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 ContentType="image/ti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Lst>
  <p:sldSz cx="9525000" cy="16941800"/>
  <p:notesSz cx="6858000" cy="9144000"/>
  <p:defaultTextStyle>
    <a:lvl1pPr algn="ctr" defTabSz="876300">
      <a:defRPr sz="6400">
        <a:solidFill>
          <a:srgbClr val="FFFFFF"/>
        </a:solidFill>
        <a:latin typeface="+mj-lt"/>
        <a:ea typeface="+mj-ea"/>
        <a:cs typeface="+mj-cs"/>
        <a:sym typeface="Gill Sans"/>
      </a:defRPr>
    </a:lvl1pPr>
    <a:lvl2pPr indent="266700" algn="ctr" defTabSz="876300">
      <a:defRPr sz="6400">
        <a:solidFill>
          <a:srgbClr val="FFFFFF"/>
        </a:solidFill>
        <a:latin typeface="+mj-lt"/>
        <a:ea typeface="+mj-ea"/>
        <a:cs typeface="+mj-cs"/>
        <a:sym typeface="Gill Sans"/>
      </a:defRPr>
    </a:lvl2pPr>
    <a:lvl3pPr indent="533400" algn="ctr" defTabSz="876300">
      <a:defRPr sz="6400">
        <a:solidFill>
          <a:srgbClr val="FFFFFF"/>
        </a:solidFill>
        <a:latin typeface="+mj-lt"/>
        <a:ea typeface="+mj-ea"/>
        <a:cs typeface="+mj-cs"/>
        <a:sym typeface="Gill Sans"/>
      </a:defRPr>
    </a:lvl3pPr>
    <a:lvl4pPr indent="800100" algn="ctr" defTabSz="876300">
      <a:defRPr sz="6400">
        <a:solidFill>
          <a:srgbClr val="FFFFFF"/>
        </a:solidFill>
        <a:latin typeface="+mj-lt"/>
        <a:ea typeface="+mj-ea"/>
        <a:cs typeface="+mj-cs"/>
        <a:sym typeface="Gill Sans"/>
      </a:defRPr>
    </a:lvl4pPr>
    <a:lvl5pPr indent="1066800" algn="ctr" defTabSz="876300">
      <a:defRPr sz="6400">
        <a:solidFill>
          <a:srgbClr val="FFFFFF"/>
        </a:solidFill>
        <a:latin typeface="+mj-lt"/>
        <a:ea typeface="+mj-ea"/>
        <a:cs typeface="+mj-cs"/>
        <a:sym typeface="Gill Sans"/>
      </a:defRPr>
    </a:lvl5pPr>
    <a:lvl6pPr indent="1333500" algn="ctr" defTabSz="876300">
      <a:defRPr sz="6400">
        <a:solidFill>
          <a:srgbClr val="FFFFFF"/>
        </a:solidFill>
        <a:latin typeface="+mj-lt"/>
        <a:ea typeface="+mj-ea"/>
        <a:cs typeface="+mj-cs"/>
        <a:sym typeface="Gill Sans"/>
      </a:defRPr>
    </a:lvl6pPr>
    <a:lvl7pPr indent="1612900" algn="ctr" defTabSz="876300">
      <a:defRPr sz="6400">
        <a:solidFill>
          <a:srgbClr val="FFFFFF"/>
        </a:solidFill>
        <a:latin typeface="+mj-lt"/>
        <a:ea typeface="+mj-ea"/>
        <a:cs typeface="+mj-cs"/>
        <a:sym typeface="Gill Sans"/>
      </a:defRPr>
    </a:lvl7pPr>
    <a:lvl8pPr indent="1879600" algn="ctr" defTabSz="876300">
      <a:defRPr sz="6400">
        <a:solidFill>
          <a:srgbClr val="FFFFFF"/>
        </a:solidFill>
        <a:latin typeface="+mj-lt"/>
        <a:ea typeface="+mj-ea"/>
        <a:cs typeface="+mj-cs"/>
        <a:sym typeface="Gill Sans"/>
      </a:defRPr>
    </a:lvl8pPr>
    <a:lvl9pPr indent="2146300" algn="ctr" defTabSz="876300">
      <a:defRPr sz="6400">
        <a:solidFill>
          <a:srgbClr val="FFFFFF"/>
        </a:solidFill>
        <a:latin typeface="+mj-lt"/>
        <a:ea typeface="+mj-ea"/>
        <a:cs typeface="+mj-c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mir Khella" initials="A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Ref idx="maj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aj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aj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1282" autoAdjust="0"/>
  </p:normalViewPr>
  <p:slideViewPr>
    <p:cSldViewPr snapToGrid="0" snapToObjects="1">
      <p:cViewPr varScale="1">
        <p:scale>
          <a:sx n="42" d="100"/>
          <a:sy n="42" d="100"/>
        </p:scale>
        <p:origin x="-2968" y="-96"/>
      </p:cViewPr>
      <p:guideLst>
        <p:guide orient="horz" pos="5336"/>
        <p:guide pos="300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printerSettings" Target="printerSettings/printerSettings1.bin"/><Relationship Id="rId141" Type="http://schemas.openxmlformats.org/officeDocument/2006/relationships/commentAuthors" Target="commentAuthors.xml"/><Relationship Id="rId142" Type="http://schemas.openxmlformats.org/officeDocument/2006/relationships/presProps" Target="presProps.xml"/><Relationship Id="rId143" Type="http://schemas.openxmlformats.org/officeDocument/2006/relationships/viewProps" Target="viewProps.xml"/><Relationship Id="rId144" Type="http://schemas.openxmlformats.org/officeDocument/2006/relationships/theme" Target="theme/theme1.xml"/><Relationship Id="rId145"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4-10-19T09:58:30.459" idx="1">
    <p:pos x="4179" y="8557"/>
    <p:text>Use icons from the included Keynote files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 name="Shape 2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24" name="Shape 2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032570731"/>
      </p:ext>
    </p:extLst>
  </p:cSld>
  <p:clrMap bg1="lt1" tx1="dk1" bg2="lt2" tx2="dk2" accent1="accent1" accent2="accent2" accent3="accent3" accent4="accent4" accent5="accent5" accent6="accent6" hlink="hlink" folHlink="folHlink"/>
  <p:notesStyle>
    <a:lvl1pPr defTabSz="876300">
      <a:defRPr>
        <a:latin typeface="Lucida Grande"/>
        <a:ea typeface="Lucida Grande"/>
        <a:cs typeface="Lucida Grande"/>
        <a:sym typeface="Lucida Grande"/>
      </a:defRPr>
    </a:lvl1pPr>
    <a:lvl2pPr indent="228600" defTabSz="876300">
      <a:defRPr>
        <a:latin typeface="Lucida Grande"/>
        <a:ea typeface="Lucida Grande"/>
        <a:cs typeface="Lucida Grande"/>
        <a:sym typeface="Lucida Grande"/>
      </a:defRPr>
    </a:lvl2pPr>
    <a:lvl3pPr indent="457200" defTabSz="876300">
      <a:defRPr>
        <a:latin typeface="Lucida Grande"/>
        <a:ea typeface="Lucida Grande"/>
        <a:cs typeface="Lucida Grande"/>
        <a:sym typeface="Lucida Grande"/>
      </a:defRPr>
    </a:lvl3pPr>
    <a:lvl4pPr indent="685800" defTabSz="876300">
      <a:defRPr>
        <a:latin typeface="Lucida Grande"/>
        <a:ea typeface="Lucida Grande"/>
        <a:cs typeface="Lucida Grande"/>
        <a:sym typeface="Lucida Grande"/>
      </a:defRPr>
    </a:lvl4pPr>
    <a:lvl5pPr indent="914400" defTabSz="876300">
      <a:defRPr>
        <a:latin typeface="Lucida Grande"/>
        <a:ea typeface="Lucida Grande"/>
        <a:cs typeface="Lucida Grande"/>
        <a:sym typeface="Lucida Grande"/>
      </a:defRPr>
    </a:lvl5pPr>
    <a:lvl6pPr indent="1143000" defTabSz="876300">
      <a:defRPr>
        <a:latin typeface="Lucida Grande"/>
        <a:ea typeface="Lucida Grande"/>
        <a:cs typeface="Lucida Grande"/>
        <a:sym typeface="Lucida Grande"/>
      </a:defRPr>
    </a:lvl6pPr>
    <a:lvl7pPr indent="1371600" defTabSz="876300">
      <a:defRPr>
        <a:latin typeface="Lucida Grande"/>
        <a:ea typeface="Lucida Grande"/>
        <a:cs typeface="Lucida Grande"/>
        <a:sym typeface="Lucida Grande"/>
      </a:defRPr>
    </a:lvl7pPr>
    <a:lvl8pPr indent="1600200" defTabSz="876300">
      <a:defRPr>
        <a:latin typeface="Lucida Grande"/>
        <a:ea typeface="Lucida Grande"/>
        <a:cs typeface="Lucida Grande"/>
        <a:sym typeface="Lucida Grande"/>
      </a:defRPr>
    </a:lvl8pPr>
    <a:lvl9pPr indent="1828800" defTabSz="876300">
      <a:defRPr>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Gray">
    <p:bg>
      <p:bgPr>
        <a:solidFill>
          <a:srgbClr val="E5E5E5"/>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Wallpaper">
    <p:bg>
      <p:bgPr>
        <a:solidFill>
          <a:srgbClr val="3B3B3B"/>
        </a:solidFill>
        <a:effectLst/>
      </p:bgPr>
    </p:bg>
    <p:spTree>
      <p:nvGrpSpPr>
        <p:cNvPr id="1" name=""/>
        <p:cNvGrpSpPr/>
        <p:nvPr/>
      </p:nvGrpSpPr>
      <p:grpSpPr>
        <a:xfrm>
          <a:off x="0" y="0"/>
          <a:ext cx="0" cy="0"/>
          <a:chOff x="0" y="0"/>
          <a:chExt cx="0" cy="0"/>
        </a:xfrm>
      </p:grpSpPr>
      <p:pic>
        <p:nvPicPr>
          <p:cNvPr id="5" name="droppedImage.tiff"/>
          <p:cNvPicPr/>
          <p:nvPr/>
        </p:nvPicPr>
        <p:blipFill>
          <a:blip r:embed="rId2">
            <a:extLst/>
          </a:blip>
          <a:srcRect l="10438" t="42" r="5798" b="1331"/>
          <a:stretch>
            <a:fillRect/>
          </a:stretch>
        </p:blipFill>
        <p:spPr>
          <a:xfrm>
            <a:off x="-74415" y="17462"/>
            <a:ext cx="9673830" cy="17085470"/>
          </a:xfrm>
          <a:prstGeom prst="rect">
            <a:avLst/>
          </a:prstGeom>
          <a:ln w="12700">
            <a:miter lim="400000"/>
          </a:ln>
        </p:spPr>
      </p:pic>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Master #4">
    <p:bg>
      <p:bgPr>
        <a:solidFill>
          <a:srgbClr val="3B3B3B"/>
        </a:solidFill>
        <a:effectLst/>
      </p:bgPr>
    </p:bg>
    <p:spTree>
      <p:nvGrpSpPr>
        <p:cNvPr id="1" name=""/>
        <p:cNvGrpSpPr/>
        <p:nvPr/>
      </p:nvGrpSpPr>
      <p:grpSpPr>
        <a:xfrm>
          <a:off x="0" y="0"/>
          <a:ext cx="0" cy="0"/>
          <a:chOff x="0" y="0"/>
          <a:chExt cx="0" cy="0"/>
        </a:xfrm>
      </p:grpSpPr>
      <p:pic>
        <p:nvPicPr>
          <p:cNvPr id="7" name="droppedImage.tiff"/>
          <p:cNvPicPr/>
          <p:nvPr/>
        </p:nvPicPr>
        <p:blipFill>
          <a:blip r:embed="rId2">
            <a:extLst/>
          </a:blip>
          <a:srcRect l="7783" r="7783"/>
          <a:stretch>
            <a:fillRect/>
          </a:stretch>
        </p:blipFill>
        <p:spPr>
          <a:xfrm>
            <a:off x="0" y="17462"/>
            <a:ext cx="9525000" cy="16921759"/>
          </a:xfrm>
          <a:prstGeom prst="rect">
            <a:avLst/>
          </a:prstGeom>
          <a:ln w="12700">
            <a:miter lim="400000"/>
          </a:ln>
        </p:spPr>
      </p:pic>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Wallpaper copy">
    <p:bg>
      <p:bgPr>
        <a:solidFill>
          <a:srgbClr val="3B3B3B"/>
        </a:solidFill>
        <a:effectLst/>
      </p:bgPr>
    </p:bg>
    <p:spTree>
      <p:nvGrpSpPr>
        <p:cNvPr id="1" name=""/>
        <p:cNvGrpSpPr/>
        <p:nvPr/>
      </p:nvGrpSpPr>
      <p:grpSpPr>
        <a:xfrm>
          <a:off x="0" y="0"/>
          <a:ext cx="0" cy="0"/>
          <a:chOff x="0" y="0"/>
          <a:chExt cx="0" cy="0"/>
        </a:xfrm>
      </p:grpSpPr>
      <p:pic>
        <p:nvPicPr>
          <p:cNvPr id="9" name="droppedImage.tiff"/>
          <p:cNvPicPr/>
          <p:nvPr/>
        </p:nvPicPr>
        <p:blipFill>
          <a:blip r:embed="rId2">
            <a:extLst/>
          </a:blip>
          <a:srcRect l="10438" t="42" r="5798" b="1331"/>
          <a:stretch>
            <a:fillRect/>
          </a:stretch>
        </p:blipFill>
        <p:spPr>
          <a:xfrm>
            <a:off x="-74415" y="17462"/>
            <a:ext cx="9673830" cy="17085470"/>
          </a:xfrm>
          <a:prstGeom prst="rect">
            <a:avLst/>
          </a:prstGeom>
          <a:ln w="12700">
            <a:miter lim="400000"/>
          </a:ln>
        </p:spPr>
      </p:pic>
      <p:grpSp>
        <p:nvGrpSpPr>
          <p:cNvPr id="20" name="Group 20"/>
          <p:cNvGrpSpPr/>
          <p:nvPr/>
        </p:nvGrpSpPr>
        <p:grpSpPr>
          <a:xfrm>
            <a:off x="-14883" y="17462"/>
            <a:ext cx="9539883" cy="595313"/>
            <a:chOff x="0" y="0"/>
            <a:chExt cx="9539882" cy="595312"/>
          </a:xfrm>
        </p:grpSpPr>
        <p:sp>
          <p:nvSpPr>
            <p:cNvPr id="10" name="Shape 10"/>
            <p:cNvSpPr/>
            <p:nvPr/>
          </p:nvSpPr>
          <p:spPr>
            <a:xfrm>
              <a:off x="0" y="0"/>
              <a:ext cx="9539883" cy="595313"/>
            </a:xfrm>
            <a:prstGeom prst="rect">
              <a:avLst/>
            </a:prstGeom>
            <a:gradFill flip="none" rotWithShape="1">
              <a:gsLst>
                <a:gs pos="0">
                  <a:srgbClr val="517490"/>
                </a:gs>
                <a:gs pos="100000">
                  <a:srgbClr val="426481"/>
                </a:gs>
              </a:gsLst>
              <a:lin ang="5400000" scaled="0"/>
            </a:gra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2" algn="l">
                <a:defRPr sz="1800">
                  <a:solidFill>
                    <a:srgbClr val="000000"/>
                  </a:solidFill>
                </a:defRPr>
              </a:pPr>
              <a:r>
                <a:rPr sz="2800" b="1">
                  <a:solidFill>
                    <a:srgbClr val="FFFFFF"/>
                  </a:solidFill>
                  <a:latin typeface="Helvetica"/>
                  <a:ea typeface="Helvetica"/>
                  <a:cs typeface="Helvetica"/>
                  <a:sym typeface="Helvetica"/>
                </a:rPr>
                <a:t> </a:t>
              </a:r>
              <a:r>
                <a:rPr sz="3000" b="1">
                  <a:solidFill>
                    <a:srgbClr val="DBE2E8"/>
                  </a:solidFill>
                  <a:effectLst>
                    <a:outerShdw blurRad="12700" dist="25400" dir="16200000" rotWithShape="0">
                      <a:srgbClr val="000000">
                        <a:alpha val="50000"/>
                      </a:srgbClr>
                    </a:outerShdw>
                  </a:effectLst>
                  <a:latin typeface="Helvetica"/>
                  <a:ea typeface="Helvetica"/>
                  <a:cs typeface="Helvetica"/>
                  <a:sym typeface="Helvetica"/>
                </a:rPr>
                <a:t>AT&amp;T  LTE            11:11 PM</a:t>
              </a:r>
            </a:p>
          </p:txBody>
        </p:sp>
        <p:grpSp>
          <p:nvGrpSpPr>
            <p:cNvPr id="15" name="Group 15"/>
            <p:cNvGrpSpPr/>
            <p:nvPr/>
          </p:nvGrpSpPr>
          <p:grpSpPr>
            <a:xfrm>
              <a:off x="8319492" y="119062"/>
              <a:ext cx="327423" cy="327423"/>
              <a:chOff x="0" y="0"/>
              <a:chExt cx="327421" cy="327421"/>
            </a:xfrm>
          </p:grpSpPr>
          <p:sp>
            <p:nvSpPr>
              <p:cNvPr id="11" name="Shape 11"/>
              <p:cNvSpPr/>
              <p:nvPr/>
            </p:nvSpPr>
            <p:spPr>
              <a:xfrm>
                <a:off x="0" y="0"/>
                <a:ext cx="327422" cy="3274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2C4458">
                  <a:alpha val="54000"/>
                </a:srgbClr>
              </a:solidFill>
              <a:ln w="12700" cap="flat">
                <a:noFill/>
                <a:miter lim="400000"/>
              </a:ln>
              <a:effectLst/>
            </p:spPr>
            <p:txBody>
              <a:bodyPr wrap="square" lIns="0" tIns="0" rIns="0" bIns="0" numCol="1" anchor="ctr">
                <a:noAutofit/>
              </a:bodyPr>
              <a:lstStyle/>
              <a:p>
                <a:pPr lvl="0" defTabSz="736600">
                  <a:defRPr sz="3600">
                    <a:effectLst>
                      <a:outerShdw blurRad="38100" dist="12700" dir="5400000" rotWithShape="0">
                        <a:srgbClr val="000000">
                          <a:alpha val="50000"/>
                        </a:srgbClr>
                      </a:outerShdw>
                    </a:effectLst>
                  </a:defRPr>
                </a:pPr>
                <a:endParaRPr/>
              </a:p>
            </p:txBody>
          </p:sp>
          <p:grpSp>
            <p:nvGrpSpPr>
              <p:cNvPr id="14" name="Group 14"/>
              <p:cNvGrpSpPr/>
              <p:nvPr/>
            </p:nvGrpSpPr>
            <p:grpSpPr>
              <a:xfrm>
                <a:off x="102630" y="88925"/>
                <a:ext cx="89299" cy="89301"/>
                <a:chOff x="0" y="0"/>
                <a:chExt cx="89297" cy="89299"/>
              </a:xfrm>
            </p:grpSpPr>
            <p:sp>
              <p:nvSpPr>
                <p:cNvPr id="12" name="Shape 12"/>
                <p:cNvSpPr/>
                <p:nvPr/>
              </p:nvSpPr>
              <p:spPr>
                <a:xfrm flipH="1">
                  <a:off x="89297" y="0"/>
                  <a:ext cx="1" cy="89297"/>
                </a:xfrm>
                <a:prstGeom prst="line">
                  <a:avLst/>
                </a:prstGeom>
                <a:noFill/>
                <a:ln w="3175" cap="flat">
                  <a:solidFill>
                    <a:srgbClr val="FFFFFF"/>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sp>
              <p:nvSpPr>
                <p:cNvPr id="13" name="Shape 13"/>
                <p:cNvSpPr/>
                <p:nvPr/>
              </p:nvSpPr>
              <p:spPr>
                <a:xfrm flipV="1">
                  <a:off x="0" y="89295"/>
                  <a:ext cx="88732" cy="5"/>
                </a:xfrm>
                <a:prstGeom prst="line">
                  <a:avLst/>
                </a:prstGeom>
                <a:noFill/>
                <a:ln w="3175" cap="flat">
                  <a:solidFill>
                    <a:srgbClr val="FFFFFF"/>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grpSp>
        </p:grpSp>
        <p:grpSp>
          <p:nvGrpSpPr>
            <p:cNvPr id="19" name="Group 19"/>
            <p:cNvGrpSpPr/>
            <p:nvPr/>
          </p:nvGrpSpPr>
          <p:grpSpPr>
            <a:xfrm>
              <a:off x="8810625" y="163710"/>
              <a:ext cx="595313" cy="267892"/>
              <a:chOff x="0" y="0"/>
              <a:chExt cx="595312" cy="267890"/>
            </a:xfrm>
          </p:grpSpPr>
          <p:sp>
            <p:nvSpPr>
              <p:cNvPr id="16" name="Shape 16"/>
              <p:cNvSpPr/>
              <p:nvPr/>
            </p:nvSpPr>
            <p:spPr>
              <a:xfrm>
                <a:off x="0" y="0"/>
                <a:ext cx="535782" cy="267891"/>
              </a:xfrm>
              <a:prstGeom prst="roundRect">
                <a:avLst>
                  <a:gd name="adj" fmla="val 6778"/>
                </a:avLst>
              </a:prstGeom>
              <a:noFill/>
              <a:ln w="25400" cap="flat">
                <a:solidFill>
                  <a:srgbClr val="BAC4D8"/>
                </a:solidFill>
                <a:prstDash val="solid"/>
                <a:miter lim="400000"/>
              </a:ln>
              <a:effectLst>
                <a:outerShdw blurRad="12700" dist="12700" dir="16200000" rotWithShape="0">
                  <a:srgbClr val="000000">
                    <a:alpha val="25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7" name="Shape 17"/>
              <p:cNvSpPr/>
              <p:nvPr/>
            </p:nvSpPr>
            <p:spPr>
              <a:xfrm>
                <a:off x="535781" y="89296"/>
                <a:ext cx="59532" cy="89298"/>
              </a:xfrm>
              <a:prstGeom prst="roundRect">
                <a:avLst>
                  <a:gd name="adj" fmla="val 30500"/>
                </a:avLst>
              </a:prstGeom>
              <a:noFill/>
              <a:ln w="25400" cap="flat">
                <a:solidFill>
                  <a:srgbClr val="BAC4D8"/>
                </a:solidFill>
                <a:prstDash val="solid"/>
                <a:miter lim="400000"/>
              </a:ln>
              <a:effectLst>
                <a:outerShdw blurRad="12700" dist="12700" dir="16200000" rotWithShape="0">
                  <a:srgbClr val="000000">
                    <a:alpha val="25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8" name="Shape 18"/>
              <p:cNvSpPr/>
              <p:nvPr/>
            </p:nvSpPr>
            <p:spPr>
              <a:xfrm>
                <a:off x="44648" y="44648"/>
                <a:ext cx="148829" cy="178595"/>
              </a:xfrm>
              <a:prstGeom prst="roundRect">
                <a:avLst>
                  <a:gd name="adj" fmla="val 0"/>
                </a:avLst>
              </a:prstGeom>
              <a:solidFill>
                <a:srgbClr val="BAC4D8"/>
              </a:solidFill>
              <a:ln w="12700" cap="flat">
                <a:noFill/>
                <a:miter lim="400000"/>
              </a:ln>
              <a:effectLst>
                <a:outerShdw blurRad="12700" dist="12700" dir="16200000" rotWithShape="0">
                  <a:srgbClr val="000000">
                    <a:alpha val="25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iOS 7">
    <p:bg>
      <p:bgPr>
        <a:solidFill>
          <a:srgbClr val="3B3B3B"/>
        </a:solidFill>
        <a:effectLst/>
      </p:bgPr>
    </p:bg>
    <p:spTree>
      <p:nvGrpSpPr>
        <p:cNvPr id="1" name=""/>
        <p:cNvGrpSpPr/>
        <p:nvPr/>
      </p:nvGrpSpPr>
      <p:grpSpPr>
        <a:xfrm>
          <a:off x="0" y="0"/>
          <a:ext cx="0" cy="0"/>
          <a:chOff x="0" y="0"/>
          <a:chExt cx="0" cy="0"/>
        </a:xfrm>
      </p:grpSpPr>
      <p:pic>
        <p:nvPicPr>
          <p:cNvPr id="22" name="droppedImage.png"/>
          <p:cNvPicPr/>
          <p:nvPr/>
        </p:nvPicPr>
        <p:blipFill>
          <a:blip r:embed="rId2">
            <a:extLst/>
          </a:blip>
          <a:stretch>
            <a:fillRect/>
          </a:stretch>
        </p:blipFill>
        <p:spPr>
          <a:xfrm>
            <a:off x="0" y="17462"/>
            <a:ext cx="9525000" cy="16906876"/>
          </a:xfrm>
          <a:prstGeom prst="rect">
            <a:avLst/>
          </a:prstGeom>
          <a:ln w="12700">
            <a:miter lim="400000"/>
          </a:ln>
        </p:spPr>
      </p:pic>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xmlns:p14="http://schemas.microsoft.com/office/powerpoint/2010/main" spd="med"/>
  <p:txStyles>
    <p:titleStyle>
      <a:lvl1pPr algn="ctr" defTabSz="876300">
        <a:defRPr sz="13800">
          <a:solidFill>
            <a:srgbClr val="FFFFFF"/>
          </a:solidFill>
          <a:latin typeface="+mj-lt"/>
          <a:ea typeface="+mj-ea"/>
          <a:cs typeface="+mj-cs"/>
          <a:sym typeface="Gill Sans"/>
        </a:defRPr>
      </a:lvl1pPr>
      <a:lvl2pPr indent="228600" algn="ctr" defTabSz="876300">
        <a:defRPr sz="13800">
          <a:solidFill>
            <a:srgbClr val="FFFFFF"/>
          </a:solidFill>
          <a:latin typeface="+mj-lt"/>
          <a:ea typeface="+mj-ea"/>
          <a:cs typeface="+mj-cs"/>
          <a:sym typeface="Gill Sans"/>
        </a:defRPr>
      </a:lvl2pPr>
      <a:lvl3pPr indent="457200" algn="ctr" defTabSz="876300">
        <a:defRPr sz="13800">
          <a:solidFill>
            <a:srgbClr val="FFFFFF"/>
          </a:solidFill>
          <a:latin typeface="+mj-lt"/>
          <a:ea typeface="+mj-ea"/>
          <a:cs typeface="+mj-cs"/>
          <a:sym typeface="Gill Sans"/>
        </a:defRPr>
      </a:lvl3pPr>
      <a:lvl4pPr indent="685800" algn="ctr" defTabSz="876300">
        <a:defRPr sz="13800">
          <a:solidFill>
            <a:srgbClr val="FFFFFF"/>
          </a:solidFill>
          <a:latin typeface="+mj-lt"/>
          <a:ea typeface="+mj-ea"/>
          <a:cs typeface="+mj-cs"/>
          <a:sym typeface="Gill Sans"/>
        </a:defRPr>
      </a:lvl4pPr>
      <a:lvl5pPr indent="914400" algn="ctr" defTabSz="876300">
        <a:defRPr sz="13800">
          <a:solidFill>
            <a:srgbClr val="FFFFFF"/>
          </a:solidFill>
          <a:latin typeface="+mj-lt"/>
          <a:ea typeface="+mj-ea"/>
          <a:cs typeface="+mj-cs"/>
          <a:sym typeface="Gill Sans"/>
        </a:defRPr>
      </a:lvl5pPr>
      <a:lvl6pPr indent="1143000" algn="ctr" defTabSz="876300">
        <a:defRPr sz="13800">
          <a:solidFill>
            <a:srgbClr val="FFFFFF"/>
          </a:solidFill>
          <a:latin typeface="+mj-lt"/>
          <a:ea typeface="+mj-ea"/>
          <a:cs typeface="+mj-cs"/>
          <a:sym typeface="Gill Sans"/>
        </a:defRPr>
      </a:lvl6pPr>
      <a:lvl7pPr indent="1371600" algn="ctr" defTabSz="876300">
        <a:defRPr sz="13800">
          <a:solidFill>
            <a:srgbClr val="FFFFFF"/>
          </a:solidFill>
          <a:latin typeface="+mj-lt"/>
          <a:ea typeface="+mj-ea"/>
          <a:cs typeface="+mj-cs"/>
          <a:sym typeface="Gill Sans"/>
        </a:defRPr>
      </a:lvl7pPr>
      <a:lvl8pPr indent="1600200" algn="ctr" defTabSz="876300">
        <a:defRPr sz="13800">
          <a:solidFill>
            <a:srgbClr val="FFFFFF"/>
          </a:solidFill>
          <a:latin typeface="+mj-lt"/>
          <a:ea typeface="+mj-ea"/>
          <a:cs typeface="+mj-cs"/>
          <a:sym typeface="Gill Sans"/>
        </a:defRPr>
      </a:lvl8pPr>
      <a:lvl9pPr indent="1828800" algn="ctr" defTabSz="876300">
        <a:defRPr sz="13800">
          <a:solidFill>
            <a:srgbClr val="FFFFFF"/>
          </a:solidFill>
          <a:latin typeface="+mj-lt"/>
          <a:ea typeface="+mj-ea"/>
          <a:cs typeface="+mj-cs"/>
          <a:sym typeface="Gill Sans"/>
        </a:defRPr>
      </a:lvl9pPr>
    </p:titleStyle>
    <p:bodyStyle>
      <a:lvl1pPr algn="ctr" defTabSz="876300">
        <a:defRPr sz="6000">
          <a:solidFill>
            <a:srgbClr val="FFFFFF"/>
          </a:solidFill>
          <a:latin typeface="+mj-lt"/>
          <a:ea typeface="+mj-ea"/>
          <a:cs typeface="+mj-cs"/>
          <a:sym typeface="Gill Sans"/>
        </a:defRPr>
      </a:lvl1pPr>
      <a:lvl2pPr algn="ctr" defTabSz="876300">
        <a:defRPr sz="6000">
          <a:solidFill>
            <a:srgbClr val="FFFFFF"/>
          </a:solidFill>
          <a:latin typeface="+mj-lt"/>
          <a:ea typeface="+mj-ea"/>
          <a:cs typeface="+mj-cs"/>
          <a:sym typeface="Gill Sans"/>
        </a:defRPr>
      </a:lvl2pPr>
      <a:lvl3pPr algn="ctr" defTabSz="876300">
        <a:defRPr sz="6000">
          <a:solidFill>
            <a:srgbClr val="FFFFFF"/>
          </a:solidFill>
          <a:latin typeface="+mj-lt"/>
          <a:ea typeface="+mj-ea"/>
          <a:cs typeface="+mj-cs"/>
          <a:sym typeface="Gill Sans"/>
        </a:defRPr>
      </a:lvl3pPr>
      <a:lvl4pPr algn="ctr" defTabSz="876300">
        <a:defRPr sz="6000">
          <a:solidFill>
            <a:srgbClr val="FFFFFF"/>
          </a:solidFill>
          <a:latin typeface="+mj-lt"/>
          <a:ea typeface="+mj-ea"/>
          <a:cs typeface="+mj-cs"/>
          <a:sym typeface="Gill Sans"/>
        </a:defRPr>
      </a:lvl4pPr>
      <a:lvl5pPr algn="ctr" defTabSz="876300">
        <a:defRPr sz="6000">
          <a:solidFill>
            <a:srgbClr val="FFFFFF"/>
          </a:solidFill>
          <a:latin typeface="+mj-lt"/>
          <a:ea typeface="+mj-ea"/>
          <a:cs typeface="+mj-cs"/>
          <a:sym typeface="Gill Sans"/>
        </a:defRPr>
      </a:lvl5pPr>
      <a:lvl6pPr indent="279400" algn="ctr" defTabSz="876300">
        <a:defRPr sz="6000">
          <a:solidFill>
            <a:srgbClr val="FFFFFF"/>
          </a:solidFill>
          <a:latin typeface="+mj-lt"/>
          <a:ea typeface="+mj-ea"/>
          <a:cs typeface="+mj-cs"/>
          <a:sym typeface="Gill Sans"/>
        </a:defRPr>
      </a:lvl6pPr>
      <a:lvl7pPr indent="558800" algn="ctr" defTabSz="876300">
        <a:defRPr sz="6000">
          <a:solidFill>
            <a:srgbClr val="FFFFFF"/>
          </a:solidFill>
          <a:latin typeface="+mj-lt"/>
          <a:ea typeface="+mj-ea"/>
          <a:cs typeface="+mj-cs"/>
          <a:sym typeface="Gill Sans"/>
        </a:defRPr>
      </a:lvl7pPr>
      <a:lvl8pPr indent="838200" algn="ctr" defTabSz="876300">
        <a:defRPr sz="6000">
          <a:solidFill>
            <a:srgbClr val="FFFFFF"/>
          </a:solidFill>
          <a:latin typeface="+mj-lt"/>
          <a:ea typeface="+mj-ea"/>
          <a:cs typeface="+mj-cs"/>
          <a:sym typeface="Gill Sans"/>
        </a:defRPr>
      </a:lvl8pPr>
      <a:lvl9pPr indent="1117600" algn="ctr" defTabSz="876300">
        <a:defRPr sz="6000">
          <a:solidFill>
            <a:srgbClr val="FFFFFF"/>
          </a:solidFill>
          <a:latin typeface="+mj-lt"/>
          <a:ea typeface="+mj-ea"/>
          <a:cs typeface="+mj-cs"/>
          <a:sym typeface="Gill Sans"/>
        </a:defRPr>
      </a:lvl9pPr>
    </p:bodyStyle>
    <p:otherStyle>
      <a:lvl1pPr algn="ctr" defTabSz="876300">
        <a:defRPr sz="3000">
          <a:solidFill>
            <a:schemeClr val="tx1"/>
          </a:solidFill>
          <a:latin typeface="+mn-lt"/>
          <a:ea typeface="+mn-ea"/>
          <a:cs typeface="+mn-cs"/>
          <a:sym typeface="Gill Sans"/>
        </a:defRPr>
      </a:lvl1pPr>
      <a:lvl2pPr indent="228600" algn="ctr" defTabSz="876300">
        <a:defRPr sz="3000">
          <a:solidFill>
            <a:schemeClr val="tx1"/>
          </a:solidFill>
          <a:latin typeface="+mn-lt"/>
          <a:ea typeface="+mn-ea"/>
          <a:cs typeface="+mn-cs"/>
          <a:sym typeface="Gill Sans"/>
        </a:defRPr>
      </a:lvl2pPr>
      <a:lvl3pPr indent="457200" algn="ctr" defTabSz="876300">
        <a:defRPr sz="3000">
          <a:solidFill>
            <a:schemeClr val="tx1"/>
          </a:solidFill>
          <a:latin typeface="+mn-lt"/>
          <a:ea typeface="+mn-ea"/>
          <a:cs typeface="+mn-cs"/>
          <a:sym typeface="Gill Sans"/>
        </a:defRPr>
      </a:lvl3pPr>
      <a:lvl4pPr indent="685800" algn="ctr" defTabSz="876300">
        <a:defRPr sz="3000">
          <a:solidFill>
            <a:schemeClr val="tx1"/>
          </a:solidFill>
          <a:latin typeface="+mn-lt"/>
          <a:ea typeface="+mn-ea"/>
          <a:cs typeface="+mn-cs"/>
          <a:sym typeface="Gill Sans"/>
        </a:defRPr>
      </a:lvl4pPr>
      <a:lvl5pPr indent="914400" algn="ctr" defTabSz="876300">
        <a:defRPr sz="3000">
          <a:solidFill>
            <a:schemeClr val="tx1"/>
          </a:solidFill>
          <a:latin typeface="+mn-lt"/>
          <a:ea typeface="+mn-ea"/>
          <a:cs typeface="+mn-cs"/>
          <a:sym typeface="Gill Sans"/>
        </a:defRPr>
      </a:lvl5pPr>
      <a:lvl6pPr indent="1143000" algn="ctr" defTabSz="876300">
        <a:defRPr sz="3000">
          <a:solidFill>
            <a:schemeClr val="tx1"/>
          </a:solidFill>
          <a:latin typeface="+mn-lt"/>
          <a:ea typeface="+mn-ea"/>
          <a:cs typeface="+mn-cs"/>
          <a:sym typeface="Gill Sans"/>
        </a:defRPr>
      </a:lvl6pPr>
      <a:lvl7pPr indent="1371600" algn="ctr" defTabSz="876300">
        <a:defRPr sz="3000">
          <a:solidFill>
            <a:schemeClr val="tx1"/>
          </a:solidFill>
          <a:latin typeface="+mn-lt"/>
          <a:ea typeface="+mn-ea"/>
          <a:cs typeface="+mn-cs"/>
          <a:sym typeface="Gill Sans"/>
        </a:defRPr>
      </a:lvl7pPr>
      <a:lvl8pPr indent="1600200" algn="ctr" defTabSz="876300">
        <a:defRPr sz="3000">
          <a:solidFill>
            <a:schemeClr val="tx1"/>
          </a:solidFill>
          <a:latin typeface="+mn-lt"/>
          <a:ea typeface="+mn-ea"/>
          <a:cs typeface="+mn-cs"/>
          <a:sym typeface="Gill Sans"/>
        </a:defRPr>
      </a:lvl8pPr>
      <a:lvl9pPr indent="1828800" algn="ctr" defTabSz="876300">
        <a:defRPr sz="3000">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5.jpeg"/><Relationship Id="rId4" Type="http://schemas.openxmlformats.org/officeDocument/2006/relationships/image" Target="../media/image211.jpeg"/><Relationship Id="rId5" Type="http://schemas.openxmlformats.org/officeDocument/2006/relationships/image" Target="../media/image246.jpeg"/><Relationship Id="rId6" Type="http://schemas.openxmlformats.org/officeDocument/2006/relationships/image" Target="../media/image247.jpeg"/><Relationship Id="rId7" Type="http://schemas.openxmlformats.org/officeDocument/2006/relationships/image" Target="../media/image248.jpeg"/><Relationship Id="rId8" Type="http://schemas.openxmlformats.org/officeDocument/2006/relationships/image" Target="../media/image46.jpeg"/><Relationship Id="rId9" Type="http://schemas.openxmlformats.org/officeDocument/2006/relationships/image" Target="../media/image249.jpeg"/><Relationship Id="rId1" Type="http://schemas.openxmlformats.org/officeDocument/2006/relationships/slideLayout" Target="../slideLayouts/slideLayout2.xml"/><Relationship Id="rId2" Type="http://schemas.openxmlformats.org/officeDocument/2006/relationships/image" Target="../media/image213.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51.jpeg"/><Relationship Id="rId4" Type="http://schemas.openxmlformats.org/officeDocument/2006/relationships/image" Target="../media/image252.jpeg"/><Relationship Id="rId5" Type="http://schemas.openxmlformats.org/officeDocument/2006/relationships/image" Target="../media/image253.jpeg"/><Relationship Id="rId6" Type="http://schemas.openxmlformats.org/officeDocument/2006/relationships/image" Target="../media/image254.jpeg"/><Relationship Id="rId7" Type="http://schemas.openxmlformats.org/officeDocument/2006/relationships/image" Target="../media/image255.jpeg"/><Relationship Id="rId8" Type="http://schemas.openxmlformats.org/officeDocument/2006/relationships/image" Target="../media/image256.jpeg"/><Relationship Id="rId1" Type="http://schemas.openxmlformats.org/officeDocument/2006/relationships/slideLayout" Target="../slideLayouts/slideLayout2.xml"/><Relationship Id="rId2" Type="http://schemas.openxmlformats.org/officeDocument/2006/relationships/image" Target="../media/image25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image" Target="../media/image258.png"/><Relationship Id="rId4" Type="http://schemas.openxmlformats.org/officeDocument/2006/relationships/image" Target="../media/image259.png"/><Relationship Id="rId5" Type="http://schemas.openxmlformats.org/officeDocument/2006/relationships/image" Target="../media/image260.png"/><Relationship Id="rId6" Type="http://schemas.openxmlformats.org/officeDocument/2006/relationships/image" Target="../media/image261.png"/><Relationship Id="rId7" Type="http://schemas.openxmlformats.org/officeDocument/2006/relationships/image" Target="../media/image262.png"/><Relationship Id="rId8" Type="http://schemas.openxmlformats.org/officeDocument/2006/relationships/image" Target="../media/image263.png"/><Relationship Id="rId9" Type="http://schemas.openxmlformats.org/officeDocument/2006/relationships/image" Target="../media/image264.png"/><Relationship Id="rId10" Type="http://schemas.openxmlformats.org/officeDocument/2006/relationships/hyperlink" Target="mailto:dsunborne@me.com" TargetMode="External"/><Relationship Id="rId11" Type="http://schemas.openxmlformats.org/officeDocument/2006/relationships/hyperlink" Target="http://bellco.ca" TargetMode="External"/><Relationship Id="rId1" Type="http://schemas.openxmlformats.org/officeDocument/2006/relationships/slideLayout" Target="../slideLayouts/slideLayout2.xml"/><Relationship Id="rId2" Type="http://schemas.openxmlformats.org/officeDocument/2006/relationships/image" Target="../media/image25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66.png"/><Relationship Id="rId4" Type="http://schemas.openxmlformats.org/officeDocument/2006/relationships/image" Target="../media/image267.png"/><Relationship Id="rId5" Type="http://schemas.openxmlformats.org/officeDocument/2006/relationships/image" Target="../media/image268.png"/><Relationship Id="rId6" Type="http://schemas.openxmlformats.org/officeDocument/2006/relationships/image" Target="../media/image269.png"/><Relationship Id="rId7"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image" Target="../media/image265.png"/></Relationships>
</file>

<file path=ppt/slides/_rels/slide113.xml.rels><?xml version="1.0" encoding="UTF-8" standalone="yes"?>
<Relationships xmlns="http://schemas.openxmlformats.org/package/2006/relationships"><Relationship Id="rId3" Type="http://schemas.openxmlformats.org/officeDocument/2006/relationships/image" Target="../media/image272.png"/><Relationship Id="rId4" Type="http://schemas.openxmlformats.org/officeDocument/2006/relationships/image" Target="../media/image273.png"/><Relationship Id="rId5" Type="http://schemas.openxmlformats.org/officeDocument/2006/relationships/image" Target="../media/image274.png"/><Relationship Id="rId6" Type="http://schemas.openxmlformats.org/officeDocument/2006/relationships/image" Target="../media/image275.png"/><Relationship Id="rId7" Type="http://schemas.openxmlformats.org/officeDocument/2006/relationships/image" Target="../media/image276.png"/><Relationship Id="rId8" Type="http://schemas.openxmlformats.org/officeDocument/2006/relationships/image" Target="../media/image277.png"/><Relationship Id="rId9" Type="http://schemas.openxmlformats.org/officeDocument/2006/relationships/image" Target="../media/image278.png"/><Relationship Id="rId1" Type="http://schemas.openxmlformats.org/officeDocument/2006/relationships/slideLayout" Target="../slideLayouts/slideLayout2.xml"/><Relationship Id="rId2" Type="http://schemas.openxmlformats.org/officeDocument/2006/relationships/image" Target="../media/image27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280.png"/><Relationship Id="rId4" Type="http://schemas.openxmlformats.org/officeDocument/2006/relationships/image" Target="../media/image281.png"/><Relationship Id="rId1" Type="http://schemas.openxmlformats.org/officeDocument/2006/relationships/slideLayout" Target="../slideLayouts/slideLayout2.xml"/><Relationship Id="rId2" Type="http://schemas.openxmlformats.org/officeDocument/2006/relationships/image" Target="../media/image279.png"/></Relationships>
</file>

<file path=ppt/slides/_rels/slide116.xml.rels><?xml version="1.0" encoding="UTF-8" standalone="yes"?>
<Relationships xmlns="http://schemas.openxmlformats.org/package/2006/relationships"><Relationship Id="rId3" Type="http://schemas.openxmlformats.org/officeDocument/2006/relationships/image" Target="../media/image283.jpeg"/><Relationship Id="rId4" Type="http://schemas.openxmlformats.org/officeDocument/2006/relationships/image" Target="../media/image137.jpeg"/><Relationship Id="rId5" Type="http://schemas.openxmlformats.org/officeDocument/2006/relationships/image" Target="../media/image284.jpeg"/><Relationship Id="rId6" Type="http://schemas.openxmlformats.org/officeDocument/2006/relationships/image" Target="../media/image146.jpeg"/><Relationship Id="rId7" Type="http://schemas.openxmlformats.org/officeDocument/2006/relationships/image" Target="../media/image254.jpeg"/><Relationship Id="rId1" Type="http://schemas.openxmlformats.org/officeDocument/2006/relationships/slideLayout" Target="../slideLayouts/slideLayout2.xml"/><Relationship Id="rId2" Type="http://schemas.openxmlformats.org/officeDocument/2006/relationships/image" Target="../media/image28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86.jpeg"/><Relationship Id="rId4" Type="http://schemas.openxmlformats.org/officeDocument/2006/relationships/image" Target="../media/image287.jpeg"/><Relationship Id="rId1" Type="http://schemas.openxmlformats.org/officeDocument/2006/relationships/slideLayout" Target="../slideLayouts/slideLayout2.xml"/><Relationship Id="rId2" Type="http://schemas.openxmlformats.org/officeDocument/2006/relationships/image" Target="../media/image28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20.xml.rels><?xml version="1.0" encoding="UTF-8" standalone="yes"?>
<Relationships xmlns="http://schemas.openxmlformats.org/package/2006/relationships"><Relationship Id="rId3" Type="http://schemas.openxmlformats.org/officeDocument/2006/relationships/image" Target="../media/image289.png"/><Relationship Id="rId4" Type="http://schemas.openxmlformats.org/officeDocument/2006/relationships/image" Target="../media/image290.png"/><Relationship Id="rId5" Type="http://schemas.openxmlformats.org/officeDocument/2006/relationships/image" Target="../media/image291.png"/><Relationship Id="rId6" Type="http://schemas.openxmlformats.org/officeDocument/2006/relationships/image" Target="../media/image292.png"/><Relationship Id="rId1" Type="http://schemas.openxmlformats.org/officeDocument/2006/relationships/slideLayout" Target="../slideLayouts/slideLayout2.xml"/><Relationship Id="rId2" Type="http://schemas.openxmlformats.org/officeDocument/2006/relationships/image" Target="../media/image149.jpeg"/></Relationships>
</file>

<file path=ppt/slides/_rels/slide121.xml.rels><?xml version="1.0" encoding="UTF-8" standalone="yes"?>
<Relationships xmlns="http://schemas.openxmlformats.org/package/2006/relationships"><Relationship Id="rId3" Type="http://schemas.openxmlformats.org/officeDocument/2006/relationships/image" Target="../media/image294.jpeg"/><Relationship Id="rId4" Type="http://schemas.openxmlformats.org/officeDocument/2006/relationships/image" Target="../media/image295.jpeg"/><Relationship Id="rId5" Type="http://schemas.openxmlformats.org/officeDocument/2006/relationships/image" Target="../media/image296.jpeg"/><Relationship Id="rId6" Type="http://schemas.openxmlformats.org/officeDocument/2006/relationships/image" Target="../media/image297.jpeg"/><Relationship Id="rId7" Type="http://schemas.openxmlformats.org/officeDocument/2006/relationships/image" Target="../media/image298.jpeg"/><Relationship Id="rId8" Type="http://schemas.openxmlformats.org/officeDocument/2006/relationships/image" Target="../media/image205.jpeg"/><Relationship Id="rId9" Type="http://schemas.openxmlformats.org/officeDocument/2006/relationships/image" Target="../media/image187.jpeg"/><Relationship Id="rId10" Type="http://schemas.openxmlformats.org/officeDocument/2006/relationships/image" Target="../media/image190.jpeg"/><Relationship Id="rId11" Type="http://schemas.openxmlformats.org/officeDocument/2006/relationships/image" Target="../media/image33.jpeg"/><Relationship Id="rId1" Type="http://schemas.openxmlformats.org/officeDocument/2006/relationships/slideLayout" Target="../slideLayouts/slideLayout2.xml"/><Relationship Id="rId2" Type="http://schemas.openxmlformats.org/officeDocument/2006/relationships/image" Target="../media/image293.png"/></Relationships>
</file>

<file path=ppt/slides/_rels/slide122.xml.rels><?xml version="1.0" encoding="UTF-8" standalone="yes"?>
<Relationships xmlns="http://schemas.openxmlformats.org/package/2006/relationships"><Relationship Id="rId3" Type="http://schemas.openxmlformats.org/officeDocument/2006/relationships/image" Target="../media/image300.png"/><Relationship Id="rId4" Type="http://schemas.openxmlformats.org/officeDocument/2006/relationships/image" Target="../media/image301.png"/><Relationship Id="rId1" Type="http://schemas.openxmlformats.org/officeDocument/2006/relationships/slideLayout" Target="../slideLayouts/slideLayout2.xml"/><Relationship Id="rId2" Type="http://schemas.openxmlformats.org/officeDocument/2006/relationships/image" Target="../media/image299.jpe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2.jpeg"/><Relationship Id="rId3" Type="http://schemas.openxmlformats.org/officeDocument/2006/relationships/image" Target="../media/image30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4.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06.jpeg"/><Relationship Id="rId4" Type="http://schemas.openxmlformats.org/officeDocument/2006/relationships/image" Target="../media/image36.jpeg"/><Relationship Id="rId5" Type="http://schemas.openxmlformats.org/officeDocument/2006/relationships/image" Target="../media/image248.jpeg"/><Relationship Id="rId1" Type="http://schemas.openxmlformats.org/officeDocument/2006/relationships/slideLayout" Target="../slideLayouts/slideLayout2.xml"/><Relationship Id="rId2" Type="http://schemas.openxmlformats.org/officeDocument/2006/relationships/image" Target="../media/image305.jpeg"/></Relationships>
</file>

<file path=ppt/slides/_rels/slide127.xml.rels><?xml version="1.0" encoding="UTF-8" standalone="yes"?>
<Relationships xmlns="http://schemas.openxmlformats.org/package/2006/relationships"><Relationship Id="rId3" Type="http://schemas.openxmlformats.org/officeDocument/2006/relationships/image" Target="../media/image308.jpeg"/><Relationship Id="rId4" Type="http://schemas.openxmlformats.org/officeDocument/2006/relationships/image" Target="../media/image309.png"/><Relationship Id="rId1" Type="http://schemas.openxmlformats.org/officeDocument/2006/relationships/slideLayout" Target="../slideLayouts/slideLayout2.xml"/><Relationship Id="rId2" Type="http://schemas.openxmlformats.org/officeDocument/2006/relationships/image" Target="../media/image30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10.jpeg"/><Relationship Id="rId4" Type="http://schemas.openxmlformats.org/officeDocument/2006/relationships/image" Target="../media/image213.jpeg"/><Relationship Id="rId5" Type="http://schemas.openxmlformats.org/officeDocument/2006/relationships/image" Target="../media/image240.jpeg"/><Relationship Id="rId6" Type="http://schemas.openxmlformats.org/officeDocument/2006/relationships/image" Target="../media/image193.jpeg"/><Relationship Id="rId1" Type="http://schemas.openxmlformats.org/officeDocument/2006/relationships/slideLayout" Target="../slideLayouts/slideLayout2.xml"/><Relationship Id="rId2" Type="http://schemas.openxmlformats.org/officeDocument/2006/relationships/image" Target="../media/image46.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image" Target="../media/image312.png"/><Relationship Id="rId4" Type="http://schemas.openxmlformats.org/officeDocument/2006/relationships/image" Target="../media/image313.png"/><Relationship Id="rId5" Type="http://schemas.openxmlformats.org/officeDocument/2006/relationships/image" Target="../media/image314.png"/><Relationship Id="rId6" Type="http://schemas.openxmlformats.org/officeDocument/2006/relationships/image" Target="../media/image315.png"/><Relationship Id="rId7" Type="http://schemas.openxmlformats.org/officeDocument/2006/relationships/image" Target="../media/image316.png"/><Relationship Id="rId1" Type="http://schemas.openxmlformats.org/officeDocument/2006/relationships/slideLayout" Target="../slideLayouts/slideLayout2.xml"/><Relationship Id="rId2" Type="http://schemas.openxmlformats.org/officeDocument/2006/relationships/image" Target="../media/image31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7.jpe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8.jpeg"/><Relationship Id="rId3" Type="http://schemas.openxmlformats.org/officeDocument/2006/relationships/image" Target="../media/image31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2.jpe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33.jpeg"/><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 Id="rId3" Type="http://schemas.openxmlformats.org/officeDocument/2006/relationships/image" Target="../media/image3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 Id="rId3" Type="http://schemas.openxmlformats.org/officeDocument/2006/relationships/image" Target="../media/image3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jpeg"/><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1.xml"/><Relationship Id="rId2" Type="http://schemas.openxmlformats.org/officeDocument/2006/relationships/image" Target="../media/image56.png"/></Relationships>
</file>

<file path=ppt/slides/_rels/slide38.xml.rels><?xml version="1.0" encoding="UTF-8" standalone="yes"?>
<Relationships xmlns="http://schemas.openxmlformats.org/package/2006/relationships"><Relationship Id="rId11" Type="http://schemas.openxmlformats.org/officeDocument/2006/relationships/image" Target="../media/image71.jpeg"/><Relationship Id="rId12" Type="http://schemas.openxmlformats.org/officeDocument/2006/relationships/image" Target="../media/image72.png"/><Relationship Id="rId13" Type="http://schemas.openxmlformats.org/officeDocument/2006/relationships/image" Target="../media/image73.png"/><Relationship Id="rId14"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s>
</file>

<file path=ppt/slides/_rels/slide39.xml.rels><?xml version="1.0" encoding="UTF-8" standalone="yes"?>
<Relationships xmlns="http://schemas.openxmlformats.org/package/2006/relationships"><Relationship Id="rId11" Type="http://schemas.openxmlformats.org/officeDocument/2006/relationships/image" Target="../media/image84.png"/><Relationship Id="rId12" Type="http://schemas.openxmlformats.org/officeDocument/2006/relationships/image" Target="../media/image85.png"/><Relationship Id="rId13" Type="http://schemas.openxmlformats.org/officeDocument/2006/relationships/image" Target="../media/image86.png"/><Relationship Id="rId14" Type="http://schemas.openxmlformats.org/officeDocument/2006/relationships/image" Target="../media/image87.png"/><Relationship Id="rId15" Type="http://schemas.openxmlformats.org/officeDocument/2006/relationships/image" Target="../media/image88.png"/><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90.jpeg"/><Relationship Id="rId4" Type="http://schemas.openxmlformats.org/officeDocument/2006/relationships/image" Target="../media/image91.jpeg"/><Relationship Id="rId5" Type="http://schemas.openxmlformats.org/officeDocument/2006/relationships/image" Target="../media/image92.jpeg"/><Relationship Id="rId6" Type="http://schemas.openxmlformats.org/officeDocument/2006/relationships/image" Target="../media/image93.jpeg"/><Relationship Id="rId7" Type="http://schemas.openxmlformats.org/officeDocument/2006/relationships/image" Target="../media/image94.jpeg"/><Relationship Id="rId8" Type="http://schemas.openxmlformats.org/officeDocument/2006/relationships/image" Target="../media/image95.jpeg"/><Relationship Id="rId1" Type="http://schemas.openxmlformats.org/officeDocument/2006/relationships/slideLayout" Target="../slideLayouts/slideLayout2.xml"/><Relationship Id="rId2" Type="http://schemas.openxmlformats.org/officeDocument/2006/relationships/image" Target="../media/image89.jpeg"/></Relationships>
</file>

<file path=ppt/slides/_rels/slide41.xml.rels><?xml version="1.0" encoding="UTF-8" standalone="yes"?>
<Relationships xmlns="http://schemas.openxmlformats.org/package/2006/relationships"><Relationship Id="rId3" Type="http://schemas.openxmlformats.org/officeDocument/2006/relationships/image" Target="../media/image91.jpeg"/><Relationship Id="rId4" Type="http://schemas.openxmlformats.org/officeDocument/2006/relationships/image" Target="../media/image93.jpeg"/><Relationship Id="rId1" Type="http://schemas.openxmlformats.org/officeDocument/2006/relationships/slideLayout" Target="../slideLayouts/slideLayout2.xml"/><Relationship Id="rId2" Type="http://schemas.openxmlformats.org/officeDocument/2006/relationships/image" Target="../media/image92.jpeg"/></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43.xml.rels><?xml version="1.0" encoding="UTF-8" standalone="yes"?>
<Relationships xmlns="http://schemas.openxmlformats.org/package/2006/relationships"><Relationship Id="rId3" Type="http://schemas.openxmlformats.org/officeDocument/2006/relationships/image" Target="../media/image92.jpeg"/><Relationship Id="rId4" Type="http://schemas.openxmlformats.org/officeDocument/2006/relationships/image" Target="../media/image101.png"/><Relationship Id="rId5" Type="http://schemas.openxmlformats.org/officeDocument/2006/relationships/image" Target="../media/image102.jpeg"/><Relationship Id="rId6" Type="http://schemas.openxmlformats.org/officeDocument/2006/relationships/image" Target="../media/image103.jpeg"/><Relationship Id="rId1" Type="http://schemas.openxmlformats.org/officeDocument/2006/relationships/slideLayout" Target="../slideLayouts/slideLayout2.xml"/><Relationship Id="rId2" Type="http://schemas.openxmlformats.org/officeDocument/2006/relationships/image" Target="../media/image100.jpeg"/></Relationships>
</file>

<file path=ppt/slides/_rels/slide44.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1.jpeg"/><Relationship Id="rId1" Type="http://schemas.openxmlformats.org/officeDocument/2006/relationships/slideLayout" Target="../slideLayouts/slideLayout2.xml"/><Relationship Id="rId2" Type="http://schemas.openxmlformats.org/officeDocument/2006/relationships/image" Target="../media/image11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4.jpeg"/><Relationship Id="rId4"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image" Target="../media/image113.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52.xml.rels><?xml version="1.0" encoding="UTF-8" standalone="yes"?>
<Relationships xmlns="http://schemas.openxmlformats.org/package/2006/relationships"><Relationship Id="rId3" Type="http://schemas.openxmlformats.org/officeDocument/2006/relationships/image" Target="../media/image90.jpeg"/><Relationship Id="rId4" Type="http://schemas.openxmlformats.org/officeDocument/2006/relationships/image" Target="../media/image92.jpeg"/><Relationship Id="rId5" Type="http://schemas.openxmlformats.org/officeDocument/2006/relationships/image" Target="../media/image117.jpeg"/><Relationship Id="rId6" Type="http://schemas.openxmlformats.org/officeDocument/2006/relationships/image" Target="../media/image91.jpeg"/><Relationship Id="rId7" Type="http://schemas.openxmlformats.org/officeDocument/2006/relationships/image" Target="../media/image118.jpeg"/><Relationship Id="rId8" Type="http://schemas.openxmlformats.org/officeDocument/2006/relationships/image" Target="../media/image119.jpeg"/><Relationship Id="rId9" Type="http://schemas.openxmlformats.org/officeDocument/2006/relationships/image" Target="../media/image93.jpeg"/><Relationship Id="rId1" Type="http://schemas.openxmlformats.org/officeDocument/2006/relationships/slideLayout" Target="../slideLayouts/slideLayout2.xml"/><Relationship Id="rId2" Type="http://schemas.openxmlformats.org/officeDocument/2006/relationships/image" Target="../media/image95.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54.xml.rels><?xml version="1.0" encoding="UTF-8" standalone="yes"?>
<Relationships xmlns="http://schemas.openxmlformats.org/package/2006/relationships"><Relationship Id="rId11" Type="http://schemas.openxmlformats.org/officeDocument/2006/relationships/image" Target="../media/image117.jpeg"/><Relationship Id="rId12" Type="http://schemas.openxmlformats.org/officeDocument/2006/relationships/image" Target="../media/image128.jpeg"/><Relationship Id="rId13" Type="http://schemas.openxmlformats.org/officeDocument/2006/relationships/image" Target="../media/image129.jpeg"/><Relationship Id="rId1" Type="http://schemas.openxmlformats.org/officeDocument/2006/relationships/slideLayout" Target="../slideLayouts/slideLayout2.xml"/><Relationship Id="rId2" Type="http://schemas.openxmlformats.org/officeDocument/2006/relationships/image" Target="../media/image121.jpeg"/><Relationship Id="rId3" Type="http://schemas.openxmlformats.org/officeDocument/2006/relationships/image" Target="../media/image122.jpeg"/><Relationship Id="rId4" Type="http://schemas.openxmlformats.org/officeDocument/2006/relationships/image" Target="../media/image91.jpeg"/><Relationship Id="rId5" Type="http://schemas.openxmlformats.org/officeDocument/2006/relationships/image" Target="../media/image123.jpeg"/><Relationship Id="rId6" Type="http://schemas.openxmlformats.org/officeDocument/2006/relationships/image" Target="../media/image124.jpeg"/><Relationship Id="rId7" Type="http://schemas.openxmlformats.org/officeDocument/2006/relationships/image" Target="../media/image125.jpeg"/><Relationship Id="rId8" Type="http://schemas.openxmlformats.org/officeDocument/2006/relationships/image" Target="../media/image92.jpeg"/><Relationship Id="rId9" Type="http://schemas.openxmlformats.org/officeDocument/2006/relationships/image" Target="../media/image126.jpeg"/><Relationship Id="rId10" Type="http://schemas.openxmlformats.org/officeDocument/2006/relationships/image" Target="../media/image127.png"/></Relationships>
</file>

<file path=ppt/slides/_rels/slide55.xml.rels><?xml version="1.0" encoding="UTF-8" standalone="yes"?>
<Relationships xmlns="http://schemas.openxmlformats.org/package/2006/relationships"><Relationship Id="rId3" Type="http://schemas.openxmlformats.org/officeDocument/2006/relationships/image" Target="../media/image92.jpeg"/><Relationship Id="rId4" Type="http://schemas.openxmlformats.org/officeDocument/2006/relationships/image" Target="../media/image130.jpeg"/><Relationship Id="rId5" Type="http://schemas.openxmlformats.org/officeDocument/2006/relationships/image" Target="../media/image123.jpeg"/><Relationship Id="rId1" Type="http://schemas.openxmlformats.org/officeDocument/2006/relationships/slideLayout" Target="../slideLayouts/slideLayout2.xml"/><Relationship Id="rId2" Type="http://schemas.openxmlformats.org/officeDocument/2006/relationships/image" Target="../media/image119.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png"/><Relationship Id="rId3" Type="http://schemas.openxmlformats.org/officeDocument/2006/relationships/image" Target="../media/image133.jpeg"/></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image" Target="../media/image136.jpeg"/><Relationship Id="rId5" Type="http://schemas.openxmlformats.org/officeDocument/2006/relationships/image" Target="../media/image137.jpeg"/><Relationship Id="rId6" Type="http://schemas.openxmlformats.org/officeDocument/2006/relationships/image" Target="../media/image138.jpeg"/><Relationship Id="rId1" Type="http://schemas.openxmlformats.org/officeDocument/2006/relationships/slideLayout" Target="../slideLayouts/slideLayout2.xml"/><Relationship Id="rId2" Type="http://schemas.openxmlformats.org/officeDocument/2006/relationships/image" Target="../media/image134.jpeg"/></Relationships>
</file>

<file path=ppt/slides/_rels/slide64.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41.png"/><Relationship Id="rId1" Type="http://schemas.openxmlformats.org/officeDocument/2006/relationships/slideLayout" Target="../slideLayouts/slideLayout2.xml"/><Relationship Id="rId2" Type="http://schemas.openxmlformats.org/officeDocument/2006/relationships/image" Target="../media/image139.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jpeg"/><Relationship Id="rId3" Type="http://schemas.openxmlformats.org/officeDocument/2006/relationships/image" Target="../media/image14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png"/><Relationship Id="rId3" Type="http://schemas.openxmlformats.org/officeDocument/2006/relationships/image" Target="../media/image1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5.png"/><Relationship Id="rId3" Type="http://schemas.openxmlformats.org/officeDocument/2006/relationships/image" Target="../media/image146.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 Id="rId6" Type="http://schemas.openxmlformats.org/officeDocument/2006/relationships/image" Target="../media/image154.png"/><Relationship Id="rId7" Type="http://schemas.openxmlformats.org/officeDocument/2006/relationships/image" Target="../media/image155.png"/><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57.jpeg"/><Relationship Id="rId4" Type="http://schemas.openxmlformats.org/officeDocument/2006/relationships/image" Target="../media/image158.jpeg"/><Relationship Id="rId5" Type="http://schemas.openxmlformats.org/officeDocument/2006/relationships/image" Target="../media/image159.jpeg"/><Relationship Id="rId6" Type="http://schemas.openxmlformats.org/officeDocument/2006/relationships/image" Target="../media/image160.jpeg"/><Relationship Id="rId7" Type="http://schemas.openxmlformats.org/officeDocument/2006/relationships/image" Target="../media/image161.jpeg"/><Relationship Id="rId1" Type="http://schemas.openxmlformats.org/officeDocument/2006/relationships/slideLayout" Target="../slideLayouts/slideLayout2.xml"/><Relationship Id="rId2" Type="http://schemas.openxmlformats.org/officeDocument/2006/relationships/image" Target="../media/image156.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gi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64.jpeg"/><Relationship Id="rId4" Type="http://schemas.openxmlformats.org/officeDocument/2006/relationships/image" Target="../media/image165.jpeg"/><Relationship Id="rId5" Type="http://schemas.openxmlformats.org/officeDocument/2006/relationships/image" Target="../media/image166.jpeg"/><Relationship Id="rId1" Type="http://schemas.openxmlformats.org/officeDocument/2006/relationships/slideLayout" Target="../slideLayouts/slideLayout2.xml"/><Relationship Id="rId2" Type="http://schemas.openxmlformats.org/officeDocument/2006/relationships/image" Target="../media/image163.png"/></Relationships>
</file>

<file path=ppt/slides/_rels/slide89.xml.rels><?xml version="1.0" encoding="UTF-8" standalone="yes"?>
<Relationships xmlns="http://schemas.openxmlformats.org/package/2006/relationships"><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image" Target="../media/image170.png"/><Relationship Id="rId6" Type="http://schemas.openxmlformats.org/officeDocument/2006/relationships/image" Target="../media/image171.png"/><Relationship Id="rId7" Type="http://schemas.openxmlformats.org/officeDocument/2006/relationships/image" Target="../media/image172.tif"/><Relationship Id="rId1" Type="http://schemas.openxmlformats.org/officeDocument/2006/relationships/slideLayout" Target="../slideLayouts/slideLayout6.xml"/><Relationship Id="rId2" Type="http://schemas.openxmlformats.org/officeDocument/2006/relationships/image" Target="../media/image1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1.jpeg"/><Relationship Id="rId4" Type="http://schemas.openxmlformats.org/officeDocument/2006/relationships/image" Target="../media/image174.jpeg"/><Relationship Id="rId5" Type="http://schemas.openxmlformats.org/officeDocument/2006/relationships/image" Target="../media/image175.jpeg"/><Relationship Id="rId6" Type="http://schemas.openxmlformats.org/officeDocument/2006/relationships/image" Target="../media/image138.jpeg"/><Relationship Id="rId1" Type="http://schemas.openxmlformats.org/officeDocument/2006/relationships/slideLayout" Target="../slideLayouts/slideLayout2.xml"/><Relationship Id="rId2" Type="http://schemas.openxmlformats.org/officeDocument/2006/relationships/image" Target="../media/image173.jpeg"/></Relationships>
</file>

<file path=ppt/slides/_rels/slide91.xml.rels><?xml version="1.0" encoding="UTF-8" standalone="yes"?>
<Relationships xmlns="http://schemas.openxmlformats.org/package/2006/relationships"><Relationship Id="rId3" Type="http://schemas.openxmlformats.org/officeDocument/2006/relationships/image" Target="../media/image177.jpeg"/><Relationship Id="rId4" Type="http://schemas.openxmlformats.org/officeDocument/2006/relationships/image" Target="../media/image111.jpeg"/><Relationship Id="rId5" Type="http://schemas.openxmlformats.org/officeDocument/2006/relationships/image" Target="../media/image178.jpeg"/><Relationship Id="rId6" Type="http://schemas.openxmlformats.org/officeDocument/2006/relationships/image" Target="../media/image179.jpeg"/><Relationship Id="rId7" Type="http://schemas.openxmlformats.org/officeDocument/2006/relationships/image" Target="../media/image6.jpeg"/><Relationship Id="rId8" Type="http://schemas.openxmlformats.org/officeDocument/2006/relationships/image" Target="../media/image180.jpeg"/><Relationship Id="rId1" Type="http://schemas.openxmlformats.org/officeDocument/2006/relationships/slideLayout" Target="../slideLayouts/slideLayout2.xml"/><Relationship Id="rId2" Type="http://schemas.openxmlformats.org/officeDocument/2006/relationships/image" Target="../media/image176.jpeg"/></Relationships>
</file>

<file path=ppt/slides/_rels/slide92.xml.rels><?xml version="1.0" encoding="UTF-8" standalone="yes"?>
<Relationships xmlns="http://schemas.openxmlformats.org/package/2006/relationships"><Relationship Id="rId3" Type="http://schemas.openxmlformats.org/officeDocument/2006/relationships/image" Target="../media/image182.jpeg"/><Relationship Id="rId4" Type="http://schemas.openxmlformats.org/officeDocument/2006/relationships/image" Target="../media/image183.jpeg"/><Relationship Id="rId5" Type="http://schemas.openxmlformats.org/officeDocument/2006/relationships/image" Target="../media/image134.jpeg"/><Relationship Id="rId1" Type="http://schemas.openxmlformats.org/officeDocument/2006/relationships/slideLayout" Target="../slideLayouts/slideLayout6.xml"/><Relationship Id="rId2" Type="http://schemas.openxmlformats.org/officeDocument/2006/relationships/image" Target="../media/image181.jpeg"/></Relationships>
</file>

<file path=ppt/slides/_rels/slide93.xml.rels><?xml version="1.0" encoding="UTF-8" standalone="yes"?>
<Relationships xmlns="http://schemas.openxmlformats.org/package/2006/relationships"><Relationship Id="rId11" Type="http://schemas.openxmlformats.org/officeDocument/2006/relationships/image" Target="../media/image191.jpeg"/><Relationship Id="rId12" Type="http://schemas.openxmlformats.org/officeDocument/2006/relationships/image" Target="../media/image192.jpeg"/><Relationship Id="rId13" Type="http://schemas.openxmlformats.org/officeDocument/2006/relationships/image" Target="../media/image193.jpeg"/><Relationship Id="rId14" Type="http://schemas.openxmlformats.org/officeDocument/2006/relationships/image" Target="../media/image33.jpeg"/><Relationship Id="rId15" Type="http://schemas.openxmlformats.org/officeDocument/2006/relationships/image" Target="../media/image194.png"/><Relationship Id="rId1" Type="http://schemas.openxmlformats.org/officeDocument/2006/relationships/slideLayout" Target="../slideLayouts/slideLayout2.xml"/><Relationship Id="rId2" Type="http://schemas.openxmlformats.org/officeDocument/2006/relationships/image" Target="../media/image184.jpeg"/><Relationship Id="rId3" Type="http://schemas.openxmlformats.org/officeDocument/2006/relationships/image" Target="../media/image185.jpeg"/><Relationship Id="rId4" Type="http://schemas.openxmlformats.org/officeDocument/2006/relationships/image" Target="../media/image156.jpeg"/><Relationship Id="rId5" Type="http://schemas.openxmlformats.org/officeDocument/2006/relationships/image" Target="../media/image186.jpeg"/><Relationship Id="rId6" Type="http://schemas.openxmlformats.org/officeDocument/2006/relationships/image" Target="../media/image113.jpeg"/><Relationship Id="rId7" Type="http://schemas.openxmlformats.org/officeDocument/2006/relationships/image" Target="../media/image187.jpeg"/><Relationship Id="rId8" Type="http://schemas.openxmlformats.org/officeDocument/2006/relationships/image" Target="../media/image188.jpeg"/><Relationship Id="rId9" Type="http://schemas.openxmlformats.org/officeDocument/2006/relationships/image" Target="../media/image189.jpeg"/><Relationship Id="rId10" Type="http://schemas.openxmlformats.org/officeDocument/2006/relationships/image" Target="../media/image190.jpeg"/></Relationships>
</file>

<file path=ppt/slides/_rels/slide94.xml.rels><?xml version="1.0" encoding="UTF-8" standalone="yes"?>
<Relationships xmlns="http://schemas.openxmlformats.org/package/2006/relationships"><Relationship Id="rId11" Type="http://schemas.openxmlformats.org/officeDocument/2006/relationships/image" Target="../media/image189.jpeg"/><Relationship Id="rId12" Type="http://schemas.openxmlformats.org/officeDocument/2006/relationships/image" Target="../media/image201.jpeg"/><Relationship Id="rId1" Type="http://schemas.openxmlformats.org/officeDocument/2006/relationships/slideLayout" Target="../slideLayouts/slideLayout2.xml"/><Relationship Id="rId2" Type="http://schemas.openxmlformats.org/officeDocument/2006/relationships/image" Target="../media/image33.jpeg"/><Relationship Id="rId3" Type="http://schemas.openxmlformats.org/officeDocument/2006/relationships/image" Target="../media/image195.jpeg"/><Relationship Id="rId4" Type="http://schemas.openxmlformats.org/officeDocument/2006/relationships/image" Target="../media/image196.jpeg"/><Relationship Id="rId5" Type="http://schemas.openxmlformats.org/officeDocument/2006/relationships/image" Target="../media/image197.jpeg"/><Relationship Id="rId6" Type="http://schemas.openxmlformats.org/officeDocument/2006/relationships/image" Target="../media/image138.jpeg"/><Relationship Id="rId7" Type="http://schemas.openxmlformats.org/officeDocument/2006/relationships/image" Target="../media/image134.jpeg"/><Relationship Id="rId8" Type="http://schemas.openxmlformats.org/officeDocument/2006/relationships/image" Target="../media/image198.jpeg"/><Relationship Id="rId9" Type="http://schemas.openxmlformats.org/officeDocument/2006/relationships/image" Target="../media/image199.jpeg"/><Relationship Id="rId10" Type="http://schemas.openxmlformats.org/officeDocument/2006/relationships/image" Target="../media/image200.jpeg"/></Relationships>
</file>

<file path=ppt/slides/_rels/slide95.xml.rels><?xml version="1.0" encoding="UTF-8" standalone="yes"?>
<Relationships xmlns="http://schemas.openxmlformats.org/package/2006/relationships"><Relationship Id="rId3" Type="http://schemas.openxmlformats.org/officeDocument/2006/relationships/image" Target="../media/image202.jpeg"/><Relationship Id="rId4" Type="http://schemas.openxmlformats.org/officeDocument/2006/relationships/image" Target="../media/image203.png"/><Relationship Id="rId5" Type="http://schemas.openxmlformats.org/officeDocument/2006/relationships/image" Target="../media/image204.jpeg"/><Relationship Id="rId6" Type="http://schemas.openxmlformats.org/officeDocument/2006/relationships/image" Target="../media/image205.jpeg"/><Relationship Id="rId7" Type="http://schemas.openxmlformats.org/officeDocument/2006/relationships/image" Target="../media/image134.jpeg"/><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96.xml.rels><?xml version="1.0" encoding="UTF-8" standalone="yes"?>
<Relationships xmlns="http://schemas.openxmlformats.org/package/2006/relationships"><Relationship Id="rId9" Type="http://schemas.openxmlformats.org/officeDocument/2006/relationships/image" Target="../media/image213.jpeg"/><Relationship Id="rId20" Type="http://schemas.openxmlformats.org/officeDocument/2006/relationships/image" Target="../media/image222.jpeg"/><Relationship Id="rId21" Type="http://schemas.openxmlformats.org/officeDocument/2006/relationships/image" Target="../media/image223.jpeg"/><Relationship Id="rId10" Type="http://schemas.openxmlformats.org/officeDocument/2006/relationships/image" Target="../media/image214.jpeg"/><Relationship Id="rId11" Type="http://schemas.openxmlformats.org/officeDocument/2006/relationships/image" Target="../media/image215.jpeg"/><Relationship Id="rId12" Type="http://schemas.openxmlformats.org/officeDocument/2006/relationships/image" Target="../media/image216.jpeg"/><Relationship Id="rId13" Type="http://schemas.openxmlformats.org/officeDocument/2006/relationships/image" Target="../media/image217.jpeg"/><Relationship Id="rId14" Type="http://schemas.openxmlformats.org/officeDocument/2006/relationships/image" Target="../media/image218.png"/><Relationship Id="rId15" Type="http://schemas.openxmlformats.org/officeDocument/2006/relationships/image" Target="../media/image183.jpeg"/><Relationship Id="rId16" Type="http://schemas.openxmlformats.org/officeDocument/2006/relationships/image" Target="../media/image219.jpeg"/><Relationship Id="rId17" Type="http://schemas.openxmlformats.org/officeDocument/2006/relationships/image" Target="../media/image179.jpeg"/><Relationship Id="rId18" Type="http://schemas.openxmlformats.org/officeDocument/2006/relationships/image" Target="../media/image220.png"/><Relationship Id="rId19" Type="http://schemas.openxmlformats.org/officeDocument/2006/relationships/image" Target="../media/image221.jpeg"/><Relationship Id="rId1" Type="http://schemas.openxmlformats.org/officeDocument/2006/relationships/slideLayout" Target="../slideLayouts/slideLayout2.xml"/><Relationship Id="rId2" Type="http://schemas.openxmlformats.org/officeDocument/2006/relationships/image" Target="../media/image206.jpeg"/><Relationship Id="rId3" Type="http://schemas.openxmlformats.org/officeDocument/2006/relationships/image" Target="../media/image207.jpeg"/><Relationship Id="rId4" Type="http://schemas.openxmlformats.org/officeDocument/2006/relationships/image" Target="../media/image208.jpeg"/><Relationship Id="rId5" Type="http://schemas.openxmlformats.org/officeDocument/2006/relationships/image" Target="../media/image209.jpeg"/><Relationship Id="rId6" Type="http://schemas.openxmlformats.org/officeDocument/2006/relationships/image" Target="../media/image210.png"/><Relationship Id="rId7" Type="http://schemas.openxmlformats.org/officeDocument/2006/relationships/image" Target="../media/image211.jpeg"/><Relationship Id="rId8" Type="http://schemas.openxmlformats.org/officeDocument/2006/relationships/image" Target="../media/image212.jpeg"/></Relationships>
</file>

<file path=ppt/slides/_rels/slide97.xml.rels><?xml version="1.0" encoding="UTF-8" standalone="yes"?>
<Relationships xmlns="http://schemas.openxmlformats.org/package/2006/relationships"><Relationship Id="rId9" Type="http://schemas.openxmlformats.org/officeDocument/2006/relationships/image" Target="../media/image231.jpeg"/><Relationship Id="rId20" Type="http://schemas.openxmlformats.org/officeDocument/2006/relationships/comments" Target="../comments/comment1.xml"/><Relationship Id="rId10" Type="http://schemas.openxmlformats.org/officeDocument/2006/relationships/image" Target="../media/image232.jpeg"/><Relationship Id="rId11" Type="http://schemas.openxmlformats.org/officeDocument/2006/relationships/image" Target="../media/image221.jpeg"/><Relationship Id="rId12" Type="http://schemas.openxmlformats.org/officeDocument/2006/relationships/image" Target="../media/image233.png"/><Relationship Id="rId13" Type="http://schemas.openxmlformats.org/officeDocument/2006/relationships/image" Target="../media/image192.jpeg"/><Relationship Id="rId14" Type="http://schemas.openxmlformats.org/officeDocument/2006/relationships/image" Target="../media/image190.jpeg"/><Relationship Id="rId15" Type="http://schemas.openxmlformats.org/officeDocument/2006/relationships/image" Target="../media/image234.jpeg"/><Relationship Id="rId16" Type="http://schemas.openxmlformats.org/officeDocument/2006/relationships/image" Target="../media/image235.jpeg"/><Relationship Id="rId17" Type="http://schemas.openxmlformats.org/officeDocument/2006/relationships/image" Target="../media/image236.png"/><Relationship Id="rId18" Type="http://schemas.openxmlformats.org/officeDocument/2006/relationships/image" Target="../media/image211.jpeg"/><Relationship Id="rId19" Type="http://schemas.openxmlformats.org/officeDocument/2006/relationships/image" Target="../media/image237.jpeg"/><Relationship Id="rId1" Type="http://schemas.openxmlformats.org/officeDocument/2006/relationships/slideLayout" Target="../slideLayouts/slideLayout2.xml"/><Relationship Id="rId2" Type="http://schemas.openxmlformats.org/officeDocument/2006/relationships/image" Target="../media/image224.jpeg"/><Relationship Id="rId3" Type="http://schemas.openxmlformats.org/officeDocument/2006/relationships/image" Target="../media/image225.jpeg"/><Relationship Id="rId4" Type="http://schemas.openxmlformats.org/officeDocument/2006/relationships/image" Target="../media/image226.jpeg"/><Relationship Id="rId5" Type="http://schemas.openxmlformats.org/officeDocument/2006/relationships/image" Target="../media/image227.jpeg"/><Relationship Id="rId6" Type="http://schemas.openxmlformats.org/officeDocument/2006/relationships/image" Target="../media/image228.jpeg"/><Relationship Id="rId7" Type="http://schemas.openxmlformats.org/officeDocument/2006/relationships/image" Target="../media/image229.jpeg"/><Relationship Id="rId8" Type="http://schemas.openxmlformats.org/officeDocument/2006/relationships/image" Target="../media/image230.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8.jpeg"/></Relationships>
</file>

<file path=ppt/slides/_rels/slide99.xml.rels><?xml version="1.0" encoding="UTF-8" standalone="yes"?>
<Relationships xmlns="http://schemas.openxmlformats.org/package/2006/relationships"><Relationship Id="rId3" Type="http://schemas.openxmlformats.org/officeDocument/2006/relationships/image" Target="../media/image240.jpeg"/><Relationship Id="rId4" Type="http://schemas.openxmlformats.org/officeDocument/2006/relationships/image" Target="../media/image241.jpeg"/><Relationship Id="rId5" Type="http://schemas.openxmlformats.org/officeDocument/2006/relationships/image" Target="../media/image242.jpeg"/><Relationship Id="rId6" Type="http://schemas.openxmlformats.org/officeDocument/2006/relationships/image" Target="../media/image243.jpeg"/><Relationship Id="rId7" Type="http://schemas.openxmlformats.org/officeDocument/2006/relationships/image" Target="../media/image244.jpeg"/><Relationship Id="rId1" Type="http://schemas.openxmlformats.org/officeDocument/2006/relationships/slideLayout" Target="../slideLayouts/slideLayout2.xml"/><Relationship Id="rId2" Type="http://schemas.openxmlformats.org/officeDocument/2006/relationships/image" Target="../media/image2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26"/>
          <p:cNvSpPr/>
          <p:nvPr/>
        </p:nvSpPr>
        <p:spPr>
          <a:xfrm>
            <a:off x="257432" y="7302792"/>
            <a:ext cx="9010136" cy="2336216"/>
          </a:xfrm>
          <a:prstGeom prst="rect">
            <a:avLst/>
          </a:prstGeom>
          <a:ln w="12700">
            <a:miter lim="400000"/>
          </a:ln>
          <a:extLst>
            <a:ext uri="{C572A759-6A51-4108-AA02-DFA0A04FC94B}">
              <ma14:wrappingTextBoxFlag xmlns:ma14="http://schemas.microsoft.com/office/mac/drawingml/2011/main" val="1"/>
            </a:ext>
          </a:extLst>
        </p:spPr>
        <p:txBody>
          <a:bodyPr wrap="square" lIns="59531" tIns="59531" rIns="59531" bIns="59531" anchor="ctr">
            <a:spAutoFit/>
          </a:bodyPr>
          <a:lstStyle/>
          <a:p>
            <a:pPr lvl="0">
              <a:defRPr sz="1800">
                <a:solidFill>
                  <a:srgbClr val="000000"/>
                </a:solidFill>
              </a:defRPr>
            </a:pPr>
            <a:r>
              <a:rPr sz="4800" dirty="0">
                <a:solidFill>
                  <a:srgbClr val="53585F"/>
                </a:solidFill>
                <a:latin typeface="+mn-lt"/>
                <a:ea typeface="+mn-ea"/>
                <a:cs typeface="+mn-cs"/>
                <a:sym typeface="Helvetica Neue"/>
              </a:rPr>
              <a:t>This UI kit uses Helvetica Neue and Open Sans Fonts</a:t>
            </a:r>
          </a:p>
          <a:p>
            <a:pPr lvl="0">
              <a:defRPr sz="1800">
                <a:solidFill>
                  <a:srgbClr val="000000"/>
                </a:solidFill>
              </a:defRPr>
            </a:pPr>
            <a:r>
              <a:rPr sz="4800" dirty="0">
                <a:solidFill>
                  <a:srgbClr val="53585F"/>
                </a:solidFill>
                <a:latin typeface="+mn-lt"/>
                <a:ea typeface="+mn-ea"/>
                <a:cs typeface="+mn-cs"/>
                <a:sym typeface="Helvetica Neue"/>
              </a:rPr>
              <a:t>(Available for download online)</a:t>
            </a: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p:nvPr/>
        </p:nvSpPr>
        <p:spPr>
          <a:xfrm>
            <a:off x="2069649" y="7933797"/>
            <a:ext cx="5385702" cy="107420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a:solidFill>
                  <a:srgbClr val="53585F"/>
                </a:solidFill>
                <a:latin typeface="+mn-lt"/>
                <a:ea typeface="+mn-ea"/>
                <a:cs typeface="+mn-cs"/>
                <a:sym typeface="Helvetica Neue"/>
              </a:defRPr>
            </a:lvl1pPr>
          </a:lstStyle>
          <a:p>
            <a:pPr lvl="0">
              <a:defRPr sz="1800">
                <a:solidFill>
                  <a:srgbClr val="000000"/>
                </a:solidFill>
              </a:defRPr>
            </a:pPr>
            <a:r>
              <a:rPr sz="6400">
                <a:solidFill>
                  <a:srgbClr val="53585F"/>
                </a:solidFill>
              </a:rPr>
              <a:t>ECOMMERCE</a:t>
            </a:r>
          </a:p>
        </p:txBody>
      </p:sp>
    </p:spTree>
  </p:cSld>
  <p:clrMapOvr>
    <a:masterClrMapping/>
  </p:clrMapOvr>
  <p:transition xmlns:p14="http://schemas.microsoft.com/office/powerpoint/2010/main" spd="med"/>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78" name="Shape 6678"/>
          <p:cNvSpPr/>
          <p:nvPr/>
        </p:nvSpPr>
        <p:spPr>
          <a:xfrm>
            <a:off x="-67760" y="-40099"/>
            <a:ext cx="9692064" cy="692523"/>
          </a:xfrm>
          <a:prstGeom prst="rect">
            <a:avLst/>
          </a:pr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679" name="Shape 6679"/>
          <p:cNvSpPr/>
          <p:nvPr/>
        </p:nvSpPr>
        <p:spPr>
          <a:xfrm>
            <a:off x="-61232" y="594308"/>
            <a:ext cx="9692064" cy="1314326"/>
          </a:xfrm>
          <a:prstGeom prst="rect">
            <a:avLst/>
          </a:pr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680" name="Shape 6680"/>
          <p:cNvSpPr/>
          <p:nvPr/>
        </p:nvSpPr>
        <p:spPr>
          <a:xfrm>
            <a:off x="175428" y="838951"/>
            <a:ext cx="925480" cy="812340"/>
          </a:xfrm>
          <a:prstGeom prst="roundRect">
            <a:avLst>
              <a:gd name="adj" fmla="val 13157"/>
            </a:avLst>
          </a:prstGeom>
          <a:solidFill>
            <a:srgbClr val="FFFFFF"/>
          </a:solidFill>
          <a:ln w="254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681" name="Shape 6681"/>
          <p:cNvSpPr/>
          <p:nvPr/>
        </p:nvSpPr>
        <p:spPr>
          <a:xfrm>
            <a:off x="433008" y="1058354"/>
            <a:ext cx="384921" cy="373534"/>
          </a:xfrm>
          <a:custGeom>
            <a:avLst/>
            <a:gdLst/>
            <a:ahLst/>
            <a:cxnLst>
              <a:cxn ang="0">
                <a:pos x="wd2" y="hd2"/>
              </a:cxn>
              <a:cxn ang="5400000">
                <a:pos x="wd2" y="hd2"/>
              </a:cxn>
              <a:cxn ang="10800000">
                <a:pos x="wd2" y="hd2"/>
              </a:cxn>
              <a:cxn ang="16200000">
                <a:pos x="wd2" y="hd2"/>
              </a:cxn>
            </a:cxnLst>
            <a:rect l="0" t="0" r="r" b="b"/>
            <a:pathLst>
              <a:path w="21600" h="21600" extrusionOk="0">
                <a:moveTo>
                  <a:pt x="9000" y="4950"/>
                </a:moveTo>
                <a:cubicBezTo>
                  <a:pt x="9000" y="5082"/>
                  <a:pt x="9042" y="5189"/>
                  <a:pt x="9127" y="5274"/>
                </a:cubicBezTo>
                <a:cubicBezTo>
                  <a:pt x="9211" y="5358"/>
                  <a:pt x="9319" y="5400"/>
                  <a:pt x="9450" y="5400"/>
                </a:cubicBezTo>
                <a:lnTo>
                  <a:pt x="12150" y="5400"/>
                </a:lnTo>
                <a:cubicBezTo>
                  <a:pt x="12281" y="5400"/>
                  <a:pt x="12389" y="5358"/>
                  <a:pt x="12474" y="5274"/>
                </a:cubicBezTo>
                <a:cubicBezTo>
                  <a:pt x="12558" y="5189"/>
                  <a:pt x="12600" y="5082"/>
                  <a:pt x="12600" y="4950"/>
                </a:cubicBezTo>
                <a:lnTo>
                  <a:pt x="12600" y="2700"/>
                </a:lnTo>
                <a:cubicBezTo>
                  <a:pt x="12600" y="2569"/>
                  <a:pt x="12558" y="2461"/>
                  <a:pt x="12474" y="2377"/>
                </a:cubicBezTo>
                <a:cubicBezTo>
                  <a:pt x="12389" y="2293"/>
                  <a:pt x="12281" y="2250"/>
                  <a:pt x="12150" y="2250"/>
                </a:cubicBezTo>
                <a:lnTo>
                  <a:pt x="9450" y="2250"/>
                </a:lnTo>
                <a:cubicBezTo>
                  <a:pt x="9319" y="2250"/>
                  <a:pt x="9211" y="2293"/>
                  <a:pt x="9127" y="2377"/>
                </a:cubicBezTo>
                <a:cubicBezTo>
                  <a:pt x="9042" y="2461"/>
                  <a:pt x="9000" y="2569"/>
                  <a:pt x="9000" y="2700"/>
                </a:cubicBezTo>
                <a:cubicBezTo>
                  <a:pt x="9000" y="2700"/>
                  <a:pt x="9000" y="4950"/>
                  <a:pt x="9000" y="4950"/>
                </a:cubicBezTo>
                <a:close/>
                <a:moveTo>
                  <a:pt x="7200" y="17550"/>
                </a:moveTo>
                <a:cubicBezTo>
                  <a:pt x="7200" y="17682"/>
                  <a:pt x="7242" y="17789"/>
                  <a:pt x="7326" y="17874"/>
                </a:cubicBezTo>
                <a:cubicBezTo>
                  <a:pt x="7411" y="17958"/>
                  <a:pt x="7519" y="18000"/>
                  <a:pt x="7650" y="18000"/>
                </a:cubicBezTo>
                <a:lnTo>
                  <a:pt x="13950" y="18000"/>
                </a:lnTo>
                <a:cubicBezTo>
                  <a:pt x="14081" y="18000"/>
                  <a:pt x="14189" y="17958"/>
                  <a:pt x="14274" y="17874"/>
                </a:cubicBezTo>
                <a:cubicBezTo>
                  <a:pt x="14358" y="17789"/>
                  <a:pt x="14400" y="17682"/>
                  <a:pt x="14400" y="17550"/>
                </a:cubicBezTo>
                <a:lnTo>
                  <a:pt x="14400" y="15300"/>
                </a:lnTo>
                <a:cubicBezTo>
                  <a:pt x="14400" y="15169"/>
                  <a:pt x="14358" y="15061"/>
                  <a:pt x="14274" y="14977"/>
                </a:cubicBezTo>
                <a:cubicBezTo>
                  <a:pt x="14189" y="14893"/>
                  <a:pt x="14081" y="14850"/>
                  <a:pt x="13950" y="14850"/>
                </a:cubicBezTo>
                <a:lnTo>
                  <a:pt x="12600" y="14850"/>
                </a:lnTo>
                <a:lnTo>
                  <a:pt x="12600" y="7650"/>
                </a:lnTo>
                <a:cubicBezTo>
                  <a:pt x="12600" y="7519"/>
                  <a:pt x="12558" y="7411"/>
                  <a:pt x="12474" y="7327"/>
                </a:cubicBezTo>
                <a:cubicBezTo>
                  <a:pt x="12389" y="7242"/>
                  <a:pt x="12281" y="7200"/>
                  <a:pt x="12150" y="7200"/>
                </a:cubicBezTo>
                <a:lnTo>
                  <a:pt x="7650" y="7200"/>
                </a:lnTo>
                <a:cubicBezTo>
                  <a:pt x="7519" y="7200"/>
                  <a:pt x="7411" y="7242"/>
                  <a:pt x="7326" y="7327"/>
                </a:cubicBezTo>
                <a:cubicBezTo>
                  <a:pt x="7242" y="7411"/>
                  <a:pt x="7200" y="7519"/>
                  <a:pt x="7200" y="7650"/>
                </a:cubicBezTo>
                <a:lnTo>
                  <a:pt x="7200" y="9900"/>
                </a:lnTo>
                <a:cubicBezTo>
                  <a:pt x="7200" y="10032"/>
                  <a:pt x="7242" y="10139"/>
                  <a:pt x="7326" y="10224"/>
                </a:cubicBezTo>
                <a:cubicBezTo>
                  <a:pt x="7411" y="10308"/>
                  <a:pt x="7519" y="10350"/>
                  <a:pt x="7650" y="10350"/>
                </a:cubicBezTo>
                <a:lnTo>
                  <a:pt x="9000" y="10350"/>
                </a:lnTo>
                <a:lnTo>
                  <a:pt x="9000" y="14850"/>
                </a:lnTo>
                <a:lnTo>
                  <a:pt x="7650" y="14850"/>
                </a:lnTo>
                <a:cubicBezTo>
                  <a:pt x="7519" y="14850"/>
                  <a:pt x="7411" y="14893"/>
                  <a:pt x="7326" y="14977"/>
                </a:cubicBezTo>
                <a:cubicBezTo>
                  <a:pt x="7242" y="15061"/>
                  <a:pt x="7200" y="15169"/>
                  <a:pt x="7200" y="15300"/>
                </a:cubicBezTo>
                <a:cubicBezTo>
                  <a:pt x="7200" y="15300"/>
                  <a:pt x="7200" y="17550"/>
                  <a:pt x="7200" y="17550"/>
                </a:cubicBezTo>
                <a:close/>
                <a:moveTo>
                  <a:pt x="1449" y="16221"/>
                </a:moveTo>
                <a:cubicBezTo>
                  <a:pt x="483" y="14567"/>
                  <a:pt x="0" y="12760"/>
                  <a:pt x="0" y="10800"/>
                </a:cubicBezTo>
                <a:cubicBezTo>
                  <a:pt x="0" y="8841"/>
                  <a:pt x="483" y="7034"/>
                  <a:pt x="1449" y="5379"/>
                </a:cubicBezTo>
                <a:cubicBezTo>
                  <a:pt x="2414" y="3724"/>
                  <a:pt x="3724" y="2414"/>
                  <a:pt x="5379" y="1448"/>
                </a:cubicBezTo>
                <a:cubicBezTo>
                  <a:pt x="7033" y="483"/>
                  <a:pt x="8840" y="0"/>
                  <a:pt x="10800" y="0"/>
                </a:cubicBezTo>
                <a:cubicBezTo>
                  <a:pt x="12759" y="0"/>
                  <a:pt x="14566" y="483"/>
                  <a:pt x="16221" y="1448"/>
                </a:cubicBezTo>
                <a:cubicBezTo>
                  <a:pt x="17876" y="2414"/>
                  <a:pt x="19186" y="3724"/>
                  <a:pt x="20152" y="5379"/>
                </a:cubicBezTo>
                <a:cubicBezTo>
                  <a:pt x="21117" y="7034"/>
                  <a:pt x="21600" y="8841"/>
                  <a:pt x="21600" y="10800"/>
                </a:cubicBezTo>
                <a:cubicBezTo>
                  <a:pt x="21600" y="12760"/>
                  <a:pt x="21117" y="14567"/>
                  <a:pt x="20152" y="16221"/>
                </a:cubicBezTo>
                <a:cubicBezTo>
                  <a:pt x="19186" y="17876"/>
                  <a:pt x="17876" y="19186"/>
                  <a:pt x="16221" y="20152"/>
                </a:cubicBezTo>
                <a:cubicBezTo>
                  <a:pt x="14566" y="21117"/>
                  <a:pt x="12759" y="21600"/>
                  <a:pt x="10800" y="21600"/>
                </a:cubicBezTo>
                <a:cubicBezTo>
                  <a:pt x="8840" y="21600"/>
                  <a:pt x="7033" y="21117"/>
                  <a:pt x="5379" y="20152"/>
                </a:cubicBezTo>
                <a:cubicBezTo>
                  <a:pt x="3724" y="19186"/>
                  <a:pt x="2414" y="17876"/>
                  <a:pt x="1449" y="16221"/>
                </a:cubicBezTo>
                <a:close/>
              </a:path>
            </a:pathLst>
          </a:custGeom>
          <a:solidFill>
            <a:srgbClr val="59AE62"/>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6682" name="Shape 6682"/>
          <p:cNvSpPr/>
          <p:nvPr/>
        </p:nvSpPr>
        <p:spPr>
          <a:xfrm>
            <a:off x="4178158" y="838522"/>
            <a:ext cx="1025568"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6">
                <a:latin typeface="Open Sans"/>
                <a:ea typeface="Open Sans"/>
                <a:cs typeface="Open Sans"/>
                <a:sym typeface="Open Sans"/>
              </a:defRPr>
            </a:lvl1pPr>
          </a:lstStyle>
          <a:p>
            <a:pPr lvl="0">
              <a:defRPr sz="1800" b="0" spc="0">
                <a:solidFill>
                  <a:srgbClr val="000000"/>
                </a:solidFill>
              </a:defRPr>
            </a:pPr>
            <a:r>
              <a:rPr sz="3600" b="1" spc="-36">
                <a:solidFill>
                  <a:srgbClr val="FFFFFF"/>
                </a:solidFill>
              </a:rPr>
              <a:t>Etsy</a:t>
            </a:r>
          </a:p>
        </p:txBody>
      </p:sp>
      <p:sp>
        <p:nvSpPr>
          <p:cNvPr id="6683" name="Shape 6683"/>
          <p:cNvSpPr/>
          <p:nvPr/>
        </p:nvSpPr>
        <p:spPr>
          <a:xfrm>
            <a:off x="7653053" y="838951"/>
            <a:ext cx="1707786" cy="812340"/>
          </a:xfrm>
          <a:prstGeom prst="roundRect">
            <a:avLst>
              <a:gd name="adj" fmla="val 13157"/>
            </a:avLst>
          </a:prstGeom>
          <a:solidFill>
            <a:srgbClr val="59AE62"/>
          </a:solidFill>
          <a:ln w="25400">
            <a:solidFill>
              <a:srgbClr val="00882B"/>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684" name="Shape 6684"/>
          <p:cNvSpPr/>
          <p:nvPr/>
        </p:nvSpPr>
        <p:spPr>
          <a:xfrm>
            <a:off x="7830618" y="914722"/>
            <a:ext cx="1301857" cy="6099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30">
                <a:latin typeface="Open Sans Semibold"/>
                <a:ea typeface="Open Sans Semibold"/>
                <a:cs typeface="Open Sans Semibold"/>
                <a:sym typeface="Open Sans Semibold"/>
              </a:defRPr>
            </a:lvl1pPr>
          </a:lstStyle>
          <a:p>
            <a:pPr lvl="0">
              <a:defRPr sz="1800" spc="0">
                <a:solidFill>
                  <a:srgbClr val="000000"/>
                </a:solidFill>
              </a:defRPr>
            </a:pPr>
            <a:r>
              <a:rPr sz="3000" spc="-30">
                <a:solidFill>
                  <a:srgbClr val="FFFFFF"/>
                </a:solidFill>
              </a:rPr>
              <a:t>Sign In</a:t>
            </a:r>
          </a:p>
        </p:txBody>
      </p:sp>
      <p:sp>
        <p:nvSpPr>
          <p:cNvPr id="6685" name="Shape 6685"/>
          <p:cNvSpPr/>
          <p:nvPr/>
        </p:nvSpPr>
        <p:spPr>
          <a:xfrm>
            <a:off x="-23100" y="1922585"/>
            <a:ext cx="9519752" cy="1270001"/>
          </a:xfrm>
          <a:prstGeom prst="rect">
            <a:avLst/>
          </a:prstGeom>
          <a:solidFill>
            <a:srgbClr val="F5F5F1"/>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686" name="Shape 6686"/>
          <p:cNvSpPr/>
          <p:nvPr/>
        </p:nvSpPr>
        <p:spPr>
          <a:xfrm>
            <a:off x="235656" y="2125996"/>
            <a:ext cx="9053688" cy="913979"/>
          </a:xfrm>
          <a:prstGeom prst="roundRect">
            <a:avLst>
              <a:gd name="adj" fmla="val 30121"/>
            </a:avLst>
          </a:prstGeom>
          <a:solidFill>
            <a:srgbClr val="FFFFFF"/>
          </a:solidFill>
          <a:ln w="19050">
            <a:solidFill>
              <a:srgbClr val="DEDEDC"/>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6689" name="Group 6689"/>
          <p:cNvGrpSpPr/>
          <p:nvPr/>
        </p:nvGrpSpPr>
        <p:grpSpPr>
          <a:xfrm>
            <a:off x="692523" y="2396223"/>
            <a:ext cx="388071" cy="373525"/>
            <a:chOff x="0" y="0"/>
            <a:chExt cx="388070" cy="373524"/>
          </a:xfrm>
        </p:grpSpPr>
        <p:sp>
          <p:nvSpPr>
            <p:cNvPr id="6687" name="Shape 6687"/>
            <p:cNvSpPr/>
            <p:nvPr/>
          </p:nvSpPr>
          <p:spPr>
            <a:xfrm>
              <a:off x="-1" y="-1"/>
              <a:ext cx="288992" cy="277728"/>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noFill/>
            <a:ln w="38100" cap="flat">
              <a:solidFill>
                <a:srgbClr val="999999"/>
              </a:solidFill>
              <a:prstDash val="solid"/>
              <a:miter lim="400000"/>
            </a:ln>
            <a:effectLst/>
          </p:spPr>
          <p:txBody>
            <a:bodyPr wrap="square" lIns="0" tIns="0" rIns="0" bIns="0" numCol="1" anchor="ctr">
              <a:noAutofit/>
            </a:bodyPr>
            <a:lstStyle/>
            <a:p>
              <a:pPr lvl="0"/>
              <a:endParaRPr/>
            </a:p>
          </p:txBody>
        </p:sp>
        <p:sp>
          <p:nvSpPr>
            <p:cNvPr id="6688" name="Shape 6688"/>
            <p:cNvSpPr/>
            <p:nvPr/>
          </p:nvSpPr>
          <p:spPr>
            <a:xfrm>
              <a:off x="246582" y="232036"/>
              <a:ext cx="141489" cy="141489"/>
            </a:xfrm>
            <a:prstGeom prst="line">
              <a:avLst/>
            </a:prstGeom>
            <a:noFill/>
            <a:ln w="38100" cap="flat">
              <a:solidFill>
                <a:srgbClr val="999999"/>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grpSp>
      <p:sp>
        <p:nvSpPr>
          <p:cNvPr id="6690" name="Shape 6690"/>
          <p:cNvSpPr/>
          <p:nvPr/>
        </p:nvSpPr>
        <p:spPr>
          <a:xfrm>
            <a:off x="1271692" y="2290382"/>
            <a:ext cx="6230535"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7">
                <a:solidFill>
                  <a:srgbClr val="999999"/>
                </a:solidFill>
                <a:latin typeface="+mn-lt"/>
                <a:ea typeface="+mn-ea"/>
                <a:cs typeface="+mn-cs"/>
                <a:sym typeface="Helvetica Neue"/>
              </a:defRPr>
            </a:lvl1pPr>
          </a:lstStyle>
          <a:p>
            <a:pPr lvl="0">
              <a:defRPr sz="1800" spc="0">
                <a:solidFill>
                  <a:srgbClr val="000000"/>
                </a:solidFill>
              </a:defRPr>
            </a:pPr>
            <a:r>
              <a:rPr sz="3400" spc="67">
                <a:solidFill>
                  <a:srgbClr val="999999"/>
                </a:solidFill>
              </a:rPr>
              <a:t>Search handmade and vintage</a:t>
            </a:r>
          </a:p>
        </p:txBody>
      </p:sp>
      <p:pic>
        <p:nvPicPr>
          <p:cNvPr id="6691" name="CHRISTMAS_06.jpg"/>
          <p:cNvPicPr/>
          <p:nvPr/>
        </p:nvPicPr>
        <p:blipFill>
          <a:blip r:embed="rId2">
            <a:extLst/>
          </a:blip>
          <a:srcRect l="237" t="11584" r="54738" b="33833"/>
          <a:stretch>
            <a:fillRect/>
          </a:stretch>
        </p:blipFill>
        <p:spPr>
          <a:xfrm>
            <a:off x="329123" y="3761227"/>
            <a:ext cx="4288470" cy="3466394"/>
          </a:xfrm>
          <a:prstGeom prst="rect">
            <a:avLst/>
          </a:prstGeom>
          <a:ln w="50800">
            <a:solidFill>
              <a:srgbClr val="FFFFFF"/>
            </a:solidFill>
            <a:miter lim="400000"/>
          </a:ln>
        </p:spPr>
      </p:pic>
      <p:sp>
        <p:nvSpPr>
          <p:cNvPr id="6692" name="Shape 6692"/>
          <p:cNvSpPr/>
          <p:nvPr/>
        </p:nvSpPr>
        <p:spPr>
          <a:xfrm>
            <a:off x="3754455" y="6657812"/>
            <a:ext cx="887380" cy="548147"/>
          </a:xfrm>
          <a:prstGeom prst="rect">
            <a:avLst/>
          </a:prstGeom>
          <a:solidFill>
            <a:srgbClr val="FFFFFF">
              <a:alpha val="82484"/>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693" name="Shape 6693"/>
          <p:cNvSpPr/>
          <p:nvPr/>
        </p:nvSpPr>
        <p:spPr>
          <a:xfrm>
            <a:off x="3913720" y="6613882"/>
            <a:ext cx="518050"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30">
                <a:solidFill>
                  <a:srgbClr val="59A026"/>
                </a:solidFill>
                <a:latin typeface="Helvetica Neue Medium"/>
                <a:ea typeface="Helvetica Neue Medium"/>
                <a:cs typeface="Helvetica Neue Medium"/>
                <a:sym typeface="Helvetica Neue Medium"/>
              </a:defRPr>
            </a:lvl1pPr>
          </a:lstStyle>
          <a:p>
            <a:pPr lvl="0">
              <a:defRPr sz="1800" spc="0">
                <a:solidFill>
                  <a:srgbClr val="000000"/>
                </a:solidFill>
              </a:defRPr>
            </a:pPr>
            <a:r>
              <a:rPr sz="3000" spc="-30">
                <a:solidFill>
                  <a:srgbClr val="59A026"/>
                </a:solidFill>
              </a:rPr>
              <a:t>$7</a:t>
            </a:r>
          </a:p>
        </p:txBody>
      </p:sp>
      <p:sp>
        <p:nvSpPr>
          <p:cNvPr id="6694" name="Shape 6694"/>
          <p:cNvSpPr/>
          <p:nvPr/>
        </p:nvSpPr>
        <p:spPr>
          <a:xfrm>
            <a:off x="308576" y="3738035"/>
            <a:ext cx="4329564" cy="3512778"/>
          </a:xfrm>
          <a:prstGeom prst="rect">
            <a:avLst/>
          </a:prstGeom>
          <a:ln w="12700">
            <a:solidFill>
              <a:srgbClr val="DADAD7"/>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6695" name="CHRISTMAS_11.jpg"/>
          <p:cNvPicPr/>
          <p:nvPr/>
        </p:nvPicPr>
        <p:blipFill>
          <a:blip r:embed="rId3">
            <a:extLst/>
          </a:blip>
          <a:srcRect l="1152" t="22708" r="53824" b="22708"/>
          <a:stretch>
            <a:fillRect/>
          </a:stretch>
        </p:blipFill>
        <p:spPr>
          <a:xfrm>
            <a:off x="4872662" y="3761227"/>
            <a:ext cx="4288470" cy="3466394"/>
          </a:xfrm>
          <a:prstGeom prst="rect">
            <a:avLst/>
          </a:prstGeom>
          <a:ln w="50800">
            <a:solidFill>
              <a:srgbClr val="FFFFFF"/>
            </a:solidFill>
            <a:miter lim="400000"/>
          </a:ln>
        </p:spPr>
      </p:pic>
      <p:sp>
        <p:nvSpPr>
          <p:cNvPr id="6696" name="Shape 6696"/>
          <p:cNvSpPr/>
          <p:nvPr/>
        </p:nvSpPr>
        <p:spPr>
          <a:xfrm>
            <a:off x="8297995" y="6657812"/>
            <a:ext cx="887379" cy="548147"/>
          </a:xfrm>
          <a:prstGeom prst="rect">
            <a:avLst/>
          </a:prstGeom>
          <a:solidFill>
            <a:srgbClr val="FFFFFF">
              <a:alpha val="82484"/>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697" name="Shape 6697"/>
          <p:cNvSpPr/>
          <p:nvPr/>
        </p:nvSpPr>
        <p:spPr>
          <a:xfrm>
            <a:off x="8353246" y="6613882"/>
            <a:ext cx="726076"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30">
                <a:solidFill>
                  <a:srgbClr val="59A026"/>
                </a:solidFill>
                <a:latin typeface="Helvetica Neue Medium"/>
                <a:ea typeface="Helvetica Neue Medium"/>
                <a:cs typeface="Helvetica Neue Medium"/>
                <a:sym typeface="Helvetica Neue Medium"/>
              </a:defRPr>
            </a:lvl1pPr>
          </a:lstStyle>
          <a:p>
            <a:pPr lvl="0">
              <a:defRPr sz="1800" spc="0">
                <a:solidFill>
                  <a:srgbClr val="000000"/>
                </a:solidFill>
              </a:defRPr>
            </a:pPr>
            <a:r>
              <a:rPr sz="3000" spc="-30">
                <a:solidFill>
                  <a:srgbClr val="59A026"/>
                </a:solidFill>
              </a:rPr>
              <a:t>$45</a:t>
            </a:r>
          </a:p>
        </p:txBody>
      </p:sp>
      <p:sp>
        <p:nvSpPr>
          <p:cNvPr id="6698" name="Shape 6698"/>
          <p:cNvSpPr/>
          <p:nvPr/>
        </p:nvSpPr>
        <p:spPr>
          <a:xfrm>
            <a:off x="4852115" y="3738035"/>
            <a:ext cx="4329565" cy="3512778"/>
          </a:xfrm>
          <a:prstGeom prst="rect">
            <a:avLst/>
          </a:prstGeom>
          <a:ln w="12700">
            <a:solidFill>
              <a:srgbClr val="DADAD7"/>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6699" name="CHRISTMAS_02.jpg"/>
          <p:cNvPicPr/>
          <p:nvPr/>
        </p:nvPicPr>
        <p:blipFill>
          <a:blip r:embed="rId4">
            <a:extLst/>
          </a:blip>
          <a:srcRect l="2846" t="24587" r="2846" b="24587"/>
          <a:stretch>
            <a:fillRect/>
          </a:stretch>
        </p:blipFill>
        <p:spPr>
          <a:xfrm>
            <a:off x="318053" y="7454816"/>
            <a:ext cx="2844058" cy="2298868"/>
          </a:xfrm>
          <a:prstGeom prst="rect">
            <a:avLst/>
          </a:prstGeom>
          <a:ln w="50800">
            <a:solidFill>
              <a:srgbClr val="FFFFFF"/>
            </a:solidFill>
            <a:miter lim="400000"/>
          </a:ln>
        </p:spPr>
      </p:pic>
      <p:sp>
        <p:nvSpPr>
          <p:cNvPr id="6700" name="Shape 6700"/>
          <p:cNvSpPr/>
          <p:nvPr/>
        </p:nvSpPr>
        <p:spPr>
          <a:xfrm>
            <a:off x="304426" y="7439435"/>
            <a:ext cx="2871311" cy="2329630"/>
          </a:xfrm>
          <a:prstGeom prst="rect">
            <a:avLst/>
          </a:prstGeom>
          <a:ln w="12700">
            <a:solidFill>
              <a:srgbClr val="DADAD7"/>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6703" name="Group 6703"/>
          <p:cNvGrpSpPr/>
          <p:nvPr/>
        </p:nvGrpSpPr>
        <p:grpSpPr>
          <a:xfrm>
            <a:off x="2262718" y="9143953"/>
            <a:ext cx="887379" cy="592077"/>
            <a:chOff x="0" y="0"/>
            <a:chExt cx="887378" cy="592075"/>
          </a:xfrm>
        </p:grpSpPr>
        <p:sp>
          <p:nvSpPr>
            <p:cNvPr id="6701" name="Shape 6701"/>
            <p:cNvSpPr/>
            <p:nvPr/>
          </p:nvSpPr>
          <p:spPr>
            <a:xfrm>
              <a:off x="0" y="43930"/>
              <a:ext cx="887379" cy="548146"/>
            </a:xfrm>
            <a:prstGeom prst="rect">
              <a:avLst/>
            </a:prstGeom>
            <a:solidFill>
              <a:srgbClr val="FFFFFF">
                <a:alpha val="82484"/>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702" name="Shape 6702"/>
            <p:cNvSpPr/>
            <p:nvPr/>
          </p:nvSpPr>
          <p:spPr>
            <a:xfrm>
              <a:off x="55251" y="-1"/>
              <a:ext cx="726076" cy="548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3000" spc="-30">
                  <a:solidFill>
                    <a:srgbClr val="59A026"/>
                  </a:solidFill>
                  <a:latin typeface="Helvetica Neue Medium"/>
                  <a:ea typeface="Helvetica Neue Medium"/>
                  <a:cs typeface="Helvetica Neue Medium"/>
                  <a:sym typeface="Helvetica Neue Medium"/>
                </a:defRPr>
              </a:lvl1pPr>
            </a:lstStyle>
            <a:p>
              <a:pPr lvl="0">
                <a:defRPr sz="1800" spc="0">
                  <a:solidFill>
                    <a:srgbClr val="000000"/>
                  </a:solidFill>
                </a:defRPr>
              </a:pPr>
              <a:r>
                <a:rPr sz="3000" spc="-30">
                  <a:solidFill>
                    <a:srgbClr val="59A026"/>
                  </a:solidFill>
                </a:rPr>
                <a:t>$25</a:t>
              </a:r>
            </a:p>
          </p:txBody>
        </p:sp>
      </p:grpSp>
      <p:pic>
        <p:nvPicPr>
          <p:cNvPr id="6704" name="CHRISTMAS_05.jpg"/>
          <p:cNvPicPr/>
          <p:nvPr/>
        </p:nvPicPr>
        <p:blipFill>
          <a:blip r:embed="rId5">
            <a:extLst/>
          </a:blip>
          <a:srcRect l="43205" t="14826" r="11523" b="29926"/>
          <a:stretch>
            <a:fillRect/>
          </a:stretch>
        </p:blipFill>
        <p:spPr>
          <a:xfrm>
            <a:off x="3350268" y="7473866"/>
            <a:ext cx="2844058" cy="2298868"/>
          </a:xfrm>
          <a:prstGeom prst="rect">
            <a:avLst/>
          </a:prstGeom>
          <a:ln w="50800">
            <a:solidFill>
              <a:srgbClr val="FFFFFF"/>
            </a:solidFill>
            <a:miter lim="400000"/>
          </a:ln>
        </p:spPr>
      </p:pic>
      <p:sp>
        <p:nvSpPr>
          <p:cNvPr id="6705" name="Shape 6705"/>
          <p:cNvSpPr/>
          <p:nvPr/>
        </p:nvSpPr>
        <p:spPr>
          <a:xfrm>
            <a:off x="3336642" y="7458485"/>
            <a:ext cx="2871311" cy="2329630"/>
          </a:xfrm>
          <a:prstGeom prst="rect">
            <a:avLst/>
          </a:prstGeom>
          <a:ln w="12700">
            <a:solidFill>
              <a:srgbClr val="DADAD7"/>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6708" name="Group 6708"/>
          <p:cNvGrpSpPr/>
          <p:nvPr/>
        </p:nvGrpSpPr>
        <p:grpSpPr>
          <a:xfrm>
            <a:off x="5294614" y="9156653"/>
            <a:ext cx="887380" cy="592077"/>
            <a:chOff x="0" y="0"/>
            <a:chExt cx="887378" cy="592075"/>
          </a:xfrm>
        </p:grpSpPr>
        <p:sp>
          <p:nvSpPr>
            <p:cNvPr id="6706" name="Shape 6706"/>
            <p:cNvSpPr/>
            <p:nvPr/>
          </p:nvSpPr>
          <p:spPr>
            <a:xfrm>
              <a:off x="0" y="43930"/>
              <a:ext cx="887379" cy="548146"/>
            </a:xfrm>
            <a:prstGeom prst="rect">
              <a:avLst/>
            </a:prstGeom>
            <a:solidFill>
              <a:srgbClr val="FFFFFF">
                <a:alpha val="82484"/>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707" name="Shape 6707"/>
            <p:cNvSpPr/>
            <p:nvPr/>
          </p:nvSpPr>
          <p:spPr>
            <a:xfrm>
              <a:off x="55251" y="-1"/>
              <a:ext cx="726076" cy="548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3000" spc="-30">
                  <a:solidFill>
                    <a:srgbClr val="59A026"/>
                  </a:solidFill>
                  <a:latin typeface="Helvetica Neue Medium"/>
                  <a:ea typeface="Helvetica Neue Medium"/>
                  <a:cs typeface="Helvetica Neue Medium"/>
                  <a:sym typeface="Helvetica Neue Medium"/>
                </a:defRPr>
              </a:lvl1pPr>
            </a:lstStyle>
            <a:p>
              <a:pPr lvl="0">
                <a:defRPr sz="1800" spc="0">
                  <a:solidFill>
                    <a:srgbClr val="000000"/>
                  </a:solidFill>
                </a:defRPr>
              </a:pPr>
              <a:r>
                <a:rPr sz="3000" spc="-30">
                  <a:solidFill>
                    <a:srgbClr val="59A026"/>
                  </a:solidFill>
                </a:rPr>
                <a:t>$27</a:t>
              </a:r>
            </a:p>
          </p:txBody>
        </p:sp>
      </p:grpSp>
      <p:pic>
        <p:nvPicPr>
          <p:cNvPr id="6709" name="CHRISTMAS_01.jpg"/>
          <p:cNvPicPr/>
          <p:nvPr/>
        </p:nvPicPr>
        <p:blipFill>
          <a:blip r:embed="rId6">
            <a:extLst/>
          </a:blip>
          <a:srcRect l="47008" t="22210" r="23132" b="41591"/>
          <a:stretch>
            <a:fillRect/>
          </a:stretch>
        </p:blipFill>
        <p:spPr>
          <a:xfrm>
            <a:off x="6331683" y="7473866"/>
            <a:ext cx="2844059" cy="2298868"/>
          </a:xfrm>
          <a:prstGeom prst="rect">
            <a:avLst/>
          </a:prstGeom>
          <a:ln w="50800">
            <a:solidFill>
              <a:srgbClr val="FFFFFF"/>
            </a:solidFill>
            <a:miter lim="400000"/>
          </a:ln>
        </p:spPr>
      </p:pic>
      <p:sp>
        <p:nvSpPr>
          <p:cNvPr id="6710" name="Shape 6710"/>
          <p:cNvSpPr/>
          <p:nvPr/>
        </p:nvSpPr>
        <p:spPr>
          <a:xfrm>
            <a:off x="6318057" y="7458485"/>
            <a:ext cx="2871311" cy="2329630"/>
          </a:xfrm>
          <a:prstGeom prst="rect">
            <a:avLst/>
          </a:prstGeom>
          <a:ln w="12700">
            <a:solidFill>
              <a:srgbClr val="DADAD7"/>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6713" name="Group 6713"/>
          <p:cNvGrpSpPr/>
          <p:nvPr/>
        </p:nvGrpSpPr>
        <p:grpSpPr>
          <a:xfrm>
            <a:off x="8300870" y="9156653"/>
            <a:ext cx="887380" cy="592077"/>
            <a:chOff x="0" y="0"/>
            <a:chExt cx="887378" cy="592075"/>
          </a:xfrm>
        </p:grpSpPr>
        <p:sp>
          <p:nvSpPr>
            <p:cNvPr id="6711" name="Shape 6711"/>
            <p:cNvSpPr/>
            <p:nvPr/>
          </p:nvSpPr>
          <p:spPr>
            <a:xfrm>
              <a:off x="0" y="43930"/>
              <a:ext cx="887379" cy="548146"/>
            </a:xfrm>
            <a:prstGeom prst="rect">
              <a:avLst/>
            </a:prstGeom>
            <a:solidFill>
              <a:srgbClr val="FFFFFF">
                <a:alpha val="82484"/>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712" name="Shape 6712"/>
            <p:cNvSpPr/>
            <p:nvPr/>
          </p:nvSpPr>
          <p:spPr>
            <a:xfrm>
              <a:off x="55251" y="-1"/>
              <a:ext cx="726076" cy="548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3000" spc="-30">
                  <a:solidFill>
                    <a:srgbClr val="59A026"/>
                  </a:solidFill>
                  <a:latin typeface="Helvetica Neue Medium"/>
                  <a:ea typeface="Helvetica Neue Medium"/>
                  <a:cs typeface="Helvetica Neue Medium"/>
                  <a:sym typeface="Helvetica Neue Medium"/>
                </a:defRPr>
              </a:lvl1pPr>
            </a:lstStyle>
            <a:p>
              <a:pPr lvl="0">
                <a:defRPr sz="1800" spc="0">
                  <a:solidFill>
                    <a:srgbClr val="000000"/>
                  </a:solidFill>
                </a:defRPr>
              </a:pPr>
              <a:r>
                <a:rPr sz="3000" spc="-30">
                  <a:solidFill>
                    <a:srgbClr val="59A026"/>
                  </a:solidFill>
                </a:rPr>
                <a:t>$30</a:t>
              </a:r>
            </a:p>
          </p:txBody>
        </p:sp>
      </p:grpSp>
      <p:sp>
        <p:nvSpPr>
          <p:cNvPr id="6714" name="Shape 6714"/>
          <p:cNvSpPr/>
          <p:nvPr/>
        </p:nvSpPr>
        <p:spPr>
          <a:xfrm>
            <a:off x="4383038" y="10069290"/>
            <a:ext cx="261102" cy="2611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66666"/>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715" name="Shape 6715"/>
          <p:cNvSpPr/>
          <p:nvPr/>
        </p:nvSpPr>
        <p:spPr>
          <a:xfrm>
            <a:off x="4852938" y="10072465"/>
            <a:ext cx="261102" cy="2611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CCCCC"/>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716" name="Shape 6716"/>
          <p:cNvSpPr/>
          <p:nvPr/>
        </p:nvSpPr>
        <p:spPr>
          <a:xfrm>
            <a:off x="243498" y="11219152"/>
            <a:ext cx="4853221" cy="63483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6">
                <a:solidFill>
                  <a:srgbClr val="53585F"/>
                </a:solidFill>
                <a:latin typeface="+mn-lt"/>
                <a:ea typeface="+mn-ea"/>
                <a:cs typeface="+mn-cs"/>
                <a:sym typeface="Helvetica Neue"/>
              </a:defRPr>
            </a:lvl1pPr>
          </a:lstStyle>
          <a:p>
            <a:pPr lvl="0">
              <a:defRPr sz="1800" b="0" spc="0">
                <a:solidFill>
                  <a:srgbClr val="000000"/>
                </a:solidFill>
              </a:defRPr>
            </a:pPr>
            <a:r>
              <a:rPr sz="3600" b="1" spc="-36">
                <a:solidFill>
                  <a:srgbClr val="53585F"/>
                </a:solidFill>
              </a:rPr>
              <a:t>Popular Treasury Lists</a:t>
            </a:r>
          </a:p>
        </p:txBody>
      </p:sp>
      <p:sp>
        <p:nvSpPr>
          <p:cNvPr id="6717" name="Shape 6717"/>
          <p:cNvSpPr/>
          <p:nvPr/>
        </p:nvSpPr>
        <p:spPr>
          <a:xfrm>
            <a:off x="234030" y="11979156"/>
            <a:ext cx="6649661"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b="1" spc="0">
                <a:solidFill>
                  <a:srgbClr val="383B41"/>
                </a:solidFill>
                <a:latin typeface="+mn-lt"/>
                <a:ea typeface="+mn-ea"/>
                <a:cs typeface="+mn-cs"/>
                <a:sym typeface="Helvetica Neue"/>
              </a:defRPr>
            </a:lvl1pPr>
          </a:lstStyle>
          <a:p>
            <a:pPr lvl="0">
              <a:defRPr sz="1800" b="0" spc="0">
                <a:solidFill>
                  <a:srgbClr val="000000"/>
                </a:solidFill>
              </a:defRPr>
            </a:pPr>
            <a:r>
              <a:rPr sz="2800" b="1" spc="0">
                <a:solidFill>
                  <a:srgbClr val="383B41"/>
                </a:solidFill>
              </a:rPr>
              <a:t>I Wish We All Could Be California Girls!</a:t>
            </a:r>
          </a:p>
        </p:txBody>
      </p:sp>
      <p:pic>
        <p:nvPicPr>
          <p:cNvPr id="6718" name="NYR_01.jpg"/>
          <p:cNvPicPr/>
          <p:nvPr/>
        </p:nvPicPr>
        <p:blipFill>
          <a:blip r:embed="rId7">
            <a:extLst/>
          </a:blip>
          <a:srcRect l="35778" t="57918" r="35778" b="7369"/>
          <a:stretch>
            <a:fillRect/>
          </a:stretch>
        </p:blipFill>
        <p:spPr>
          <a:xfrm>
            <a:off x="3392138" y="12709449"/>
            <a:ext cx="2709279" cy="2189925"/>
          </a:xfrm>
          <a:prstGeom prst="rect">
            <a:avLst/>
          </a:prstGeom>
          <a:ln w="50800">
            <a:solidFill>
              <a:srgbClr val="FFFFFF"/>
            </a:solidFill>
            <a:miter lim="400000"/>
          </a:ln>
        </p:spPr>
      </p:pic>
      <p:sp>
        <p:nvSpPr>
          <p:cNvPr id="6719" name="Shape 6719"/>
          <p:cNvSpPr/>
          <p:nvPr/>
        </p:nvSpPr>
        <p:spPr>
          <a:xfrm>
            <a:off x="3379158" y="12694797"/>
            <a:ext cx="2735240" cy="2219229"/>
          </a:xfrm>
          <a:prstGeom prst="rect">
            <a:avLst/>
          </a:prstGeom>
          <a:ln w="12700">
            <a:solidFill>
              <a:srgbClr val="DADAD7"/>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6720" name="NYR_03.jpg"/>
          <p:cNvPicPr/>
          <p:nvPr/>
        </p:nvPicPr>
        <p:blipFill>
          <a:blip r:embed="rId8">
            <a:extLst/>
          </a:blip>
          <a:srcRect l="31153" t="45248" b="17597"/>
          <a:stretch>
            <a:fillRect/>
          </a:stretch>
        </p:blipFill>
        <p:spPr>
          <a:xfrm>
            <a:off x="6436976" y="12709449"/>
            <a:ext cx="2687798" cy="2189925"/>
          </a:xfrm>
          <a:prstGeom prst="rect">
            <a:avLst/>
          </a:prstGeom>
          <a:ln w="50800">
            <a:solidFill>
              <a:srgbClr val="FFFFFF"/>
            </a:solidFill>
            <a:miter lim="400000"/>
          </a:ln>
        </p:spPr>
      </p:pic>
      <p:sp>
        <p:nvSpPr>
          <p:cNvPr id="6721" name="Shape 6721"/>
          <p:cNvSpPr/>
          <p:nvPr/>
        </p:nvSpPr>
        <p:spPr>
          <a:xfrm>
            <a:off x="6423995" y="12694797"/>
            <a:ext cx="2735241" cy="2219229"/>
          </a:xfrm>
          <a:prstGeom prst="rect">
            <a:avLst/>
          </a:prstGeom>
          <a:ln w="12700">
            <a:solidFill>
              <a:srgbClr val="DADAD7"/>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722" name="Shape 6722"/>
          <p:cNvSpPr/>
          <p:nvPr/>
        </p:nvSpPr>
        <p:spPr>
          <a:xfrm>
            <a:off x="334601" y="12709449"/>
            <a:ext cx="2709279" cy="2189925"/>
          </a:xfrm>
          <a:prstGeom prst="rect">
            <a:avLst/>
          </a:prstGeom>
          <a:solidFill>
            <a:srgbClr val="F39019"/>
          </a:solidFill>
          <a:ln w="508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6723" name="NYR_07.jpg"/>
          <p:cNvPicPr/>
          <p:nvPr/>
        </p:nvPicPr>
        <p:blipFill>
          <a:blip r:embed="rId9">
            <a:extLst/>
          </a:blip>
          <a:srcRect l="27090" t="5530" r="34599" b="47859"/>
          <a:stretch>
            <a:fillRect/>
          </a:stretch>
        </p:blipFill>
        <p:spPr>
          <a:xfrm>
            <a:off x="321620" y="12694797"/>
            <a:ext cx="2735241" cy="2219229"/>
          </a:xfrm>
          <a:prstGeom prst="rect">
            <a:avLst/>
          </a:prstGeom>
          <a:ln w="12700">
            <a:solidFill>
              <a:srgbClr val="DADAD7"/>
            </a:solidFill>
            <a:miter lim="400000"/>
          </a:ln>
        </p:spPr>
      </p:pic>
      <p:sp>
        <p:nvSpPr>
          <p:cNvPr id="6724" name="Shape 6724"/>
          <p:cNvSpPr/>
          <p:nvPr/>
        </p:nvSpPr>
        <p:spPr>
          <a:xfrm>
            <a:off x="-41721" y="15604495"/>
            <a:ext cx="9566879" cy="1466858"/>
          </a:xfrm>
          <a:prstGeom prst="rect">
            <a:avLst/>
          </a:pr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725" name="Shape 6725"/>
          <p:cNvSpPr/>
          <p:nvPr/>
        </p:nvSpPr>
        <p:spPr>
          <a:xfrm>
            <a:off x="14169" y="15607458"/>
            <a:ext cx="2346004" cy="1447801"/>
          </a:xfrm>
          <a:prstGeom prst="rect">
            <a:avLst/>
          </a:prstGeom>
          <a:solidFill>
            <a:srgbClr val="000000">
              <a:alpha val="34355"/>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726" name="Shape 6726"/>
          <p:cNvSpPr/>
          <p:nvPr/>
        </p:nvSpPr>
        <p:spPr>
          <a:xfrm>
            <a:off x="875351" y="15778709"/>
            <a:ext cx="623639" cy="11052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6700" spc="-67">
                <a:latin typeface="Baskerville Old Face"/>
                <a:ea typeface="Baskerville Old Face"/>
                <a:cs typeface="Baskerville Old Face"/>
                <a:sym typeface="Baskerville Old Face"/>
              </a:defRPr>
            </a:lvl1pPr>
          </a:lstStyle>
          <a:p>
            <a:pPr lvl="0">
              <a:defRPr sz="1800" spc="0">
                <a:solidFill>
                  <a:srgbClr val="000000"/>
                </a:solidFill>
              </a:defRPr>
            </a:pPr>
            <a:r>
              <a:rPr sz="6700" spc="-67">
                <a:solidFill>
                  <a:srgbClr val="FFFFFF"/>
                </a:solidFill>
              </a:rPr>
              <a:t>E</a:t>
            </a:r>
          </a:p>
        </p:txBody>
      </p:sp>
      <p:grpSp>
        <p:nvGrpSpPr>
          <p:cNvPr id="6729" name="Group 6729"/>
          <p:cNvGrpSpPr/>
          <p:nvPr/>
        </p:nvGrpSpPr>
        <p:grpSpPr>
          <a:xfrm>
            <a:off x="3251929" y="16060247"/>
            <a:ext cx="600955" cy="578429"/>
            <a:chOff x="0" y="0"/>
            <a:chExt cx="600953" cy="578427"/>
          </a:xfrm>
        </p:grpSpPr>
        <p:sp>
          <p:nvSpPr>
            <p:cNvPr id="6727" name="Shape 6727"/>
            <p:cNvSpPr/>
            <p:nvPr/>
          </p:nvSpPr>
          <p:spPr>
            <a:xfrm>
              <a:off x="-1" y="-1"/>
              <a:ext cx="447523" cy="430079"/>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noFill/>
            <a:ln w="88900" cap="flat">
              <a:solidFill>
                <a:srgbClr val="FFFFFF"/>
              </a:solidFill>
              <a:prstDash val="solid"/>
              <a:miter lim="400000"/>
            </a:ln>
            <a:effectLst/>
          </p:spPr>
          <p:txBody>
            <a:bodyPr wrap="square" lIns="0" tIns="0" rIns="0" bIns="0" numCol="1" anchor="ctr">
              <a:noAutofit/>
            </a:bodyPr>
            <a:lstStyle/>
            <a:p>
              <a:pPr lvl="0"/>
              <a:endParaRPr/>
            </a:p>
          </p:txBody>
        </p:sp>
        <p:sp>
          <p:nvSpPr>
            <p:cNvPr id="6728" name="Shape 6728"/>
            <p:cNvSpPr/>
            <p:nvPr/>
          </p:nvSpPr>
          <p:spPr>
            <a:xfrm>
              <a:off x="381850" y="359324"/>
              <a:ext cx="219104" cy="219104"/>
            </a:xfrm>
            <a:prstGeom prst="line">
              <a:avLst/>
            </a:prstGeom>
            <a:noFill/>
            <a:ln w="88900" cap="flat">
              <a:solidFill>
                <a:srgbClr val="FFFFFF"/>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grpSp>
      <p:sp>
        <p:nvSpPr>
          <p:cNvPr id="6730" name="Shape 6730"/>
          <p:cNvSpPr/>
          <p:nvPr/>
        </p:nvSpPr>
        <p:spPr>
          <a:xfrm>
            <a:off x="5705698" y="15979381"/>
            <a:ext cx="506425" cy="757708"/>
          </a:xfrm>
          <a:custGeom>
            <a:avLst/>
            <a:gdLst/>
            <a:ahLst/>
            <a:cxnLst>
              <a:cxn ang="0">
                <a:pos x="wd2" y="hd2"/>
              </a:cxn>
              <a:cxn ang="5400000">
                <a:pos x="wd2" y="hd2"/>
              </a:cxn>
              <a:cxn ang="10800000">
                <a:pos x="wd2" y="hd2"/>
              </a:cxn>
              <a:cxn ang="16200000">
                <a:pos x="wd2" y="hd2"/>
              </a:cxn>
            </a:cxnLst>
            <a:rect l="0" t="0" r="r" b="b"/>
            <a:pathLst>
              <a:path w="20845" h="21082" extrusionOk="0">
                <a:moveTo>
                  <a:pt x="18831" y="2979"/>
                </a:moveTo>
                <a:cubicBezTo>
                  <a:pt x="19729" y="4095"/>
                  <a:pt x="19976" y="5430"/>
                  <a:pt x="19105" y="6544"/>
                </a:cubicBezTo>
                <a:cubicBezTo>
                  <a:pt x="18914" y="6789"/>
                  <a:pt x="18670" y="7013"/>
                  <a:pt x="18381" y="7210"/>
                </a:cubicBezTo>
                <a:lnTo>
                  <a:pt x="20845" y="8904"/>
                </a:lnTo>
                <a:lnTo>
                  <a:pt x="19119" y="9596"/>
                </a:lnTo>
                <a:lnTo>
                  <a:pt x="19380" y="12041"/>
                </a:lnTo>
                <a:cubicBezTo>
                  <a:pt x="19534" y="12357"/>
                  <a:pt x="19414" y="12705"/>
                  <a:pt x="19070" y="12943"/>
                </a:cubicBezTo>
                <a:cubicBezTo>
                  <a:pt x="18733" y="13176"/>
                  <a:pt x="18235" y="13266"/>
                  <a:pt x="17771" y="13178"/>
                </a:cubicBezTo>
                <a:cubicBezTo>
                  <a:pt x="16798" y="12779"/>
                  <a:pt x="15615" y="12692"/>
                  <a:pt x="14538" y="12938"/>
                </a:cubicBezTo>
                <a:cubicBezTo>
                  <a:pt x="11727" y="13581"/>
                  <a:pt x="10670" y="15896"/>
                  <a:pt x="12457" y="17498"/>
                </a:cubicBezTo>
                <a:lnTo>
                  <a:pt x="15858" y="20492"/>
                </a:lnTo>
                <a:cubicBezTo>
                  <a:pt x="15790" y="20743"/>
                  <a:pt x="15531" y="20950"/>
                  <a:pt x="15177" y="21038"/>
                </a:cubicBezTo>
                <a:cubicBezTo>
                  <a:pt x="14741" y="21145"/>
                  <a:pt x="14252" y="21053"/>
                  <a:pt x="13962" y="20808"/>
                </a:cubicBezTo>
                <a:lnTo>
                  <a:pt x="8384" y="18724"/>
                </a:lnTo>
                <a:lnTo>
                  <a:pt x="2307" y="18496"/>
                </a:lnTo>
                <a:cubicBezTo>
                  <a:pt x="1615" y="18688"/>
                  <a:pt x="852" y="18361"/>
                  <a:pt x="812" y="17856"/>
                </a:cubicBezTo>
                <a:cubicBezTo>
                  <a:pt x="791" y="17584"/>
                  <a:pt x="1016" y="17331"/>
                  <a:pt x="1382" y="17216"/>
                </a:cubicBezTo>
                <a:cubicBezTo>
                  <a:pt x="2140" y="16440"/>
                  <a:pt x="2709" y="15586"/>
                  <a:pt x="3067" y="14688"/>
                </a:cubicBezTo>
                <a:cubicBezTo>
                  <a:pt x="3452" y="13725"/>
                  <a:pt x="3588" y="12725"/>
                  <a:pt x="3471" y="11731"/>
                </a:cubicBezTo>
                <a:cubicBezTo>
                  <a:pt x="441" y="10106"/>
                  <a:pt x="-755" y="7371"/>
                  <a:pt x="482" y="4893"/>
                </a:cubicBezTo>
                <a:cubicBezTo>
                  <a:pt x="1262" y="3332"/>
                  <a:pt x="2897" y="2122"/>
                  <a:pt x="4836" y="1281"/>
                </a:cubicBezTo>
                <a:cubicBezTo>
                  <a:pt x="8057" y="-116"/>
                  <a:pt x="12066" y="-455"/>
                  <a:pt x="15350" y="685"/>
                </a:cubicBezTo>
                <a:cubicBezTo>
                  <a:pt x="16803" y="1190"/>
                  <a:pt x="18019" y="1970"/>
                  <a:pt x="18831" y="2979"/>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731" name="Shape 6731"/>
          <p:cNvSpPr/>
          <p:nvPr/>
        </p:nvSpPr>
        <p:spPr>
          <a:xfrm>
            <a:off x="8008563" y="15996984"/>
            <a:ext cx="744142" cy="744142"/>
          </a:xfrm>
          <a:custGeom>
            <a:avLst/>
            <a:gdLst/>
            <a:ahLst/>
            <a:cxnLst>
              <a:cxn ang="0">
                <a:pos x="wd2" y="hd2"/>
              </a:cxn>
              <a:cxn ang="5400000">
                <a:pos x="wd2" y="hd2"/>
              </a:cxn>
              <a:cxn ang="10800000">
                <a:pos x="wd2" y="hd2"/>
              </a:cxn>
              <a:cxn ang="16200000">
                <a:pos x="wd2" y="hd2"/>
              </a:cxn>
            </a:cxnLst>
            <a:rect l="0" t="0" r="r" b="b"/>
            <a:pathLst>
              <a:path w="21600" h="21600" extrusionOk="0">
                <a:moveTo>
                  <a:pt x="19752" y="14051"/>
                </a:moveTo>
                <a:lnTo>
                  <a:pt x="21600" y="4965"/>
                </a:lnTo>
                <a:lnTo>
                  <a:pt x="4038" y="2605"/>
                </a:lnTo>
                <a:lnTo>
                  <a:pt x="2631" y="1661"/>
                </a:lnTo>
                <a:cubicBezTo>
                  <a:pt x="2654" y="1561"/>
                  <a:pt x="2692" y="1465"/>
                  <a:pt x="2692" y="1355"/>
                </a:cubicBezTo>
                <a:cubicBezTo>
                  <a:pt x="2692" y="608"/>
                  <a:pt x="2089" y="0"/>
                  <a:pt x="1346" y="0"/>
                </a:cubicBezTo>
                <a:cubicBezTo>
                  <a:pt x="603" y="0"/>
                  <a:pt x="0" y="608"/>
                  <a:pt x="0" y="1355"/>
                </a:cubicBezTo>
                <a:cubicBezTo>
                  <a:pt x="0" y="2101"/>
                  <a:pt x="603" y="2708"/>
                  <a:pt x="1346" y="2708"/>
                </a:cubicBezTo>
                <a:cubicBezTo>
                  <a:pt x="1440" y="2708"/>
                  <a:pt x="1525" y="2671"/>
                  <a:pt x="1613" y="2653"/>
                </a:cubicBezTo>
                <a:lnTo>
                  <a:pt x="3266" y="3763"/>
                </a:lnTo>
                <a:lnTo>
                  <a:pt x="6006" y="14632"/>
                </a:lnTo>
                <a:lnTo>
                  <a:pt x="6839" y="14599"/>
                </a:lnTo>
                <a:lnTo>
                  <a:pt x="6092" y="16965"/>
                </a:lnTo>
                <a:cubicBezTo>
                  <a:pt x="6063" y="16964"/>
                  <a:pt x="6037" y="16955"/>
                  <a:pt x="6006" y="16955"/>
                </a:cubicBezTo>
                <a:cubicBezTo>
                  <a:pt x="4731" y="16955"/>
                  <a:pt x="3697" y="17996"/>
                  <a:pt x="3697" y="19278"/>
                </a:cubicBezTo>
                <a:cubicBezTo>
                  <a:pt x="3697" y="20562"/>
                  <a:pt x="4731" y="21600"/>
                  <a:pt x="6006" y="21600"/>
                </a:cubicBezTo>
                <a:cubicBezTo>
                  <a:pt x="6954" y="21600"/>
                  <a:pt x="7765" y="21026"/>
                  <a:pt x="8121" y="20206"/>
                </a:cubicBezTo>
                <a:lnTo>
                  <a:pt x="15421" y="20206"/>
                </a:lnTo>
                <a:cubicBezTo>
                  <a:pt x="15760" y="21024"/>
                  <a:pt x="16563" y="21600"/>
                  <a:pt x="17500" y="21600"/>
                </a:cubicBezTo>
                <a:cubicBezTo>
                  <a:pt x="18743" y="21600"/>
                  <a:pt x="19752" y="20587"/>
                  <a:pt x="19752" y="19335"/>
                </a:cubicBezTo>
                <a:cubicBezTo>
                  <a:pt x="19752" y="18085"/>
                  <a:pt x="18743" y="17071"/>
                  <a:pt x="17500" y="17071"/>
                </a:cubicBezTo>
                <a:cubicBezTo>
                  <a:pt x="16435" y="17071"/>
                  <a:pt x="15550" y="17817"/>
                  <a:pt x="15314" y="18813"/>
                </a:cubicBezTo>
                <a:lnTo>
                  <a:pt x="8270" y="18813"/>
                </a:lnTo>
                <a:cubicBezTo>
                  <a:pt x="8156" y="18251"/>
                  <a:pt x="7836" y="17771"/>
                  <a:pt x="7398" y="17436"/>
                </a:cubicBezTo>
                <a:lnTo>
                  <a:pt x="8311" y="14536"/>
                </a:lnTo>
                <a:lnTo>
                  <a:pt x="19752" y="14051"/>
                </a:lnTo>
                <a:close/>
              </a:path>
            </a:pathLst>
          </a:custGeom>
          <a:solidFill>
            <a:srgbClr val="FFFFFF"/>
          </a:solidFill>
          <a:ln w="12700">
            <a:miter lim="400000"/>
          </a:ln>
        </p:spPr>
        <p:txBody>
          <a:bodyPr lIns="0" tIns="0" rIns="0" bIns="0" anchor="ctr"/>
          <a:lstStyle/>
          <a:p>
            <a:pPr lvl="0"/>
            <a:endParaRPr/>
          </a:p>
        </p:txBody>
      </p:sp>
      <p:grpSp>
        <p:nvGrpSpPr>
          <p:cNvPr id="6754" name="Group 6754"/>
          <p:cNvGrpSpPr/>
          <p:nvPr/>
        </p:nvGrpSpPr>
        <p:grpSpPr>
          <a:xfrm>
            <a:off x="168076" y="-10081"/>
            <a:ext cx="9256278" cy="511141"/>
            <a:chOff x="0" y="0"/>
            <a:chExt cx="9256277" cy="511140"/>
          </a:xfrm>
        </p:grpSpPr>
        <p:sp>
          <p:nvSpPr>
            <p:cNvPr id="6732" name="Shape 6732"/>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733" name="Shape 6733"/>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734" name="Shape 6734"/>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735" name="Shape 6735"/>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736" name="Shape 6736"/>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6737" name="Shape 6737"/>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6741" name="Group 6741"/>
            <p:cNvGrpSpPr/>
            <p:nvPr/>
          </p:nvGrpSpPr>
          <p:grpSpPr>
            <a:xfrm>
              <a:off x="8469476" y="114183"/>
              <a:ext cx="786802" cy="307864"/>
              <a:chOff x="0" y="0"/>
              <a:chExt cx="786801" cy="307863"/>
            </a:xfrm>
          </p:grpSpPr>
          <p:sp>
            <p:nvSpPr>
              <p:cNvPr id="6738" name="Shape 6738"/>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739" name="Shape 6739"/>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740" name="Shape 6740"/>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6746" name="Group 6746"/>
            <p:cNvGrpSpPr/>
            <p:nvPr/>
          </p:nvGrpSpPr>
          <p:grpSpPr>
            <a:xfrm>
              <a:off x="3398375" y="142780"/>
              <a:ext cx="322567" cy="250980"/>
              <a:chOff x="0" y="0"/>
              <a:chExt cx="322565" cy="250978"/>
            </a:xfrm>
          </p:grpSpPr>
          <p:sp>
            <p:nvSpPr>
              <p:cNvPr id="6742" name="Shape 6742"/>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6743" name="Shape 6743"/>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744" name="Shape 6744"/>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745" name="Shape 6745"/>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6747" name="Shape 6747"/>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748" name="Shape 6748"/>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6749" name="Shape 6749"/>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750" name="Shape 6750"/>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751" name="Shape 6751"/>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6752" name="Shape 6752"/>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753" name="Shape 6753"/>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6" name="Shape 6756"/>
          <p:cNvSpPr/>
          <p:nvPr/>
        </p:nvSpPr>
        <p:spPr>
          <a:xfrm>
            <a:off x="2747930" y="7933797"/>
            <a:ext cx="4029140" cy="107420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a:solidFill>
                  <a:srgbClr val="53585F"/>
                </a:solidFill>
                <a:latin typeface="+mn-lt"/>
                <a:ea typeface="+mn-ea"/>
                <a:cs typeface="+mn-cs"/>
                <a:sym typeface="Helvetica Neue"/>
              </a:defRPr>
            </a:lvl1pPr>
          </a:lstStyle>
          <a:p>
            <a:pPr lvl="0">
              <a:defRPr sz="1800">
                <a:solidFill>
                  <a:srgbClr val="000000"/>
                </a:solidFill>
              </a:defRPr>
            </a:pPr>
            <a:r>
              <a:rPr sz="6400">
                <a:solidFill>
                  <a:srgbClr val="53585F"/>
                </a:solidFill>
              </a:rPr>
              <a:t>SETTINGS</a:t>
            </a:r>
          </a:p>
        </p:txBody>
      </p:sp>
    </p:spTree>
  </p:cSld>
  <p:clrMapOvr>
    <a:masterClrMapping/>
  </p:clrMapOvr>
  <p:transition xmlns:p14="http://schemas.microsoft.com/office/powerpoint/2010/main" spd="med"/>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 name="Shape 6758"/>
          <p:cNvSpPr/>
          <p:nvPr/>
        </p:nvSpPr>
        <p:spPr>
          <a:xfrm>
            <a:off x="-59315" y="15459315"/>
            <a:ext cx="9590360" cy="1516161"/>
          </a:xfrm>
          <a:prstGeom prst="rect">
            <a:avLst/>
          </a:prstGeom>
          <a:solidFill>
            <a:srgbClr val="F7F7F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759" name="Shape 6759"/>
          <p:cNvSpPr/>
          <p:nvPr/>
        </p:nvSpPr>
        <p:spPr>
          <a:xfrm>
            <a:off x="-11691" y="1929465"/>
            <a:ext cx="9525001" cy="1"/>
          </a:xfrm>
          <a:prstGeom prst="line">
            <a:avLst/>
          </a:prstGeom>
          <a:ln w="25400">
            <a:solidFill>
              <a:srgbClr val="CCCCC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760" name="Shape 6760"/>
          <p:cNvSpPr/>
          <p:nvPr/>
        </p:nvSpPr>
        <p:spPr>
          <a:xfrm>
            <a:off x="1009" y="2983565"/>
            <a:ext cx="9525001" cy="1"/>
          </a:xfrm>
          <a:prstGeom prst="line">
            <a:avLst/>
          </a:prstGeom>
          <a:ln w="25400">
            <a:solidFill>
              <a:srgbClr val="CCCCC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761" name="Shape 6761"/>
          <p:cNvSpPr/>
          <p:nvPr/>
        </p:nvSpPr>
        <p:spPr>
          <a:xfrm>
            <a:off x="-11691" y="4278965"/>
            <a:ext cx="9525001" cy="1"/>
          </a:xfrm>
          <a:prstGeom prst="line">
            <a:avLst/>
          </a:prstGeom>
          <a:ln w="12700">
            <a:solidFill>
              <a:srgbClr val="CCCCCF">
                <a:alpha val="6155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762" name="Shape 6762"/>
          <p:cNvSpPr/>
          <p:nvPr/>
        </p:nvSpPr>
        <p:spPr>
          <a:xfrm>
            <a:off x="-11691" y="5587065"/>
            <a:ext cx="9525001" cy="1"/>
          </a:xfrm>
          <a:prstGeom prst="line">
            <a:avLst/>
          </a:prstGeom>
          <a:ln w="12700">
            <a:solidFill>
              <a:srgbClr val="CCCCCF">
                <a:alpha val="6155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763" name="Shape 6763"/>
          <p:cNvSpPr/>
          <p:nvPr/>
        </p:nvSpPr>
        <p:spPr>
          <a:xfrm>
            <a:off x="-11691" y="8203265"/>
            <a:ext cx="9525001" cy="1"/>
          </a:xfrm>
          <a:prstGeom prst="line">
            <a:avLst/>
          </a:prstGeom>
          <a:ln w="12700">
            <a:solidFill>
              <a:srgbClr val="CCCCCF">
                <a:alpha val="6155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764" name="Shape 6764"/>
          <p:cNvSpPr/>
          <p:nvPr/>
        </p:nvSpPr>
        <p:spPr>
          <a:xfrm>
            <a:off x="-11691" y="9892365"/>
            <a:ext cx="9525001" cy="1"/>
          </a:xfrm>
          <a:prstGeom prst="line">
            <a:avLst/>
          </a:prstGeom>
          <a:ln w="12700">
            <a:solidFill>
              <a:srgbClr val="CCCCCF">
                <a:alpha val="6155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765" name="Shape 6765"/>
          <p:cNvSpPr/>
          <p:nvPr/>
        </p:nvSpPr>
        <p:spPr>
          <a:xfrm>
            <a:off x="-11691" y="14350066"/>
            <a:ext cx="9525001" cy="1"/>
          </a:xfrm>
          <a:prstGeom prst="line">
            <a:avLst/>
          </a:prstGeom>
          <a:ln w="12700">
            <a:solidFill>
              <a:srgbClr val="CCCCCF">
                <a:alpha val="6155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766" name="Shape 6766"/>
          <p:cNvSpPr/>
          <p:nvPr/>
        </p:nvSpPr>
        <p:spPr>
          <a:xfrm>
            <a:off x="-11691" y="15467666"/>
            <a:ext cx="9525001" cy="1"/>
          </a:xfrm>
          <a:prstGeom prst="line">
            <a:avLst/>
          </a:prstGeom>
          <a:ln w="12700">
            <a:solidFill>
              <a:srgbClr val="CCCCCF">
                <a:alpha val="6155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767" name="Shape 6767"/>
          <p:cNvSpPr/>
          <p:nvPr/>
        </p:nvSpPr>
        <p:spPr>
          <a:xfrm>
            <a:off x="430108" y="12837485"/>
            <a:ext cx="9125395" cy="1"/>
          </a:xfrm>
          <a:prstGeom prst="line">
            <a:avLst/>
          </a:prstGeom>
          <a:ln w="12700">
            <a:solidFill>
              <a:srgbClr val="CCCCCF">
                <a:alpha val="6155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768" name="Shape 6768"/>
          <p:cNvSpPr/>
          <p:nvPr/>
        </p:nvSpPr>
        <p:spPr>
          <a:xfrm>
            <a:off x="430108" y="11351585"/>
            <a:ext cx="9125395" cy="1"/>
          </a:xfrm>
          <a:prstGeom prst="line">
            <a:avLst/>
          </a:prstGeom>
          <a:ln w="12700">
            <a:solidFill>
              <a:srgbClr val="CCCCCF">
                <a:alpha val="6155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769" name="Shape 6769"/>
          <p:cNvSpPr/>
          <p:nvPr/>
        </p:nvSpPr>
        <p:spPr>
          <a:xfrm flipV="1">
            <a:off x="-110018" y="6893885"/>
            <a:ext cx="9710852" cy="1"/>
          </a:xfrm>
          <a:prstGeom prst="line">
            <a:avLst/>
          </a:prstGeom>
          <a:ln w="12700">
            <a:solidFill>
              <a:srgbClr val="CCCCCF">
                <a:alpha val="6155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770" name="Shape 6770"/>
          <p:cNvSpPr/>
          <p:nvPr/>
        </p:nvSpPr>
        <p:spPr>
          <a:xfrm>
            <a:off x="1588445" y="3351073"/>
            <a:ext cx="2413194"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0">
                <a:solidFill>
                  <a:srgbClr val="000000"/>
                </a:solidFill>
                <a:latin typeface="+mn-lt"/>
                <a:ea typeface="+mn-ea"/>
                <a:cs typeface="+mn-cs"/>
                <a:sym typeface="Helvetica Neue"/>
              </a:defRPr>
            </a:lvl1pPr>
          </a:lstStyle>
          <a:p>
            <a:pPr lvl="0">
              <a:defRPr sz="1800" spc="0"/>
            </a:pPr>
            <a:r>
              <a:rPr sz="3200" spc="0"/>
              <a:t>Order Status</a:t>
            </a:r>
          </a:p>
        </p:txBody>
      </p:sp>
      <p:sp>
        <p:nvSpPr>
          <p:cNvPr id="6771" name="Shape 6771"/>
          <p:cNvSpPr/>
          <p:nvPr/>
        </p:nvSpPr>
        <p:spPr>
          <a:xfrm>
            <a:off x="1612219" y="4646473"/>
            <a:ext cx="3127646"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0">
                <a:solidFill>
                  <a:srgbClr val="000000"/>
                </a:solidFill>
                <a:latin typeface="+mn-lt"/>
                <a:ea typeface="+mn-ea"/>
                <a:cs typeface="+mn-cs"/>
                <a:sym typeface="Helvetica Neue"/>
              </a:defRPr>
            </a:lvl1pPr>
          </a:lstStyle>
          <a:p>
            <a:pPr lvl="0">
              <a:defRPr sz="1800" spc="0"/>
            </a:pPr>
            <a:r>
              <a:rPr sz="3200" spc="0"/>
              <a:t>My Reservations</a:t>
            </a:r>
          </a:p>
        </p:txBody>
      </p:sp>
      <p:sp>
        <p:nvSpPr>
          <p:cNvPr id="6772" name="Shape 6772"/>
          <p:cNvSpPr/>
          <p:nvPr/>
        </p:nvSpPr>
        <p:spPr>
          <a:xfrm>
            <a:off x="1635010" y="5941740"/>
            <a:ext cx="1632501"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200" spc="-64">
                <a:solidFill>
                  <a:srgbClr val="000000"/>
                </a:solidFill>
                <a:latin typeface="+mn-lt"/>
                <a:ea typeface="+mn-ea"/>
                <a:cs typeface="+mn-cs"/>
                <a:sym typeface="Helvetica Neue"/>
              </a:defRPr>
            </a:lvl1pPr>
          </a:lstStyle>
          <a:p>
            <a:pPr lvl="0">
              <a:defRPr sz="1800" spc="0"/>
            </a:pPr>
            <a:r>
              <a:rPr sz="3200" spc="-64"/>
              <a:t>Receipts</a:t>
            </a:r>
          </a:p>
        </p:txBody>
      </p:sp>
      <p:sp>
        <p:nvSpPr>
          <p:cNvPr id="6773" name="Shape 6773"/>
          <p:cNvSpPr/>
          <p:nvPr/>
        </p:nvSpPr>
        <p:spPr>
          <a:xfrm>
            <a:off x="1605005" y="7268779"/>
            <a:ext cx="3218274"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0">
                <a:solidFill>
                  <a:srgbClr val="000000"/>
                </a:solidFill>
                <a:latin typeface="+mn-lt"/>
                <a:ea typeface="+mn-ea"/>
                <a:cs typeface="+mn-cs"/>
                <a:sym typeface="Helvetica Neue"/>
              </a:defRPr>
            </a:lvl1pPr>
          </a:lstStyle>
          <a:p>
            <a:pPr lvl="0">
              <a:defRPr sz="1800" spc="0"/>
            </a:pPr>
            <a:r>
              <a:rPr sz="3200" spc="0"/>
              <a:t>Account Settings</a:t>
            </a:r>
          </a:p>
        </p:txBody>
      </p:sp>
      <p:sp>
        <p:nvSpPr>
          <p:cNvPr id="6774" name="Shape 6774"/>
          <p:cNvSpPr/>
          <p:nvPr/>
        </p:nvSpPr>
        <p:spPr>
          <a:xfrm>
            <a:off x="400244" y="9124727"/>
            <a:ext cx="2658660"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solidFill>
                  <a:srgbClr val="000000"/>
                </a:solidFill>
                <a:latin typeface="+mn-lt"/>
                <a:ea typeface="+mn-ea"/>
                <a:cs typeface="+mn-cs"/>
                <a:sym typeface="Helvetica Neue"/>
              </a:defRPr>
            </a:lvl1pPr>
          </a:lstStyle>
          <a:p>
            <a:pPr lvl="0">
              <a:defRPr sz="1800" spc="0"/>
            </a:pPr>
            <a:r>
              <a:rPr sz="3600" spc="0"/>
              <a:t>Notifications</a:t>
            </a:r>
          </a:p>
        </p:txBody>
      </p:sp>
      <p:sp>
        <p:nvSpPr>
          <p:cNvPr id="6775" name="Shape 6775"/>
          <p:cNvSpPr/>
          <p:nvPr/>
        </p:nvSpPr>
        <p:spPr>
          <a:xfrm>
            <a:off x="380676" y="10311333"/>
            <a:ext cx="2413194"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0">
                <a:solidFill>
                  <a:srgbClr val="000000"/>
                </a:solidFill>
                <a:latin typeface="+mn-lt"/>
                <a:ea typeface="+mn-ea"/>
                <a:cs typeface="+mn-cs"/>
                <a:sym typeface="Helvetica Neue"/>
              </a:defRPr>
            </a:lvl1pPr>
          </a:lstStyle>
          <a:p>
            <a:pPr lvl="0">
              <a:defRPr sz="1800" spc="0"/>
            </a:pPr>
            <a:r>
              <a:rPr sz="3200" spc="0"/>
              <a:t>Order Status</a:t>
            </a:r>
          </a:p>
        </p:txBody>
      </p:sp>
      <p:sp>
        <p:nvSpPr>
          <p:cNvPr id="6776" name="Shape 6776"/>
          <p:cNvSpPr/>
          <p:nvPr/>
        </p:nvSpPr>
        <p:spPr>
          <a:xfrm>
            <a:off x="412160" y="11812885"/>
            <a:ext cx="4599220" cy="56051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31">
                <a:solidFill>
                  <a:srgbClr val="000000"/>
                </a:solidFill>
                <a:latin typeface="+mn-lt"/>
                <a:ea typeface="+mn-ea"/>
                <a:cs typeface="+mn-cs"/>
                <a:sym typeface="Helvetica Neue"/>
              </a:defRPr>
            </a:lvl1pPr>
          </a:lstStyle>
          <a:p>
            <a:pPr lvl="0">
              <a:defRPr sz="1800" spc="0"/>
            </a:pPr>
            <a:r>
              <a:rPr sz="3200" spc="31"/>
              <a:t>Appointment Reminders</a:t>
            </a:r>
          </a:p>
        </p:txBody>
      </p:sp>
      <p:sp>
        <p:nvSpPr>
          <p:cNvPr id="6777" name="Shape 6777"/>
          <p:cNvSpPr/>
          <p:nvPr/>
        </p:nvSpPr>
        <p:spPr>
          <a:xfrm>
            <a:off x="395255" y="13296712"/>
            <a:ext cx="4760561"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0">
                <a:solidFill>
                  <a:srgbClr val="000000"/>
                </a:solidFill>
                <a:latin typeface="+mn-lt"/>
                <a:ea typeface="+mn-ea"/>
                <a:cs typeface="+mn-cs"/>
                <a:sym typeface="Helvetica Neue"/>
              </a:defRPr>
            </a:lvl1pPr>
          </a:lstStyle>
          <a:p>
            <a:pPr lvl="0">
              <a:defRPr sz="1800" spc="0"/>
            </a:pPr>
            <a:r>
              <a:rPr sz="3200" spc="0"/>
              <a:t>iPhone Upgrade Eligibility</a:t>
            </a:r>
          </a:p>
        </p:txBody>
      </p:sp>
      <p:sp>
        <p:nvSpPr>
          <p:cNvPr id="6778" name="Shape 6778"/>
          <p:cNvSpPr/>
          <p:nvPr/>
        </p:nvSpPr>
        <p:spPr>
          <a:xfrm>
            <a:off x="973067" y="14468861"/>
            <a:ext cx="7633225"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29">
                <a:solidFill>
                  <a:srgbClr val="6E6E6E"/>
                </a:solidFill>
                <a:latin typeface="+mn-lt"/>
                <a:ea typeface="+mn-ea"/>
                <a:cs typeface="+mn-cs"/>
                <a:sym typeface="Helvetica Neue"/>
              </a:defRPr>
            </a:lvl1pPr>
          </a:lstStyle>
          <a:p>
            <a:pPr lvl="0">
              <a:defRPr sz="1800" spc="0">
                <a:solidFill>
                  <a:srgbClr val="000000"/>
                </a:solidFill>
              </a:defRPr>
            </a:pPr>
            <a:r>
              <a:rPr sz="3000" spc="29">
                <a:solidFill>
                  <a:srgbClr val="6E6E6E"/>
                </a:solidFill>
              </a:rPr>
              <a:t>We’ll notify you on your next eligibility date.</a:t>
            </a:r>
          </a:p>
        </p:txBody>
      </p:sp>
      <p:sp>
        <p:nvSpPr>
          <p:cNvPr id="6779" name="Shape 6779"/>
          <p:cNvSpPr/>
          <p:nvPr/>
        </p:nvSpPr>
        <p:spPr>
          <a:xfrm>
            <a:off x="3745795" y="14924307"/>
            <a:ext cx="2011570" cy="53582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30">
                <a:solidFill>
                  <a:srgbClr val="4BAFF2"/>
                </a:solidFill>
                <a:latin typeface="+mn-lt"/>
                <a:ea typeface="+mn-ea"/>
                <a:cs typeface="+mn-cs"/>
                <a:sym typeface="Helvetica Neue"/>
              </a:defRPr>
            </a:lvl1pPr>
          </a:lstStyle>
          <a:p>
            <a:pPr lvl="0">
              <a:defRPr sz="1800" spc="0">
                <a:solidFill>
                  <a:srgbClr val="000000"/>
                </a:solidFill>
              </a:defRPr>
            </a:pPr>
            <a:r>
              <a:rPr sz="3000" spc="-30">
                <a:solidFill>
                  <a:srgbClr val="4BAFF2"/>
                </a:solidFill>
              </a:rPr>
              <a:t>Learn More</a:t>
            </a:r>
          </a:p>
        </p:txBody>
      </p:sp>
      <p:sp>
        <p:nvSpPr>
          <p:cNvPr id="6780" name="Shape 6780"/>
          <p:cNvSpPr/>
          <p:nvPr/>
        </p:nvSpPr>
        <p:spPr>
          <a:xfrm>
            <a:off x="265518" y="16485290"/>
            <a:ext cx="1334609" cy="449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23">
                <a:solidFill>
                  <a:srgbClr val="929292"/>
                </a:solidFill>
                <a:latin typeface="+mn-lt"/>
                <a:ea typeface="+mn-ea"/>
                <a:cs typeface="+mn-cs"/>
                <a:sym typeface="Helvetica Neue"/>
              </a:defRPr>
            </a:lvl1pPr>
          </a:lstStyle>
          <a:p>
            <a:pPr lvl="0">
              <a:defRPr sz="1800" spc="0">
                <a:solidFill>
                  <a:srgbClr val="000000"/>
                </a:solidFill>
              </a:defRPr>
            </a:pPr>
            <a:r>
              <a:rPr sz="2400" spc="23">
                <a:solidFill>
                  <a:srgbClr val="929292"/>
                </a:solidFill>
              </a:rPr>
              <a:t>Featured</a:t>
            </a:r>
          </a:p>
        </p:txBody>
      </p:sp>
      <p:sp>
        <p:nvSpPr>
          <p:cNvPr id="6781" name="Shape 6781"/>
          <p:cNvSpPr/>
          <p:nvPr/>
        </p:nvSpPr>
        <p:spPr>
          <a:xfrm>
            <a:off x="2433300" y="16497990"/>
            <a:ext cx="836871" cy="449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23">
                <a:solidFill>
                  <a:srgbClr val="929292"/>
                </a:solidFill>
                <a:latin typeface="+mn-lt"/>
                <a:ea typeface="+mn-ea"/>
                <a:cs typeface="+mn-cs"/>
                <a:sym typeface="Helvetica Neue"/>
              </a:defRPr>
            </a:lvl1pPr>
          </a:lstStyle>
          <a:p>
            <a:pPr lvl="0">
              <a:defRPr sz="1800" spc="0">
                <a:solidFill>
                  <a:srgbClr val="000000"/>
                </a:solidFill>
              </a:defRPr>
            </a:pPr>
            <a:r>
              <a:rPr sz="2400" spc="23">
                <a:solidFill>
                  <a:srgbClr val="929292"/>
                </a:solidFill>
              </a:rPr>
              <a:t>Shop</a:t>
            </a:r>
          </a:p>
        </p:txBody>
      </p:sp>
      <p:sp>
        <p:nvSpPr>
          <p:cNvPr id="6782" name="Shape 6782"/>
          <p:cNvSpPr/>
          <p:nvPr/>
        </p:nvSpPr>
        <p:spPr>
          <a:xfrm>
            <a:off x="4235439" y="16485290"/>
            <a:ext cx="1000853" cy="449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23">
                <a:solidFill>
                  <a:srgbClr val="929292"/>
                </a:solidFill>
                <a:latin typeface="+mn-lt"/>
                <a:ea typeface="+mn-ea"/>
                <a:cs typeface="+mn-cs"/>
                <a:sym typeface="Helvetica Neue"/>
              </a:defRPr>
            </a:lvl1pPr>
          </a:lstStyle>
          <a:p>
            <a:pPr lvl="0">
              <a:defRPr sz="1800" spc="0">
                <a:solidFill>
                  <a:srgbClr val="000000"/>
                </a:solidFill>
              </a:defRPr>
            </a:pPr>
            <a:r>
              <a:rPr sz="2400" spc="23">
                <a:solidFill>
                  <a:srgbClr val="929292"/>
                </a:solidFill>
              </a:rPr>
              <a:t>Stores</a:t>
            </a:r>
          </a:p>
        </p:txBody>
      </p:sp>
      <p:sp>
        <p:nvSpPr>
          <p:cNvPr id="6783" name="Shape 6783"/>
          <p:cNvSpPr/>
          <p:nvPr/>
        </p:nvSpPr>
        <p:spPr>
          <a:xfrm>
            <a:off x="6041313" y="16485290"/>
            <a:ext cx="1258104" cy="449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23">
                <a:solidFill>
                  <a:srgbClr val="207DFB"/>
                </a:solidFill>
                <a:latin typeface="+mn-lt"/>
                <a:ea typeface="+mn-ea"/>
                <a:cs typeface="+mn-cs"/>
                <a:sym typeface="Helvetica Neue"/>
              </a:defRPr>
            </a:lvl1pPr>
          </a:lstStyle>
          <a:p>
            <a:pPr lvl="0">
              <a:defRPr sz="1800" spc="0">
                <a:solidFill>
                  <a:srgbClr val="000000"/>
                </a:solidFill>
              </a:defRPr>
            </a:pPr>
            <a:r>
              <a:rPr sz="2400" spc="23">
                <a:solidFill>
                  <a:srgbClr val="207DFB"/>
                </a:solidFill>
              </a:rPr>
              <a:t>Account</a:t>
            </a:r>
          </a:p>
        </p:txBody>
      </p:sp>
      <p:sp>
        <p:nvSpPr>
          <p:cNvPr id="6784" name="Shape 6784"/>
          <p:cNvSpPr/>
          <p:nvPr/>
        </p:nvSpPr>
        <p:spPr>
          <a:xfrm>
            <a:off x="8206038" y="16485290"/>
            <a:ext cx="695443" cy="449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23">
                <a:solidFill>
                  <a:srgbClr val="929292"/>
                </a:solidFill>
                <a:latin typeface="+mn-lt"/>
                <a:ea typeface="+mn-ea"/>
                <a:cs typeface="+mn-cs"/>
                <a:sym typeface="Helvetica Neue"/>
              </a:defRPr>
            </a:lvl1pPr>
          </a:lstStyle>
          <a:p>
            <a:pPr lvl="0">
              <a:defRPr sz="1800" spc="0">
                <a:solidFill>
                  <a:srgbClr val="000000"/>
                </a:solidFill>
              </a:defRPr>
            </a:pPr>
            <a:r>
              <a:rPr sz="2400" spc="23">
                <a:solidFill>
                  <a:srgbClr val="929292"/>
                </a:solidFill>
              </a:rPr>
              <a:t>Cart</a:t>
            </a:r>
          </a:p>
        </p:txBody>
      </p:sp>
      <p:sp>
        <p:nvSpPr>
          <p:cNvPr id="6785" name="Shape 6785"/>
          <p:cNvSpPr/>
          <p:nvPr/>
        </p:nvSpPr>
        <p:spPr>
          <a:xfrm>
            <a:off x="8146095" y="15755911"/>
            <a:ext cx="738561" cy="738560"/>
          </a:xfrm>
          <a:custGeom>
            <a:avLst/>
            <a:gdLst/>
            <a:ahLst/>
            <a:cxnLst>
              <a:cxn ang="0">
                <a:pos x="wd2" y="hd2"/>
              </a:cxn>
              <a:cxn ang="5400000">
                <a:pos x="wd2" y="hd2"/>
              </a:cxn>
              <a:cxn ang="10800000">
                <a:pos x="wd2" y="hd2"/>
              </a:cxn>
              <a:cxn ang="16200000">
                <a:pos x="wd2" y="hd2"/>
              </a:cxn>
            </a:cxnLst>
            <a:rect l="0" t="0" r="r" b="b"/>
            <a:pathLst>
              <a:path w="21600" h="21600" extrusionOk="0">
                <a:moveTo>
                  <a:pt x="19752" y="14051"/>
                </a:moveTo>
                <a:lnTo>
                  <a:pt x="21600" y="4965"/>
                </a:lnTo>
                <a:lnTo>
                  <a:pt x="4038" y="2605"/>
                </a:lnTo>
                <a:lnTo>
                  <a:pt x="2631" y="1661"/>
                </a:lnTo>
                <a:cubicBezTo>
                  <a:pt x="2654" y="1561"/>
                  <a:pt x="2692" y="1465"/>
                  <a:pt x="2692" y="1355"/>
                </a:cubicBezTo>
                <a:cubicBezTo>
                  <a:pt x="2692" y="608"/>
                  <a:pt x="2089" y="0"/>
                  <a:pt x="1346" y="0"/>
                </a:cubicBezTo>
                <a:cubicBezTo>
                  <a:pt x="603" y="0"/>
                  <a:pt x="0" y="608"/>
                  <a:pt x="0" y="1355"/>
                </a:cubicBezTo>
                <a:cubicBezTo>
                  <a:pt x="0" y="2101"/>
                  <a:pt x="603" y="2708"/>
                  <a:pt x="1346" y="2708"/>
                </a:cubicBezTo>
                <a:cubicBezTo>
                  <a:pt x="1440" y="2708"/>
                  <a:pt x="1525" y="2671"/>
                  <a:pt x="1613" y="2653"/>
                </a:cubicBezTo>
                <a:lnTo>
                  <a:pt x="3266" y="3763"/>
                </a:lnTo>
                <a:lnTo>
                  <a:pt x="6006" y="14632"/>
                </a:lnTo>
                <a:lnTo>
                  <a:pt x="6839" y="14599"/>
                </a:lnTo>
                <a:lnTo>
                  <a:pt x="6092" y="16965"/>
                </a:lnTo>
                <a:cubicBezTo>
                  <a:pt x="6063" y="16964"/>
                  <a:pt x="6037" y="16955"/>
                  <a:pt x="6006" y="16955"/>
                </a:cubicBezTo>
                <a:cubicBezTo>
                  <a:pt x="4731" y="16955"/>
                  <a:pt x="3697" y="17996"/>
                  <a:pt x="3697" y="19278"/>
                </a:cubicBezTo>
                <a:cubicBezTo>
                  <a:pt x="3697" y="20562"/>
                  <a:pt x="4731" y="21600"/>
                  <a:pt x="6006" y="21600"/>
                </a:cubicBezTo>
                <a:cubicBezTo>
                  <a:pt x="6954" y="21600"/>
                  <a:pt x="7765" y="21026"/>
                  <a:pt x="8121" y="20206"/>
                </a:cubicBezTo>
                <a:lnTo>
                  <a:pt x="15421" y="20206"/>
                </a:lnTo>
                <a:cubicBezTo>
                  <a:pt x="15760" y="21024"/>
                  <a:pt x="16563" y="21600"/>
                  <a:pt x="17500" y="21600"/>
                </a:cubicBezTo>
                <a:cubicBezTo>
                  <a:pt x="18743" y="21600"/>
                  <a:pt x="19752" y="20587"/>
                  <a:pt x="19752" y="19335"/>
                </a:cubicBezTo>
                <a:cubicBezTo>
                  <a:pt x="19752" y="18085"/>
                  <a:pt x="18743" y="17071"/>
                  <a:pt x="17500" y="17071"/>
                </a:cubicBezTo>
                <a:cubicBezTo>
                  <a:pt x="16435" y="17071"/>
                  <a:pt x="15550" y="17817"/>
                  <a:pt x="15314" y="18813"/>
                </a:cubicBezTo>
                <a:lnTo>
                  <a:pt x="8270" y="18813"/>
                </a:lnTo>
                <a:cubicBezTo>
                  <a:pt x="8156" y="18251"/>
                  <a:pt x="7836" y="17771"/>
                  <a:pt x="7398" y="17436"/>
                </a:cubicBezTo>
                <a:lnTo>
                  <a:pt x="8311" y="14536"/>
                </a:lnTo>
                <a:lnTo>
                  <a:pt x="19752" y="14051"/>
                </a:lnTo>
                <a:close/>
              </a:path>
            </a:pathLst>
          </a:custGeom>
          <a:solidFill>
            <a:srgbClr val="929292"/>
          </a:solidFill>
          <a:ln w="12700">
            <a:miter lim="400000"/>
          </a:ln>
        </p:spPr>
        <p:txBody>
          <a:bodyPr lIns="0" tIns="0" rIns="0" bIns="0" anchor="ctr"/>
          <a:lstStyle/>
          <a:p>
            <a:pPr lvl="0">
              <a:defRPr>
                <a:solidFill>
                  <a:srgbClr val="929292"/>
                </a:solidFill>
              </a:defRPr>
            </a:pPr>
            <a:endParaRPr/>
          </a:p>
        </p:txBody>
      </p:sp>
      <p:sp>
        <p:nvSpPr>
          <p:cNvPr id="6786" name="Shape 6786"/>
          <p:cNvSpPr/>
          <p:nvPr/>
        </p:nvSpPr>
        <p:spPr>
          <a:xfrm>
            <a:off x="550955" y="3271248"/>
            <a:ext cx="446022" cy="542738"/>
          </a:xfrm>
          <a:prstGeom prst="rect">
            <a:avLst/>
          </a:prstGeom>
          <a:ln w="25400">
            <a:solidFill>
              <a:srgbClr val="8E8E92"/>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787" name="Shape 6787"/>
          <p:cNvSpPr/>
          <p:nvPr/>
        </p:nvSpPr>
        <p:spPr>
          <a:xfrm>
            <a:off x="676770" y="3372597"/>
            <a:ext cx="446022" cy="542738"/>
          </a:xfrm>
          <a:prstGeom prst="rect">
            <a:avLst/>
          </a:prstGeom>
          <a:solidFill>
            <a:srgbClr val="FFFFFF"/>
          </a:solidFill>
          <a:ln w="25400">
            <a:solidFill>
              <a:srgbClr val="8E8E92"/>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788" name="Shape 6788"/>
          <p:cNvSpPr/>
          <p:nvPr/>
        </p:nvSpPr>
        <p:spPr>
          <a:xfrm>
            <a:off x="751268" y="3468040"/>
            <a:ext cx="284325" cy="25401"/>
          </a:xfrm>
          <a:prstGeom prst="rect">
            <a:avLst/>
          </a:prstGeom>
          <a:solidFill>
            <a:srgbClr val="D0D1D3"/>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789" name="Shape 6789"/>
          <p:cNvSpPr/>
          <p:nvPr/>
        </p:nvSpPr>
        <p:spPr>
          <a:xfrm>
            <a:off x="751268" y="3569640"/>
            <a:ext cx="284325" cy="25401"/>
          </a:xfrm>
          <a:prstGeom prst="rect">
            <a:avLst/>
          </a:prstGeom>
          <a:solidFill>
            <a:srgbClr val="D0D1D3"/>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790" name="Shape 6790"/>
          <p:cNvSpPr/>
          <p:nvPr/>
        </p:nvSpPr>
        <p:spPr>
          <a:xfrm>
            <a:off x="751268" y="3671240"/>
            <a:ext cx="284325" cy="25401"/>
          </a:xfrm>
          <a:prstGeom prst="rect">
            <a:avLst/>
          </a:prstGeom>
          <a:solidFill>
            <a:srgbClr val="D0D1D3"/>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791" name="Shape 6791"/>
          <p:cNvSpPr/>
          <p:nvPr/>
        </p:nvSpPr>
        <p:spPr>
          <a:xfrm>
            <a:off x="751268" y="3772840"/>
            <a:ext cx="284325" cy="25401"/>
          </a:xfrm>
          <a:prstGeom prst="rect">
            <a:avLst/>
          </a:prstGeom>
          <a:solidFill>
            <a:srgbClr val="D0D1D3"/>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792" name="Shape 6792"/>
          <p:cNvSpPr/>
          <p:nvPr/>
        </p:nvSpPr>
        <p:spPr>
          <a:xfrm>
            <a:off x="490199" y="4531452"/>
            <a:ext cx="703097" cy="742783"/>
          </a:xfrm>
          <a:custGeom>
            <a:avLst/>
            <a:gdLst/>
            <a:ahLst/>
            <a:cxnLst>
              <a:cxn ang="0">
                <a:pos x="wd2" y="hd2"/>
              </a:cxn>
              <a:cxn ang="5400000">
                <a:pos x="wd2" y="hd2"/>
              </a:cxn>
              <a:cxn ang="10800000">
                <a:pos x="wd2" y="hd2"/>
              </a:cxn>
              <a:cxn ang="16200000">
                <a:pos x="wd2" y="hd2"/>
              </a:cxn>
            </a:cxnLst>
            <a:rect l="0" t="0" r="r" b="b"/>
            <a:pathLst>
              <a:path w="21600" h="21493" extrusionOk="0">
                <a:moveTo>
                  <a:pt x="4603" y="0"/>
                </a:moveTo>
                <a:lnTo>
                  <a:pt x="10632" y="206"/>
                </a:lnTo>
                <a:lnTo>
                  <a:pt x="16196" y="206"/>
                </a:lnTo>
                <a:cubicBezTo>
                  <a:pt x="17091" y="-107"/>
                  <a:pt x="18088" y="310"/>
                  <a:pt x="18442" y="1145"/>
                </a:cubicBezTo>
                <a:cubicBezTo>
                  <a:pt x="18475" y="1222"/>
                  <a:pt x="18500" y="1301"/>
                  <a:pt x="18519" y="1382"/>
                </a:cubicBezTo>
                <a:lnTo>
                  <a:pt x="21600" y="7514"/>
                </a:lnTo>
                <a:lnTo>
                  <a:pt x="17771" y="9544"/>
                </a:lnTo>
                <a:lnTo>
                  <a:pt x="17771" y="21493"/>
                </a:lnTo>
                <a:lnTo>
                  <a:pt x="3494" y="21493"/>
                </a:lnTo>
                <a:lnTo>
                  <a:pt x="3494" y="9021"/>
                </a:lnTo>
                <a:lnTo>
                  <a:pt x="0" y="7169"/>
                </a:lnTo>
                <a:lnTo>
                  <a:pt x="2536" y="1424"/>
                </a:lnTo>
                <a:lnTo>
                  <a:pt x="4603" y="0"/>
                </a:lnTo>
                <a:close/>
              </a:path>
            </a:pathLst>
          </a:custGeom>
          <a:solidFill>
            <a:srgbClr val="FFFFFF"/>
          </a:solidFill>
          <a:ln w="25400">
            <a:solidFill>
              <a:srgbClr val="8E8E92"/>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793" name="Shape 6793"/>
          <p:cNvSpPr/>
          <p:nvPr/>
        </p:nvSpPr>
        <p:spPr>
          <a:xfrm rot="10800000" flipH="1">
            <a:off x="708025" y="4543425"/>
            <a:ext cx="244659" cy="2319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25400">
            <a:solidFill>
              <a:srgbClr val="8E8E92"/>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794" name="Shape 6794"/>
          <p:cNvSpPr/>
          <p:nvPr/>
        </p:nvSpPr>
        <p:spPr>
          <a:xfrm>
            <a:off x="781075" y="4769216"/>
            <a:ext cx="98558" cy="146057"/>
          </a:xfrm>
          <a:prstGeom prst="roundRect">
            <a:avLst>
              <a:gd name="adj" fmla="val 23008"/>
            </a:avLst>
          </a:prstGeom>
          <a:solidFill>
            <a:srgbClr val="FFFFFF"/>
          </a:solidFill>
          <a:ln w="19050">
            <a:solidFill>
              <a:srgbClr val="8E8E92"/>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6797" name="Group 6797"/>
          <p:cNvGrpSpPr/>
          <p:nvPr/>
        </p:nvGrpSpPr>
        <p:grpSpPr>
          <a:xfrm>
            <a:off x="7572042" y="10145714"/>
            <a:ext cx="1532931" cy="937618"/>
            <a:chOff x="0" y="0"/>
            <a:chExt cx="1532929" cy="937617"/>
          </a:xfrm>
        </p:grpSpPr>
        <p:sp>
          <p:nvSpPr>
            <p:cNvPr id="6795" name="Shape 6795"/>
            <p:cNvSpPr/>
            <p:nvPr/>
          </p:nvSpPr>
          <p:spPr>
            <a:xfrm>
              <a:off x="0" y="0"/>
              <a:ext cx="1532930" cy="937618"/>
            </a:xfrm>
            <a:prstGeom prst="roundRect">
              <a:avLst>
                <a:gd name="adj" fmla="val 50000"/>
              </a:avLst>
            </a:prstGeom>
            <a:solidFill>
              <a:srgbClr val="73DA64"/>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796" name="Shape 6796"/>
            <p:cNvSpPr/>
            <p:nvPr/>
          </p:nvSpPr>
          <p:spPr>
            <a:xfrm>
              <a:off x="639960" y="44648"/>
              <a:ext cx="833439" cy="8334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F8F8F8"/>
              </a:solidFill>
              <a:prstDash val="solid"/>
              <a:miter lim="400000"/>
            </a:ln>
            <a:effectLst>
              <a:outerShdw blurRad="215900" dist="101600" dir="5400000" rotWithShape="0">
                <a:srgbClr val="000000">
                  <a:alpha val="25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6800" name="Group 6800"/>
          <p:cNvGrpSpPr/>
          <p:nvPr/>
        </p:nvGrpSpPr>
        <p:grpSpPr>
          <a:xfrm>
            <a:off x="7572042" y="11652407"/>
            <a:ext cx="1532931" cy="937618"/>
            <a:chOff x="0" y="0"/>
            <a:chExt cx="1532929" cy="937617"/>
          </a:xfrm>
        </p:grpSpPr>
        <p:sp>
          <p:nvSpPr>
            <p:cNvPr id="6798" name="Shape 6798"/>
            <p:cNvSpPr/>
            <p:nvPr/>
          </p:nvSpPr>
          <p:spPr>
            <a:xfrm>
              <a:off x="0" y="0"/>
              <a:ext cx="1532930" cy="937618"/>
            </a:xfrm>
            <a:prstGeom prst="roundRect">
              <a:avLst>
                <a:gd name="adj" fmla="val 50000"/>
              </a:avLst>
            </a:prstGeom>
            <a:solidFill>
              <a:srgbClr val="FFFFFF"/>
            </a:solidFill>
            <a:ln w="38100" cap="flat">
              <a:solidFill>
                <a:srgbClr val="ECECEC"/>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799" name="Shape 6799"/>
            <p:cNvSpPr/>
            <p:nvPr/>
          </p:nvSpPr>
          <p:spPr>
            <a:xfrm>
              <a:off x="44648" y="44648"/>
              <a:ext cx="833438" cy="8334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F8F8F8"/>
              </a:solidFill>
              <a:prstDash val="solid"/>
              <a:miter lim="400000"/>
            </a:ln>
            <a:effectLst>
              <a:outerShdw blurRad="215900" dist="101600" dir="5400000" rotWithShape="0">
                <a:srgbClr val="000000">
                  <a:alpha val="25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6803" name="Group 6803"/>
          <p:cNvGrpSpPr/>
          <p:nvPr/>
        </p:nvGrpSpPr>
        <p:grpSpPr>
          <a:xfrm>
            <a:off x="7572042" y="13163408"/>
            <a:ext cx="1532931" cy="937619"/>
            <a:chOff x="0" y="0"/>
            <a:chExt cx="1532929" cy="937617"/>
          </a:xfrm>
        </p:grpSpPr>
        <p:sp>
          <p:nvSpPr>
            <p:cNvPr id="6801" name="Shape 6801"/>
            <p:cNvSpPr/>
            <p:nvPr/>
          </p:nvSpPr>
          <p:spPr>
            <a:xfrm>
              <a:off x="0" y="0"/>
              <a:ext cx="1532930" cy="937618"/>
            </a:xfrm>
            <a:prstGeom prst="roundRect">
              <a:avLst>
                <a:gd name="adj" fmla="val 50000"/>
              </a:avLst>
            </a:prstGeom>
            <a:solidFill>
              <a:srgbClr val="FFFFFF"/>
            </a:solidFill>
            <a:ln w="38100" cap="flat">
              <a:solidFill>
                <a:srgbClr val="ECECEC"/>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802" name="Shape 6802"/>
            <p:cNvSpPr/>
            <p:nvPr/>
          </p:nvSpPr>
          <p:spPr>
            <a:xfrm>
              <a:off x="44648" y="44648"/>
              <a:ext cx="833438" cy="8334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F8F8F8"/>
              </a:solidFill>
              <a:prstDash val="solid"/>
              <a:miter lim="400000"/>
            </a:ln>
            <a:effectLst>
              <a:outerShdw blurRad="215900" dist="101600" dir="5400000" rotWithShape="0">
                <a:srgbClr val="000000">
                  <a:alpha val="25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6804" name="Shape 6804"/>
          <p:cNvSpPr/>
          <p:nvPr/>
        </p:nvSpPr>
        <p:spPr>
          <a:xfrm rot="16200000">
            <a:off x="417893" y="6190285"/>
            <a:ext cx="360525" cy="25401"/>
          </a:xfrm>
          <a:prstGeom prst="rect">
            <a:avLst/>
          </a:prstGeom>
          <a:solidFill>
            <a:srgbClr val="8E8E9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6807" name="Group 6807"/>
          <p:cNvGrpSpPr/>
          <p:nvPr/>
        </p:nvGrpSpPr>
        <p:grpSpPr>
          <a:xfrm>
            <a:off x="509612" y="6346573"/>
            <a:ext cx="151688" cy="144625"/>
            <a:chOff x="0" y="0"/>
            <a:chExt cx="151686" cy="144623"/>
          </a:xfrm>
        </p:grpSpPr>
        <p:sp>
          <p:nvSpPr>
            <p:cNvPr id="6805" name="Shape 6805"/>
            <p:cNvSpPr/>
            <p:nvPr/>
          </p:nvSpPr>
          <p:spPr>
            <a:xfrm rot="16200000">
              <a:off x="-59612" y="59611"/>
              <a:ext cx="144624" cy="25401"/>
            </a:xfrm>
            <a:prstGeom prst="rect">
              <a:avLst/>
            </a:prstGeom>
            <a:solidFill>
              <a:srgbClr val="8E8E9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806" name="Shape 6806"/>
            <p:cNvSpPr/>
            <p:nvPr/>
          </p:nvSpPr>
          <p:spPr>
            <a:xfrm>
              <a:off x="7063" y="116761"/>
              <a:ext cx="144624" cy="25401"/>
            </a:xfrm>
            <a:prstGeom prst="rect">
              <a:avLst/>
            </a:prstGeom>
            <a:solidFill>
              <a:srgbClr val="8E8E9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6810" name="Group 6810"/>
          <p:cNvGrpSpPr/>
          <p:nvPr/>
        </p:nvGrpSpPr>
        <p:grpSpPr>
          <a:xfrm flipH="1">
            <a:off x="1017612" y="6346573"/>
            <a:ext cx="151688" cy="144625"/>
            <a:chOff x="0" y="0"/>
            <a:chExt cx="151686" cy="144623"/>
          </a:xfrm>
        </p:grpSpPr>
        <p:sp>
          <p:nvSpPr>
            <p:cNvPr id="6808" name="Shape 6808"/>
            <p:cNvSpPr/>
            <p:nvPr/>
          </p:nvSpPr>
          <p:spPr>
            <a:xfrm rot="16200000">
              <a:off x="-59612" y="59611"/>
              <a:ext cx="144624" cy="25401"/>
            </a:xfrm>
            <a:prstGeom prst="rect">
              <a:avLst/>
            </a:prstGeom>
            <a:solidFill>
              <a:srgbClr val="8E8E9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809" name="Shape 6809"/>
            <p:cNvSpPr/>
            <p:nvPr/>
          </p:nvSpPr>
          <p:spPr>
            <a:xfrm>
              <a:off x="7063" y="116761"/>
              <a:ext cx="144624" cy="25401"/>
            </a:xfrm>
            <a:prstGeom prst="rect">
              <a:avLst/>
            </a:prstGeom>
            <a:solidFill>
              <a:srgbClr val="8E8E9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6813" name="Group 6813"/>
          <p:cNvGrpSpPr/>
          <p:nvPr/>
        </p:nvGrpSpPr>
        <p:grpSpPr>
          <a:xfrm>
            <a:off x="509612" y="5923585"/>
            <a:ext cx="148156" cy="145338"/>
            <a:chOff x="0" y="0"/>
            <a:chExt cx="148155" cy="145336"/>
          </a:xfrm>
        </p:grpSpPr>
        <p:sp>
          <p:nvSpPr>
            <p:cNvPr id="6811" name="Shape 6811"/>
            <p:cNvSpPr/>
            <p:nvPr/>
          </p:nvSpPr>
          <p:spPr>
            <a:xfrm rot="16200000" flipH="1">
              <a:off x="-59612" y="60324"/>
              <a:ext cx="144624" cy="25401"/>
            </a:xfrm>
            <a:prstGeom prst="rect">
              <a:avLst/>
            </a:prstGeom>
            <a:solidFill>
              <a:srgbClr val="8E8E9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812" name="Shape 6812"/>
            <p:cNvSpPr/>
            <p:nvPr/>
          </p:nvSpPr>
          <p:spPr>
            <a:xfrm rot="10800000" flipH="1">
              <a:off x="3531" y="0"/>
              <a:ext cx="144625" cy="25401"/>
            </a:xfrm>
            <a:prstGeom prst="rect">
              <a:avLst/>
            </a:prstGeom>
            <a:solidFill>
              <a:srgbClr val="8E8E9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6816" name="Group 6816"/>
          <p:cNvGrpSpPr/>
          <p:nvPr/>
        </p:nvGrpSpPr>
        <p:grpSpPr>
          <a:xfrm flipH="1">
            <a:off x="1006678" y="5923585"/>
            <a:ext cx="148156" cy="145338"/>
            <a:chOff x="0" y="0"/>
            <a:chExt cx="148155" cy="145336"/>
          </a:xfrm>
        </p:grpSpPr>
        <p:sp>
          <p:nvSpPr>
            <p:cNvPr id="6814" name="Shape 6814"/>
            <p:cNvSpPr/>
            <p:nvPr/>
          </p:nvSpPr>
          <p:spPr>
            <a:xfrm rot="16200000" flipH="1">
              <a:off x="-59612" y="60324"/>
              <a:ext cx="144624" cy="25401"/>
            </a:xfrm>
            <a:prstGeom prst="rect">
              <a:avLst/>
            </a:prstGeom>
            <a:solidFill>
              <a:srgbClr val="8E8E9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815" name="Shape 6815"/>
            <p:cNvSpPr/>
            <p:nvPr/>
          </p:nvSpPr>
          <p:spPr>
            <a:xfrm rot="10800000" flipH="1">
              <a:off x="3531" y="0"/>
              <a:ext cx="144625" cy="25401"/>
            </a:xfrm>
            <a:prstGeom prst="rect">
              <a:avLst/>
            </a:prstGeom>
            <a:solidFill>
              <a:srgbClr val="8E8E9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6817" name="Shape 6817"/>
          <p:cNvSpPr/>
          <p:nvPr/>
        </p:nvSpPr>
        <p:spPr>
          <a:xfrm rot="16200000">
            <a:off x="468693" y="6190285"/>
            <a:ext cx="360525" cy="25401"/>
          </a:xfrm>
          <a:prstGeom prst="rect">
            <a:avLst/>
          </a:prstGeom>
          <a:solidFill>
            <a:srgbClr val="8E8E9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818" name="Shape 6818"/>
          <p:cNvSpPr/>
          <p:nvPr/>
        </p:nvSpPr>
        <p:spPr>
          <a:xfrm rot="16200000">
            <a:off x="532193" y="6190285"/>
            <a:ext cx="360525" cy="25401"/>
          </a:xfrm>
          <a:prstGeom prst="rect">
            <a:avLst/>
          </a:prstGeom>
          <a:solidFill>
            <a:srgbClr val="8E8E9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819" name="Shape 6819"/>
          <p:cNvSpPr/>
          <p:nvPr/>
        </p:nvSpPr>
        <p:spPr>
          <a:xfrm rot="16200000">
            <a:off x="595693" y="6190285"/>
            <a:ext cx="360525" cy="25401"/>
          </a:xfrm>
          <a:prstGeom prst="rect">
            <a:avLst/>
          </a:prstGeom>
          <a:solidFill>
            <a:srgbClr val="8E8E9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820" name="Shape 6820"/>
          <p:cNvSpPr/>
          <p:nvPr/>
        </p:nvSpPr>
        <p:spPr>
          <a:xfrm rot="16200000">
            <a:off x="646493" y="6190285"/>
            <a:ext cx="360525" cy="25401"/>
          </a:xfrm>
          <a:prstGeom prst="rect">
            <a:avLst/>
          </a:prstGeom>
          <a:solidFill>
            <a:srgbClr val="8E8E9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821" name="Shape 6821"/>
          <p:cNvSpPr/>
          <p:nvPr/>
        </p:nvSpPr>
        <p:spPr>
          <a:xfrm rot="16200000">
            <a:off x="709993" y="6190285"/>
            <a:ext cx="360525" cy="25401"/>
          </a:xfrm>
          <a:prstGeom prst="rect">
            <a:avLst/>
          </a:prstGeom>
          <a:solidFill>
            <a:srgbClr val="8E8E9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822" name="Shape 6822"/>
          <p:cNvSpPr/>
          <p:nvPr/>
        </p:nvSpPr>
        <p:spPr>
          <a:xfrm rot="16200000">
            <a:off x="773493" y="6190285"/>
            <a:ext cx="360525" cy="25401"/>
          </a:xfrm>
          <a:prstGeom prst="rect">
            <a:avLst/>
          </a:prstGeom>
          <a:solidFill>
            <a:srgbClr val="8E8E9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823" name="Shape 6823"/>
          <p:cNvSpPr/>
          <p:nvPr/>
        </p:nvSpPr>
        <p:spPr>
          <a:xfrm rot="16200000">
            <a:off x="824293" y="6190285"/>
            <a:ext cx="360525" cy="25401"/>
          </a:xfrm>
          <a:prstGeom prst="rect">
            <a:avLst/>
          </a:prstGeom>
          <a:solidFill>
            <a:srgbClr val="8E8E9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824" name="Shape 6824"/>
          <p:cNvSpPr/>
          <p:nvPr/>
        </p:nvSpPr>
        <p:spPr>
          <a:xfrm rot="16200000">
            <a:off x="887793" y="6190285"/>
            <a:ext cx="360525" cy="25401"/>
          </a:xfrm>
          <a:prstGeom prst="rect">
            <a:avLst/>
          </a:prstGeom>
          <a:solidFill>
            <a:srgbClr val="8E8E9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825" name="Shape 6825"/>
          <p:cNvSpPr/>
          <p:nvPr/>
        </p:nvSpPr>
        <p:spPr>
          <a:xfrm>
            <a:off x="597495" y="15709701"/>
            <a:ext cx="690191" cy="654845"/>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ln w="25400">
            <a:solidFill>
              <a:srgbClr val="929292"/>
            </a:solidFill>
            <a:miter lim="400000"/>
          </a:ln>
        </p:spPr>
        <p:txBody>
          <a:bodyPr lIns="0" tIns="0" rIns="0" bIns="0" anchor="ctr"/>
          <a:lstStyle/>
          <a:p>
            <a:pPr lvl="0"/>
            <a:endParaRPr/>
          </a:p>
        </p:txBody>
      </p:sp>
      <p:grpSp>
        <p:nvGrpSpPr>
          <p:cNvPr id="6832" name="Group 6832"/>
          <p:cNvGrpSpPr/>
          <p:nvPr/>
        </p:nvGrpSpPr>
        <p:grpSpPr>
          <a:xfrm>
            <a:off x="2435225" y="15735842"/>
            <a:ext cx="831563" cy="664580"/>
            <a:chOff x="0" y="0"/>
            <a:chExt cx="831562" cy="664578"/>
          </a:xfrm>
        </p:grpSpPr>
        <p:sp>
          <p:nvSpPr>
            <p:cNvPr id="6826" name="Shape 6826"/>
            <p:cNvSpPr/>
            <p:nvPr/>
          </p:nvSpPr>
          <p:spPr>
            <a:xfrm>
              <a:off x="0" y="0"/>
              <a:ext cx="761028" cy="493974"/>
            </a:xfrm>
            <a:prstGeom prst="roundRect">
              <a:avLst>
                <a:gd name="adj" fmla="val 10591"/>
              </a:avLst>
            </a:prstGeom>
            <a:noFill/>
            <a:ln w="25400" cap="flat">
              <a:solidFill>
                <a:srgbClr val="929292"/>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827" name="Shape 6827"/>
            <p:cNvSpPr/>
            <p:nvPr/>
          </p:nvSpPr>
          <p:spPr>
            <a:xfrm>
              <a:off x="6679" y="399481"/>
              <a:ext cx="630338" cy="25401"/>
            </a:xfrm>
            <a:prstGeom prst="rect">
              <a:avLst/>
            </a:prstGeom>
            <a:solidFill>
              <a:srgbClr val="8E8E9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828" name="Shape 6828"/>
            <p:cNvSpPr/>
            <p:nvPr/>
          </p:nvSpPr>
          <p:spPr>
            <a:xfrm rot="16200000">
              <a:off x="565081" y="403425"/>
              <a:ext cx="347125" cy="175184"/>
            </a:xfrm>
            <a:prstGeom prst="roundRect">
              <a:avLst>
                <a:gd name="adj" fmla="val 12127"/>
              </a:avLst>
            </a:prstGeom>
            <a:solidFill>
              <a:srgbClr val="F7F7F7"/>
            </a:solidFill>
            <a:ln w="25400" cap="flat">
              <a:solidFill>
                <a:srgbClr val="929292"/>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829" name="Shape 6829"/>
            <p:cNvSpPr/>
            <p:nvPr/>
          </p:nvSpPr>
          <p:spPr>
            <a:xfrm>
              <a:off x="641679" y="375373"/>
              <a:ext cx="185838" cy="25401"/>
            </a:xfrm>
            <a:prstGeom prst="rect">
              <a:avLst/>
            </a:prstGeom>
            <a:solidFill>
              <a:srgbClr val="8E8E9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830" name="Shape 6830"/>
            <p:cNvSpPr/>
            <p:nvPr/>
          </p:nvSpPr>
          <p:spPr>
            <a:xfrm>
              <a:off x="645725" y="596311"/>
              <a:ext cx="185838" cy="25401"/>
            </a:xfrm>
            <a:prstGeom prst="rect">
              <a:avLst/>
            </a:prstGeom>
            <a:solidFill>
              <a:srgbClr val="8E8E9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831" name="Shape 6831"/>
            <p:cNvSpPr/>
            <p:nvPr/>
          </p:nvSpPr>
          <p:spPr>
            <a:xfrm>
              <a:off x="274816" y="494241"/>
              <a:ext cx="205731" cy="105292"/>
            </a:xfrm>
            <a:custGeom>
              <a:avLst/>
              <a:gdLst/>
              <a:ahLst/>
              <a:cxnLst>
                <a:cxn ang="0">
                  <a:pos x="wd2" y="hd2"/>
                </a:cxn>
                <a:cxn ang="5400000">
                  <a:pos x="wd2" y="hd2"/>
                </a:cxn>
                <a:cxn ang="10800000">
                  <a:pos x="wd2" y="hd2"/>
                </a:cxn>
                <a:cxn ang="16200000">
                  <a:pos x="wd2" y="hd2"/>
                </a:cxn>
              </a:cxnLst>
              <a:rect l="0" t="0" r="r" b="b"/>
              <a:pathLst>
                <a:path w="21600" h="21600" extrusionOk="0">
                  <a:moveTo>
                    <a:pt x="4473" y="28"/>
                  </a:moveTo>
                  <a:lnTo>
                    <a:pt x="17924" y="0"/>
                  </a:lnTo>
                  <a:lnTo>
                    <a:pt x="21600" y="21600"/>
                  </a:lnTo>
                  <a:lnTo>
                    <a:pt x="0" y="21600"/>
                  </a:lnTo>
                  <a:lnTo>
                    <a:pt x="4473" y="28"/>
                  </a:lnTo>
                  <a:close/>
                </a:path>
              </a:pathLst>
            </a:custGeom>
            <a:noFill/>
            <a:ln w="25400" cap="flat">
              <a:solidFill>
                <a:srgbClr val="929292"/>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6833" name="Shape 6833"/>
          <p:cNvSpPr/>
          <p:nvPr/>
        </p:nvSpPr>
        <p:spPr>
          <a:xfrm>
            <a:off x="4419172" y="15710999"/>
            <a:ext cx="661195" cy="743348"/>
          </a:xfrm>
          <a:custGeom>
            <a:avLst/>
            <a:gdLst/>
            <a:ahLst/>
            <a:cxnLst>
              <a:cxn ang="0">
                <a:pos x="wd2" y="hd2"/>
              </a:cxn>
              <a:cxn ang="5400000">
                <a:pos x="wd2" y="hd2"/>
              </a:cxn>
              <a:cxn ang="10800000">
                <a:pos x="wd2" y="hd2"/>
              </a:cxn>
              <a:cxn ang="16200000">
                <a:pos x="wd2" y="hd2"/>
              </a:cxn>
            </a:cxnLst>
            <a:rect l="0" t="0" r="r" b="b"/>
            <a:pathLst>
              <a:path w="21600" h="21600" extrusionOk="0">
                <a:moveTo>
                  <a:pt x="2489" y="0"/>
                </a:moveTo>
                <a:cubicBezTo>
                  <a:pt x="1117" y="0"/>
                  <a:pt x="0" y="993"/>
                  <a:pt x="0" y="2214"/>
                </a:cubicBezTo>
                <a:lnTo>
                  <a:pt x="0" y="16399"/>
                </a:lnTo>
                <a:cubicBezTo>
                  <a:pt x="0" y="17620"/>
                  <a:pt x="1117" y="18613"/>
                  <a:pt x="2489" y="18613"/>
                </a:cubicBezTo>
                <a:lnTo>
                  <a:pt x="7481" y="18613"/>
                </a:lnTo>
                <a:lnTo>
                  <a:pt x="10618" y="21600"/>
                </a:lnTo>
                <a:lnTo>
                  <a:pt x="13925" y="18613"/>
                </a:lnTo>
                <a:lnTo>
                  <a:pt x="19111" y="18613"/>
                </a:lnTo>
                <a:cubicBezTo>
                  <a:pt x="20483" y="18613"/>
                  <a:pt x="21600" y="17620"/>
                  <a:pt x="21600" y="16399"/>
                </a:cubicBezTo>
                <a:lnTo>
                  <a:pt x="21600" y="2214"/>
                </a:lnTo>
                <a:cubicBezTo>
                  <a:pt x="21600" y="993"/>
                  <a:pt x="20483" y="0"/>
                  <a:pt x="19111" y="0"/>
                </a:cubicBezTo>
                <a:lnTo>
                  <a:pt x="2489" y="0"/>
                </a:lnTo>
                <a:close/>
              </a:path>
            </a:pathLst>
          </a:custGeom>
          <a:ln w="25400">
            <a:solidFill>
              <a:srgbClr val="929292"/>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834" name="Shape 6834"/>
          <p:cNvSpPr/>
          <p:nvPr/>
        </p:nvSpPr>
        <p:spPr>
          <a:xfrm>
            <a:off x="4591005" y="15829043"/>
            <a:ext cx="292190" cy="363847"/>
          </a:xfrm>
          <a:custGeom>
            <a:avLst/>
            <a:gdLst/>
            <a:ahLst/>
            <a:cxnLst>
              <a:cxn ang="0">
                <a:pos x="wd2" y="hd2"/>
              </a:cxn>
              <a:cxn ang="5400000">
                <a:pos x="wd2" y="hd2"/>
              </a:cxn>
              <a:cxn ang="10800000">
                <a:pos x="wd2" y="hd2"/>
              </a:cxn>
              <a:cxn ang="16200000">
                <a:pos x="wd2" y="hd2"/>
              </a:cxn>
            </a:cxnLst>
            <a:rect l="0" t="0" r="r" b="b"/>
            <a:pathLst>
              <a:path w="21600" h="21600" extrusionOk="0">
                <a:moveTo>
                  <a:pt x="10591" y="5257"/>
                </a:moveTo>
                <a:cubicBezTo>
                  <a:pt x="10622" y="3968"/>
                  <a:pt x="11025" y="2856"/>
                  <a:pt x="11800" y="1921"/>
                </a:cubicBezTo>
                <a:cubicBezTo>
                  <a:pt x="12565" y="995"/>
                  <a:pt x="13857" y="355"/>
                  <a:pt x="15677" y="0"/>
                </a:cubicBezTo>
                <a:cubicBezTo>
                  <a:pt x="15687" y="26"/>
                  <a:pt x="15700" y="74"/>
                  <a:pt x="15715" y="143"/>
                </a:cubicBezTo>
                <a:cubicBezTo>
                  <a:pt x="15731" y="212"/>
                  <a:pt x="15744" y="259"/>
                  <a:pt x="15754" y="286"/>
                </a:cubicBezTo>
                <a:cubicBezTo>
                  <a:pt x="15754" y="320"/>
                  <a:pt x="15757" y="363"/>
                  <a:pt x="15762" y="415"/>
                </a:cubicBezTo>
                <a:cubicBezTo>
                  <a:pt x="15767" y="467"/>
                  <a:pt x="15770" y="511"/>
                  <a:pt x="15770" y="545"/>
                </a:cubicBezTo>
                <a:cubicBezTo>
                  <a:pt x="15770" y="1073"/>
                  <a:pt x="15620" y="1661"/>
                  <a:pt x="15320" y="2310"/>
                </a:cubicBezTo>
                <a:cubicBezTo>
                  <a:pt x="15010" y="2960"/>
                  <a:pt x="14529" y="3557"/>
                  <a:pt x="13878" y="4102"/>
                </a:cubicBezTo>
                <a:cubicBezTo>
                  <a:pt x="13320" y="4569"/>
                  <a:pt x="12762" y="4881"/>
                  <a:pt x="12203" y="5036"/>
                </a:cubicBezTo>
                <a:cubicBezTo>
                  <a:pt x="11821" y="5132"/>
                  <a:pt x="11283" y="5205"/>
                  <a:pt x="10591" y="5257"/>
                </a:cubicBezTo>
                <a:close/>
                <a:moveTo>
                  <a:pt x="0" y="11709"/>
                </a:moveTo>
                <a:cubicBezTo>
                  <a:pt x="0" y="9736"/>
                  <a:pt x="584" y="8117"/>
                  <a:pt x="1752" y="6854"/>
                </a:cubicBezTo>
                <a:cubicBezTo>
                  <a:pt x="2910" y="5608"/>
                  <a:pt x="4378" y="4984"/>
                  <a:pt x="6156" y="4984"/>
                </a:cubicBezTo>
                <a:cubicBezTo>
                  <a:pt x="6900" y="4984"/>
                  <a:pt x="7815" y="5114"/>
                  <a:pt x="8901" y="5374"/>
                </a:cubicBezTo>
                <a:cubicBezTo>
                  <a:pt x="9976" y="5634"/>
                  <a:pt x="10689" y="5763"/>
                  <a:pt x="11040" y="5763"/>
                </a:cubicBezTo>
                <a:cubicBezTo>
                  <a:pt x="11506" y="5763"/>
                  <a:pt x="12244" y="5616"/>
                  <a:pt x="13258" y="5322"/>
                </a:cubicBezTo>
                <a:cubicBezTo>
                  <a:pt x="14312" y="5028"/>
                  <a:pt x="15206" y="4881"/>
                  <a:pt x="15940" y="4881"/>
                </a:cubicBezTo>
                <a:cubicBezTo>
                  <a:pt x="17170" y="4881"/>
                  <a:pt x="18271" y="5162"/>
                  <a:pt x="19243" y="5725"/>
                </a:cubicBezTo>
                <a:cubicBezTo>
                  <a:pt x="19781" y="6036"/>
                  <a:pt x="20318" y="6469"/>
                  <a:pt x="20856" y="7023"/>
                </a:cubicBezTo>
                <a:cubicBezTo>
                  <a:pt x="20039" y="7603"/>
                  <a:pt x="19450" y="8113"/>
                  <a:pt x="19088" y="8554"/>
                </a:cubicBezTo>
                <a:cubicBezTo>
                  <a:pt x="18416" y="9368"/>
                  <a:pt x="18080" y="10264"/>
                  <a:pt x="18080" y="11241"/>
                </a:cubicBezTo>
                <a:cubicBezTo>
                  <a:pt x="18080" y="12314"/>
                  <a:pt x="18437" y="13279"/>
                  <a:pt x="19150" y="14136"/>
                </a:cubicBezTo>
                <a:cubicBezTo>
                  <a:pt x="19863" y="14993"/>
                  <a:pt x="20680" y="15538"/>
                  <a:pt x="21600" y="15772"/>
                </a:cubicBezTo>
                <a:cubicBezTo>
                  <a:pt x="21197" y="16854"/>
                  <a:pt x="20561" y="17935"/>
                  <a:pt x="19693" y="19017"/>
                </a:cubicBezTo>
                <a:cubicBezTo>
                  <a:pt x="18359" y="20713"/>
                  <a:pt x="17031" y="21561"/>
                  <a:pt x="15708" y="21561"/>
                </a:cubicBezTo>
                <a:cubicBezTo>
                  <a:pt x="15201" y="21561"/>
                  <a:pt x="14477" y="21423"/>
                  <a:pt x="13537" y="21146"/>
                </a:cubicBezTo>
                <a:cubicBezTo>
                  <a:pt x="12648" y="20869"/>
                  <a:pt x="11867" y="20730"/>
                  <a:pt x="11195" y="20730"/>
                </a:cubicBezTo>
                <a:cubicBezTo>
                  <a:pt x="10565" y="20730"/>
                  <a:pt x="9831" y="20873"/>
                  <a:pt x="8994" y="21159"/>
                </a:cubicBezTo>
                <a:cubicBezTo>
                  <a:pt x="8156" y="21453"/>
                  <a:pt x="7474" y="21600"/>
                  <a:pt x="6947" y="21600"/>
                </a:cubicBezTo>
                <a:cubicBezTo>
                  <a:pt x="5375" y="21600"/>
                  <a:pt x="3820" y="20479"/>
                  <a:pt x="2279" y="18238"/>
                </a:cubicBezTo>
                <a:cubicBezTo>
                  <a:pt x="760" y="15979"/>
                  <a:pt x="0" y="13803"/>
                  <a:pt x="0" y="11709"/>
                </a:cubicBezTo>
                <a:close/>
              </a:path>
            </a:pathLst>
          </a:custGeom>
          <a:solidFill>
            <a:srgbClr val="929292"/>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6837" name="Group 6837"/>
          <p:cNvGrpSpPr/>
          <p:nvPr/>
        </p:nvGrpSpPr>
        <p:grpSpPr>
          <a:xfrm>
            <a:off x="6327061" y="15720400"/>
            <a:ext cx="682540" cy="689805"/>
            <a:chOff x="0" y="0"/>
            <a:chExt cx="682538" cy="689804"/>
          </a:xfrm>
        </p:grpSpPr>
        <p:sp>
          <p:nvSpPr>
            <p:cNvPr id="6835" name="Shape 6835"/>
            <p:cNvSpPr/>
            <p:nvPr/>
          </p:nvSpPr>
          <p:spPr>
            <a:xfrm>
              <a:off x="0" y="0"/>
              <a:ext cx="682539" cy="682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207DFB"/>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836" name="Shape 6836"/>
            <p:cNvSpPr/>
            <p:nvPr/>
          </p:nvSpPr>
          <p:spPr>
            <a:xfrm>
              <a:off x="39731" y="61334"/>
              <a:ext cx="579925" cy="628471"/>
            </a:xfrm>
            <a:custGeom>
              <a:avLst/>
              <a:gdLst/>
              <a:ahLst/>
              <a:cxnLst>
                <a:cxn ang="0">
                  <a:pos x="wd2" y="hd2"/>
                </a:cxn>
                <a:cxn ang="5400000">
                  <a:pos x="wd2" y="hd2"/>
                </a:cxn>
                <a:cxn ang="10800000">
                  <a:pos x="wd2" y="hd2"/>
                </a:cxn>
                <a:cxn ang="16200000">
                  <a:pos x="wd2" y="hd2"/>
                </a:cxn>
              </a:cxnLst>
              <a:rect l="0" t="0" r="r" b="b"/>
              <a:pathLst>
                <a:path w="21500" h="21585" extrusionOk="0">
                  <a:moveTo>
                    <a:pt x="11354" y="0"/>
                  </a:moveTo>
                  <a:cubicBezTo>
                    <a:pt x="10599" y="0"/>
                    <a:pt x="9891" y="100"/>
                    <a:pt x="9236" y="314"/>
                  </a:cubicBezTo>
                  <a:cubicBezTo>
                    <a:pt x="8579" y="527"/>
                    <a:pt x="8004" y="868"/>
                    <a:pt x="7514" y="1336"/>
                  </a:cubicBezTo>
                  <a:cubicBezTo>
                    <a:pt x="7024" y="1804"/>
                    <a:pt x="6637" y="2416"/>
                    <a:pt x="6352" y="3162"/>
                  </a:cubicBezTo>
                  <a:cubicBezTo>
                    <a:pt x="6067" y="3907"/>
                    <a:pt x="5925" y="4812"/>
                    <a:pt x="5925" y="5889"/>
                  </a:cubicBezTo>
                  <a:cubicBezTo>
                    <a:pt x="5925" y="6708"/>
                    <a:pt x="6038" y="7490"/>
                    <a:pt x="6263" y="8219"/>
                  </a:cubicBezTo>
                  <a:cubicBezTo>
                    <a:pt x="6489" y="8949"/>
                    <a:pt x="6792" y="9594"/>
                    <a:pt x="7176" y="10169"/>
                  </a:cubicBezTo>
                  <a:cubicBezTo>
                    <a:pt x="7282" y="10414"/>
                    <a:pt x="7378" y="10653"/>
                    <a:pt x="7455" y="10864"/>
                  </a:cubicBezTo>
                  <a:cubicBezTo>
                    <a:pt x="7522" y="11046"/>
                    <a:pt x="7586" y="11217"/>
                    <a:pt x="7647" y="11395"/>
                  </a:cubicBezTo>
                  <a:cubicBezTo>
                    <a:pt x="7676" y="11484"/>
                    <a:pt x="7698" y="11562"/>
                    <a:pt x="7720" y="11627"/>
                  </a:cubicBezTo>
                  <a:cubicBezTo>
                    <a:pt x="7742" y="11692"/>
                    <a:pt x="7766" y="11748"/>
                    <a:pt x="7779" y="11791"/>
                  </a:cubicBezTo>
                  <a:lnTo>
                    <a:pt x="7779" y="13603"/>
                  </a:lnTo>
                  <a:cubicBezTo>
                    <a:pt x="7365" y="13750"/>
                    <a:pt x="6879" y="13926"/>
                    <a:pt x="6337" y="14121"/>
                  </a:cubicBezTo>
                  <a:cubicBezTo>
                    <a:pt x="5793" y="14318"/>
                    <a:pt x="5228" y="14520"/>
                    <a:pt x="4616" y="14721"/>
                  </a:cubicBezTo>
                  <a:cubicBezTo>
                    <a:pt x="3998" y="14924"/>
                    <a:pt x="3372" y="15109"/>
                    <a:pt x="2776" y="15362"/>
                  </a:cubicBezTo>
                  <a:cubicBezTo>
                    <a:pt x="2196" y="15607"/>
                    <a:pt x="1635" y="15913"/>
                    <a:pt x="1011" y="15962"/>
                  </a:cubicBezTo>
                  <a:cubicBezTo>
                    <a:pt x="665" y="15988"/>
                    <a:pt x="317" y="15934"/>
                    <a:pt x="0" y="15804"/>
                  </a:cubicBezTo>
                  <a:cubicBezTo>
                    <a:pt x="1585" y="17605"/>
                    <a:pt x="3546" y="19091"/>
                    <a:pt x="5765" y="20173"/>
                  </a:cubicBezTo>
                  <a:cubicBezTo>
                    <a:pt x="7442" y="20991"/>
                    <a:pt x="9257" y="21565"/>
                    <a:pt x="11138" y="21584"/>
                  </a:cubicBezTo>
                  <a:cubicBezTo>
                    <a:pt x="12665" y="21600"/>
                    <a:pt x="14175" y="21245"/>
                    <a:pt x="15516" y="20547"/>
                  </a:cubicBezTo>
                  <a:lnTo>
                    <a:pt x="19333" y="18454"/>
                  </a:lnTo>
                  <a:lnTo>
                    <a:pt x="20742" y="16745"/>
                  </a:lnTo>
                  <a:cubicBezTo>
                    <a:pt x="21207" y="16822"/>
                    <a:pt x="21600" y="16425"/>
                    <a:pt x="21477" y="16003"/>
                  </a:cubicBezTo>
                  <a:cubicBezTo>
                    <a:pt x="21306" y="15413"/>
                    <a:pt x="20482" y="15491"/>
                    <a:pt x="19800" y="15430"/>
                  </a:cubicBezTo>
                  <a:cubicBezTo>
                    <a:pt x="19172" y="15374"/>
                    <a:pt x="18620" y="15061"/>
                    <a:pt x="18049" y="14817"/>
                  </a:cubicBezTo>
                  <a:cubicBezTo>
                    <a:pt x="17490" y="14578"/>
                    <a:pt x="16921" y="14411"/>
                    <a:pt x="16372" y="14231"/>
                  </a:cubicBezTo>
                  <a:cubicBezTo>
                    <a:pt x="15828" y="14052"/>
                    <a:pt x="15352" y="13885"/>
                    <a:pt x="14930" y="13726"/>
                  </a:cubicBezTo>
                  <a:lnTo>
                    <a:pt x="14930" y="11845"/>
                  </a:lnTo>
                  <a:cubicBezTo>
                    <a:pt x="14930" y="11761"/>
                    <a:pt x="14966" y="11624"/>
                    <a:pt x="15033" y="11436"/>
                  </a:cubicBezTo>
                  <a:cubicBezTo>
                    <a:pt x="15099" y="11252"/>
                    <a:pt x="15159" y="11068"/>
                    <a:pt x="15239" y="10864"/>
                  </a:cubicBezTo>
                  <a:cubicBezTo>
                    <a:pt x="15331" y="10630"/>
                    <a:pt x="15441" y="10378"/>
                    <a:pt x="15548" y="10114"/>
                  </a:cubicBezTo>
                  <a:cubicBezTo>
                    <a:pt x="15931" y="9537"/>
                    <a:pt x="16227" y="8884"/>
                    <a:pt x="16445" y="8165"/>
                  </a:cubicBezTo>
                  <a:cubicBezTo>
                    <a:pt x="16663" y="7446"/>
                    <a:pt x="16769" y="6687"/>
                    <a:pt x="16769" y="5889"/>
                  </a:cubicBezTo>
                  <a:cubicBezTo>
                    <a:pt x="16769" y="4803"/>
                    <a:pt x="16628" y="3884"/>
                    <a:pt x="16342" y="3135"/>
                  </a:cubicBezTo>
                  <a:cubicBezTo>
                    <a:pt x="16056" y="2384"/>
                    <a:pt x="15677" y="1786"/>
                    <a:pt x="15180" y="1322"/>
                  </a:cubicBezTo>
                  <a:cubicBezTo>
                    <a:pt x="14683" y="858"/>
                    <a:pt x="14100" y="522"/>
                    <a:pt x="13444" y="314"/>
                  </a:cubicBezTo>
                  <a:cubicBezTo>
                    <a:pt x="12789" y="106"/>
                    <a:pt x="12097" y="0"/>
                    <a:pt x="11354" y="0"/>
                  </a:cubicBezTo>
                  <a:close/>
                </a:path>
              </a:pathLst>
            </a:custGeom>
            <a:solidFill>
              <a:srgbClr val="4BAFF2"/>
            </a:solidFill>
            <a:ln w="12700" cap="flat">
              <a:noFill/>
              <a:miter lim="400000"/>
            </a:ln>
            <a:effectLst/>
          </p:spPr>
          <p:txBody>
            <a:bodyPr wrap="square" lIns="0" tIns="0" rIns="0" bIns="0" numCol="1" anchor="ctr">
              <a:noAutofit/>
            </a:bodyPr>
            <a:lstStyle/>
            <a:p>
              <a:pPr lvl="0"/>
              <a:endParaRPr/>
            </a:p>
          </p:txBody>
        </p:sp>
      </p:grpSp>
      <p:sp>
        <p:nvSpPr>
          <p:cNvPr id="6838" name="Shape 6838"/>
          <p:cNvSpPr/>
          <p:nvPr/>
        </p:nvSpPr>
        <p:spPr>
          <a:xfrm>
            <a:off x="-59315" y="33049"/>
            <a:ext cx="9590360" cy="2945837"/>
          </a:xfrm>
          <a:prstGeom prst="rect">
            <a:avLst/>
          </a:prstGeom>
          <a:solidFill>
            <a:srgbClr val="F7F7F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839" name="Shape 6839"/>
          <p:cNvSpPr/>
          <p:nvPr/>
        </p:nvSpPr>
        <p:spPr>
          <a:xfrm>
            <a:off x="3789055" y="902747"/>
            <a:ext cx="1906080" cy="711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72">
                <a:solidFill>
                  <a:srgbClr val="000000"/>
                </a:solidFill>
                <a:latin typeface="Open Sans"/>
                <a:ea typeface="Open Sans"/>
                <a:cs typeface="Open Sans"/>
                <a:sym typeface="Open Sans"/>
              </a:defRPr>
            </a:lvl1pPr>
          </a:lstStyle>
          <a:p>
            <a:pPr lvl="0">
              <a:defRPr sz="1800" b="0" spc="0"/>
            </a:pPr>
            <a:r>
              <a:rPr sz="3600" b="1" spc="-72"/>
              <a:t>Account</a:t>
            </a:r>
          </a:p>
        </p:txBody>
      </p:sp>
      <p:sp>
        <p:nvSpPr>
          <p:cNvPr id="6840" name="Shape 6840"/>
          <p:cNvSpPr/>
          <p:nvPr/>
        </p:nvSpPr>
        <p:spPr>
          <a:xfrm>
            <a:off x="0" y="1929365"/>
            <a:ext cx="9525000" cy="1"/>
          </a:xfrm>
          <a:prstGeom prst="line">
            <a:avLst/>
          </a:prstGeom>
          <a:ln w="12700">
            <a:solidFill>
              <a:srgbClr val="CCCCCF">
                <a:alpha val="6155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841" name="Shape 6841"/>
          <p:cNvSpPr/>
          <p:nvPr/>
        </p:nvSpPr>
        <p:spPr>
          <a:xfrm rot="10800000">
            <a:off x="8858695" y="3444323"/>
            <a:ext cx="200656" cy="3311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50800">
            <a:solidFill>
              <a:srgbClr val="C7C7CB"/>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842" name="Shape 6842"/>
          <p:cNvSpPr/>
          <p:nvPr/>
        </p:nvSpPr>
        <p:spPr>
          <a:xfrm rot="10800000">
            <a:off x="8845995" y="4744403"/>
            <a:ext cx="200656" cy="3311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50800">
            <a:solidFill>
              <a:srgbClr val="C7C7CB"/>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843" name="Shape 6843"/>
          <p:cNvSpPr/>
          <p:nvPr/>
        </p:nvSpPr>
        <p:spPr>
          <a:xfrm rot="10800000">
            <a:off x="8845995" y="6057183"/>
            <a:ext cx="200656" cy="3311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50800">
            <a:solidFill>
              <a:srgbClr val="C7C7CB"/>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844" name="Shape 6844"/>
          <p:cNvSpPr/>
          <p:nvPr/>
        </p:nvSpPr>
        <p:spPr>
          <a:xfrm rot="10800000">
            <a:off x="8845995" y="7373303"/>
            <a:ext cx="200656" cy="3311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50800">
            <a:solidFill>
              <a:srgbClr val="C7C7CB"/>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845" name="Shape 6845"/>
          <p:cNvSpPr/>
          <p:nvPr/>
        </p:nvSpPr>
        <p:spPr>
          <a:xfrm>
            <a:off x="495924" y="7181453"/>
            <a:ext cx="668677" cy="669443"/>
          </a:xfrm>
          <a:custGeom>
            <a:avLst/>
            <a:gdLst/>
            <a:ahLst/>
            <a:cxnLst>
              <a:cxn ang="0">
                <a:pos x="wd2" y="hd2"/>
              </a:cxn>
              <a:cxn ang="5400000">
                <a:pos x="wd2" y="hd2"/>
              </a:cxn>
              <a:cxn ang="10800000">
                <a:pos x="wd2" y="hd2"/>
              </a:cxn>
              <a:cxn ang="16200000">
                <a:pos x="wd2" y="hd2"/>
              </a:cxn>
            </a:cxnLst>
            <a:rect l="0" t="0" r="r" b="b"/>
            <a:pathLst>
              <a:path w="21541" h="21575" extrusionOk="0">
                <a:moveTo>
                  <a:pt x="10771" y="0"/>
                </a:moveTo>
                <a:cubicBezTo>
                  <a:pt x="10378" y="0"/>
                  <a:pt x="9986" y="73"/>
                  <a:pt x="9595" y="115"/>
                </a:cubicBezTo>
                <a:lnTo>
                  <a:pt x="9365" y="2341"/>
                </a:lnTo>
                <a:lnTo>
                  <a:pt x="8444" y="269"/>
                </a:lnTo>
                <a:cubicBezTo>
                  <a:pt x="7680" y="435"/>
                  <a:pt x="6952" y="715"/>
                  <a:pt x="6232" y="1049"/>
                </a:cubicBezTo>
                <a:lnTo>
                  <a:pt x="6693" y="3211"/>
                </a:lnTo>
                <a:lnTo>
                  <a:pt x="5222" y="1573"/>
                </a:lnTo>
                <a:cubicBezTo>
                  <a:pt x="4555" y="1974"/>
                  <a:pt x="3916" y="2435"/>
                  <a:pt x="3330" y="2993"/>
                </a:cubicBezTo>
                <a:lnTo>
                  <a:pt x="4417" y="4861"/>
                </a:lnTo>
                <a:lnTo>
                  <a:pt x="2601" y="3812"/>
                </a:lnTo>
                <a:cubicBezTo>
                  <a:pt x="2069" y="4434"/>
                  <a:pt x="1614" y="5094"/>
                  <a:pt x="1246" y="5794"/>
                </a:cubicBezTo>
                <a:lnTo>
                  <a:pt x="2755" y="7137"/>
                </a:lnTo>
                <a:lnTo>
                  <a:pt x="760" y="6715"/>
                </a:lnTo>
                <a:cubicBezTo>
                  <a:pt x="453" y="7467"/>
                  <a:pt x="265" y="8239"/>
                  <a:pt x="134" y="9030"/>
                </a:cubicBezTo>
                <a:lnTo>
                  <a:pt x="1885" y="9811"/>
                </a:lnTo>
                <a:lnTo>
                  <a:pt x="31" y="10002"/>
                </a:lnTo>
                <a:cubicBezTo>
                  <a:pt x="-29" y="10817"/>
                  <a:pt x="-2" y="11637"/>
                  <a:pt x="121" y="12445"/>
                </a:cubicBezTo>
                <a:lnTo>
                  <a:pt x="1885" y="12625"/>
                </a:lnTo>
                <a:lnTo>
                  <a:pt x="287" y="13328"/>
                </a:lnTo>
                <a:cubicBezTo>
                  <a:pt x="478" y="14130"/>
                  <a:pt x="780" y="14894"/>
                  <a:pt x="1157" y="15643"/>
                </a:cubicBezTo>
                <a:lnTo>
                  <a:pt x="2755" y="15298"/>
                </a:lnTo>
                <a:lnTo>
                  <a:pt x="1553" y="16385"/>
                </a:lnTo>
                <a:cubicBezTo>
                  <a:pt x="1975" y="17084"/>
                  <a:pt x="2454" y="17759"/>
                  <a:pt x="3049" y="18368"/>
                </a:cubicBezTo>
                <a:lnTo>
                  <a:pt x="4417" y="17575"/>
                </a:lnTo>
                <a:lnTo>
                  <a:pt x="3650" y="18892"/>
                </a:lnTo>
                <a:cubicBezTo>
                  <a:pt x="4293" y="19459"/>
                  <a:pt x="4991" y="19924"/>
                  <a:pt x="5721" y="20312"/>
                </a:cubicBezTo>
                <a:lnTo>
                  <a:pt x="6693" y="19237"/>
                </a:lnTo>
                <a:lnTo>
                  <a:pt x="6386" y="20670"/>
                </a:lnTo>
                <a:cubicBezTo>
                  <a:pt x="7162" y="21015"/>
                  <a:pt x="7953" y="21284"/>
                  <a:pt x="8777" y="21437"/>
                </a:cubicBezTo>
                <a:lnTo>
                  <a:pt x="9365" y="20107"/>
                </a:lnTo>
                <a:lnTo>
                  <a:pt x="9505" y="21501"/>
                </a:lnTo>
                <a:cubicBezTo>
                  <a:pt x="10346" y="21600"/>
                  <a:pt x="11196" y="21600"/>
                  <a:pt x="12037" y="21501"/>
                </a:cubicBezTo>
                <a:lnTo>
                  <a:pt x="12177" y="20107"/>
                </a:lnTo>
                <a:lnTo>
                  <a:pt x="12765" y="21437"/>
                </a:lnTo>
                <a:cubicBezTo>
                  <a:pt x="13589" y="21284"/>
                  <a:pt x="14380" y="21015"/>
                  <a:pt x="15156" y="20670"/>
                </a:cubicBezTo>
                <a:lnTo>
                  <a:pt x="14849" y="19237"/>
                </a:lnTo>
                <a:lnTo>
                  <a:pt x="15821" y="20312"/>
                </a:lnTo>
                <a:cubicBezTo>
                  <a:pt x="16551" y="19924"/>
                  <a:pt x="17249" y="19459"/>
                  <a:pt x="17892" y="18892"/>
                </a:cubicBezTo>
                <a:lnTo>
                  <a:pt x="17125" y="17575"/>
                </a:lnTo>
                <a:lnTo>
                  <a:pt x="18493" y="18368"/>
                </a:lnTo>
                <a:cubicBezTo>
                  <a:pt x="19088" y="17759"/>
                  <a:pt x="19567" y="17084"/>
                  <a:pt x="19989" y="16385"/>
                </a:cubicBezTo>
                <a:lnTo>
                  <a:pt x="18787" y="15298"/>
                </a:lnTo>
                <a:lnTo>
                  <a:pt x="20385" y="15643"/>
                </a:lnTo>
                <a:cubicBezTo>
                  <a:pt x="20762" y="14894"/>
                  <a:pt x="21064" y="14130"/>
                  <a:pt x="21255" y="13328"/>
                </a:cubicBezTo>
                <a:lnTo>
                  <a:pt x="19657" y="12625"/>
                </a:lnTo>
                <a:lnTo>
                  <a:pt x="21421" y="12445"/>
                </a:lnTo>
                <a:cubicBezTo>
                  <a:pt x="21544" y="11637"/>
                  <a:pt x="21571" y="10817"/>
                  <a:pt x="21511" y="10002"/>
                </a:cubicBezTo>
                <a:lnTo>
                  <a:pt x="19657" y="9811"/>
                </a:lnTo>
                <a:lnTo>
                  <a:pt x="21408" y="9030"/>
                </a:lnTo>
                <a:cubicBezTo>
                  <a:pt x="21277" y="8239"/>
                  <a:pt x="21089" y="7467"/>
                  <a:pt x="20782" y="6715"/>
                </a:cubicBezTo>
                <a:lnTo>
                  <a:pt x="18787" y="7137"/>
                </a:lnTo>
                <a:lnTo>
                  <a:pt x="20296" y="5794"/>
                </a:lnTo>
                <a:cubicBezTo>
                  <a:pt x="19928" y="5094"/>
                  <a:pt x="19473" y="4434"/>
                  <a:pt x="18941" y="3812"/>
                </a:cubicBezTo>
                <a:lnTo>
                  <a:pt x="17125" y="4861"/>
                </a:lnTo>
                <a:lnTo>
                  <a:pt x="18212" y="2993"/>
                </a:lnTo>
                <a:cubicBezTo>
                  <a:pt x="17626" y="2435"/>
                  <a:pt x="16987" y="1974"/>
                  <a:pt x="16320" y="1573"/>
                </a:cubicBezTo>
                <a:lnTo>
                  <a:pt x="14849" y="3211"/>
                </a:lnTo>
                <a:lnTo>
                  <a:pt x="15310" y="1049"/>
                </a:lnTo>
                <a:cubicBezTo>
                  <a:pt x="14590" y="715"/>
                  <a:pt x="13862" y="435"/>
                  <a:pt x="13098" y="269"/>
                </a:cubicBezTo>
                <a:lnTo>
                  <a:pt x="12177" y="2341"/>
                </a:lnTo>
                <a:lnTo>
                  <a:pt x="11947" y="115"/>
                </a:lnTo>
                <a:cubicBezTo>
                  <a:pt x="11556" y="73"/>
                  <a:pt x="11164" y="0"/>
                  <a:pt x="10771" y="0"/>
                </a:cubicBezTo>
                <a:close/>
                <a:moveTo>
                  <a:pt x="10771" y="2648"/>
                </a:moveTo>
                <a:cubicBezTo>
                  <a:pt x="12854" y="2648"/>
                  <a:pt x="14935" y="3437"/>
                  <a:pt x="16524" y="5027"/>
                </a:cubicBezTo>
                <a:cubicBezTo>
                  <a:pt x="19703" y="8207"/>
                  <a:pt x="19703" y="13371"/>
                  <a:pt x="16524" y="16551"/>
                </a:cubicBezTo>
                <a:cubicBezTo>
                  <a:pt x="13346" y="19731"/>
                  <a:pt x="8196" y="19731"/>
                  <a:pt x="5018" y="16551"/>
                </a:cubicBezTo>
                <a:cubicBezTo>
                  <a:pt x="1839" y="13371"/>
                  <a:pt x="1839" y="8207"/>
                  <a:pt x="5018" y="5027"/>
                </a:cubicBezTo>
                <a:cubicBezTo>
                  <a:pt x="6607" y="3437"/>
                  <a:pt x="8688" y="2648"/>
                  <a:pt x="10771" y="2648"/>
                </a:cubicBezTo>
                <a:close/>
              </a:path>
            </a:pathLst>
          </a:custGeom>
          <a:solidFill>
            <a:srgbClr val="A6AAA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846" name="Shape 6846"/>
          <p:cNvSpPr/>
          <p:nvPr/>
        </p:nvSpPr>
        <p:spPr>
          <a:xfrm flipH="1" flipV="1">
            <a:off x="686685" y="7291616"/>
            <a:ext cx="162616" cy="237228"/>
          </a:xfrm>
          <a:prstGeom prst="line">
            <a:avLst/>
          </a:prstGeom>
          <a:ln w="254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847" name="Shape 6847"/>
          <p:cNvSpPr/>
          <p:nvPr/>
        </p:nvSpPr>
        <p:spPr>
          <a:xfrm flipH="1" flipV="1">
            <a:off x="845807" y="7520501"/>
            <a:ext cx="264670" cy="1216"/>
          </a:xfrm>
          <a:prstGeom prst="line">
            <a:avLst/>
          </a:prstGeom>
          <a:ln w="254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848" name="Shape 6848"/>
          <p:cNvSpPr/>
          <p:nvPr/>
        </p:nvSpPr>
        <p:spPr>
          <a:xfrm flipV="1">
            <a:off x="707102" y="7523688"/>
            <a:ext cx="134031" cy="217389"/>
          </a:xfrm>
          <a:prstGeom prst="line">
            <a:avLst/>
          </a:prstGeom>
          <a:ln w="254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6871" name="Group 6871"/>
          <p:cNvGrpSpPr/>
          <p:nvPr/>
        </p:nvGrpSpPr>
        <p:grpSpPr>
          <a:xfrm>
            <a:off x="193476" y="30582"/>
            <a:ext cx="9163448" cy="506015"/>
            <a:chOff x="0" y="0"/>
            <a:chExt cx="9163446" cy="506013"/>
          </a:xfrm>
        </p:grpSpPr>
        <p:sp>
          <p:nvSpPr>
            <p:cNvPr id="6849" name="Shape 6849"/>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850" name="Shape 6850"/>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851" name="Shape 6851"/>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852" name="Shape 6852"/>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853" name="Shape 6853"/>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6854" name="Shape 6854"/>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6855" name="Shape 6855"/>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856" name="Shape 6856"/>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857" name="Shape 6857"/>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6863" name="Group 6863"/>
            <p:cNvGrpSpPr/>
            <p:nvPr/>
          </p:nvGrpSpPr>
          <p:grpSpPr>
            <a:xfrm>
              <a:off x="3364293" y="141349"/>
              <a:ext cx="319332" cy="248462"/>
              <a:chOff x="0" y="0"/>
              <a:chExt cx="319330" cy="248461"/>
            </a:xfrm>
          </p:grpSpPr>
          <p:sp>
            <p:nvSpPr>
              <p:cNvPr id="6858" name="Shape 6858"/>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6862" name="Group 6862"/>
              <p:cNvGrpSpPr/>
              <p:nvPr/>
            </p:nvGrpSpPr>
            <p:grpSpPr>
              <a:xfrm>
                <a:off x="0" y="0"/>
                <a:ext cx="319331" cy="248462"/>
                <a:chOff x="0" y="0"/>
                <a:chExt cx="319330" cy="248461"/>
              </a:xfrm>
            </p:grpSpPr>
            <p:sp>
              <p:nvSpPr>
                <p:cNvPr id="6859" name="Shape 6859"/>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6860" name="Shape 6860"/>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861" name="Shape 6861"/>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6864" name="Shape 6864"/>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865" name="Shape 6865"/>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6866" name="Shape 6866"/>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867" name="Shape 6867"/>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868" name="Shape 6868"/>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6869" name="Shape 6869"/>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870" name="Shape 6870"/>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73" name="Shape 6873"/>
          <p:cNvSpPr/>
          <p:nvPr/>
        </p:nvSpPr>
        <p:spPr>
          <a:xfrm>
            <a:off x="-11691" y="1929465"/>
            <a:ext cx="9525001" cy="1"/>
          </a:xfrm>
          <a:prstGeom prst="line">
            <a:avLst/>
          </a:prstGeom>
          <a:ln w="12700">
            <a:solidFill>
              <a:srgbClr val="CCCCC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874" name="Shape 6874"/>
          <p:cNvSpPr/>
          <p:nvPr/>
        </p:nvSpPr>
        <p:spPr>
          <a:xfrm>
            <a:off x="3814455" y="902747"/>
            <a:ext cx="1906080" cy="711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72">
                <a:solidFill>
                  <a:srgbClr val="000000"/>
                </a:solidFill>
                <a:latin typeface="Open Sans"/>
                <a:ea typeface="Open Sans"/>
                <a:cs typeface="Open Sans"/>
                <a:sym typeface="Open Sans"/>
              </a:defRPr>
            </a:lvl1pPr>
          </a:lstStyle>
          <a:p>
            <a:pPr lvl="0">
              <a:defRPr sz="1800" b="0" spc="0"/>
            </a:pPr>
            <a:r>
              <a:rPr sz="3600" b="1" spc="-72"/>
              <a:t>Account</a:t>
            </a:r>
          </a:p>
        </p:txBody>
      </p:sp>
      <p:sp>
        <p:nvSpPr>
          <p:cNvPr id="6875" name="Shape 6875"/>
          <p:cNvSpPr/>
          <p:nvPr/>
        </p:nvSpPr>
        <p:spPr>
          <a:xfrm rot="16200000">
            <a:off x="767250" y="827621"/>
            <a:ext cx="33782" cy="479805"/>
          </a:xfrm>
          <a:prstGeom prst="roundRect">
            <a:avLst>
              <a:gd name="adj" fmla="val 0"/>
            </a:avLst>
          </a:prstGeom>
          <a:solidFill>
            <a:srgbClr val="4BAFF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876" name="Shape 6876"/>
          <p:cNvSpPr/>
          <p:nvPr/>
        </p:nvSpPr>
        <p:spPr>
          <a:xfrm rot="16200000">
            <a:off x="767250" y="941921"/>
            <a:ext cx="33782" cy="479805"/>
          </a:xfrm>
          <a:prstGeom prst="roundRect">
            <a:avLst>
              <a:gd name="adj" fmla="val 0"/>
            </a:avLst>
          </a:prstGeom>
          <a:solidFill>
            <a:srgbClr val="4BAFF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877" name="Shape 6877"/>
          <p:cNvSpPr/>
          <p:nvPr/>
        </p:nvSpPr>
        <p:spPr>
          <a:xfrm rot="16200000">
            <a:off x="767250" y="1068921"/>
            <a:ext cx="33782" cy="479805"/>
          </a:xfrm>
          <a:prstGeom prst="roundRect">
            <a:avLst>
              <a:gd name="adj" fmla="val 0"/>
            </a:avLst>
          </a:prstGeom>
          <a:solidFill>
            <a:srgbClr val="4BAFF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878" name="Shape 6878"/>
          <p:cNvSpPr/>
          <p:nvPr/>
        </p:nvSpPr>
        <p:spPr>
          <a:xfrm rot="16200000">
            <a:off x="767250" y="1183221"/>
            <a:ext cx="33782" cy="479805"/>
          </a:xfrm>
          <a:prstGeom prst="roundRect">
            <a:avLst>
              <a:gd name="adj" fmla="val 0"/>
            </a:avLst>
          </a:prstGeom>
          <a:solidFill>
            <a:srgbClr val="4BAFF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879" name="Shape 6879"/>
          <p:cNvSpPr/>
          <p:nvPr/>
        </p:nvSpPr>
        <p:spPr>
          <a:xfrm>
            <a:off x="7195184" y="940485"/>
            <a:ext cx="1689854" cy="622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2">
                <a:solidFill>
                  <a:srgbClr val="4BAFF2"/>
                </a:solidFill>
                <a:latin typeface="+mn-lt"/>
                <a:ea typeface="+mn-ea"/>
                <a:cs typeface="+mn-cs"/>
                <a:sym typeface="Helvetica Neue"/>
              </a:defRPr>
            </a:lvl1pPr>
          </a:lstStyle>
          <a:p>
            <a:pPr lvl="0">
              <a:defRPr sz="1800" spc="0">
                <a:solidFill>
                  <a:srgbClr val="000000"/>
                </a:solidFill>
              </a:defRPr>
            </a:pPr>
            <a:r>
              <a:rPr sz="3600" spc="-72">
                <a:solidFill>
                  <a:srgbClr val="4BAFF2"/>
                </a:solidFill>
              </a:rPr>
              <a:t>Log Out</a:t>
            </a:r>
          </a:p>
        </p:txBody>
      </p:sp>
      <p:sp>
        <p:nvSpPr>
          <p:cNvPr id="6880" name="Shape 6880"/>
          <p:cNvSpPr/>
          <p:nvPr/>
        </p:nvSpPr>
        <p:spPr>
          <a:xfrm>
            <a:off x="0" y="1942065"/>
            <a:ext cx="9525000" cy="1"/>
          </a:xfrm>
          <a:prstGeom prst="line">
            <a:avLst/>
          </a:prstGeom>
          <a:ln w="12700">
            <a:solidFill>
              <a:srgbClr val="CCCCC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881" name="Shape 6881"/>
          <p:cNvSpPr/>
          <p:nvPr/>
        </p:nvSpPr>
        <p:spPr>
          <a:xfrm>
            <a:off x="473808" y="3543673"/>
            <a:ext cx="8602785" cy="1"/>
          </a:xfrm>
          <a:prstGeom prst="line">
            <a:avLst/>
          </a:prstGeom>
          <a:ln w="12700">
            <a:solidFill>
              <a:srgbClr val="CCCCC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882" name="Shape 6882"/>
          <p:cNvSpPr/>
          <p:nvPr/>
        </p:nvSpPr>
        <p:spPr>
          <a:xfrm>
            <a:off x="473808" y="5183280"/>
            <a:ext cx="8602784" cy="1"/>
          </a:xfrm>
          <a:prstGeom prst="line">
            <a:avLst/>
          </a:prstGeom>
          <a:ln w="12700">
            <a:solidFill>
              <a:srgbClr val="CCCCC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883" name="Shape 6883"/>
          <p:cNvSpPr/>
          <p:nvPr/>
        </p:nvSpPr>
        <p:spPr>
          <a:xfrm>
            <a:off x="473808" y="6822888"/>
            <a:ext cx="8602785" cy="1"/>
          </a:xfrm>
          <a:prstGeom prst="line">
            <a:avLst/>
          </a:prstGeom>
          <a:ln w="12700">
            <a:solidFill>
              <a:srgbClr val="CCCCC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884" name="Shape 6884"/>
          <p:cNvSpPr/>
          <p:nvPr/>
        </p:nvSpPr>
        <p:spPr>
          <a:xfrm>
            <a:off x="473807" y="8462495"/>
            <a:ext cx="8602785" cy="1"/>
          </a:xfrm>
          <a:prstGeom prst="line">
            <a:avLst/>
          </a:prstGeom>
          <a:ln w="12700">
            <a:solidFill>
              <a:srgbClr val="CCCCC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885" name="Shape 6885"/>
          <p:cNvSpPr/>
          <p:nvPr/>
        </p:nvSpPr>
        <p:spPr>
          <a:xfrm>
            <a:off x="473808" y="10102102"/>
            <a:ext cx="8602785" cy="1"/>
          </a:xfrm>
          <a:prstGeom prst="line">
            <a:avLst/>
          </a:prstGeom>
          <a:ln w="12700">
            <a:solidFill>
              <a:srgbClr val="CCCCC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886" name="Shape 6886"/>
          <p:cNvSpPr/>
          <p:nvPr/>
        </p:nvSpPr>
        <p:spPr>
          <a:xfrm>
            <a:off x="473808" y="11741709"/>
            <a:ext cx="8602784" cy="1"/>
          </a:xfrm>
          <a:prstGeom prst="line">
            <a:avLst/>
          </a:prstGeom>
          <a:ln w="12700">
            <a:solidFill>
              <a:srgbClr val="CCCCC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887" name="Shape 6887"/>
          <p:cNvSpPr/>
          <p:nvPr/>
        </p:nvSpPr>
        <p:spPr>
          <a:xfrm>
            <a:off x="473808" y="15008225"/>
            <a:ext cx="8602785" cy="0"/>
          </a:xfrm>
          <a:prstGeom prst="line">
            <a:avLst/>
          </a:prstGeom>
          <a:ln w="12700">
            <a:solidFill>
              <a:srgbClr val="CCCCC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888" name="Shape 6888"/>
          <p:cNvSpPr/>
          <p:nvPr/>
        </p:nvSpPr>
        <p:spPr>
          <a:xfrm>
            <a:off x="473807" y="16647831"/>
            <a:ext cx="8602785" cy="1"/>
          </a:xfrm>
          <a:prstGeom prst="line">
            <a:avLst/>
          </a:prstGeom>
          <a:ln w="12700">
            <a:solidFill>
              <a:srgbClr val="CCCCC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889" name="Shape 6889"/>
          <p:cNvSpPr/>
          <p:nvPr/>
        </p:nvSpPr>
        <p:spPr>
          <a:xfrm>
            <a:off x="473808" y="13368618"/>
            <a:ext cx="8602785" cy="1"/>
          </a:xfrm>
          <a:prstGeom prst="line">
            <a:avLst/>
          </a:prstGeom>
          <a:ln w="12700">
            <a:solidFill>
              <a:srgbClr val="CCCCC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890" name="Shape 6890"/>
          <p:cNvSpPr/>
          <p:nvPr/>
        </p:nvSpPr>
        <p:spPr>
          <a:xfrm rot="10800000">
            <a:off x="8859725" y="9078646"/>
            <a:ext cx="238755" cy="4073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848B8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891" name="Shape 6891"/>
          <p:cNvSpPr/>
          <p:nvPr/>
        </p:nvSpPr>
        <p:spPr>
          <a:xfrm rot="10800000">
            <a:off x="8859725" y="7439038"/>
            <a:ext cx="238755" cy="4073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848B8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892" name="Shape 6892"/>
          <p:cNvSpPr/>
          <p:nvPr/>
        </p:nvSpPr>
        <p:spPr>
          <a:xfrm rot="10800000">
            <a:off x="8859725" y="10718253"/>
            <a:ext cx="238755" cy="4073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848B8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893" name="Shape 6893"/>
          <p:cNvSpPr/>
          <p:nvPr/>
        </p:nvSpPr>
        <p:spPr>
          <a:xfrm rot="10800000">
            <a:off x="8859725" y="12351511"/>
            <a:ext cx="238755" cy="4073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848B8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894" name="Shape 6894"/>
          <p:cNvSpPr/>
          <p:nvPr/>
        </p:nvSpPr>
        <p:spPr>
          <a:xfrm rot="10800000">
            <a:off x="8859725" y="13984768"/>
            <a:ext cx="238755" cy="4073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848B8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895" name="Shape 6895"/>
          <p:cNvSpPr/>
          <p:nvPr/>
        </p:nvSpPr>
        <p:spPr>
          <a:xfrm rot="10800000">
            <a:off x="8859725" y="15624376"/>
            <a:ext cx="238755" cy="4073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848B8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896" name="Shape 6896"/>
          <p:cNvSpPr/>
          <p:nvPr/>
        </p:nvSpPr>
        <p:spPr>
          <a:xfrm>
            <a:off x="360883" y="2406755"/>
            <a:ext cx="1495773" cy="65962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spc="0">
                <a:solidFill>
                  <a:srgbClr val="53585F"/>
                </a:solidFill>
                <a:latin typeface="+mn-lt"/>
                <a:ea typeface="+mn-ea"/>
                <a:cs typeface="+mn-cs"/>
                <a:sym typeface="Helvetica Neue"/>
              </a:defRPr>
            </a:lvl1pPr>
          </a:lstStyle>
          <a:p>
            <a:pPr lvl="0">
              <a:defRPr sz="1800" spc="0">
                <a:solidFill>
                  <a:srgbClr val="000000"/>
                </a:solidFill>
              </a:defRPr>
            </a:pPr>
            <a:r>
              <a:rPr sz="3900" spc="0">
                <a:solidFill>
                  <a:srgbClr val="53585F"/>
                </a:solidFill>
              </a:rPr>
              <a:t>Profile</a:t>
            </a:r>
          </a:p>
        </p:txBody>
      </p:sp>
      <p:sp>
        <p:nvSpPr>
          <p:cNvPr id="6897" name="Shape 6897"/>
          <p:cNvSpPr/>
          <p:nvPr/>
        </p:nvSpPr>
        <p:spPr>
          <a:xfrm>
            <a:off x="347241" y="4046362"/>
            <a:ext cx="1918263" cy="6596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spc="0">
                <a:solidFill>
                  <a:srgbClr val="53585F"/>
                </a:solidFill>
                <a:latin typeface="+mn-lt"/>
                <a:ea typeface="+mn-ea"/>
                <a:cs typeface="+mn-cs"/>
                <a:sym typeface="Helvetica Neue"/>
              </a:defRPr>
            </a:lvl1pPr>
          </a:lstStyle>
          <a:p>
            <a:pPr lvl="0">
              <a:defRPr sz="1800" spc="0">
                <a:solidFill>
                  <a:srgbClr val="000000"/>
                </a:solidFill>
              </a:defRPr>
            </a:pPr>
            <a:r>
              <a:rPr sz="3900" spc="0">
                <a:solidFill>
                  <a:srgbClr val="53585F"/>
                </a:solidFill>
              </a:rPr>
              <a:t>Settings</a:t>
            </a:r>
          </a:p>
        </p:txBody>
      </p:sp>
      <p:sp>
        <p:nvSpPr>
          <p:cNvPr id="6898" name="Shape 6898"/>
          <p:cNvSpPr/>
          <p:nvPr/>
        </p:nvSpPr>
        <p:spPr>
          <a:xfrm>
            <a:off x="493344" y="5685970"/>
            <a:ext cx="1129251" cy="65962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spc="0">
                <a:solidFill>
                  <a:srgbClr val="53585F"/>
                </a:solidFill>
                <a:latin typeface="+mn-lt"/>
                <a:ea typeface="+mn-ea"/>
                <a:cs typeface="+mn-cs"/>
                <a:sym typeface="Helvetica Neue"/>
              </a:defRPr>
            </a:lvl1pPr>
          </a:lstStyle>
          <a:p>
            <a:pPr lvl="0">
              <a:defRPr sz="1800" spc="0">
                <a:solidFill>
                  <a:srgbClr val="000000"/>
                </a:solidFill>
              </a:defRPr>
            </a:pPr>
            <a:r>
              <a:rPr sz="3900" spc="0">
                <a:solidFill>
                  <a:srgbClr val="53585F"/>
                </a:solidFill>
              </a:rPr>
              <a:t>Help</a:t>
            </a:r>
          </a:p>
        </p:txBody>
      </p:sp>
      <p:sp>
        <p:nvSpPr>
          <p:cNvPr id="6899" name="Shape 6899"/>
          <p:cNvSpPr/>
          <p:nvPr/>
        </p:nvSpPr>
        <p:spPr>
          <a:xfrm>
            <a:off x="384500" y="7325577"/>
            <a:ext cx="3064883" cy="65962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spc="0">
                <a:solidFill>
                  <a:srgbClr val="53585F"/>
                </a:solidFill>
                <a:latin typeface="+mn-lt"/>
                <a:ea typeface="+mn-ea"/>
                <a:cs typeface="+mn-cs"/>
                <a:sym typeface="Helvetica Neue"/>
              </a:defRPr>
            </a:lvl1pPr>
          </a:lstStyle>
          <a:p>
            <a:pPr lvl="0">
              <a:defRPr sz="1800" spc="0">
                <a:solidFill>
                  <a:srgbClr val="000000"/>
                </a:solidFill>
              </a:defRPr>
            </a:pPr>
            <a:r>
              <a:rPr sz="3900" spc="0">
                <a:solidFill>
                  <a:srgbClr val="53585F"/>
                </a:solidFill>
              </a:rPr>
              <a:t>Invite Friends</a:t>
            </a:r>
          </a:p>
        </p:txBody>
      </p:sp>
      <p:sp>
        <p:nvSpPr>
          <p:cNvPr id="6900" name="Shape 6900"/>
          <p:cNvSpPr/>
          <p:nvPr/>
        </p:nvSpPr>
        <p:spPr>
          <a:xfrm>
            <a:off x="355421" y="8939785"/>
            <a:ext cx="4467572" cy="65962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spc="0">
                <a:solidFill>
                  <a:srgbClr val="53585F"/>
                </a:solidFill>
                <a:latin typeface="+mn-lt"/>
                <a:ea typeface="+mn-ea"/>
                <a:cs typeface="+mn-cs"/>
                <a:sym typeface="Helvetica Neue"/>
              </a:defRPr>
            </a:lvl1pPr>
          </a:lstStyle>
          <a:p>
            <a:pPr lvl="0">
              <a:defRPr sz="1800" spc="0">
                <a:solidFill>
                  <a:srgbClr val="000000"/>
                </a:solidFill>
              </a:defRPr>
            </a:pPr>
            <a:r>
              <a:rPr sz="3900" spc="0">
                <a:solidFill>
                  <a:srgbClr val="53585F"/>
                </a:solidFill>
              </a:rPr>
              <a:t>Enter Referral Code</a:t>
            </a:r>
          </a:p>
        </p:txBody>
      </p:sp>
      <p:sp>
        <p:nvSpPr>
          <p:cNvPr id="6901" name="Shape 6901"/>
          <p:cNvSpPr/>
          <p:nvPr/>
        </p:nvSpPr>
        <p:spPr>
          <a:xfrm>
            <a:off x="308891" y="10592091"/>
            <a:ext cx="3368501" cy="6596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spc="0">
                <a:solidFill>
                  <a:srgbClr val="53585F"/>
                </a:solidFill>
                <a:latin typeface="+mn-lt"/>
                <a:ea typeface="+mn-ea"/>
                <a:cs typeface="+mn-cs"/>
                <a:sym typeface="Helvetica Neue"/>
              </a:defRPr>
            </a:lvl1pPr>
          </a:lstStyle>
          <a:p>
            <a:pPr lvl="0">
              <a:defRPr sz="1800" spc="0">
                <a:solidFill>
                  <a:srgbClr val="000000"/>
                </a:solidFill>
              </a:defRPr>
            </a:pPr>
            <a:r>
              <a:rPr sz="3900" spc="0">
                <a:solidFill>
                  <a:srgbClr val="53585F"/>
                </a:solidFill>
              </a:rPr>
              <a:t>Love this app?</a:t>
            </a:r>
          </a:p>
        </p:txBody>
      </p:sp>
      <p:sp>
        <p:nvSpPr>
          <p:cNvPr id="6902" name="Shape 6902"/>
          <p:cNvSpPr/>
          <p:nvPr/>
        </p:nvSpPr>
        <p:spPr>
          <a:xfrm>
            <a:off x="376875" y="12250749"/>
            <a:ext cx="3063397" cy="6596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spc="0">
                <a:solidFill>
                  <a:srgbClr val="53585F"/>
                </a:solidFill>
                <a:latin typeface="+mn-lt"/>
                <a:ea typeface="+mn-ea"/>
                <a:cs typeface="+mn-cs"/>
                <a:sym typeface="Helvetica Neue"/>
              </a:defRPr>
            </a:lvl1pPr>
          </a:lstStyle>
          <a:p>
            <a:pPr lvl="0">
              <a:defRPr sz="1800" spc="0">
                <a:solidFill>
                  <a:srgbClr val="000000"/>
                </a:solidFill>
              </a:defRPr>
            </a:pPr>
            <a:r>
              <a:rPr sz="3900" spc="0">
                <a:solidFill>
                  <a:srgbClr val="53585F"/>
                </a:solidFill>
              </a:rPr>
              <a:t>How It Works</a:t>
            </a:r>
          </a:p>
        </p:txBody>
      </p:sp>
      <p:sp>
        <p:nvSpPr>
          <p:cNvPr id="6903" name="Shape 6903"/>
          <p:cNvSpPr/>
          <p:nvPr/>
        </p:nvSpPr>
        <p:spPr>
          <a:xfrm>
            <a:off x="387493" y="13874791"/>
            <a:ext cx="2542341" cy="6596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spc="0">
                <a:solidFill>
                  <a:srgbClr val="53585F"/>
                </a:solidFill>
                <a:latin typeface="+mn-lt"/>
                <a:ea typeface="+mn-ea"/>
                <a:cs typeface="+mn-cs"/>
                <a:sym typeface="Helvetica Neue"/>
              </a:defRPr>
            </a:lvl1pPr>
          </a:lstStyle>
          <a:p>
            <a:pPr lvl="0">
              <a:defRPr sz="1800" spc="0">
                <a:solidFill>
                  <a:srgbClr val="000000"/>
                </a:solidFill>
              </a:defRPr>
            </a:pPr>
            <a:r>
              <a:rPr sz="3900" spc="0">
                <a:solidFill>
                  <a:srgbClr val="53585F"/>
                </a:solidFill>
              </a:rPr>
              <a:t>Why Host?</a:t>
            </a:r>
          </a:p>
        </p:txBody>
      </p:sp>
      <p:sp>
        <p:nvSpPr>
          <p:cNvPr id="6904" name="Shape 6904"/>
          <p:cNvSpPr/>
          <p:nvPr/>
        </p:nvSpPr>
        <p:spPr>
          <a:xfrm>
            <a:off x="365388" y="15523613"/>
            <a:ext cx="3872222" cy="65962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spc="0">
                <a:solidFill>
                  <a:srgbClr val="53585F"/>
                </a:solidFill>
                <a:latin typeface="+mn-lt"/>
                <a:ea typeface="+mn-ea"/>
                <a:cs typeface="+mn-cs"/>
                <a:sym typeface="Helvetica Neue"/>
              </a:defRPr>
            </a:lvl1pPr>
          </a:lstStyle>
          <a:p>
            <a:pPr lvl="0">
              <a:defRPr sz="1800" spc="0">
                <a:solidFill>
                  <a:srgbClr val="000000"/>
                </a:solidFill>
              </a:defRPr>
            </a:pPr>
            <a:r>
              <a:rPr sz="3900" spc="0">
                <a:solidFill>
                  <a:srgbClr val="53585F"/>
                </a:solidFill>
              </a:rPr>
              <a:t>Terms Of Service</a:t>
            </a:r>
          </a:p>
        </p:txBody>
      </p:sp>
      <p:grpSp>
        <p:nvGrpSpPr>
          <p:cNvPr id="6927" name="Group 6927"/>
          <p:cNvGrpSpPr/>
          <p:nvPr/>
        </p:nvGrpSpPr>
        <p:grpSpPr>
          <a:xfrm>
            <a:off x="193476" y="30582"/>
            <a:ext cx="9163448" cy="506015"/>
            <a:chOff x="0" y="0"/>
            <a:chExt cx="9163446" cy="506013"/>
          </a:xfrm>
        </p:grpSpPr>
        <p:sp>
          <p:nvSpPr>
            <p:cNvPr id="6905" name="Shape 6905"/>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906" name="Shape 6906"/>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907" name="Shape 6907"/>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908" name="Shape 6908"/>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909" name="Shape 6909"/>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6910" name="Shape 6910"/>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6911" name="Shape 6911"/>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912" name="Shape 6912"/>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913" name="Shape 6913"/>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6919" name="Group 6919"/>
            <p:cNvGrpSpPr/>
            <p:nvPr/>
          </p:nvGrpSpPr>
          <p:grpSpPr>
            <a:xfrm>
              <a:off x="3364293" y="141349"/>
              <a:ext cx="319332" cy="248462"/>
              <a:chOff x="0" y="0"/>
              <a:chExt cx="319330" cy="248461"/>
            </a:xfrm>
          </p:grpSpPr>
          <p:sp>
            <p:nvSpPr>
              <p:cNvPr id="6914" name="Shape 6914"/>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6918" name="Group 6918"/>
              <p:cNvGrpSpPr/>
              <p:nvPr/>
            </p:nvGrpSpPr>
            <p:grpSpPr>
              <a:xfrm>
                <a:off x="0" y="0"/>
                <a:ext cx="319331" cy="248462"/>
                <a:chOff x="0" y="0"/>
                <a:chExt cx="319330" cy="248461"/>
              </a:xfrm>
            </p:grpSpPr>
            <p:sp>
              <p:nvSpPr>
                <p:cNvPr id="6915" name="Shape 6915"/>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6916" name="Shape 6916"/>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917" name="Shape 6917"/>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6920" name="Shape 6920"/>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921" name="Shape 6921"/>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6922" name="Shape 6922"/>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923" name="Shape 6923"/>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924" name="Shape 6924"/>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6925" name="Shape 6925"/>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926" name="Shape 6926"/>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DCDEE0"/>
        </a:solidFill>
        <a:effectLst/>
      </p:bgPr>
    </p:bg>
    <p:spTree>
      <p:nvGrpSpPr>
        <p:cNvPr id="1" name=""/>
        <p:cNvGrpSpPr/>
        <p:nvPr/>
      </p:nvGrpSpPr>
      <p:grpSpPr>
        <a:xfrm>
          <a:off x="0" y="0"/>
          <a:ext cx="0" cy="0"/>
          <a:chOff x="0" y="0"/>
          <a:chExt cx="0" cy="0"/>
        </a:xfrm>
      </p:grpSpPr>
      <p:sp>
        <p:nvSpPr>
          <p:cNvPr id="6929" name="Shape 6929"/>
          <p:cNvSpPr/>
          <p:nvPr/>
        </p:nvSpPr>
        <p:spPr>
          <a:xfrm flipV="1">
            <a:off x="-27228" y="1863190"/>
            <a:ext cx="9612689" cy="1"/>
          </a:xfrm>
          <a:prstGeom prst="line">
            <a:avLst/>
          </a:prstGeom>
          <a:ln w="31750">
            <a:solidFill>
              <a:srgbClr val="AEAAA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930" name="Shape 6930"/>
          <p:cNvSpPr/>
          <p:nvPr/>
        </p:nvSpPr>
        <p:spPr>
          <a:xfrm>
            <a:off x="-1294" y="-13456"/>
            <a:ext cx="9527588" cy="1892522"/>
          </a:xfrm>
          <a:prstGeom prst="rect">
            <a:avLst/>
          </a:prstGeom>
          <a:solidFill>
            <a:srgbClr val="59AE62"/>
          </a:solidFill>
          <a:ln w="12700">
            <a:miter lim="400000"/>
          </a:ln>
        </p:spPr>
        <p:txBody>
          <a:bodyPr lIns="0" tIns="0" rIns="0" bIns="0" anchor="ctr"/>
          <a:lstStyle/>
          <a:p>
            <a:pPr lvl="0">
              <a:defRPr sz="4200">
                <a:solidFill>
                  <a:srgbClr val="59AE62"/>
                </a:solidFill>
                <a:effectLst>
                  <a:outerShdw blurRad="38100" dist="12700" dir="5400000" rotWithShape="0">
                    <a:srgbClr val="000000">
                      <a:alpha val="50000"/>
                    </a:srgbClr>
                  </a:outerShdw>
                </a:effectLst>
              </a:defRPr>
            </a:pPr>
            <a:endParaRPr/>
          </a:p>
        </p:txBody>
      </p:sp>
      <p:sp>
        <p:nvSpPr>
          <p:cNvPr id="6931" name="Shape 6931"/>
          <p:cNvSpPr/>
          <p:nvPr/>
        </p:nvSpPr>
        <p:spPr>
          <a:xfrm>
            <a:off x="235464" y="871983"/>
            <a:ext cx="1279689"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5">
                <a:latin typeface="Open Sans"/>
                <a:ea typeface="Open Sans"/>
                <a:cs typeface="Open Sans"/>
                <a:sym typeface="Open Sans"/>
              </a:defRPr>
            </a:lvl1pPr>
          </a:lstStyle>
          <a:p>
            <a:pPr lvl="0">
              <a:defRPr sz="1800" spc="0">
                <a:solidFill>
                  <a:srgbClr val="000000"/>
                </a:solidFill>
              </a:defRPr>
            </a:pPr>
            <a:r>
              <a:rPr sz="3600" spc="35">
                <a:solidFill>
                  <a:srgbClr val="FFFFFF"/>
                </a:solidFill>
              </a:rPr>
              <a:t>Close</a:t>
            </a:r>
          </a:p>
        </p:txBody>
      </p:sp>
      <p:sp>
        <p:nvSpPr>
          <p:cNvPr id="6932" name="Shape 6932"/>
          <p:cNvSpPr/>
          <p:nvPr/>
        </p:nvSpPr>
        <p:spPr>
          <a:xfrm>
            <a:off x="8163864" y="871983"/>
            <a:ext cx="1111034"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5">
                <a:latin typeface="Open Sans"/>
                <a:ea typeface="Open Sans"/>
                <a:cs typeface="Open Sans"/>
                <a:sym typeface="Open Sans"/>
              </a:defRPr>
            </a:lvl1pPr>
          </a:lstStyle>
          <a:p>
            <a:pPr lvl="0">
              <a:defRPr sz="1800" spc="0">
                <a:solidFill>
                  <a:srgbClr val="000000"/>
                </a:solidFill>
              </a:defRPr>
            </a:pPr>
            <a:r>
              <a:rPr sz="3600" spc="35">
                <a:solidFill>
                  <a:srgbClr val="FFFFFF"/>
                </a:solidFill>
              </a:rPr>
              <a:t>Save</a:t>
            </a:r>
          </a:p>
        </p:txBody>
      </p:sp>
      <p:sp>
        <p:nvSpPr>
          <p:cNvPr id="6933" name="Shape 6933"/>
          <p:cNvSpPr/>
          <p:nvPr/>
        </p:nvSpPr>
        <p:spPr>
          <a:xfrm>
            <a:off x="3771228" y="846583"/>
            <a:ext cx="1983001"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5">
                <a:latin typeface="Open Sans"/>
                <a:ea typeface="Open Sans"/>
                <a:cs typeface="Open Sans"/>
                <a:sym typeface="Open Sans"/>
              </a:defRPr>
            </a:lvl1pPr>
          </a:lstStyle>
          <a:p>
            <a:pPr lvl="0">
              <a:defRPr sz="1800" b="0" spc="0">
                <a:solidFill>
                  <a:srgbClr val="000000"/>
                </a:solidFill>
              </a:defRPr>
            </a:pPr>
            <a:r>
              <a:rPr sz="3600" b="1" spc="35">
                <a:solidFill>
                  <a:srgbClr val="FFFFFF"/>
                </a:solidFill>
              </a:rPr>
              <a:t>Settings</a:t>
            </a:r>
          </a:p>
        </p:txBody>
      </p:sp>
      <p:sp>
        <p:nvSpPr>
          <p:cNvPr id="6934" name="Shape 6934"/>
          <p:cNvSpPr/>
          <p:nvPr/>
        </p:nvSpPr>
        <p:spPr>
          <a:xfrm>
            <a:off x="-12700" y="15270376"/>
            <a:ext cx="9550400" cy="1"/>
          </a:xfrm>
          <a:prstGeom prst="line">
            <a:avLst/>
          </a:prstGeom>
          <a:ln w="22225">
            <a:solidFill>
              <a:srgbClr val="CCCCC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935" name="Shape 6935"/>
          <p:cNvSpPr/>
          <p:nvPr/>
        </p:nvSpPr>
        <p:spPr>
          <a:xfrm>
            <a:off x="9808" y="2861654"/>
            <a:ext cx="9572815" cy="2808218"/>
          </a:xfrm>
          <a:prstGeom prst="rect">
            <a:avLst/>
          </a:prstGeom>
          <a:solidFill>
            <a:srgbClr val="FFFFFF">
              <a:alpha val="56509"/>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936" name="Shape 6936"/>
          <p:cNvSpPr/>
          <p:nvPr/>
        </p:nvSpPr>
        <p:spPr>
          <a:xfrm>
            <a:off x="-7291" y="6477346"/>
            <a:ext cx="9572815" cy="4190307"/>
          </a:xfrm>
          <a:prstGeom prst="rect">
            <a:avLst/>
          </a:prstGeom>
          <a:solidFill>
            <a:srgbClr val="FFFFFF">
              <a:alpha val="56509"/>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937" name="Shape 6937"/>
          <p:cNvSpPr/>
          <p:nvPr/>
        </p:nvSpPr>
        <p:spPr>
          <a:xfrm>
            <a:off x="-36608" y="11554835"/>
            <a:ext cx="9572815" cy="1446139"/>
          </a:xfrm>
          <a:prstGeom prst="rect">
            <a:avLst/>
          </a:prstGeom>
          <a:solidFill>
            <a:srgbClr val="FFFFFF">
              <a:alpha val="56509"/>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938" name="Shape 6938"/>
          <p:cNvSpPr/>
          <p:nvPr/>
        </p:nvSpPr>
        <p:spPr>
          <a:xfrm>
            <a:off x="-11208" y="13987113"/>
            <a:ext cx="9572815" cy="1281677"/>
          </a:xfrm>
          <a:prstGeom prst="rect">
            <a:avLst/>
          </a:prstGeom>
          <a:solidFill>
            <a:srgbClr val="FFFFFF">
              <a:alpha val="56509"/>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939" name="Shape 6939"/>
          <p:cNvSpPr/>
          <p:nvPr/>
        </p:nvSpPr>
        <p:spPr>
          <a:xfrm>
            <a:off x="466561" y="3163581"/>
            <a:ext cx="834805" cy="834435"/>
          </a:xfrm>
          <a:prstGeom prst="roundRect">
            <a:avLst>
              <a:gd name="adj" fmla="val 18523"/>
            </a:avLst>
          </a:prstGeom>
          <a:solidFill>
            <a:srgbClr val="FFFFFF">
              <a:alpha val="43717"/>
            </a:srgbClr>
          </a:solidFill>
          <a:ln w="31750">
            <a:solidFill>
              <a:srgbClr val="3B3937">
                <a:alpha val="43717"/>
              </a:srgbClr>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940" name="Shape 6940"/>
          <p:cNvSpPr/>
          <p:nvPr/>
        </p:nvSpPr>
        <p:spPr>
          <a:xfrm>
            <a:off x="641666" y="3355345"/>
            <a:ext cx="526250" cy="475504"/>
          </a:xfrm>
          <a:custGeom>
            <a:avLst/>
            <a:gdLst/>
            <a:ahLst/>
            <a:cxnLst>
              <a:cxn ang="0">
                <a:pos x="wd2" y="hd2"/>
              </a:cxn>
              <a:cxn ang="5400000">
                <a:pos x="wd2" y="hd2"/>
              </a:cxn>
              <a:cxn ang="10800000">
                <a:pos x="wd2" y="hd2"/>
              </a:cxn>
              <a:cxn ang="16200000">
                <a:pos x="wd2" y="hd2"/>
              </a:cxn>
            </a:cxnLst>
            <a:rect l="0" t="0" r="r" b="b"/>
            <a:pathLst>
              <a:path w="21600" h="21600" extrusionOk="0">
                <a:moveTo>
                  <a:pt x="13419" y="11750"/>
                </a:moveTo>
                <a:lnTo>
                  <a:pt x="13419" y="13603"/>
                </a:lnTo>
                <a:cubicBezTo>
                  <a:pt x="13715" y="13751"/>
                  <a:pt x="14053" y="13920"/>
                  <a:pt x="14432" y="14110"/>
                </a:cubicBezTo>
                <a:cubicBezTo>
                  <a:pt x="14812" y="14299"/>
                  <a:pt x="15203" y="14494"/>
                  <a:pt x="15606" y="14695"/>
                </a:cubicBezTo>
                <a:cubicBezTo>
                  <a:pt x="16009" y="14897"/>
                  <a:pt x="16417" y="15096"/>
                  <a:pt x="16828" y="15298"/>
                </a:cubicBezTo>
                <a:cubicBezTo>
                  <a:pt x="17240" y="15498"/>
                  <a:pt x="17633" y="15684"/>
                  <a:pt x="18003" y="15861"/>
                </a:cubicBezTo>
                <a:cubicBezTo>
                  <a:pt x="18373" y="16033"/>
                  <a:pt x="18706" y="16188"/>
                  <a:pt x="19002" y="16327"/>
                </a:cubicBezTo>
                <a:cubicBezTo>
                  <a:pt x="19299" y="16465"/>
                  <a:pt x="19539" y="16569"/>
                  <a:pt x="19724" y="16643"/>
                </a:cubicBezTo>
                <a:cubicBezTo>
                  <a:pt x="20113" y="16802"/>
                  <a:pt x="20428" y="17042"/>
                  <a:pt x="20669" y="17365"/>
                </a:cubicBezTo>
                <a:cubicBezTo>
                  <a:pt x="20910" y="17686"/>
                  <a:pt x="21100" y="18014"/>
                  <a:pt x="21239" y="18354"/>
                </a:cubicBezTo>
                <a:cubicBezTo>
                  <a:pt x="21405" y="18745"/>
                  <a:pt x="21526" y="19156"/>
                  <a:pt x="21600" y="19589"/>
                </a:cubicBezTo>
                <a:lnTo>
                  <a:pt x="21600" y="21600"/>
                </a:lnTo>
                <a:lnTo>
                  <a:pt x="0" y="21600"/>
                </a:lnTo>
                <a:lnTo>
                  <a:pt x="0" y="19589"/>
                </a:lnTo>
                <a:cubicBezTo>
                  <a:pt x="83" y="19156"/>
                  <a:pt x="208" y="18745"/>
                  <a:pt x="374" y="18354"/>
                </a:cubicBezTo>
                <a:cubicBezTo>
                  <a:pt x="513" y="18014"/>
                  <a:pt x="703" y="17687"/>
                  <a:pt x="944" y="17365"/>
                </a:cubicBezTo>
                <a:cubicBezTo>
                  <a:pt x="1185" y="17042"/>
                  <a:pt x="1495" y="16802"/>
                  <a:pt x="1875" y="16643"/>
                </a:cubicBezTo>
                <a:cubicBezTo>
                  <a:pt x="2069" y="16570"/>
                  <a:pt x="2325" y="16462"/>
                  <a:pt x="2639" y="16318"/>
                </a:cubicBezTo>
                <a:cubicBezTo>
                  <a:pt x="2955" y="16176"/>
                  <a:pt x="3306" y="16012"/>
                  <a:pt x="3694" y="15828"/>
                </a:cubicBezTo>
                <a:cubicBezTo>
                  <a:pt x="4083" y="15643"/>
                  <a:pt x="4494" y="15445"/>
                  <a:pt x="4924" y="15234"/>
                </a:cubicBezTo>
                <a:cubicBezTo>
                  <a:pt x="5354" y="15023"/>
                  <a:pt x="5783" y="14812"/>
                  <a:pt x="6208" y="14601"/>
                </a:cubicBezTo>
                <a:cubicBezTo>
                  <a:pt x="6635" y="14389"/>
                  <a:pt x="7037" y="14191"/>
                  <a:pt x="7417" y="14000"/>
                </a:cubicBezTo>
                <a:cubicBezTo>
                  <a:pt x="7798" y="13808"/>
                  <a:pt x="8131" y="13640"/>
                  <a:pt x="8418" y="13493"/>
                </a:cubicBezTo>
                <a:lnTo>
                  <a:pt x="8418" y="11687"/>
                </a:lnTo>
                <a:cubicBezTo>
                  <a:pt x="8400" y="11603"/>
                  <a:pt x="8369" y="11474"/>
                  <a:pt x="8328" y="11299"/>
                </a:cubicBezTo>
                <a:cubicBezTo>
                  <a:pt x="8285" y="11124"/>
                  <a:pt x="8242" y="10948"/>
                  <a:pt x="8195" y="10767"/>
                </a:cubicBezTo>
                <a:cubicBezTo>
                  <a:pt x="8141" y="10558"/>
                  <a:pt x="8075" y="10330"/>
                  <a:pt x="8001" y="10087"/>
                </a:cubicBezTo>
                <a:cubicBezTo>
                  <a:pt x="7733" y="9517"/>
                  <a:pt x="7520" y="8871"/>
                  <a:pt x="7362" y="8148"/>
                </a:cubicBezTo>
                <a:cubicBezTo>
                  <a:pt x="7205" y="7425"/>
                  <a:pt x="7125" y="6656"/>
                  <a:pt x="7125" y="5844"/>
                </a:cubicBezTo>
                <a:cubicBezTo>
                  <a:pt x="7125" y="4777"/>
                  <a:pt x="7225" y="3874"/>
                  <a:pt x="7424" y="3136"/>
                </a:cubicBezTo>
                <a:cubicBezTo>
                  <a:pt x="7623" y="2396"/>
                  <a:pt x="7894" y="1794"/>
                  <a:pt x="8237" y="1331"/>
                </a:cubicBezTo>
                <a:cubicBezTo>
                  <a:pt x="8579" y="866"/>
                  <a:pt x="8979" y="528"/>
                  <a:pt x="9438" y="317"/>
                </a:cubicBezTo>
                <a:cubicBezTo>
                  <a:pt x="9896" y="105"/>
                  <a:pt x="10390" y="0"/>
                  <a:pt x="10918" y="0"/>
                </a:cubicBezTo>
                <a:cubicBezTo>
                  <a:pt x="11437" y="0"/>
                  <a:pt x="11925" y="103"/>
                  <a:pt x="12383" y="309"/>
                </a:cubicBezTo>
                <a:cubicBezTo>
                  <a:pt x="12842" y="515"/>
                  <a:pt x="13244" y="846"/>
                  <a:pt x="13592" y="1306"/>
                </a:cubicBezTo>
                <a:cubicBezTo>
                  <a:pt x="13939" y="1766"/>
                  <a:pt x="14212" y="2368"/>
                  <a:pt x="14412" y="3113"/>
                </a:cubicBezTo>
                <a:cubicBezTo>
                  <a:pt x="14612" y="3855"/>
                  <a:pt x="14710" y="4768"/>
                  <a:pt x="14710" y="5844"/>
                </a:cubicBezTo>
                <a:cubicBezTo>
                  <a:pt x="14710" y="6636"/>
                  <a:pt x="14634" y="7387"/>
                  <a:pt x="14482" y="8100"/>
                </a:cubicBezTo>
                <a:cubicBezTo>
                  <a:pt x="14329" y="8813"/>
                  <a:pt x="14118" y="9453"/>
                  <a:pt x="13850" y="10025"/>
                </a:cubicBezTo>
                <a:cubicBezTo>
                  <a:pt x="13775" y="10287"/>
                  <a:pt x="13706" y="10535"/>
                  <a:pt x="13642" y="10767"/>
                </a:cubicBezTo>
                <a:cubicBezTo>
                  <a:pt x="13586" y="10969"/>
                  <a:pt x="13535" y="11162"/>
                  <a:pt x="13489" y="11345"/>
                </a:cubicBezTo>
                <a:cubicBezTo>
                  <a:pt x="13442" y="11531"/>
                  <a:pt x="13419" y="11667"/>
                  <a:pt x="13419" y="11750"/>
                </a:cubicBezTo>
                <a:close/>
              </a:path>
            </a:pathLst>
          </a:custGeom>
          <a:solidFill>
            <a:srgbClr val="9B9A99"/>
          </a:solidFill>
          <a:ln w="12700">
            <a:miter lim="400000"/>
          </a:ln>
        </p:spPr>
        <p:txBody>
          <a:bodyPr lIns="0" tIns="0" rIns="0" bIns="0" anchor="ctr"/>
          <a:lstStyle/>
          <a:p>
            <a:pPr lvl="0"/>
            <a:endParaRPr/>
          </a:p>
        </p:txBody>
      </p:sp>
      <p:sp>
        <p:nvSpPr>
          <p:cNvPr id="6941" name="Shape 6941"/>
          <p:cNvSpPr/>
          <p:nvPr/>
        </p:nvSpPr>
        <p:spPr>
          <a:xfrm>
            <a:off x="487389" y="4479522"/>
            <a:ext cx="834805" cy="834436"/>
          </a:xfrm>
          <a:prstGeom prst="roundRect">
            <a:avLst>
              <a:gd name="adj" fmla="val 18523"/>
            </a:avLst>
          </a:prstGeom>
          <a:solidFill>
            <a:srgbClr val="FFFFFF">
              <a:alpha val="43717"/>
            </a:srgbClr>
          </a:solidFill>
          <a:ln w="31750">
            <a:solidFill>
              <a:srgbClr val="3B3937">
                <a:alpha val="43717"/>
              </a:srgbClr>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6946" name="Group 6946"/>
          <p:cNvGrpSpPr/>
          <p:nvPr/>
        </p:nvGrpSpPr>
        <p:grpSpPr>
          <a:xfrm>
            <a:off x="626513" y="4712174"/>
            <a:ext cx="553000" cy="369131"/>
            <a:chOff x="0" y="0"/>
            <a:chExt cx="552999" cy="369130"/>
          </a:xfrm>
        </p:grpSpPr>
        <p:sp>
          <p:nvSpPr>
            <p:cNvPr id="6942" name="Shape 6942"/>
            <p:cNvSpPr/>
            <p:nvPr/>
          </p:nvSpPr>
          <p:spPr>
            <a:xfrm>
              <a:off x="0" y="0"/>
              <a:ext cx="548821" cy="229837"/>
            </a:xfrm>
            <a:custGeom>
              <a:avLst/>
              <a:gdLst/>
              <a:ahLst/>
              <a:cxnLst>
                <a:cxn ang="0">
                  <a:pos x="wd2" y="hd2"/>
                </a:cxn>
                <a:cxn ang="5400000">
                  <a:pos x="wd2" y="hd2"/>
                </a:cxn>
                <a:cxn ang="10800000">
                  <a:pos x="wd2" y="hd2"/>
                </a:cxn>
                <a:cxn ang="16200000">
                  <a:pos x="wd2" y="hd2"/>
                </a:cxn>
              </a:cxnLst>
              <a:rect l="0" t="0" r="r" b="b"/>
              <a:pathLst>
                <a:path w="21600" h="21600" extrusionOk="0">
                  <a:moveTo>
                    <a:pt x="10799" y="21600"/>
                  </a:moveTo>
                  <a:lnTo>
                    <a:pt x="21600" y="85"/>
                  </a:lnTo>
                  <a:cubicBezTo>
                    <a:pt x="21544" y="55"/>
                    <a:pt x="21491" y="0"/>
                    <a:pt x="21428" y="0"/>
                  </a:cubicBezTo>
                  <a:lnTo>
                    <a:pt x="170" y="0"/>
                  </a:lnTo>
                  <a:cubicBezTo>
                    <a:pt x="112" y="0"/>
                    <a:pt x="59" y="55"/>
                    <a:pt x="0" y="83"/>
                  </a:cubicBezTo>
                  <a:lnTo>
                    <a:pt x="10799" y="21600"/>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sp>
          <p:nvSpPr>
            <p:cNvPr id="6943" name="Shape 6943"/>
            <p:cNvSpPr/>
            <p:nvPr/>
          </p:nvSpPr>
          <p:spPr>
            <a:xfrm>
              <a:off x="351022" y="11143"/>
              <a:ext cx="196406" cy="357988"/>
            </a:xfrm>
            <a:custGeom>
              <a:avLst/>
              <a:gdLst/>
              <a:ahLst/>
              <a:cxnLst>
                <a:cxn ang="0">
                  <a:pos x="wd2" y="hd2"/>
                </a:cxn>
                <a:cxn ang="5400000">
                  <a:pos x="wd2" y="hd2"/>
                </a:cxn>
                <a:cxn ang="10800000">
                  <a:pos x="wd2" y="hd2"/>
                </a:cxn>
                <a:cxn ang="16200000">
                  <a:pos x="wd2" y="hd2"/>
                </a:cxn>
              </a:cxnLst>
              <a:rect l="0" t="0" r="r" b="b"/>
              <a:pathLst>
                <a:path w="21600" h="21600" extrusionOk="0">
                  <a:moveTo>
                    <a:pt x="21600" y="443"/>
                  </a:moveTo>
                  <a:cubicBezTo>
                    <a:pt x="21600" y="287"/>
                    <a:pt x="21522" y="143"/>
                    <a:pt x="21440" y="0"/>
                  </a:cubicBezTo>
                  <a:lnTo>
                    <a:pt x="0" y="9809"/>
                  </a:lnTo>
                  <a:lnTo>
                    <a:pt x="21473" y="21600"/>
                  </a:lnTo>
                  <a:cubicBezTo>
                    <a:pt x="21527" y="21480"/>
                    <a:pt x="21600" y="21365"/>
                    <a:pt x="21600" y="21238"/>
                  </a:cubicBezTo>
                  <a:lnTo>
                    <a:pt x="21600" y="443"/>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sp>
          <p:nvSpPr>
            <p:cNvPr id="6944" name="Shape 6944"/>
            <p:cNvSpPr/>
            <p:nvPr/>
          </p:nvSpPr>
          <p:spPr>
            <a:xfrm>
              <a:off x="0" y="0"/>
              <a:ext cx="196406" cy="357988"/>
            </a:xfrm>
            <a:custGeom>
              <a:avLst/>
              <a:gdLst/>
              <a:ahLst/>
              <a:cxnLst>
                <a:cxn ang="0">
                  <a:pos x="wd2" y="hd2"/>
                </a:cxn>
                <a:cxn ang="5400000">
                  <a:pos x="wd2" y="hd2"/>
                </a:cxn>
                <a:cxn ang="10800000">
                  <a:pos x="wd2" y="hd2"/>
                </a:cxn>
                <a:cxn ang="16200000">
                  <a:pos x="wd2" y="hd2"/>
                </a:cxn>
              </a:cxnLst>
              <a:rect l="0" t="0" r="r" b="b"/>
              <a:pathLst>
                <a:path w="21600" h="21600" extrusionOk="0">
                  <a:moveTo>
                    <a:pt x="168" y="0"/>
                  </a:moveTo>
                  <a:cubicBezTo>
                    <a:pt x="87" y="143"/>
                    <a:pt x="0" y="287"/>
                    <a:pt x="0" y="444"/>
                  </a:cubicBezTo>
                  <a:lnTo>
                    <a:pt x="0" y="21238"/>
                  </a:lnTo>
                  <a:cubicBezTo>
                    <a:pt x="0" y="21367"/>
                    <a:pt x="78" y="21481"/>
                    <a:pt x="138" y="21600"/>
                  </a:cubicBezTo>
                  <a:lnTo>
                    <a:pt x="21600" y="9810"/>
                  </a:lnTo>
                  <a:lnTo>
                    <a:pt x="168" y="0"/>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sp>
          <p:nvSpPr>
            <p:cNvPr id="6945" name="Shape 6945"/>
            <p:cNvSpPr/>
            <p:nvPr/>
          </p:nvSpPr>
          <p:spPr>
            <a:xfrm>
              <a:off x="0" y="168546"/>
              <a:ext cx="553000" cy="197799"/>
            </a:xfrm>
            <a:custGeom>
              <a:avLst/>
              <a:gdLst/>
              <a:ahLst/>
              <a:cxnLst>
                <a:cxn ang="0">
                  <a:pos x="wd2" y="hd2"/>
                </a:cxn>
                <a:cxn ang="5400000">
                  <a:pos x="wd2" y="hd2"/>
                </a:cxn>
                <a:cxn ang="10800000">
                  <a:pos x="wd2" y="hd2"/>
                </a:cxn>
                <a:cxn ang="16200000">
                  <a:pos x="wd2" y="hd2"/>
                </a:cxn>
              </a:cxnLst>
              <a:rect l="0" t="0" r="r" b="b"/>
              <a:pathLst>
                <a:path w="21600" h="21600" extrusionOk="0">
                  <a:moveTo>
                    <a:pt x="13915" y="0"/>
                  </a:moveTo>
                  <a:lnTo>
                    <a:pt x="11105" y="6533"/>
                  </a:lnTo>
                  <a:cubicBezTo>
                    <a:pt x="11017" y="6742"/>
                    <a:pt x="10909" y="6844"/>
                    <a:pt x="10798" y="6844"/>
                  </a:cubicBezTo>
                  <a:cubicBezTo>
                    <a:pt x="10690" y="6844"/>
                    <a:pt x="10580" y="6742"/>
                    <a:pt x="10494" y="6533"/>
                  </a:cubicBezTo>
                  <a:lnTo>
                    <a:pt x="7686" y="3"/>
                  </a:lnTo>
                  <a:lnTo>
                    <a:pt x="0" y="21466"/>
                  </a:lnTo>
                  <a:cubicBezTo>
                    <a:pt x="77" y="21522"/>
                    <a:pt x="152" y="21600"/>
                    <a:pt x="232" y="21600"/>
                  </a:cubicBezTo>
                  <a:lnTo>
                    <a:pt x="21364" y="21600"/>
                  </a:lnTo>
                  <a:cubicBezTo>
                    <a:pt x="21448" y="21600"/>
                    <a:pt x="21523" y="21525"/>
                    <a:pt x="21600" y="21466"/>
                  </a:cubicBezTo>
                  <a:lnTo>
                    <a:pt x="13915" y="0"/>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grpSp>
      <p:sp>
        <p:nvSpPr>
          <p:cNvPr id="6947" name="Shape 6947"/>
          <p:cNvSpPr/>
          <p:nvPr/>
        </p:nvSpPr>
        <p:spPr>
          <a:xfrm>
            <a:off x="7673716" y="3373293"/>
            <a:ext cx="1263793" cy="1265459"/>
          </a:xfrm>
          <a:prstGeom prst="roundRect">
            <a:avLst>
              <a:gd name="adj" fmla="val 4221"/>
            </a:avLst>
          </a:pr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948" name="Shape 6948"/>
          <p:cNvSpPr/>
          <p:nvPr/>
        </p:nvSpPr>
        <p:spPr>
          <a:xfrm>
            <a:off x="7860710" y="3555998"/>
            <a:ext cx="374033" cy="262621"/>
          </a:xfrm>
          <a:custGeom>
            <a:avLst/>
            <a:gdLst/>
            <a:ahLst/>
            <a:cxnLst>
              <a:cxn ang="0">
                <a:pos x="wd2" y="hd2"/>
              </a:cxn>
              <a:cxn ang="5400000">
                <a:pos x="wd2" y="hd2"/>
              </a:cxn>
              <a:cxn ang="10800000">
                <a:pos x="wd2" y="hd2"/>
              </a:cxn>
              <a:cxn ang="16200000">
                <a:pos x="wd2" y="hd2"/>
              </a:cxn>
            </a:cxnLst>
            <a:rect l="0" t="0" r="r" b="b"/>
            <a:pathLst>
              <a:path w="20782" h="21387" extrusionOk="0">
                <a:moveTo>
                  <a:pt x="10551" y="0"/>
                </a:moveTo>
                <a:cubicBezTo>
                  <a:pt x="7844" y="16"/>
                  <a:pt x="5121" y="1570"/>
                  <a:pt x="3053" y="4687"/>
                </a:cubicBezTo>
                <a:cubicBezTo>
                  <a:pt x="187" y="9007"/>
                  <a:pt x="-633" y="15182"/>
                  <a:pt x="473" y="20653"/>
                </a:cubicBezTo>
                <a:cubicBezTo>
                  <a:pt x="1277" y="21394"/>
                  <a:pt x="2261" y="21585"/>
                  <a:pt x="3168" y="21176"/>
                </a:cubicBezTo>
                <a:cubicBezTo>
                  <a:pt x="4033" y="20786"/>
                  <a:pt x="4748" y="19885"/>
                  <a:pt x="5141" y="18689"/>
                </a:cubicBezTo>
                <a:cubicBezTo>
                  <a:pt x="4569" y="15554"/>
                  <a:pt x="5047" y="12052"/>
                  <a:pt x="6582" y="9632"/>
                </a:cubicBezTo>
                <a:cubicBezTo>
                  <a:pt x="7685" y="7891"/>
                  <a:pt x="9115" y="6985"/>
                  <a:pt x="10551" y="6981"/>
                </a:cubicBezTo>
                <a:cubicBezTo>
                  <a:pt x="11992" y="6978"/>
                  <a:pt x="13425" y="7885"/>
                  <a:pt x="14520" y="9632"/>
                </a:cubicBezTo>
                <a:cubicBezTo>
                  <a:pt x="15735" y="11570"/>
                  <a:pt x="16267" y="14227"/>
                  <a:pt x="16083" y="16804"/>
                </a:cubicBezTo>
                <a:cubicBezTo>
                  <a:pt x="16737" y="18132"/>
                  <a:pt x="17876" y="18745"/>
                  <a:pt x="18961" y="18353"/>
                </a:cubicBezTo>
                <a:cubicBezTo>
                  <a:pt x="19753" y="18066"/>
                  <a:pt x="20413" y="17264"/>
                  <a:pt x="20751" y="16175"/>
                </a:cubicBezTo>
                <a:cubicBezTo>
                  <a:pt x="20967" y="12043"/>
                  <a:pt x="20046" y="7825"/>
                  <a:pt x="18026" y="4687"/>
                </a:cubicBezTo>
                <a:cubicBezTo>
                  <a:pt x="15992" y="1524"/>
                  <a:pt x="13270" y="-15"/>
                  <a:pt x="10551" y="0"/>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949" name="Shape 6949"/>
          <p:cNvSpPr/>
          <p:nvPr/>
        </p:nvSpPr>
        <p:spPr>
          <a:xfrm flipH="1">
            <a:off x="8381410" y="3543298"/>
            <a:ext cx="374033" cy="262621"/>
          </a:xfrm>
          <a:custGeom>
            <a:avLst/>
            <a:gdLst/>
            <a:ahLst/>
            <a:cxnLst>
              <a:cxn ang="0">
                <a:pos x="wd2" y="hd2"/>
              </a:cxn>
              <a:cxn ang="5400000">
                <a:pos x="wd2" y="hd2"/>
              </a:cxn>
              <a:cxn ang="10800000">
                <a:pos x="wd2" y="hd2"/>
              </a:cxn>
              <a:cxn ang="16200000">
                <a:pos x="wd2" y="hd2"/>
              </a:cxn>
            </a:cxnLst>
            <a:rect l="0" t="0" r="r" b="b"/>
            <a:pathLst>
              <a:path w="20782" h="21387" extrusionOk="0">
                <a:moveTo>
                  <a:pt x="10551" y="0"/>
                </a:moveTo>
                <a:cubicBezTo>
                  <a:pt x="7844" y="16"/>
                  <a:pt x="5121" y="1570"/>
                  <a:pt x="3053" y="4687"/>
                </a:cubicBezTo>
                <a:cubicBezTo>
                  <a:pt x="187" y="9007"/>
                  <a:pt x="-633" y="15182"/>
                  <a:pt x="473" y="20653"/>
                </a:cubicBezTo>
                <a:cubicBezTo>
                  <a:pt x="1277" y="21394"/>
                  <a:pt x="2261" y="21585"/>
                  <a:pt x="3168" y="21176"/>
                </a:cubicBezTo>
                <a:cubicBezTo>
                  <a:pt x="4033" y="20786"/>
                  <a:pt x="4748" y="19885"/>
                  <a:pt x="5141" y="18689"/>
                </a:cubicBezTo>
                <a:cubicBezTo>
                  <a:pt x="4569" y="15554"/>
                  <a:pt x="5047" y="12052"/>
                  <a:pt x="6582" y="9632"/>
                </a:cubicBezTo>
                <a:cubicBezTo>
                  <a:pt x="7685" y="7891"/>
                  <a:pt x="9115" y="6985"/>
                  <a:pt x="10551" y="6981"/>
                </a:cubicBezTo>
                <a:cubicBezTo>
                  <a:pt x="11992" y="6978"/>
                  <a:pt x="13425" y="7885"/>
                  <a:pt x="14520" y="9632"/>
                </a:cubicBezTo>
                <a:cubicBezTo>
                  <a:pt x="15735" y="11570"/>
                  <a:pt x="16267" y="14227"/>
                  <a:pt x="16083" y="16804"/>
                </a:cubicBezTo>
                <a:cubicBezTo>
                  <a:pt x="16737" y="18132"/>
                  <a:pt x="17876" y="18745"/>
                  <a:pt x="18961" y="18353"/>
                </a:cubicBezTo>
                <a:cubicBezTo>
                  <a:pt x="19753" y="18066"/>
                  <a:pt x="20413" y="17264"/>
                  <a:pt x="20751" y="16175"/>
                </a:cubicBezTo>
                <a:cubicBezTo>
                  <a:pt x="20967" y="12043"/>
                  <a:pt x="20046" y="7825"/>
                  <a:pt x="18026" y="4687"/>
                </a:cubicBezTo>
                <a:cubicBezTo>
                  <a:pt x="15992" y="1524"/>
                  <a:pt x="13270" y="-15"/>
                  <a:pt x="10551" y="0"/>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950" name="Shape 6950"/>
          <p:cNvSpPr/>
          <p:nvPr/>
        </p:nvSpPr>
        <p:spPr>
          <a:xfrm>
            <a:off x="7852568" y="4006850"/>
            <a:ext cx="898129" cy="413987"/>
          </a:xfrm>
          <a:custGeom>
            <a:avLst/>
            <a:gdLst/>
            <a:ahLst/>
            <a:cxnLst>
              <a:cxn ang="0">
                <a:pos x="wd2" y="hd2"/>
              </a:cxn>
              <a:cxn ang="5400000">
                <a:pos x="wd2" y="hd2"/>
              </a:cxn>
              <a:cxn ang="10800000">
                <a:pos x="wd2" y="hd2"/>
              </a:cxn>
              <a:cxn ang="16200000">
                <a:pos x="wd2" y="hd2"/>
              </a:cxn>
            </a:cxnLst>
            <a:rect l="0" t="0" r="r" b="b"/>
            <a:pathLst>
              <a:path w="21600" h="19675" extrusionOk="0">
                <a:moveTo>
                  <a:pt x="0" y="0"/>
                </a:moveTo>
                <a:cubicBezTo>
                  <a:pt x="5" y="5033"/>
                  <a:pt x="1065" y="10062"/>
                  <a:pt x="3169" y="13901"/>
                </a:cubicBezTo>
                <a:cubicBezTo>
                  <a:pt x="7387" y="21600"/>
                  <a:pt x="14223" y="21600"/>
                  <a:pt x="18441" y="13901"/>
                </a:cubicBezTo>
                <a:cubicBezTo>
                  <a:pt x="20544" y="10062"/>
                  <a:pt x="21595" y="5033"/>
                  <a:pt x="21600" y="0"/>
                </a:cubicBezTo>
                <a:lnTo>
                  <a:pt x="0"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951" name="Shape 6951"/>
          <p:cNvSpPr/>
          <p:nvPr/>
        </p:nvSpPr>
        <p:spPr>
          <a:xfrm>
            <a:off x="1607302" y="3219731"/>
            <a:ext cx="1685434"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39">
                <a:solidFill>
                  <a:srgbClr val="000000"/>
                </a:solidFill>
                <a:latin typeface="+mn-lt"/>
                <a:ea typeface="+mn-ea"/>
                <a:cs typeface="+mn-cs"/>
                <a:sym typeface="Helvetica Neue"/>
              </a:defRPr>
            </a:lvl1pPr>
          </a:lstStyle>
          <a:p>
            <a:pPr lvl="0">
              <a:defRPr sz="1800" spc="0"/>
            </a:pPr>
            <a:r>
              <a:rPr sz="4000" spc="39"/>
              <a:t>kristoff</a:t>
            </a:r>
          </a:p>
        </p:txBody>
      </p:sp>
      <p:sp>
        <p:nvSpPr>
          <p:cNvPr id="6952" name="Shape 6952"/>
          <p:cNvSpPr/>
          <p:nvPr/>
        </p:nvSpPr>
        <p:spPr>
          <a:xfrm>
            <a:off x="1666367" y="4517634"/>
            <a:ext cx="3468006"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39">
                <a:solidFill>
                  <a:srgbClr val="000000"/>
                </a:solidFill>
                <a:latin typeface="+mn-lt"/>
                <a:ea typeface="+mn-ea"/>
                <a:cs typeface="+mn-cs"/>
                <a:sym typeface="Helvetica Neue"/>
              </a:defRPr>
            </a:lvl1pPr>
          </a:lstStyle>
          <a:p>
            <a:pPr lvl="0">
              <a:defRPr sz="1800" spc="0"/>
            </a:pPr>
            <a:r>
              <a:rPr sz="4000" spc="39"/>
              <a:t>sirky@me.com</a:t>
            </a:r>
          </a:p>
        </p:txBody>
      </p:sp>
      <p:sp>
        <p:nvSpPr>
          <p:cNvPr id="6953" name="Shape 6953"/>
          <p:cNvSpPr/>
          <p:nvPr/>
        </p:nvSpPr>
        <p:spPr>
          <a:xfrm>
            <a:off x="7595027" y="4832103"/>
            <a:ext cx="1451500"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29">
                <a:solidFill>
                  <a:srgbClr val="000000"/>
                </a:solidFill>
                <a:latin typeface="+mn-lt"/>
                <a:ea typeface="+mn-ea"/>
                <a:cs typeface="+mn-cs"/>
                <a:sym typeface="Helvetica Neue"/>
              </a:defRPr>
            </a:lvl1pPr>
          </a:lstStyle>
          <a:p>
            <a:pPr lvl="0">
              <a:defRPr sz="1800" spc="0"/>
            </a:pPr>
            <a:r>
              <a:rPr sz="3000" spc="29"/>
              <a:t>Change</a:t>
            </a:r>
          </a:p>
        </p:txBody>
      </p:sp>
      <p:sp>
        <p:nvSpPr>
          <p:cNvPr id="6954" name="Shape 6954"/>
          <p:cNvSpPr/>
          <p:nvPr/>
        </p:nvSpPr>
        <p:spPr>
          <a:xfrm>
            <a:off x="1675882" y="6917517"/>
            <a:ext cx="5119514"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39">
                <a:solidFill>
                  <a:srgbClr val="000000"/>
                </a:solidFill>
                <a:latin typeface="+mn-lt"/>
                <a:ea typeface="+mn-ea"/>
                <a:cs typeface="+mn-cs"/>
                <a:sym typeface="Helvetica Neue"/>
              </a:defRPr>
            </a:lvl1pPr>
          </a:lstStyle>
          <a:p>
            <a:pPr lvl="0">
              <a:defRPr sz="1800" spc="0"/>
            </a:pPr>
            <a:r>
              <a:rPr sz="4000" spc="39"/>
              <a:t>Connect to Facebook</a:t>
            </a:r>
          </a:p>
        </p:txBody>
      </p:sp>
      <p:sp>
        <p:nvSpPr>
          <p:cNvPr id="6955" name="Shape 6955"/>
          <p:cNvSpPr/>
          <p:nvPr/>
        </p:nvSpPr>
        <p:spPr>
          <a:xfrm>
            <a:off x="1689090" y="8230163"/>
            <a:ext cx="4351418"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39">
                <a:solidFill>
                  <a:srgbClr val="000000"/>
                </a:solidFill>
                <a:latin typeface="+mn-lt"/>
                <a:ea typeface="+mn-ea"/>
                <a:cs typeface="+mn-cs"/>
                <a:sym typeface="Helvetica Neue"/>
              </a:defRPr>
            </a:lvl1pPr>
          </a:lstStyle>
          <a:p>
            <a:pPr lvl="0">
              <a:defRPr sz="1800" spc="0"/>
            </a:pPr>
            <a:r>
              <a:rPr sz="4000" spc="39"/>
              <a:t>Connect to Twitter</a:t>
            </a:r>
          </a:p>
        </p:txBody>
      </p:sp>
      <p:sp>
        <p:nvSpPr>
          <p:cNvPr id="6956" name="Shape 6956"/>
          <p:cNvSpPr/>
          <p:nvPr/>
        </p:nvSpPr>
        <p:spPr>
          <a:xfrm>
            <a:off x="1691376" y="9542809"/>
            <a:ext cx="5134245"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39">
                <a:solidFill>
                  <a:srgbClr val="000000"/>
                </a:solidFill>
                <a:latin typeface="+mn-lt"/>
                <a:ea typeface="+mn-ea"/>
                <a:cs typeface="+mn-cs"/>
                <a:sym typeface="Helvetica Neue"/>
              </a:defRPr>
            </a:lvl1pPr>
          </a:lstStyle>
          <a:p>
            <a:pPr lvl="0">
              <a:defRPr sz="1800" spc="0"/>
            </a:pPr>
            <a:r>
              <a:rPr sz="4000" spc="39"/>
              <a:t>Connect to Instagram</a:t>
            </a:r>
          </a:p>
        </p:txBody>
      </p:sp>
      <p:sp>
        <p:nvSpPr>
          <p:cNvPr id="6957" name="Shape 6957"/>
          <p:cNvSpPr/>
          <p:nvPr/>
        </p:nvSpPr>
        <p:spPr>
          <a:xfrm>
            <a:off x="1672580" y="11912258"/>
            <a:ext cx="4308238"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39">
                <a:solidFill>
                  <a:srgbClr val="000000"/>
                </a:solidFill>
                <a:latin typeface="+mn-lt"/>
                <a:ea typeface="+mn-ea"/>
                <a:cs typeface="+mn-cs"/>
                <a:sym typeface="Helvetica Neue"/>
              </a:defRPr>
            </a:lvl1pPr>
          </a:lstStyle>
          <a:p>
            <a:pPr lvl="0">
              <a:defRPr sz="1800" spc="0"/>
            </a:pPr>
            <a:r>
              <a:rPr sz="4000" spc="39"/>
              <a:t>Change password</a:t>
            </a:r>
          </a:p>
        </p:txBody>
      </p:sp>
      <p:sp>
        <p:nvSpPr>
          <p:cNvPr id="6958" name="Shape 6958"/>
          <p:cNvSpPr/>
          <p:nvPr/>
        </p:nvSpPr>
        <p:spPr>
          <a:xfrm>
            <a:off x="325470" y="14363149"/>
            <a:ext cx="5933775" cy="5728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300" spc="65">
                <a:solidFill>
                  <a:srgbClr val="000000"/>
                </a:solidFill>
                <a:latin typeface="+mn-lt"/>
                <a:ea typeface="+mn-ea"/>
                <a:cs typeface="+mn-cs"/>
                <a:sym typeface="Helvetica Neue"/>
              </a:defRPr>
            </a:lvl1pPr>
          </a:lstStyle>
          <a:p>
            <a:pPr lvl="0">
              <a:defRPr sz="1800" spc="0"/>
            </a:pPr>
            <a:r>
              <a:rPr sz="3300" spc="65"/>
              <a:t>Hide my posts from discovery</a:t>
            </a:r>
          </a:p>
        </p:txBody>
      </p:sp>
      <p:sp>
        <p:nvSpPr>
          <p:cNvPr id="6959" name="Shape 6959"/>
          <p:cNvSpPr/>
          <p:nvPr/>
        </p:nvSpPr>
        <p:spPr>
          <a:xfrm rot="10800000">
            <a:off x="8871395" y="7132003"/>
            <a:ext cx="200656" cy="3311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50800">
            <a:solidFill>
              <a:srgbClr val="C7C7CB"/>
            </a:solidFill>
            <a:miter lim="400000"/>
          </a:ln>
        </p:spPr>
        <p:txBody>
          <a:bodyPr lIns="0" tIns="0" rIns="0" bIns="0" anchor="ctr"/>
          <a:lstStyle/>
          <a:p>
            <a:pPr lvl="0" algn="l" defTabSz="1026914">
              <a:lnSpc>
                <a:spcPct val="120000"/>
              </a:lnSpc>
              <a:defRPr sz="3600">
                <a:solidFill>
                  <a:srgbClr val="9B9A99"/>
                </a:solidFill>
                <a:latin typeface="+mn-lt"/>
                <a:ea typeface="+mn-ea"/>
                <a:cs typeface="+mn-cs"/>
                <a:sym typeface="Helvetica Neue"/>
              </a:defRPr>
            </a:pPr>
            <a:endParaRPr/>
          </a:p>
        </p:txBody>
      </p:sp>
      <p:sp>
        <p:nvSpPr>
          <p:cNvPr id="6960" name="Shape 6960"/>
          <p:cNvSpPr/>
          <p:nvPr/>
        </p:nvSpPr>
        <p:spPr>
          <a:xfrm rot="10800000">
            <a:off x="8871395" y="8428746"/>
            <a:ext cx="200656" cy="3311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50800">
            <a:solidFill>
              <a:srgbClr val="C7C7CB"/>
            </a:solidFill>
            <a:miter lim="400000"/>
          </a:ln>
        </p:spPr>
        <p:txBody>
          <a:bodyPr lIns="0" tIns="0" rIns="0" bIns="0" anchor="ctr"/>
          <a:lstStyle/>
          <a:p>
            <a:pPr lvl="0" algn="l" defTabSz="1026914">
              <a:lnSpc>
                <a:spcPct val="120000"/>
              </a:lnSpc>
              <a:defRPr sz="3600">
                <a:solidFill>
                  <a:srgbClr val="9B9A99"/>
                </a:solidFill>
                <a:latin typeface="+mn-lt"/>
                <a:ea typeface="+mn-ea"/>
                <a:cs typeface="+mn-cs"/>
                <a:sym typeface="Helvetica Neue"/>
              </a:defRPr>
            </a:pPr>
            <a:endParaRPr/>
          </a:p>
        </p:txBody>
      </p:sp>
      <p:sp>
        <p:nvSpPr>
          <p:cNvPr id="6961" name="Shape 6961"/>
          <p:cNvSpPr/>
          <p:nvPr/>
        </p:nvSpPr>
        <p:spPr>
          <a:xfrm rot="10800000">
            <a:off x="8871395" y="9738190"/>
            <a:ext cx="200656" cy="3311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50800">
            <a:solidFill>
              <a:srgbClr val="C7C7CB"/>
            </a:solidFill>
            <a:miter lim="400000"/>
          </a:ln>
        </p:spPr>
        <p:txBody>
          <a:bodyPr lIns="0" tIns="0" rIns="0" bIns="0" anchor="ctr"/>
          <a:lstStyle/>
          <a:p>
            <a:pPr lvl="0" algn="l" defTabSz="1026914">
              <a:lnSpc>
                <a:spcPct val="120000"/>
              </a:lnSpc>
              <a:defRPr sz="3600">
                <a:solidFill>
                  <a:srgbClr val="9B9A99"/>
                </a:solidFill>
                <a:latin typeface="+mn-lt"/>
                <a:ea typeface="+mn-ea"/>
                <a:cs typeface="+mn-cs"/>
                <a:sym typeface="Helvetica Neue"/>
              </a:defRPr>
            </a:pPr>
            <a:endParaRPr/>
          </a:p>
        </p:txBody>
      </p:sp>
      <p:sp>
        <p:nvSpPr>
          <p:cNvPr id="6962" name="Shape 6962"/>
          <p:cNvSpPr/>
          <p:nvPr/>
        </p:nvSpPr>
        <p:spPr>
          <a:xfrm rot="10800000">
            <a:off x="8871395" y="12112351"/>
            <a:ext cx="200656" cy="3311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50800">
            <a:solidFill>
              <a:srgbClr val="C7C7CB"/>
            </a:solidFill>
            <a:miter lim="400000"/>
          </a:ln>
        </p:spPr>
        <p:txBody>
          <a:bodyPr lIns="0" tIns="0" rIns="0" bIns="0" anchor="ctr"/>
          <a:lstStyle/>
          <a:p>
            <a:pPr lvl="0" algn="l" defTabSz="1026914">
              <a:lnSpc>
                <a:spcPct val="120000"/>
              </a:lnSpc>
              <a:defRPr sz="3600">
                <a:solidFill>
                  <a:srgbClr val="9B9A99"/>
                </a:solidFill>
                <a:latin typeface="+mn-lt"/>
                <a:ea typeface="+mn-ea"/>
                <a:cs typeface="+mn-cs"/>
                <a:sym typeface="Helvetica Neue"/>
              </a:defRPr>
            </a:pPr>
            <a:endParaRPr/>
          </a:p>
        </p:txBody>
      </p:sp>
      <p:grpSp>
        <p:nvGrpSpPr>
          <p:cNvPr id="6965" name="Group 6965"/>
          <p:cNvGrpSpPr/>
          <p:nvPr/>
        </p:nvGrpSpPr>
        <p:grpSpPr>
          <a:xfrm>
            <a:off x="7567011" y="14159143"/>
            <a:ext cx="1532931" cy="937618"/>
            <a:chOff x="0" y="0"/>
            <a:chExt cx="1532929" cy="937617"/>
          </a:xfrm>
        </p:grpSpPr>
        <p:sp>
          <p:nvSpPr>
            <p:cNvPr id="6963" name="Shape 6963"/>
            <p:cNvSpPr/>
            <p:nvPr/>
          </p:nvSpPr>
          <p:spPr>
            <a:xfrm>
              <a:off x="0" y="0"/>
              <a:ext cx="1532930" cy="937618"/>
            </a:xfrm>
            <a:prstGeom prst="roundRect">
              <a:avLst>
                <a:gd name="adj" fmla="val 50000"/>
              </a:avLst>
            </a:prstGeom>
            <a:solidFill>
              <a:srgbClr val="FFFFFF"/>
            </a:solidFill>
            <a:ln w="38100" cap="flat">
              <a:solidFill>
                <a:srgbClr val="ECECEC"/>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964" name="Shape 6964"/>
            <p:cNvSpPr/>
            <p:nvPr/>
          </p:nvSpPr>
          <p:spPr>
            <a:xfrm>
              <a:off x="44648" y="44648"/>
              <a:ext cx="833438" cy="8334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solidFill>
                <a:srgbClr val="F8F8F8"/>
              </a:solidFill>
              <a:prstDash val="solid"/>
              <a:miter lim="400000"/>
            </a:ln>
            <a:effectLst>
              <a:outerShdw blurRad="215900" dist="101600" dir="5400000" rotWithShape="0">
                <a:srgbClr val="000000">
                  <a:alpha val="25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6966" name="Shape 6966"/>
          <p:cNvSpPr/>
          <p:nvPr/>
        </p:nvSpPr>
        <p:spPr>
          <a:xfrm>
            <a:off x="467985" y="6834623"/>
            <a:ext cx="842460" cy="837762"/>
          </a:xfrm>
          <a:custGeom>
            <a:avLst/>
            <a:gdLst/>
            <a:ahLst/>
            <a:cxnLst>
              <a:cxn ang="0">
                <a:pos x="wd2" y="hd2"/>
              </a:cxn>
              <a:cxn ang="5400000">
                <a:pos x="wd2" y="hd2"/>
              </a:cxn>
              <a:cxn ang="10800000">
                <a:pos x="wd2" y="hd2"/>
              </a:cxn>
              <a:cxn ang="16200000">
                <a:pos x="wd2" y="hd2"/>
              </a:cxn>
            </a:cxnLst>
            <a:rect l="0" t="0" r="r" b="b"/>
            <a:pathLst>
              <a:path w="21600" h="21600" extrusionOk="0">
                <a:moveTo>
                  <a:pt x="0" y="17550"/>
                </a:moveTo>
                <a:lnTo>
                  <a:pt x="0" y="4050"/>
                </a:lnTo>
                <a:cubicBezTo>
                  <a:pt x="0" y="2934"/>
                  <a:pt x="396" y="1981"/>
                  <a:pt x="1188" y="1189"/>
                </a:cubicBezTo>
                <a:cubicBezTo>
                  <a:pt x="1980" y="396"/>
                  <a:pt x="2934" y="0"/>
                  <a:pt x="4050" y="0"/>
                </a:cubicBezTo>
                <a:lnTo>
                  <a:pt x="17550" y="0"/>
                </a:lnTo>
                <a:cubicBezTo>
                  <a:pt x="18666" y="0"/>
                  <a:pt x="19619" y="396"/>
                  <a:pt x="20412" y="1189"/>
                </a:cubicBezTo>
                <a:cubicBezTo>
                  <a:pt x="21204" y="1981"/>
                  <a:pt x="21600" y="2934"/>
                  <a:pt x="21600" y="4050"/>
                </a:cubicBezTo>
                <a:lnTo>
                  <a:pt x="21600" y="17550"/>
                </a:lnTo>
                <a:cubicBezTo>
                  <a:pt x="21600" y="18666"/>
                  <a:pt x="21204" y="19619"/>
                  <a:pt x="20412" y="20412"/>
                </a:cubicBezTo>
                <a:cubicBezTo>
                  <a:pt x="19619" y="21204"/>
                  <a:pt x="18666" y="21600"/>
                  <a:pt x="17550" y="21600"/>
                </a:cubicBezTo>
                <a:lnTo>
                  <a:pt x="14850" y="21600"/>
                </a:lnTo>
                <a:lnTo>
                  <a:pt x="14850" y="13050"/>
                </a:lnTo>
                <a:lnTo>
                  <a:pt x="17705" y="13050"/>
                </a:lnTo>
                <a:lnTo>
                  <a:pt x="18127" y="9900"/>
                </a:lnTo>
                <a:lnTo>
                  <a:pt x="14850" y="9900"/>
                </a:lnTo>
                <a:lnTo>
                  <a:pt x="14850" y="7889"/>
                </a:lnTo>
                <a:cubicBezTo>
                  <a:pt x="14850" y="7383"/>
                  <a:pt x="14981" y="6994"/>
                  <a:pt x="15244" y="6722"/>
                </a:cubicBezTo>
                <a:cubicBezTo>
                  <a:pt x="15506" y="6450"/>
                  <a:pt x="15956" y="6314"/>
                  <a:pt x="16594" y="6314"/>
                </a:cubicBezTo>
                <a:lnTo>
                  <a:pt x="18450" y="6300"/>
                </a:lnTo>
                <a:lnTo>
                  <a:pt x="18450" y="3389"/>
                </a:lnTo>
                <a:cubicBezTo>
                  <a:pt x="17550" y="3305"/>
                  <a:pt x="16706" y="3263"/>
                  <a:pt x="15919" y="3263"/>
                </a:cubicBezTo>
                <a:cubicBezTo>
                  <a:pt x="14644" y="3263"/>
                  <a:pt x="13622" y="3640"/>
                  <a:pt x="12853" y="4395"/>
                </a:cubicBezTo>
                <a:cubicBezTo>
                  <a:pt x="12084" y="5149"/>
                  <a:pt x="11700" y="6206"/>
                  <a:pt x="11700" y="7566"/>
                </a:cubicBezTo>
                <a:lnTo>
                  <a:pt x="11700" y="9900"/>
                </a:lnTo>
                <a:lnTo>
                  <a:pt x="8550" y="9900"/>
                </a:lnTo>
                <a:lnTo>
                  <a:pt x="8550" y="13050"/>
                </a:lnTo>
                <a:lnTo>
                  <a:pt x="11700" y="13050"/>
                </a:lnTo>
                <a:lnTo>
                  <a:pt x="11700" y="21600"/>
                </a:lnTo>
                <a:lnTo>
                  <a:pt x="4050" y="21600"/>
                </a:lnTo>
                <a:cubicBezTo>
                  <a:pt x="2934" y="21600"/>
                  <a:pt x="1980" y="21204"/>
                  <a:pt x="1188" y="20412"/>
                </a:cubicBezTo>
                <a:cubicBezTo>
                  <a:pt x="396" y="19619"/>
                  <a:pt x="0" y="18666"/>
                  <a:pt x="0" y="17550"/>
                </a:cubicBezTo>
                <a:close/>
              </a:path>
            </a:pathLst>
          </a:custGeom>
          <a:solidFill>
            <a:srgbClr val="425C96"/>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6967" name="Shape 6967"/>
          <p:cNvSpPr/>
          <p:nvPr/>
        </p:nvSpPr>
        <p:spPr>
          <a:xfrm>
            <a:off x="450850" y="8151713"/>
            <a:ext cx="876731" cy="841574"/>
          </a:xfrm>
          <a:custGeom>
            <a:avLst/>
            <a:gdLst/>
            <a:ahLst/>
            <a:cxnLst>
              <a:cxn ang="0">
                <a:pos x="wd2" y="hd2"/>
              </a:cxn>
              <a:cxn ang="5400000">
                <a:pos x="wd2" y="hd2"/>
              </a:cxn>
              <a:cxn ang="10800000">
                <a:pos x="wd2" y="hd2"/>
              </a:cxn>
              <a:cxn ang="16200000">
                <a:pos x="wd2" y="hd2"/>
              </a:cxn>
            </a:cxnLst>
            <a:rect l="0" t="0" r="r" b="b"/>
            <a:pathLst>
              <a:path w="21600" h="21600" extrusionOk="0">
                <a:moveTo>
                  <a:pt x="3600" y="15778"/>
                </a:moveTo>
                <a:cubicBezTo>
                  <a:pt x="4987" y="16659"/>
                  <a:pt x="6497" y="17100"/>
                  <a:pt x="8128" y="17100"/>
                </a:cubicBezTo>
                <a:cubicBezTo>
                  <a:pt x="9178" y="17100"/>
                  <a:pt x="10162" y="16934"/>
                  <a:pt x="11081" y="16601"/>
                </a:cubicBezTo>
                <a:cubicBezTo>
                  <a:pt x="12000" y="16268"/>
                  <a:pt x="12788" y="15823"/>
                  <a:pt x="13444" y="15265"/>
                </a:cubicBezTo>
                <a:cubicBezTo>
                  <a:pt x="14100" y="14707"/>
                  <a:pt x="14665" y="14065"/>
                  <a:pt x="15138" y="13338"/>
                </a:cubicBezTo>
                <a:cubicBezTo>
                  <a:pt x="15612" y="12612"/>
                  <a:pt x="15963" y="11853"/>
                  <a:pt x="16193" y="11060"/>
                </a:cubicBezTo>
                <a:cubicBezTo>
                  <a:pt x="16423" y="10268"/>
                  <a:pt x="16538" y="9478"/>
                  <a:pt x="16538" y="8691"/>
                </a:cubicBezTo>
                <a:cubicBezTo>
                  <a:pt x="16538" y="8522"/>
                  <a:pt x="16533" y="8396"/>
                  <a:pt x="16524" y="8311"/>
                </a:cubicBezTo>
                <a:cubicBezTo>
                  <a:pt x="17114" y="7889"/>
                  <a:pt x="17606" y="7378"/>
                  <a:pt x="18000" y="6778"/>
                </a:cubicBezTo>
                <a:cubicBezTo>
                  <a:pt x="17475" y="7013"/>
                  <a:pt x="16908" y="7172"/>
                  <a:pt x="16299" y="7256"/>
                </a:cubicBezTo>
                <a:cubicBezTo>
                  <a:pt x="16936" y="6882"/>
                  <a:pt x="17372" y="6333"/>
                  <a:pt x="17606" y="5611"/>
                </a:cubicBezTo>
                <a:cubicBezTo>
                  <a:pt x="16997" y="5968"/>
                  <a:pt x="16369" y="6206"/>
                  <a:pt x="15722" y="6329"/>
                </a:cubicBezTo>
                <a:cubicBezTo>
                  <a:pt x="15150" y="5709"/>
                  <a:pt x="14433" y="5400"/>
                  <a:pt x="13570" y="5400"/>
                </a:cubicBezTo>
                <a:cubicBezTo>
                  <a:pt x="12755" y="5400"/>
                  <a:pt x="12059" y="5689"/>
                  <a:pt x="11482" y="6265"/>
                </a:cubicBezTo>
                <a:cubicBezTo>
                  <a:pt x="10905" y="6841"/>
                  <a:pt x="10617" y="7538"/>
                  <a:pt x="10617" y="8353"/>
                </a:cubicBezTo>
                <a:cubicBezTo>
                  <a:pt x="10617" y="8626"/>
                  <a:pt x="10641" y="8850"/>
                  <a:pt x="10688" y="9028"/>
                </a:cubicBezTo>
                <a:cubicBezTo>
                  <a:pt x="9478" y="8963"/>
                  <a:pt x="8344" y="8658"/>
                  <a:pt x="7284" y="8114"/>
                </a:cubicBezTo>
                <a:cubicBezTo>
                  <a:pt x="6225" y="7571"/>
                  <a:pt x="5325" y="6844"/>
                  <a:pt x="4585" y="5935"/>
                </a:cubicBezTo>
                <a:cubicBezTo>
                  <a:pt x="4312" y="6403"/>
                  <a:pt x="4176" y="6900"/>
                  <a:pt x="4176" y="7425"/>
                </a:cubicBezTo>
                <a:cubicBezTo>
                  <a:pt x="4176" y="8494"/>
                  <a:pt x="4603" y="9315"/>
                  <a:pt x="5456" y="9886"/>
                </a:cubicBezTo>
                <a:cubicBezTo>
                  <a:pt x="5015" y="9877"/>
                  <a:pt x="4547" y="9755"/>
                  <a:pt x="4050" y="9520"/>
                </a:cubicBezTo>
                <a:lnTo>
                  <a:pt x="4050" y="9548"/>
                </a:lnTo>
                <a:cubicBezTo>
                  <a:pt x="4050" y="10252"/>
                  <a:pt x="4284" y="10877"/>
                  <a:pt x="4753" y="11426"/>
                </a:cubicBezTo>
                <a:cubicBezTo>
                  <a:pt x="5222" y="11974"/>
                  <a:pt x="5798" y="12314"/>
                  <a:pt x="6483" y="12445"/>
                </a:cubicBezTo>
                <a:cubicBezTo>
                  <a:pt x="6211" y="12521"/>
                  <a:pt x="5972" y="12558"/>
                  <a:pt x="5766" y="12558"/>
                </a:cubicBezTo>
                <a:cubicBezTo>
                  <a:pt x="5644" y="12558"/>
                  <a:pt x="5461" y="12539"/>
                  <a:pt x="5217" y="12501"/>
                </a:cubicBezTo>
                <a:cubicBezTo>
                  <a:pt x="5414" y="13092"/>
                  <a:pt x="5763" y="13580"/>
                  <a:pt x="6265" y="13964"/>
                </a:cubicBezTo>
                <a:cubicBezTo>
                  <a:pt x="6766" y="14349"/>
                  <a:pt x="7336" y="14546"/>
                  <a:pt x="7973" y="14555"/>
                </a:cubicBezTo>
                <a:cubicBezTo>
                  <a:pt x="6886" y="15398"/>
                  <a:pt x="5662" y="15820"/>
                  <a:pt x="4303" y="15820"/>
                </a:cubicBezTo>
                <a:cubicBezTo>
                  <a:pt x="4059" y="15820"/>
                  <a:pt x="3825" y="15806"/>
                  <a:pt x="3600" y="15778"/>
                </a:cubicBezTo>
                <a:close/>
                <a:moveTo>
                  <a:pt x="0" y="17550"/>
                </a:moveTo>
                <a:lnTo>
                  <a:pt x="0" y="4050"/>
                </a:lnTo>
                <a:cubicBezTo>
                  <a:pt x="0" y="2934"/>
                  <a:pt x="396" y="1981"/>
                  <a:pt x="1188" y="1189"/>
                </a:cubicBezTo>
                <a:cubicBezTo>
                  <a:pt x="1980" y="396"/>
                  <a:pt x="2934" y="0"/>
                  <a:pt x="4050" y="0"/>
                </a:cubicBezTo>
                <a:lnTo>
                  <a:pt x="17550" y="0"/>
                </a:lnTo>
                <a:cubicBezTo>
                  <a:pt x="18666" y="0"/>
                  <a:pt x="19619" y="396"/>
                  <a:pt x="20412" y="1189"/>
                </a:cubicBezTo>
                <a:cubicBezTo>
                  <a:pt x="21204" y="1981"/>
                  <a:pt x="21600" y="2934"/>
                  <a:pt x="21600" y="4050"/>
                </a:cubicBezTo>
                <a:lnTo>
                  <a:pt x="21600" y="17550"/>
                </a:lnTo>
                <a:cubicBezTo>
                  <a:pt x="21600" y="18666"/>
                  <a:pt x="21204" y="19619"/>
                  <a:pt x="20412" y="20412"/>
                </a:cubicBezTo>
                <a:cubicBezTo>
                  <a:pt x="19619" y="21204"/>
                  <a:pt x="18666" y="21600"/>
                  <a:pt x="17550" y="21600"/>
                </a:cubicBezTo>
                <a:lnTo>
                  <a:pt x="4050" y="21600"/>
                </a:lnTo>
                <a:cubicBezTo>
                  <a:pt x="2934" y="21600"/>
                  <a:pt x="1980" y="21204"/>
                  <a:pt x="1188" y="20412"/>
                </a:cubicBezTo>
                <a:cubicBezTo>
                  <a:pt x="396" y="19619"/>
                  <a:pt x="0" y="18666"/>
                  <a:pt x="0" y="17550"/>
                </a:cubicBezTo>
                <a:close/>
              </a:path>
            </a:pathLst>
          </a:custGeom>
          <a:solidFill>
            <a:srgbClr val="58BADC"/>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6968" name="Shape 6968"/>
          <p:cNvSpPr/>
          <p:nvPr/>
        </p:nvSpPr>
        <p:spPr>
          <a:xfrm>
            <a:off x="457579" y="9445625"/>
            <a:ext cx="863272" cy="879043"/>
          </a:xfrm>
          <a:custGeom>
            <a:avLst/>
            <a:gdLst/>
            <a:ahLst/>
            <a:cxnLst>
              <a:cxn ang="0">
                <a:pos x="wd2" y="hd2"/>
              </a:cxn>
              <a:cxn ang="5400000">
                <a:pos x="wd2" y="hd2"/>
              </a:cxn>
              <a:cxn ang="10800000">
                <a:pos x="wd2" y="hd2"/>
              </a:cxn>
              <a:cxn ang="16200000">
                <a:pos x="wd2" y="hd2"/>
              </a:cxn>
            </a:cxnLst>
            <a:rect l="0" t="0" r="r" b="b"/>
            <a:pathLst>
              <a:path w="21600" h="21600" extrusionOk="0">
                <a:moveTo>
                  <a:pt x="14766" y="5696"/>
                </a:moveTo>
                <a:cubicBezTo>
                  <a:pt x="14766" y="5968"/>
                  <a:pt x="14859" y="6197"/>
                  <a:pt x="15047" y="6385"/>
                </a:cubicBezTo>
                <a:cubicBezTo>
                  <a:pt x="15234" y="6572"/>
                  <a:pt x="15464" y="6666"/>
                  <a:pt x="15736" y="6666"/>
                </a:cubicBezTo>
                <a:lnTo>
                  <a:pt x="18183" y="6666"/>
                </a:lnTo>
                <a:cubicBezTo>
                  <a:pt x="18455" y="6666"/>
                  <a:pt x="18684" y="6572"/>
                  <a:pt x="18872" y="6385"/>
                </a:cubicBezTo>
                <a:cubicBezTo>
                  <a:pt x="19059" y="6197"/>
                  <a:pt x="19153" y="5968"/>
                  <a:pt x="19153" y="5696"/>
                </a:cubicBezTo>
                <a:lnTo>
                  <a:pt x="19153" y="3375"/>
                </a:lnTo>
                <a:cubicBezTo>
                  <a:pt x="19153" y="3113"/>
                  <a:pt x="19059" y="2885"/>
                  <a:pt x="18872" y="2693"/>
                </a:cubicBezTo>
                <a:cubicBezTo>
                  <a:pt x="18684" y="2501"/>
                  <a:pt x="18455" y="2405"/>
                  <a:pt x="18183" y="2405"/>
                </a:cubicBezTo>
                <a:lnTo>
                  <a:pt x="15736" y="2405"/>
                </a:lnTo>
                <a:cubicBezTo>
                  <a:pt x="15464" y="2405"/>
                  <a:pt x="15234" y="2501"/>
                  <a:pt x="15047" y="2693"/>
                </a:cubicBezTo>
                <a:cubicBezTo>
                  <a:pt x="14859" y="2885"/>
                  <a:pt x="14766" y="3113"/>
                  <a:pt x="14766" y="3375"/>
                </a:cubicBezTo>
                <a:cubicBezTo>
                  <a:pt x="14766" y="3375"/>
                  <a:pt x="14766" y="5696"/>
                  <a:pt x="14766" y="5696"/>
                </a:cubicBezTo>
                <a:close/>
                <a:moveTo>
                  <a:pt x="7755" y="7784"/>
                </a:moveTo>
                <a:cubicBezTo>
                  <a:pt x="6907" y="8604"/>
                  <a:pt x="6483" y="9596"/>
                  <a:pt x="6483" y="10758"/>
                </a:cubicBezTo>
                <a:cubicBezTo>
                  <a:pt x="6483" y="11921"/>
                  <a:pt x="6907" y="12912"/>
                  <a:pt x="7755" y="13732"/>
                </a:cubicBezTo>
                <a:cubicBezTo>
                  <a:pt x="8604" y="14552"/>
                  <a:pt x="9623" y="14962"/>
                  <a:pt x="10814" y="14962"/>
                </a:cubicBezTo>
                <a:cubicBezTo>
                  <a:pt x="12014" y="14962"/>
                  <a:pt x="13038" y="14552"/>
                  <a:pt x="13887" y="13732"/>
                </a:cubicBezTo>
                <a:cubicBezTo>
                  <a:pt x="14735" y="12912"/>
                  <a:pt x="15159" y="11921"/>
                  <a:pt x="15159" y="10758"/>
                </a:cubicBezTo>
                <a:cubicBezTo>
                  <a:pt x="15159" y="9596"/>
                  <a:pt x="14735" y="8604"/>
                  <a:pt x="13887" y="7784"/>
                </a:cubicBezTo>
                <a:cubicBezTo>
                  <a:pt x="13038" y="6963"/>
                  <a:pt x="12014" y="6553"/>
                  <a:pt x="10814" y="6553"/>
                </a:cubicBezTo>
                <a:cubicBezTo>
                  <a:pt x="9623" y="6553"/>
                  <a:pt x="8604" y="6963"/>
                  <a:pt x="7755" y="7784"/>
                </a:cubicBezTo>
                <a:close/>
                <a:moveTo>
                  <a:pt x="2405" y="18253"/>
                </a:moveTo>
                <a:cubicBezTo>
                  <a:pt x="2405" y="18497"/>
                  <a:pt x="2487" y="18701"/>
                  <a:pt x="2651" y="18865"/>
                </a:cubicBezTo>
                <a:cubicBezTo>
                  <a:pt x="2815" y="19029"/>
                  <a:pt x="3019" y="19111"/>
                  <a:pt x="3262" y="19111"/>
                </a:cubicBezTo>
                <a:lnTo>
                  <a:pt x="18295" y="19111"/>
                </a:lnTo>
                <a:cubicBezTo>
                  <a:pt x="18530" y="19111"/>
                  <a:pt x="18731" y="19029"/>
                  <a:pt x="18900" y="18865"/>
                </a:cubicBezTo>
                <a:cubicBezTo>
                  <a:pt x="19069" y="18701"/>
                  <a:pt x="19153" y="18497"/>
                  <a:pt x="19153" y="18253"/>
                </a:cubicBezTo>
                <a:lnTo>
                  <a:pt x="19153" y="9141"/>
                </a:lnTo>
                <a:lnTo>
                  <a:pt x="17255" y="9141"/>
                </a:lnTo>
                <a:cubicBezTo>
                  <a:pt x="17442" y="9731"/>
                  <a:pt x="17536" y="10346"/>
                  <a:pt x="17536" y="10983"/>
                </a:cubicBezTo>
                <a:cubicBezTo>
                  <a:pt x="17536" y="12164"/>
                  <a:pt x="17236" y="13254"/>
                  <a:pt x="16636" y="14253"/>
                </a:cubicBezTo>
                <a:cubicBezTo>
                  <a:pt x="16036" y="15251"/>
                  <a:pt x="15220" y="16041"/>
                  <a:pt x="14189" y="16622"/>
                </a:cubicBezTo>
                <a:cubicBezTo>
                  <a:pt x="13158" y="17203"/>
                  <a:pt x="12033" y="17494"/>
                  <a:pt x="10814" y="17494"/>
                </a:cubicBezTo>
                <a:cubicBezTo>
                  <a:pt x="8967" y="17494"/>
                  <a:pt x="7388" y="16859"/>
                  <a:pt x="6075" y="15588"/>
                </a:cubicBezTo>
                <a:cubicBezTo>
                  <a:pt x="4762" y="14318"/>
                  <a:pt x="4106" y="12783"/>
                  <a:pt x="4106" y="10983"/>
                </a:cubicBezTo>
                <a:cubicBezTo>
                  <a:pt x="4106" y="10346"/>
                  <a:pt x="4200" y="9731"/>
                  <a:pt x="4388" y="9141"/>
                </a:cubicBezTo>
                <a:lnTo>
                  <a:pt x="2405" y="9141"/>
                </a:lnTo>
                <a:cubicBezTo>
                  <a:pt x="2405" y="9141"/>
                  <a:pt x="2405" y="18253"/>
                  <a:pt x="2405" y="18253"/>
                </a:cubicBezTo>
                <a:close/>
                <a:moveTo>
                  <a:pt x="0" y="18830"/>
                </a:moveTo>
                <a:lnTo>
                  <a:pt x="0" y="2771"/>
                </a:lnTo>
                <a:cubicBezTo>
                  <a:pt x="0" y="2011"/>
                  <a:pt x="272" y="1359"/>
                  <a:pt x="816" y="816"/>
                </a:cubicBezTo>
                <a:cubicBezTo>
                  <a:pt x="1359" y="272"/>
                  <a:pt x="2011" y="0"/>
                  <a:pt x="2770" y="0"/>
                </a:cubicBezTo>
                <a:lnTo>
                  <a:pt x="18830" y="0"/>
                </a:lnTo>
                <a:cubicBezTo>
                  <a:pt x="19589" y="0"/>
                  <a:pt x="20241" y="272"/>
                  <a:pt x="20784" y="816"/>
                </a:cubicBezTo>
                <a:cubicBezTo>
                  <a:pt x="21328" y="1359"/>
                  <a:pt x="21600" y="2011"/>
                  <a:pt x="21600" y="2771"/>
                </a:cubicBezTo>
                <a:lnTo>
                  <a:pt x="21600" y="18830"/>
                </a:lnTo>
                <a:cubicBezTo>
                  <a:pt x="21600" y="19589"/>
                  <a:pt x="21328" y="20241"/>
                  <a:pt x="20784" y="20784"/>
                </a:cubicBezTo>
                <a:cubicBezTo>
                  <a:pt x="20241" y="21328"/>
                  <a:pt x="19589" y="21600"/>
                  <a:pt x="18830" y="21600"/>
                </a:cubicBezTo>
                <a:lnTo>
                  <a:pt x="2770" y="21600"/>
                </a:lnTo>
                <a:cubicBezTo>
                  <a:pt x="2011" y="21600"/>
                  <a:pt x="1359" y="21328"/>
                  <a:pt x="816" y="20784"/>
                </a:cubicBezTo>
                <a:cubicBezTo>
                  <a:pt x="272" y="20241"/>
                  <a:pt x="0" y="19589"/>
                  <a:pt x="0" y="18830"/>
                </a:cubicBezTo>
                <a:close/>
              </a:path>
            </a:pathLst>
          </a:custGeom>
          <a:solidFill>
            <a:srgbClr val="BAB2AD"/>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6969" name="Shape 6969"/>
          <p:cNvSpPr/>
          <p:nvPr/>
        </p:nvSpPr>
        <p:spPr>
          <a:xfrm>
            <a:off x="487389" y="11831042"/>
            <a:ext cx="834805" cy="834436"/>
          </a:xfrm>
          <a:prstGeom prst="roundRect">
            <a:avLst>
              <a:gd name="adj" fmla="val 18523"/>
            </a:avLst>
          </a:prstGeom>
          <a:solidFill>
            <a:srgbClr val="FFFFFF">
              <a:alpha val="43717"/>
            </a:srgbClr>
          </a:solidFill>
          <a:ln w="31750">
            <a:solidFill>
              <a:srgbClr val="3B3937">
                <a:alpha val="43717"/>
              </a:srgbClr>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970" name="Shape 6970"/>
          <p:cNvSpPr/>
          <p:nvPr/>
        </p:nvSpPr>
        <p:spPr>
          <a:xfrm>
            <a:off x="720133" y="11982440"/>
            <a:ext cx="376264" cy="506240"/>
          </a:xfrm>
          <a:custGeom>
            <a:avLst/>
            <a:gdLst/>
            <a:ahLst/>
            <a:cxnLst>
              <a:cxn ang="0">
                <a:pos x="wd2" y="hd2"/>
              </a:cxn>
              <a:cxn ang="5400000">
                <a:pos x="wd2" y="hd2"/>
              </a:cxn>
              <a:cxn ang="10800000">
                <a:pos x="wd2" y="hd2"/>
              </a:cxn>
              <a:cxn ang="16200000">
                <a:pos x="wd2" y="hd2"/>
              </a:cxn>
            </a:cxnLst>
            <a:rect l="0" t="0" r="r" b="b"/>
            <a:pathLst>
              <a:path w="21600" h="21600" extrusionOk="0">
                <a:moveTo>
                  <a:pt x="15709" y="8494"/>
                </a:moveTo>
                <a:lnTo>
                  <a:pt x="5891" y="8494"/>
                </a:lnTo>
                <a:lnTo>
                  <a:pt x="5891" y="6461"/>
                </a:lnTo>
                <a:cubicBezTo>
                  <a:pt x="5891" y="4538"/>
                  <a:pt x="8139" y="2912"/>
                  <a:pt x="10800" y="2912"/>
                </a:cubicBezTo>
                <a:cubicBezTo>
                  <a:pt x="13459" y="2912"/>
                  <a:pt x="15709" y="4538"/>
                  <a:pt x="15709" y="6461"/>
                </a:cubicBezTo>
                <a:lnTo>
                  <a:pt x="15709" y="8494"/>
                </a:lnTo>
                <a:close/>
                <a:moveTo>
                  <a:pt x="12169" y="18688"/>
                </a:moveTo>
                <a:lnTo>
                  <a:pt x="8917" y="18688"/>
                </a:lnTo>
                <a:lnTo>
                  <a:pt x="9744" y="15347"/>
                </a:lnTo>
                <a:cubicBezTo>
                  <a:pt x="9259" y="15139"/>
                  <a:pt x="8917" y="14765"/>
                  <a:pt x="8917" y="14319"/>
                </a:cubicBezTo>
                <a:cubicBezTo>
                  <a:pt x="8917" y="13652"/>
                  <a:pt x="9645" y="13113"/>
                  <a:pt x="10543" y="13113"/>
                </a:cubicBezTo>
                <a:cubicBezTo>
                  <a:pt x="11442" y="13113"/>
                  <a:pt x="12169" y="13652"/>
                  <a:pt x="12169" y="14319"/>
                </a:cubicBezTo>
                <a:cubicBezTo>
                  <a:pt x="12169" y="14765"/>
                  <a:pt x="11827" y="15139"/>
                  <a:pt x="11340" y="15347"/>
                </a:cubicBezTo>
                <a:lnTo>
                  <a:pt x="12169" y="18688"/>
                </a:lnTo>
                <a:close/>
                <a:moveTo>
                  <a:pt x="19636" y="8494"/>
                </a:moveTo>
                <a:lnTo>
                  <a:pt x="19636" y="6461"/>
                </a:lnTo>
                <a:cubicBezTo>
                  <a:pt x="19636" y="2898"/>
                  <a:pt x="15672" y="0"/>
                  <a:pt x="10800" y="0"/>
                </a:cubicBezTo>
                <a:cubicBezTo>
                  <a:pt x="5928" y="0"/>
                  <a:pt x="1964" y="2898"/>
                  <a:pt x="1964" y="6461"/>
                </a:cubicBezTo>
                <a:lnTo>
                  <a:pt x="1964" y="8494"/>
                </a:lnTo>
                <a:lnTo>
                  <a:pt x="0" y="8494"/>
                </a:lnTo>
                <a:lnTo>
                  <a:pt x="0" y="21600"/>
                </a:lnTo>
                <a:lnTo>
                  <a:pt x="21600" y="21600"/>
                </a:lnTo>
                <a:lnTo>
                  <a:pt x="21600" y="8494"/>
                </a:lnTo>
                <a:lnTo>
                  <a:pt x="19636" y="8494"/>
                </a:lnTo>
                <a:close/>
              </a:path>
            </a:pathLst>
          </a:custGeom>
          <a:solidFill>
            <a:srgbClr val="CBCBCD"/>
          </a:solidFill>
          <a:ln w="12700">
            <a:miter lim="400000"/>
          </a:ln>
        </p:spPr>
        <p:txBody>
          <a:bodyPr lIns="0" tIns="0" rIns="0" bIns="0" anchor="ctr"/>
          <a:lstStyle/>
          <a:p>
            <a:pPr lvl="0"/>
            <a:endParaRPr/>
          </a:p>
        </p:txBody>
      </p:sp>
      <p:grpSp>
        <p:nvGrpSpPr>
          <p:cNvPr id="6993" name="Group 6993"/>
          <p:cNvGrpSpPr/>
          <p:nvPr/>
        </p:nvGrpSpPr>
        <p:grpSpPr>
          <a:xfrm>
            <a:off x="168076" y="-10081"/>
            <a:ext cx="9256278" cy="511141"/>
            <a:chOff x="0" y="0"/>
            <a:chExt cx="9256277" cy="511140"/>
          </a:xfrm>
        </p:grpSpPr>
        <p:sp>
          <p:nvSpPr>
            <p:cNvPr id="6971" name="Shape 6971"/>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972" name="Shape 6972"/>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973" name="Shape 6973"/>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974" name="Shape 6974"/>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975" name="Shape 6975"/>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6976" name="Shape 6976"/>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6980" name="Group 6980"/>
            <p:cNvGrpSpPr/>
            <p:nvPr/>
          </p:nvGrpSpPr>
          <p:grpSpPr>
            <a:xfrm>
              <a:off x="8469476" y="114183"/>
              <a:ext cx="786802" cy="307864"/>
              <a:chOff x="0" y="0"/>
              <a:chExt cx="786801" cy="307863"/>
            </a:xfrm>
          </p:grpSpPr>
          <p:sp>
            <p:nvSpPr>
              <p:cNvPr id="6977" name="Shape 6977"/>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978" name="Shape 6978"/>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979" name="Shape 6979"/>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6985" name="Group 6985"/>
            <p:cNvGrpSpPr/>
            <p:nvPr/>
          </p:nvGrpSpPr>
          <p:grpSpPr>
            <a:xfrm>
              <a:off x="3398375" y="142780"/>
              <a:ext cx="322567" cy="250980"/>
              <a:chOff x="0" y="0"/>
              <a:chExt cx="322565" cy="250978"/>
            </a:xfrm>
          </p:grpSpPr>
          <p:sp>
            <p:nvSpPr>
              <p:cNvPr id="6981" name="Shape 6981"/>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6982" name="Shape 6982"/>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983" name="Shape 6983"/>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984" name="Shape 6984"/>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6986" name="Shape 6986"/>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987" name="Shape 6987"/>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6988" name="Shape 6988"/>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989" name="Shape 6989"/>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990" name="Shape 6990"/>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6991" name="Shape 6991"/>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992" name="Shape 6992"/>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5" name="Shape 6995"/>
          <p:cNvSpPr/>
          <p:nvPr/>
        </p:nvSpPr>
        <p:spPr>
          <a:xfrm>
            <a:off x="3078740" y="7933797"/>
            <a:ext cx="3367520" cy="107420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a:solidFill>
                  <a:srgbClr val="53585F"/>
                </a:solidFill>
                <a:latin typeface="+mn-lt"/>
                <a:ea typeface="+mn-ea"/>
                <a:cs typeface="+mn-cs"/>
                <a:sym typeface="Helvetica Neue"/>
              </a:defRPr>
            </a:lvl1pPr>
          </a:lstStyle>
          <a:p>
            <a:pPr lvl="0">
              <a:defRPr sz="1800">
                <a:solidFill>
                  <a:srgbClr val="000000"/>
                </a:solidFill>
              </a:defRPr>
            </a:pPr>
            <a:r>
              <a:rPr sz="6400">
                <a:solidFill>
                  <a:srgbClr val="53585F"/>
                </a:solidFill>
              </a:rPr>
              <a:t>CHARTS</a:t>
            </a:r>
          </a:p>
        </p:txBody>
      </p:sp>
    </p:spTree>
  </p:cSld>
  <p:clrMapOvr>
    <a:masterClrMapping/>
  </p:clrMapOvr>
  <p:transition xmlns:p14="http://schemas.microsoft.com/office/powerpoint/2010/main" spd="med"/>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97" name="Shape 6997"/>
          <p:cNvSpPr/>
          <p:nvPr/>
        </p:nvSpPr>
        <p:spPr>
          <a:xfrm>
            <a:off x="-1294" y="-13456"/>
            <a:ext cx="9527588" cy="1892522"/>
          </a:xfrm>
          <a:prstGeom prst="rect">
            <a:avLst/>
          </a:prstGeom>
          <a:solidFill>
            <a:srgbClr val="3F98DB"/>
          </a:solidFill>
          <a:ln w="12700">
            <a:miter lim="400000"/>
          </a:ln>
        </p:spPr>
        <p:txBody>
          <a:bodyPr lIns="0" tIns="0" rIns="0" bIns="0" anchor="ctr"/>
          <a:lstStyle/>
          <a:p>
            <a:pPr lvl="0">
              <a:defRPr sz="4200">
                <a:solidFill>
                  <a:srgbClr val="59AE62"/>
                </a:solidFill>
                <a:effectLst>
                  <a:outerShdw blurRad="38100" dist="12700" dir="5400000" rotWithShape="0">
                    <a:srgbClr val="000000">
                      <a:alpha val="50000"/>
                    </a:srgbClr>
                  </a:outerShdw>
                </a:effectLst>
              </a:defRPr>
            </a:pPr>
            <a:endParaRPr/>
          </a:p>
        </p:txBody>
      </p:sp>
      <p:grpSp>
        <p:nvGrpSpPr>
          <p:cNvPr id="7020" name="Group 7020"/>
          <p:cNvGrpSpPr/>
          <p:nvPr/>
        </p:nvGrpSpPr>
        <p:grpSpPr>
          <a:xfrm>
            <a:off x="168076" y="-10081"/>
            <a:ext cx="9256278" cy="511141"/>
            <a:chOff x="0" y="0"/>
            <a:chExt cx="9256277" cy="511140"/>
          </a:xfrm>
        </p:grpSpPr>
        <p:sp>
          <p:nvSpPr>
            <p:cNvPr id="6998" name="Shape 6998"/>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999" name="Shape 6999"/>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000" name="Shape 7000"/>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001" name="Shape 7001"/>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002" name="Shape 7002"/>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7003" name="Shape 7003"/>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7007" name="Group 7007"/>
            <p:cNvGrpSpPr/>
            <p:nvPr/>
          </p:nvGrpSpPr>
          <p:grpSpPr>
            <a:xfrm>
              <a:off x="8469476" y="114183"/>
              <a:ext cx="786802" cy="307864"/>
              <a:chOff x="0" y="0"/>
              <a:chExt cx="786801" cy="307863"/>
            </a:xfrm>
          </p:grpSpPr>
          <p:sp>
            <p:nvSpPr>
              <p:cNvPr id="7004" name="Shape 7004"/>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005" name="Shape 7005"/>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006" name="Shape 7006"/>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7012" name="Group 7012"/>
            <p:cNvGrpSpPr/>
            <p:nvPr/>
          </p:nvGrpSpPr>
          <p:grpSpPr>
            <a:xfrm>
              <a:off x="3398375" y="142780"/>
              <a:ext cx="322567" cy="250980"/>
              <a:chOff x="0" y="0"/>
              <a:chExt cx="322565" cy="250978"/>
            </a:xfrm>
          </p:grpSpPr>
          <p:sp>
            <p:nvSpPr>
              <p:cNvPr id="7008" name="Shape 7008"/>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7009" name="Shape 7009"/>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010" name="Shape 7010"/>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011" name="Shape 7011"/>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7013" name="Shape 7013"/>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014" name="Shape 7014"/>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7015" name="Shape 7015"/>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016" name="Shape 7016"/>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017" name="Shape 7017"/>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3F98DB"/>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018" name="Shape 7018"/>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019" name="Shape 7019"/>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7021" name="Shape 7021"/>
          <p:cNvSpPr/>
          <p:nvPr/>
        </p:nvSpPr>
        <p:spPr>
          <a:xfrm>
            <a:off x="794946" y="846862"/>
            <a:ext cx="1128447"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5">
                <a:latin typeface="Open Sans"/>
                <a:ea typeface="Open Sans"/>
                <a:cs typeface="Open Sans"/>
                <a:sym typeface="Open Sans"/>
              </a:defRPr>
            </a:lvl1pPr>
          </a:lstStyle>
          <a:p>
            <a:pPr lvl="0">
              <a:defRPr sz="1800" spc="0">
                <a:solidFill>
                  <a:srgbClr val="000000"/>
                </a:solidFill>
              </a:defRPr>
            </a:pPr>
            <a:r>
              <a:rPr sz="3600" spc="35">
                <a:solidFill>
                  <a:srgbClr val="FFFFFF"/>
                </a:solidFill>
              </a:rPr>
              <a:t>Back</a:t>
            </a:r>
          </a:p>
        </p:txBody>
      </p:sp>
      <p:sp>
        <p:nvSpPr>
          <p:cNvPr id="7022" name="Shape 7022"/>
          <p:cNvSpPr/>
          <p:nvPr/>
        </p:nvSpPr>
        <p:spPr>
          <a:xfrm>
            <a:off x="2634908" y="846862"/>
            <a:ext cx="4322615"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0">
                <a:latin typeface="Open Sans"/>
                <a:ea typeface="Open Sans"/>
                <a:cs typeface="Open Sans"/>
                <a:sym typeface="Open Sans"/>
              </a:defRPr>
            </a:lvl1pPr>
          </a:lstStyle>
          <a:p>
            <a:pPr lvl="0">
              <a:defRPr sz="1800" b="0" spc="0">
                <a:solidFill>
                  <a:srgbClr val="000000"/>
                </a:solidFill>
              </a:defRPr>
            </a:pPr>
            <a:r>
              <a:rPr sz="3600" b="1" spc="0">
                <a:solidFill>
                  <a:srgbClr val="FFFFFF"/>
                </a:solidFill>
              </a:rPr>
              <a:t>What are Insights?</a:t>
            </a:r>
          </a:p>
        </p:txBody>
      </p:sp>
      <p:sp>
        <p:nvSpPr>
          <p:cNvPr id="7023" name="Shape 7023"/>
          <p:cNvSpPr/>
          <p:nvPr/>
        </p:nvSpPr>
        <p:spPr>
          <a:xfrm>
            <a:off x="2454140" y="2243065"/>
            <a:ext cx="4616720" cy="64728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spc="-38">
                <a:solidFill>
                  <a:srgbClr val="444444"/>
                </a:solidFill>
                <a:latin typeface="+mn-lt"/>
                <a:ea typeface="+mn-ea"/>
                <a:cs typeface="+mn-cs"/>
                <a:sym typeface="Helvetica Neue"/>
              </a:defRPr>
            </a:lvl1pPr>
          </a:lstStyle>
          <a:p>
            <a:pPr lvl="0">
              <a:defRPr sz="1800" spc="0">
                <a:solidFill>
                  <a:srgbClr val="000000"/>
                </a:solidFill>
              </a:defRPr>
            </a:pPr>
            <a:r>
              <a:rPr sz="3800" spc="-38">
                <a:solidFill>
                  <a:srgbClr val="444444"/>
                </a:solidFill>
              </a:rPr>
              <a:t>Activities by Distance</a:t>
            </a:r>
          </a:p>
        </p:txBody>
      </p:sp>
      <p:grpSp>
        <p:nvGrpSpPr>
          <p:cNvPr id="7032" name="Group 7032"/>
          <p:cNvGrpSpPr/>
          <p:nvPr/>
        </p:nvGrpSpPr>
        <p:grpSpPr>
          <a:xfrm>
            <a:off x="2710473" y="3254349"/>
            <a:ext cx="4104054" cy="4071704"/>
            <a:chOff x="0" y="0"/>
            <a:chExt cx="4104053" cy="4071703"/>
          </a:xfrm>
        </p:grpSpPr>
        <p:sp>
          <p:nvSpPr>
            <p:cNvPr id="7024" name="Shape 7024"/>
            <p:cNvSpPr/>
            <p:nvPr/>
          </p:nvSpPr>
          <p:spPr>
            <a:xfrm>
              <a:off x="695035" y="9135"/>
              <a:ext cx="1316746" cy="1456942"/>
            </a:xfrm>
            <a:custGeom>
              <a:avLst/>
              <a:gdLst/>
              <a:ahLst/>
              <a:cxnLst>
                <a:cxn ang="0">
                  <a:pos x="wd2" y="hd2"/>
                </a:cxn>
                <a:cxn ang="5400000">
                  <a:pos x="wd2" y="hd2"/>
                </a:cxn>
                <a:cxn ang="10800000">
                  <a:pos x="wd2" y="hd2"/>
                </a:cxn>
                <a:cxn ang="16200000">
                  <a:pos x="wd2" y="hd2"/>
                </a:cxn>
              </a:cxnLst>
              <a:rect l="0" t="0" r="r" b="b"/>
              <a:pathLst>
                <a:path w="21600" h="21531" extrusionOk="0">
                  <a:moveTo>
                    <a:pt x="0" y="8029"/>
                  </a:moveTo>
                  <a:cubicBezTo>
                    <a:pt x="2624" y="5517"/>
                    <a:pt x="5787" y="3511"/>
                    <a:pt x="9296" y="2132"/>
                  </a:cubicBezTo>
                  <a:cubicBezTo>
                    <a:pt x="13049" y="656"/>
                    <a:pt x="17112" y="-69"/>
                    <a:pt x="21206" y="6"/>
                  </a:cubicBezTo>
                  <a:lnTo>
                    <a:pt x="21600" y="18705"/>
                  </a:lnTo>
                  <a:cubicBezTo>
                    <a:pt x="20284" y="18706"/>
                    <a:pt x="18984" y="18966"/>
                    <a:pt x="17791" y="19468"/>
                  </a:cubicBezTo>
                  <a:cubicBezTo>
                    <a:pt x="17233" y="19703"/>
                    <a:pt x="16704" y="19989"/>
                    <a:pt x="16203" y="20311"/>
                  </a:cubicBezTo>
                  <a:cubicBezTo>
                    <a:pt x="15639" y="20674"/>
                    <a:pt x="15112" y="21082"/>
                    <a:pt x="14629" y="21531"/>
                  </a:cubicBezTo>
                  <a:lnTo>
                    <a:pt x="0" y="8029"/>
                  </a:lnTo>
                  <a:close/>
                </a:path>
              </a:pathLst>
            </a:custGeom>
            <a:solidFill>
              <a:srgbClr val="F3DC6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025" name="Shape 7025"/>
            <p:cNvSpPr/>
            <p:nvPr/>
          </p:nvSpPr>
          <p:spPr>
            <a:xfrm>
              <a:off x="-1" y="614216"/>
              <a:ext cx="1497932" cy="1517529"/>
            </a:xfrm>
            <a:custGeom>
              <a:avLst/>
              <a:gdLst/>
              <a:ahLst/>
              <a:cxnLst>
                <a:cxn ang="0">
                  <a:pos x="wd2" y="hd2"/>
                </a:cxn>
                <a:cxn ang="5400000">
                  <a:pos x="wd2" y="hd2"/>
                </a:cxn>
                <a:cxn ang="10800000">
                  <a:pos x="wd2" y="hd2"/>
                </a:cxn>
                <a:cxn ang="16200000">
                  <a:pos x="wd2" y="hd2"/>
                </a:cxn>
              </a:cxnLst>
              <a:rect l="0" t="0" r="r" b="b"/>
              <a:pathLst>
                <a:path w="21580" h="21600" extrusionOk="0">
                  <a:moveTo>
                    <a:pt x="1" y="21600"/>
                  </a:moveTo>
                  <a:cubicBezTo>
                    <a:pt x="-20" y="17565"/>
                    <a:pt x="750" y="13563"/>
                    <a:pt x="2269" y="9817"/>
                  </a:cubicBezTo>
                  <a:cubicBezTo>
                    <a:pt x="3744" y="6181"/>
                    <a:pt x="5897" y="2850"/>
                    <a:pt x="8618" y="0"/>
                  </a:cubicBezTo>
                  <a:lnTo>
                    <a:pt x="21580" y="12953"/>
                  </a:lnTo>
                  <a:cubicBezTo>
                    <a:pt x="20580" y="13945"/>
                    <a:pt x="19797" y="15128"/>
                    <a:pt x="19279" y="16431"/>
                  </a:cubicBezTo>
                  <a:cubicBezTo>
                    <a:pt x="18815" y="17600"/>
                    <a:pt x="18573" y="18843"/>
                    <a:pt x="18566" y="20098"/>
                  </a:cubicBezTo>
                  <a:lnTo>
                    <a:pt x="1" y="21600"/>
                  </a:lnTo>
                  <a:close/>
                </a:path>
              </a:pathLst>
            </a:custGeom>
            <a:solidFill>
              <a:srgbClr val="EBA734"/>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026" name="Shape 7026"/>
            <p:cNvSpPr/>
            <p:nvPr/>
          </p:nvSpPr>
          <p:spPr>
            <a:xfrm>
              <a:off x="34475" y="2105760"/>
              <a:ext cx="1425632" cy="1320827"/>
            </a:xfrm>
            <a:custGeom>
              <a:avLst/>
              <a:gdLst/>
              <a:ahLst/>
              <a:cxnLst>
                <a:cxn ang="0">
                  <a:pos x="wd2" y="hd2"/>
                </a:cxn>
                <a:cxn ang="5400000">
                  <a:pos x="wd2" y="hd2"/>
                </a:cxn>
                <a:cxn ang="10800000">
                  <a:pos x="wd2" y="hd2"/>
                </a:cxn>
                <a:cxn ang="16200000">
                  <a:pos x="wd2" y="hd2"/>
                </a:cxn>
              </a:cxnLst>
              <a:rect l="0" t="0" r="r" b="b"/>
              <a:pathLst>
                <a:path w="21600" h="21600" extrusionOk="0">
                  <a:moveTo>
                    <a:pt x="7969" y="21600"/>
                  </a:moveTo>
                  <a:cubicBezTo>
                    <a:pt x="5669" y="18865"/>
                    <a:pt x="3804" y="15737"/>
                    <a:pt x="2452" y="12344"/>
                  </a:cubicBezTo>
                  <a:cubicBezTo>
                    <a:pt x="1066" y="8868"/>
                    <a:pt x="237" y="5163"/>
                    <a:pt x="0" y="1388"/>
                  </a:cubicBezTo>
                  <a:lnTo>
                    <a:pt x="18913" y="0"/>
                  </a:lnTo>
                  <a:cubicBezTo>
                    <a:pt x="19075" y="1444"/>
                    <a:pt x="19450" y="2850"/>
                    <a:pt x="20022" y="4167"/>
                  </a:cubicBezTo>
                  <a:cubicBezTo>
                    <a:pt x="20447" y="5143"/>
                    <a:pt x="20976" y="6061"/>
                    <a:pt x="21600" y="6903"/>
                  </a:cubicBezTo>
                  <a:lnTo>
                    <a:pt x="7969" y="21600"/>
                  </a:lnTo>
                  <a:close/>
                </a:path>
              </a:pathLst>
            </a:custGeom>
            <a:solidFill>
              <a:srgbClr val="E4817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027" name="Shape 7027"/>
            <p:cNvSpPr/>
            <p:nvPr/>
          </p:nvSpPr>
          <p:spPr>
            <a:xfrm>
              <a:off x="634315" y="2606341"/>
              <a:ext cx="1123806" cy="1349483"/>
            </a:xfrm>
            <a:custGeom>
              <a:avLst/>
              <a:gdLst/>
              <a:ahLst/>
              <a:cxnLst>
                <a:cxn ang="0">
                  <a:pos x="wd2" y="hd2"/>
                </a:cxn>
                <a:cxn ang="5400000">
                  <a:pos x="wd2" y="hd2"/>
                </a:cxn>
                <a:cxn ang="10800000">
                  <a:pos x="wd2" y="hd2"/>
                </a:cxn>
                <a:cxn ang="16200000">
                  <a:pos x="wd2" y="hd2"/>
                </a:cxn>
              </a:cxnLst>
              <a:rect l="0" t="0" r="r" b="b"/>
              <a:pathLst>
                <a:path w="21600" h="21600" extrusionOk="0">
                  <a:moveTo>
                    <a:pt x="13851" y="21600"/>
                  </a:moveTo>
                  <a:cubicBezTo>
                    <a:pt x="11222" y="20773"/>
                    <a:pt x="8709" y="19708"/>
                    <a:pt x="6360" y="18424"/>
                  </a:cubicBezTo>
                  <a:cubicBezTo>
                    <a:pt x="4058" y="17166"/>
                    <a:pt x="1926" y="15705"/>
                    <a:pt x="0" y="14066"/>
                  </a:cubicBezTo>
                  <a:lnTo>
                    <a:pt x="17136" y="0"/>
                  </a:lnTo>
                  <a:cubicBezTo>
                    <a:pt x="17717" y="568"/>
                    <a:pt x="18395" y="1062"/>
                    <a:pt x="19148" y="1467"/>
                  </a:cubicBezTo>
                  <a:cubicBezTo>
                    <a:pt x="19906" y="1874"/>
                    <a:pt x="20732" y="2186"/>
                    <a:pt x="21600" y="2393"/>
                  </a:cubicBezTo>
                  <a:lnTo>
                    <a:pt x="13851" y="21600"/>
                  </a:lnTo>
                  <a:close/>
                </a:path>
              </a:pathLst>
            </a:custGeom>
            <a:solidFill>
              <a:srgbClr val="EBA734"/>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028" name="Shape 7028"/>
            <p:cNvSpPr/>
            <p:nvPr/>
          </p:nvSpPr>
          <p:spPr>
            <a:xfrm>
              <a:off x="1439128" y="2626109"/>
              <a:ext cx="2010241" cy="1445595"/>
            </a:xfrm>
            <a:custGeom>
              <a:avLst/>
              <a:gdLst/>
              <a:ahLst/>
              <a:cxnLst>
                <a:cxn ang="0">
                  <a:pos x="wd2" y="hd2"/>
                </a:cxn>
                <a:cxn ang="5400000">
                  <a:pos x="wd2" y="hd2"/>
                </a:cxn>
                <a:cxn ang="10800000">
                  <a:pos x="wd2" y="hd2"/>
                </a:cxn>
                <a:cxn ang="16200000">
                  <a:pos x="wd2" y="hd2"/>
                </a:cxn>
              </a:cxnLst>
              <a:rect l="0" t="0" r="r" b="b"/>
              <a:pathLst>
                <a:path w="21600" h="21158" extrusionOk="0">
                  <a:moveTo>
                    <a:pt x="21600" y="13069"/>
                  </a:moveTo>
                  <a:cubicBezTo>
                    <a:pt x="18849" y="16585"/>
                    <a:pt x="15480" y="19074"/>
                    <a:pt x="11816" y="20298"/>
                  </a:cubicBezTo>
                  <a:cubicBezTo>
                    <a:pt x="7917" y="21600"/>
                    <a:pt x="3830" y="21421"/>
                    <a:pt x="0" y="19781"/>
                  </a:cubicBezTo>
                  <a:lnTo>
                    <a:pt x="4348" y="2231"/>
                  </a:lnTo>
                  <a:cubicBezTo>
                    <a:pt x="5621" y="2758"/>
                    <a:pt x="6970" y="2845"/>
                    <a:pt x="8273" y="2483"/>
                  </a:cubicBezTo>
                  <a:cubicBezTo>
                    <a:pt x="9636" y="2105"/>
                    <a:pt x="10902" y="1249"/>
                    <a:pt x="11948" y="0"/>
                  </a:cubicBezTo>
                  <a:lnTo>
                    <a:pt x="21600" y="13069"/>
                  </a:lnTo>
                  <a:close/>
                </a:path>
              </a:pathLst>
            </a:custGeom>
            <a:solidFill>
              <a:srgbClr val="966CA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029" name="Shape 7029"/>
            <p:cNvSpPr/>
            <p:nvPr/>
          </p:nvSpPr>
          <p:spPr>
            <a:xfrm>
              <a:off x="2612291" y="2106923"/>
              <a:ext cx="1475642" cy="1361285"/>
            </a:xfrm>
            <a:custGeom>
              <a:avLst/>
              <a:gdLst/>
              <a:ahLst/>
              <a:cxnLst>
                <a:cxn ang="0">
                  <a:pos x="wd2" y="hd2"/>
                </a:cxn>
                <a:cxn ang="5400000">
                  <a:pos x="wd2" y="hd2"/>
                </a:cxn>
                <a:cxn ang="10800000">
                  <a:pos x="wd2" y="hd2"/>
                </a:cxn>
                <a:cxn ang="16200000">
                  <a:pos x="wd2" y="hd2"/>
                </a:cxn>
              </a:cxnLst>
              <a:rect l="0" t="0" r="r" b="b"/>
              <a:pathLst>
                <a:path w="21600" h="21600" extrusionOk="0">
                  <a:moveTo>
                    <a:pt x="13276" y="21600"/>
                  </a:moveTo>
                  <a:lnTo>
                    <a:pt x="0" y="7260"/>
                  </a:lnTo>
                  <a:cubicBezTo>
                    <a:pt x="797" y="6176"/>
                    <a:pt x="1466" y="4988"/>
                    <a:pt x="1991" y="3724"/>
                  </a:cubicBezTo>
                  <a:cubicBezTo>
                    <a:pt x="2487" y="2533"/>
                    <a:pt x="2851" y="1283"/>
                    <a:pt x="3077" y="0"/>
                  </a:cubicBezTo>
                  <a:lnTo>
                    <a:pt x="21600" y="110"/>
                  </a:lnTo>
                  <a:cubicBezTo>
                    <a:pt x="21519" y="4109"/>
                    <a:pt x="20743" y="8056"/>
                    <a:pt x="19311" y="11743"/>
                  </a:cubicBezTo>
                  <a:cubicBezTo>
                    <a:pt x="17886" y="15409"/>
                    <a:pt x="15839" y="18753"/>
                    <a:pt x="13276" y="21600"/>
                  </a:cubicBezTo>
                  <a:close/>
                </a:path>
              </a:pathLst>
            </a:custGeom>
            <a:solidFill>
              <a:srgbClr val="327CB6"/>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030" name="Shape 7030"/>
            <p:cNvSpPr/>
            <p:nvPr/>
          </p:nvSpPr>
          <p:spPr>
            <a:xfrm>
              <a:off x="2388363" y="222350"/>
              <a:ext cx="1715691" cy="1801751"/>
            </a:xfrm>
            <a:custGeom>
              <a:avLst/>
              <a:gdLst/>
              <a:ahLst/>
              <a:cxnLst>
                <a:cxn ang="0">
                  <a:pos x="wd2" y="hd2"/>
                </a:cxn>
                <a:cxn ang="5400000">
                  <a:pos x="wd2" y="hd2"/>
                </a:cxn>
                <a:cxn ang="10800000">
                  <a:pos x="wd2" y="hd2"/>
                </a:cxn>
                <a:cxn ang="16200000">
                  <a:pos x="wd2" y="hd2"/>
                </a:cxn>
              </a:cxnLst>
              <a:rect l="0" t="0" r="r" b="b"/>
              <a:pathLst>
                <a:path w="21600" h="21600" extrusionOk="0">
                  <a:moveTo>
                    <a:pt x="5329" y="21564"/>
                  </a:moveTo>
                  <a:cubicBezTo>
                    <a:pt x="5324" y="20034"/>
                    <a:pt x="4901" y="18532"/>
                    <a:pt x="4104" y="17205"/>
                  </a:cubicBezTo>
                  <a:cubicBezTo>
                    <a:pt x="3156" y="15628"/>
                    <a:pt x="1724" y="14366"/>
                    <a:pt x="0" y="13589"/>
                  </a:cubicBezTo>
                  <a:lnTo>
                    <a:pt x="7396" y="0"/>
                  </a:lnTo>
                  <a:cubicBezTo>
                    <a:pt x="11789" y="2106"/>
                    <a:pt x="15460" y="5363"/>
                    <a:pt x="17976" y="9387"/>
                  </a:cubicBezTo>
                  <a:cubicBezTo>
                    <a:pt x="20288" y="13085"/>
                    <a:pt x="21537" y="17297"/>
                    <a:pt x="21600" y="21600"/>
                  </a:cubicBezTo>
                  <a:lnTo>
                    <a:pt x="5329" y="21564"/>
                  </a:lnTo>
                  <a:close/>
                </a:path>
              </a:pathLst>
            </a:custGeom>
            <a:solidFill>
              <a:srgbClr val="4898D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031" name="Shape 7031"/>
            <p:cNvSpPr/>
            <p:nvPr/>
          </p:nvSpPr>
          <p:spPr>
            <a:xfrm>
              <a:off x="2088276" y="0"/>
              <a:ext cx="803023" cy="1320212"/>
            </a:xfrm>
            <a:custGeom>
              <a:avLst/>
              <a:gdLst/>
              <a:ahLst/>
              <a:cxnLst>
                <a:cxn ang="0">
                  <a:pos x="wd2" y="hd2"/>
                </a:cxn>
                <a:cxn ang="5400000">
                  <a:pos x="wd2" y="hd2"/>
                </a:cxn>
                <a:cxn ang="10800000">
                  <a:pos x="wd2" y="hd2"/>
                </a:cxn>
                <a:cxn ang="16200000">
                  <a:pos x="wd2" y="hd2"/>
                </a:cxn>
              </a:cxnLst>
              <a:rect l="0" t="0" r="r" b="b"/>
              <a:pathLst>
                <a:path w="21600" h="21600" extrusionOk="0">
                  <a:moveTo>
                    <a:pt x="5733" y="21600"/>
                  </a:moveTo>
                  <a:cubicBezTo>
                    <a:pt x="4876" y="21402"/>
                    <a:pt x="3998" y="21237"/>
                    <a:pt x="3106" y="21107"/>
                  </a:cubicBezTo>
                  <a:cubicBezTo>
                    <a:pt x="2118" y="20962"/>
                    <a:pt x="1114" y="20859"/>
                    <a:pt x="103" y="20800"/>
                  </a:cubicBezTo>
                  <a:lnTo>
                    <a:pt x="0" y="0"/>
                  </a:lnTo>
                  <a:cubicBezTo>
                    <a:pt x="3663" y="3"/>
                    <a:pt x="7316" y="246"/>
                    <a:pt x="10894" y="724"/>
                  </a:cubicBezTo>
                  <a:cubicBezTo>
                    <a:pt x="14586" y="1216"/>
                    <a:pt x="18176" y="1956"/>
                    <a:pt x="21600" y="2930"/>
                  </a:cubicBezTo>
                  <a:lnTo>
                    <a:pt x="5733" y="21600"/>
                  </a:lnTo>
                  <a:close/>
                </a:path>
              </a:pathLst>
            </a:custGeom>
            <a:solidFill>
              <a:srgbClr val="94DA5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7033" name="Shape 7033"/>
          <p:cNvSpPr/>
          <p:nvPr/>
        </p:nvSpPr>
        <p:spPr>
          <a:xfrm>
            <a:off x="955904" y="7940762"/>
            <a:ext cx="7307469" cy="217534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lnSpc>
                <a:spcPct val="120000"/>
              </a:lnSpc>
              <a:defRPr sz="1800">
                <a:solidFill>
                  <a:srgbClr val="000000"/>
                </a:solidFill>
              </a:defRPr>
            </a:pPr>
            <a:r>
              <a:rPr sz="3000" spc="29">
                <a:solidFill>
                  <a:srgbClr val="53585F"/>
                </a:solidFill>
                <a:latin typeface="+mn-lt"/>
                <a:ea typeface="+mn-ea"/>
                <a:cs typeface="+mn-cs"/>
                <a:sym typeface="Helvetica Neue"/>
              </a:rPr>
              <a:t>See how many activities you’ve done at</a:t>
            </a:r>
          </a:p>
          <a:p>
            <a:pPr lvl="0" algn="l">
              <a:lnSpc>
                <a:spcPct val="120000"/>
              </a:lnSpc>
              <a:defRPr sz="1800">
                <a:solidFill>
                  <a:srgbClr val="000000"/>
                </a:solidFill>
              </a:defRPr>
            </a:pPr>
            <a:r>
              <a:rPr sz="3000" spc="29">
                <a:solidFill>
                  <a:srgbClr val="53585F"/>
                </a:solidFill>
                <a:latin typeface="+mn-lt"/>
                <a:ea typeface="+mn-ea"/>
                <a:cs typeface="+mn-cs"/>
                <a:sym typeface="Helvetica Neue"/>
              </a:rPr>
              <a:t>certain distances, and select a specific</a:t>
            </a:r>
          </a:p>
          <a:p>
            <a:pPr lvl="0" algn="l">
              <a:lnSpc>
                <a:spcPct val="120000"/>
              </a:lnSpc>
              <a:defRPr sz="1800">
                <a:solidFill>
                  <a:srgbClr val="000000"/>
                </a:solidFill>
              </a:defRPr>
            </a:pPr>
            <a:r>
              <a:rPr sz="3000" spc="29">
                <a:solidFill>
                  <a:srgbClr val="53585F"/>
                </a:solidFill>
                <a:latin typeface="+mn-lt"/>
                <a:ea typeface="+mn-ea"/>
                <a:cs typeface="+mn-cs"/>
                <a:sym typeface="Helvetica Neue"/>
              </a:rPr>
              <a:t>group to see how your pace and mileage</a:t>
            </a:r>
          </a:p>
          <a:p>
            <a:pPr lvl="0" algn="l">
              <a:lnSpc>
                <a:spcPct val="120000"/>
              </a:lnSpc>
              <a:defRPr sz="1800">
                <a:solidFill>
                  <a:srgbClr val="000000"/>
                </a:solidFill>
              </a:defRPr>
            </a:pPr>
            <a:r>
              <a:rPr sz="3000" spc="29">
                <a:solidFill>
                  <a:srgbClr val="53585F"/>
                </a:solidFill>
                <a:latin typeface="+mn-lt"/>
                <a:ea typeface="+mn-ea"/>
                <a:cs typeface="+mn-cs"/>
                <a:sym typeface="Helvetica Neue"/>
              </a:rPr>
              <a:t>changes.</a:t>
            </a:r>
          </a:p>
        </p:txBody>
      </p:sp>
      <p:sp>
        <p:nvSpPr>
          <p:cNvPr id="7034" name="Shape 7034"/>
          <p:cNvSpPr/>
          <p:nvPr/>
        </p:nvSpPr>
        <p:spPr>
          <a:xfrm flipV="1">
            <a:off x="-47584" y="10741932"/>
            <a:ext cx="9595688" cy="1"/>
          </a:xfrm>
          <a:prstGeom prst="line">
            <a:avLst/>
          </a:prstGeom>
          <a:ln w="22225">
            <a:solidFill>
              <a:srgbClr val="7E7E7E"/>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035" name="Shape 7035"/>
          <p:cNvSpPr/>
          <p:nvPr/>
        </p:nvSpPr>
        <p:spPr>
          <a:xfrm>
            <a:off x="1263467" y="14834013"/>
            <a:ext cx="7131877" cy="565595"/>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lnSpc>
                <a:spcPct val="120000"/>
              </a:lnSpc>
              <a:defRPr sz="3000" spc="29">
                <a:solidFill>
                  <a:srgbClr val="53585F"/>
                </a:solidFill>
                <a:latin typeface="+mn-lt"/>
                <a:ea typeface="+mn-ea"/>
                <a:cs typeface="+mn-cs"/>
                <a:sym typeface="Helvetica Neue"/>
              </a:defRPr>
            </a:lvl1pPr>
          </a:lstStyle>
          <a:p>
            <a:pPr lvl="0">
              <a:defRPr sz="1800" spc="0">
                <a:solidFill>
                  <a:srgbClr val="000000"/>
                </a:solidFill>
              </a:defRPr>
            </a:pPr>
            <a:r>
              <a:rPr sz="3000" spc="29">
                <a:solidFill>
                  <a:srgbClr val="53585F"/>
                </a:solidFill>
              </a:rPr>
              <a:t>See how your pace has gotten better (or</a:t>
            </a:r>
          </a:p>
        </p:txBody>
      </p:sp>
      <p:sp>
        <p:nvSpPr>
          <p:cNvPr id="7036" name="Shape 7036"/>
          <p:cNvSpPr/>
          <p:nvPr/>
        </p:nvSpPr>
        <p:spPr>
          <a:xfrm>
            <a:off x="935281" y="11143326"/>
            <a:ext cx="5174606" cy="64728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spc="-38">
                <a:solidFill>
                  <a:srgbClr val="53585F"/>
                </a:solidFill>
                <a:latin typeface="+mn-lt"/>
                <a:ea typeface="+mn-ea"/>
                <a:cs typeface="+mn-cs"/>
                <a:sym typeface="Helvetica Neue"/>
              </a:defRPr>
            </a:lvl1pPr>
          </a:lstStyle>
          <a:p>
            <a:pPr lvl="0">
              <a:defRPr sz="1800" spc="0">
                <a:solidFill>
                  <a:srgbClr val="000000"/>
                </a:solidFill>
              </a:defRPr>
            </a:pPr>
            <a:r>
              <a:rPr sz="3800" spc="-38">
                <a:solidFill>
                  <a:srgbClr val="53585F"/>
                </a:solidFill>
              </a:rPr>
              <a:t>Average Pace Per Week</a:t>
            </a:r>
          </a:p>
        </p:txBody>
      </p:sp>
      <p:sp>
        <p:nvSpPr>
          <p:cNvPr id="7037" name="Shape 7037"/>
          <p:cNvSpPr/>
          <p:nvPr/>
        </p:nvSpPr>
        <p:spPr>
          <a:xfrm>
            <a:off x="1403866" y="13312313"/>
            <a:ext cx="6873859" cy="1"/>
          </a:xfrm>
          <a:prstGeom prst="line">
            <a:avLst/>
          </a:prstGeom>
          <a:ln w="254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038" name="Shape 7038"/>
          <p:cNvSpPr/>
          <p:nvPr/>
        </p:nvSpPr>
        <p:spPr>
          <a:xfrm>
            <a:off x="1403866" y="12193592"/>
            <a:ext cx="6873859" cy="1"/>
          </a:xfrm>
          <a:prstGeom prst="line">
            <a:avLst/>
          </a:prstGeom>
          <a:ln w="254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039" name="Shape 7039"/>
          <p:cNvSpPr/>
          <p:nvPr/>
        </p:nvSpPr>
        <p:spPr>
          <a:xfrm flipH="1" flipV="1">
            <a:off x="3143792" y="12194386"/>
            <a:ext cx="12701" cy="2204284"/>
          </a:xfrm>
          <a:prstGeom prst="line">
            <a:avLst/>
          </a:prstGeom>
          <a:ln w="254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040" name="Shape 7040"/>
          <p:cNvSpPr/>
          <p:nvPr/>
        </p:nvSpPr>
        <p:spPr>
          <a:xfrm flipH="1" flipV="1">
            <a:off x="4858293" y="12194386"/>
            <a:ext cx="12701" cy="2204284"/>
          </a:xfrm>
          <a:prstGeom prst="line">
            <a:avLst/>
          </a:prstGeom>
          <a:ln w="254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041" name="Shape 7041"/>
          <p:cNvSpPr/>
          <p:nvPr/>
        </p:nvSpPr>
        <p:spPr>
          <a:xfrm flipH="1" flipV="1">
            <a:off x="6560093" y="12194386"/>
            <a:ext cx="12701" cy="2204284"/>
          </a:xfrm>
          <a:prstGeom prst="line">
            <a:avLst/>
          </a:prstGeom>
          <a:ln w="254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042" name="Shape 7042"/>
          <p:cNvSpPr/>
          <p:nvPr/>
        </p:nvSpPr>
        <p:spPr>
          <a:xfrm flipH="1" flipV="1">
            <a:off x="8287292" y="12194386"/>
            <a:ext cx="12701" cy="2204284"/>
          </a:xfrm>
          <a:prstGeom prst="line">
            <a:avLst/>
          </a:prstGeom>
          <a:ln w="254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043" name="Shape 7043"/>
          <p:cNvSpPr/>
          <p:nvPr/>
        </p:nvSpPr>
        <p:spPr>
          <a:xfrm rot="991505">
            <a:off x="1329492" y="12819386"/>
            <a:ext cx="7100142" cy="721322"/>
          </a:xfrm>
          <a:custGeom>
            <a:avLst/>
            <a:gdLst/>
            <a:ahLst/>
            <a:cxnLst>
              <a:cxn ang="0">
                <a:pos x="wd2" y="hd2"/>
              </a:cxn>
              <a:cxn ang="5400000">
                <a:pos x="wd2" y="hd2"/>
              </a:cxn>
              <a:cxn ang="10800000">
                <a:pos x="wd2" y="hd2"/>
              </a:cxn>
              <a:cxn ang="16200000">
                <a:pos x="wd2" y="hd2"/>
              </a:cxn>
            </a:cxnLst>
            <a:rect l="0" t="0" r="r" b="b"/>
            <a:pathLst>
              <a:path w="21600" h="21600" extrusionOk="0">
                <a:moveTo>
                  <a:pt x="0" y="16565"/>
                </a:moveTo>
                <a:lnTo>
                  <a:pt x="444" y="11348"/>
                </a:lnTo>
                <a:lnTo>
                  <a:pt x="1168" y="19081"/>
                </a:lnTo>
                <a:lnTo>
                  <a:pt x="1870" y="17125"/>
                </a:lnTo>
                <a:lnTo>
                  <a:pt x="2079" y="11512"/>
                </a:lnTo>
                <a:lnTo>
                  <a:pt x="2712" y="14077"/>
                </a:lnTo>
                <a:lnTo>
                  <a:pt x="3342" y="21600"/>
                </a:lnTo>
                <a:lnTo>
                  <a:pt x="4194" y="19232"/>
                </a:lnTo>
                <a:lnTo>
                  <a:pt x="4621" y="15077"/>
                </a:lnTo>
                <a:lnTo>
                  <a:pt x="5279" y="11609"/>
                </a:lnTo>
                <a:lnTo>
                  <a:pt x="6017" y="6290"/>
                </a:lnTo>
                <a:lnTo>
                  <a:pt x="7531" y="10999"/>
                </a:lnTo>
                <a:lnTo>
                  <a:pt x="8226" y="18208"/>
                </a:lnTo>
                <a:lnTo>
                  <a:pt x="9566" y="14264"/>
                </a:lnTo>
                <a:lnTo>
                  <a:pt x="10342" y="17112"/>
                </a:lnTo>
                <a:lnTo>
                  <a:pt x="10854" y="15671"/>
                </a:lnTo>
                <a:lnTo>
                  <a:pt x="12203" y="19705"/>
                </a:lnTo>
                <a:lnTo>
                  <a:pt x="12701" y="14964"/>
                </a:lnTo>
                <a:lnTo>
                  <a:pt x="13568" y="15282"/>
                </a:lnTo>
                <a:lnTo>
                  <a:pt x="14477" y="18756"/>
                </a:lnTo>
                <a:lnTo>
                  <a:pt x="15206" y="16633"/>
                </a:lnTo>
                <a:lnTo>
                  <a:pt x="15738" y="11830"/>
                </a:lnTo>
                <a:lnTo>
                  <a:pt x="16431" y="9648"/>
                </a:lnTo>
                <a:lnTo>
                  <a:pt x="16808" y="7083"/>
                </a:lnTo>
                <a:lnTo>
                  <a:pt x="17494" y="4884"/>
                </a:lnTo>
                <a:lnTo>
                  <a:pt x="18420" y="0"/>
                </a:lnTo>
                <a:lnTo>
                  <a:pt x="19037" y="1566"/>
                </a:lnTo>
                <a:lnTo>
                  <a:pt x="19581" y="5058"/>
                </a:lnTo>
                <a:lnTo>
                  <a:pt x="20363" y="8237"/>
                </a:lnTo>
                <a:lnTo>
                  <a:pt x="20739" y="6585"/>
                </a:lnTo>
                <a:lnTo>
                  <a:pt x="21600" y="16565"/>
                </a:lnTo>
              </a:path>
            </a:pathLst>
          </a:custGeom>
          <a:ln w="50800">
            <a:solidFill>
              <a:srgbClr val="3F98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044" name="Shape 7044"/>
          <p:cNvSpPr/>
          <p:nvPr/>
        </p:nvSpPr>
        <p:spPr>
          <a:xfrm rot="1057899">
            <a:off x="923219" y="13254586"/>
            <a:ext cx="7231392" cy="20559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16" y="21600"/>
                </a:lnTo>
                <a:lnTo>
                  <a:pt x="21600" y="0"/>
                </a:lnTo>
              </a:path>
            </a:pathLst>
          </a:custGeom>
          <a:ln w="38100">
            <a:solidFill>
              <a:srgbClr val="B5B5B5"/>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045" name="Shape 7045"/>
          <p:cNvSpPr/>
          <p:nvPr/>
        </p:nvSpPr>
        <p:spPr>
          <a:xfrm rot="16200000">
            <a:off x="202067" y="1091132"/>
            <a:ext cx="435087" cy="2236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280" y="0"/>
                </a:lnTo>
                <a:lnTo>
                  <a:pt x="21600" y="21600"/>
                </a:lnTo>
              </a:path>
            </a:pathLst>
          </a:custGeom>
          <a:ln w="38100">
            <a:solidFill>
              <a:srgbClr val="FFFFF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7" name="Shape 7047"/>
          <p:cNvSpPr/>
          <p:nvPr/>
        </p:nvSpPr>
        <p:spPr>
          <a:xfrm>
            <a:off x="-1294" y="-13456"/>
            <a:ext cx="9527588" cy="1892522"/>
          </a:xfrm>
          <a:prstGeom prst="rect">
            <a:avLst/>
          </a:prstGeom>
          <a:solidFill>
            <a:srgbClr val="3F98DB"/>
          </a:solidFill>
          <a:ln w="12700">
            <a:miter lim="400000"/>
          </a:ln>
        </p:spPr>
        <p:txBody>
          <a:bodyPr lIns="0" tIns="0" rIns="0" bIns="0" anchor="ctr"/>
          <a:lstStyle/>
          <a:p>
            <a:pPr lvl="0">
              <a:defRPr sz="4200">
                <a:solidFill>
                  <a:srgbClr val="59AE62"/>
                </a:solidFill>
                <a:effectLst>
                  <a:outerShdw blurRad="38100" dist="12700" dir="5400000" rotWithShape="0">
                    <a:srgbClr val="000000">
                      <a:alpha val="50000"/>
                    </a:srgbClr>
                  </a:outerShdw>
                </a:effectLst>
              </a:defRPr>
            </a:pPr>
            <a:endParaRPr/>
          </a:p>
        </p:txBody>
      </p:sp>
      <p:sp>
        <p:nvSpPr>
          <p:cNvPr id="7048" name="Shape 7048"/>
          <p:cNvSpPr/>
          <p:nvPr/>
        </p:nvSpPr>
        <p:spPr>
          <a:xfrm>
            <a:off x="3276937" y="851899"/>
            <a:ext cx="3079155"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0">
                <a:latin typeface="Open Sans"/>
                <a:ea typeface="Open Sans"/>
                <a:cs typeface="Open Sans"/>
                <a:sym typeface="Open Sans"/>
              </a:defRPr>
            </a:lvl1pPr>
          </a:lstStyle>
          <a:p>
            <a:pPr lvl="0">
              <a:defRPr sz="1800" b="0" spc="0">
                <a:solidFill>
                  <a:srgbClr val="000000"/>
                </a:solidFill>
              </a:defRPr>
            </a:pPr>
            <a:r>
              <a:rPr sz="3600" b="1" spc="0">
                <a:solidFill>
                  <a:srgbClr val="FFFFFF"/>
                </a:solidFill>
              </a:rPr>
              <a:t>3/20/11, 7:3…</a:t>
            </a:r>
          </a:p>
        </p:txBody>
      </p:sp>
      <p:sp>
        <p:nvSpPr>
          <p:cNvPr id="7049" name="Shape 7049"/>
          <p:cNvSpPr/>
          <p:nvPr/>
        </p:nvSpPr>
        <p:spPr>
          <a:xfrm>
            <a:off x="711285" y="9127174"/>
            <a:ext cx="374018" cy="3943131"/>
          </a:xfrm>
          <a:prstGeom prst="roundRect">
            <a:avLst>
              <a:gd name="adj" fmla="val 30755"/>
            </a:avLst>
          </a:prstGeom>
          <a:solidFill>
            <a:srgbClr val="3075A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050" name="Shape 7050"/>
          <p:cNvSpPr/>
          <p:nvPr/>
        </p:nvSpPr>
        <p:spPr>
          <a:xfrm>
            <a:off x="1219285" y="8999685"/>
            <a:ext cx="374018" cy="4070620"/>
          </a:xfrm>
          <a:prstGeom prst="roundRect">
            <a:avLst>
              <a:gd name="adj" fmla="val 30755"/>
            </a:avLst>
          </a:prstGeom>
          <a:solidFill>
            <a:srgbClr val="3075A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051" name="Shape 7051"/>
          <p:cNvSpPr/>
          <p:nvPr/>
        </p:nvSpPr>
        <p:spPr>
          <a:xfrm>
            <a:off x="1727285" y="8999685"/>
            <a:ext cx="374018" cy="4070620"/>
          </a:xfrm>
          <a:prstGeom prst="roundRect">
            <a:avLst>
              <a:gd name="adj" fmla="val 30755"/>
            </a:avLst>
          </a:prstGeom>
          <a:solidFill>
            <a:srgbClr val="3075A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052" name="Shape 7052"/>
          <p:cNvSpPr/>
          <p:nvPr/>
        </p:nvSpPr>
        <p:spPr>
          <a:xfrm>
            <a:off x="2235285" y="8641972"/>
            <a:ext cx="374018" cy="4428333"/>
          </a:xfrm>
          <a:prstGeom prst="roundRect">
            <a:avLst>
              <a:gd name="adj" fmla="val 30755"/>
            </a:avLst>
          </a:prstGeom>
          <a:solidFill>
            <a:srgbClr val="3075A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053" name="Shape 7053"/>
          <p:cNvSpPr/>
          <p:nvPr/>
        </p:nvSpPr>
        <p:spPr>
          <a:xfrm>
            <a:off x="2743285" y="9219248"/>
            <a:ext cx="374018" cy="3851057"/>
          </a:xfrm>
          <a:prstGeom prst="roundRect">
            <a:avLst>
              <a:gd name="adj" fmla="val 30755"/>
            </a:avLst>
          </a:prstGeom>
          <a:solidFill>
            <a:srgbClr val="3075A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054" name="Shape 7054"/>
          <p:cNvSpPr/>
          <p:nvPr/>
        </p:nvSpPr>
        <p:spPr>
          <a:xfrm>
            <a:off x="3251285" y="8999685"/>
            <a:ext cx="374018" cy="4070620"/>
          </a:xfrm>
          <a:prstGeom prst="roundRect">
            <a:avLst>
              <a:gd name="adj" fmla="val 30755"/>
            </a:avLst>
          </a:prstGeom>
          <a:solidFill>
            <a:srgbClr val="3075A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055" name="Shape 7055"/>
          <p:cNvSpPr/>
          <p:nvPr/>
        </p:nvSpPr>
        <p:spPr>
          <a:xfrm>
            <a:off x="3759285" y="8804017"/>
            <a:ext cx="374018" cy="4266288"/>
          </a:xfrm>
          <a:prstGeom prst="roundRect">
            <a:avLst>
              <a:gd name="adj" fmla="val 30755"/>
            </a:avLst>
          </a:prstGeom>
          <a:solidFill>
            <a:srgbClr val="3075A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056" name="Shape 7056"/>
          <p:cNvSpPr/>
          <p:nvPr/>
        </p:nvSpPr>
        <p:spPr>
          <a:xfrm>
            <a:off x="4267285" y="8999685"/>
            <a:ext cx="374018" cy="4070620"/>
          </a:xfrm>
          <a:prstGeom prst="roundRect">
            <a:avLst>
              <a:gd name="adj" fmla="val 30755"/>
            </a:avLst>
          </a:prstGeom>
          <a:solidFill>
            <a:srgbClr val="3075A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057" name="Shape 7057"/>
          <p:cNvSpPr/>
          <p:nvPr/>
        </p:nvSpPr>
        <p:spPr>
          <a:xfrm>
            <a:off x="4775285" y="8898085"/>
            <a:ext cx="374018" cy="4172220"/>
          </a:xfrm>
          <a:prstGeom prst="roundRect">
            <a:avLst>
              <a:gd name="adj" fmla="val 30755"/>
            </a:avLst>
          </a:prstGeom>
          <a:solidFill>
            <a:srgbClr val="3075A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058" name="Shape 7058"/>
          <p:cNvSpPr/>
          <p:nvPr/>
        </p:nvSpPr>
        <p:spPr>
          <a:xfrm>
            <a:off x="5791285" y="8507190"/>
            <a:ext cx="374018" cy="4563115"/>
          </a:xfrm>
          <a:prstGeom prst="roundRect">
            <a:avLst>
              <a:gd name="adj" fmla="val 30755"/>
            </a:avLst>
          </a:prstGeom>
          <a:solidFill>
            <a:srgbClr val="3075A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059" name="Shape 7059"/>
          <p:cNvSpPr/>
          <p:nvPr/>
        </p:nvSpPr>
        <p:spPr>
          <a:xfrm>
            <a:off x="6299285" y="8887070"/>
            <a:ext cx="374018" cy="4183235"/>
          </a:xfrm>
          <a:prstGeom prst="roundRect">
            <a:avLst>
              <a:gd name="adj" fmla="val 30755"/>
            </a:avLst>
          </a:prstGeom>
          <a:solidFill>
            <a:srgbClr val="3075A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060" name="Shape 7060"/>
          <p:cNvSpPr/>
          <p:nvPr/>
        </p:nvSpPr>
        <p:spPr>
          <a:xfrm>
            <a:off x="6819986" y="9143048"/>
            <a:ext cx="374017" cy="3927257"/>
          </a:xfrm>
          <a:prstGeom prst="roundRect">
            <a:avLst>
              <a:gd name="adj" fmla="val 30755"/>
            </a:avLst>
          </a:prstGeom>
          <a:solidFill>
            <a:srgbClr val="3075A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061" name="Shape 7061"/>
          <p:cNvSpPr/>
          <p:nvPr/>
        </p:nvSpPr>
        <p:spPr>
          <a:xfrm>
            <a:off x="5289635" y="8804017"/>
            <a:ext cx="374018" cy="4266288"/>
          </a:xfrm>
          <a:prstGeom prst="roundRect">
            <a:avLst>
              <a:gd name="adj" fmla="val 30755"/>
            </a:avLst>
          </a:prstGeom>
          <a:solidFill>
            <a:srgbClr val="3075A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062" name="Shape 7062"/>
          <p:cNvSpPr/>
          <p:nvPr/>
        </p:nvSpPr>
        <p:spPr>
          <a:xfrm>
            <a:off x="7340686" y="8727817"/>
            <a:ext cx="374017" cy="4342488"/>
          </a:xfrm>
          <a:prstGeom prst="roundRect">
            <a:avLst>
              <a:gd name="adj" fmla="val 30755"/>
            </a:avLst>
          </a:prstGeom>
          <a:solidFill>
            <a:srgbClr val="3075A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063" name="Shape 7063"/>
          <p:cNvSpPr/>
          <p:nvPr/>
        </p:nvSpPr>
        <p:spPr>
          <a:xfrm>
            <a:off x="7842336" y="8232964"/>
            <a:ext cx="374017" cy="4837341"/>
          </a:xfrm>
          <a:prstGeom prst="roundRect">
            <a:avLst>
              <a:gd name="adj" fmla="val 30755"/>
            </a:avLst>
          </a:prstGeom>
          <a:solidFill>
            <a:srgbClr val="3075A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064" name="Shape 7064"/>
          <p:cNvSpPr/>
          <p:nvPr/>
        </p:nvSpPr>
        <p:spPr>
          <a:xfrm>
            <a:off x="8356686" y="9877874"/>
            <a:ext cx="374017" cy="3192431"/>
          </a:xfrm>
          <a:prstGeom prst="roundRect">
            <a:avLst>
              <a:gd name="adj" fmla="val 30755"/>
            </a:avLst>
          </a:prstGeom>
          <a:solidFill>
            <a:srgbClr val="4BABE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065" name="Shape 7065"/>
          <p:cNvSpPr/>
          <p:nvPr/>
        </p:nvSpPr>
        <p:spPr>
          <a:xfrm>
            <a:off x="580868" y="14472402"/>
            <a:ext cx="3247762" cy="158952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9900" spc="0">
                <a:solidFill>
                  <a:srgbClr val="000000"/>
                </a:solidFill>
                <a:latin typeface="Helvetica Neue Medium"/>
                <a:ea typeface="Helvetica Neue Medium"/>
                <a:cs typeface="Helvetica Neue Medium"/>
                <a:sym typeface="Helvetica Neue Medium"/>
              </a:defRPr>
            </a:lvl1pPr>
          </a:lstStyle>
          <a:p>
            <a:pPr lvl="0">
              <a:defRPr sz="1800" spc="0"/>
            </a:pPr>
            <a:r>
              <a:rPr sz="9900" spc="0"/>
              <a:t>13.29</a:t>
            </a:r>
          </a:p>
        </p:txBody>
      </p:sp>
      <p:sp>
        <p:nvSpPr>
          <p:cNvPr id="7066" name="Shape 7066"/>
          <p:cNvSpPr/>
          <p:nvPr/>
        </p:nvSpPr>
        <p:spPr>
          <a:xfrm>
            <a:off x="5486183" y="14472402"/>
            <a:ext cx="3247763" cy="158952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9900" spc="0">
                <a:solidFill>
                  <a:srgbClr val="3F98DB"/>
                </a:solidFill>
                <a:latin typeface="Helvetica Neue Medium"/>
                <a:ea typeface="Helvetica Neue Medium"/>
                <a:cs typeface="Helvetica Neue Medium"/>
                <a:sym typeface="Helvetica Neue Medium"/>
              </a:defRPr>
            </a:lvl1pPr>
          </a:lstStyle>
          <a:p>
            <a:pPr lvl="0">
              <a:defRPr sz="1800" spc="0">
                <a:solidFill>
                  <a:srgbClr val="000000"/>
                </a:solidFill>
              </a:defRPr>
            </a:pPr>
            <a:r>
              <a:rPr sz="9900" spc="0">
                <a:solidFill>
                  <a:srgbClr val="3F98DB"/>
                </a:solidFill>
              </a:rPr>
              <a:t>10:38</a:t>
            </a:r>
          </a:p>
        </p:txBody>
      </p:sp>
      <p:sp>
        <p:nvSpPr>
          <p:cNvPr id="7067" name="Shape 7067"/>
          <p:cNvSpPr/>
          <p:nvPr/>
        </p:nvSpPr>
        <p:spPr>
          <a:xfrm>
            <a:off x="1726675" y="15908889"/>
            <a:ext cx="956149"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27">
                <a:solidFill>
                  <a:srgbClr val="53585F"/>
                </a:solidFill>
                <a:latin typeface="+mn-lt"/>
                <a:ea typeface="+mn-ea"/>
                <a:cs typeface="+mn-cs"/>
                <a:sym typeface="Helvetica Neue"/>
              </a:defRPr>
            </a:lvl1pPr>
          </a:lstStyle>
          <a:p>
            <a:pPr lvl="0">
              <a:defRPr sz="1800" spc="0">
                <a:solidFill>
                  <a:srgbClr val="000000"/>
                </a:solidFill>
              </a:defRPr>
            </a:pPr>
            <a:r>
              <a:rPr sz="2800" spc="27">
                <a:solidFill>
                  <a:srgbClr val="53585F"/>
                </a:solidFill>
              </a:rPr>
              <a:t>Miles</a:t>
            </a:r>
          </a:p>
        </p:txBody>
      </p:sp>
      <p:sp>
        <p:nvSpPr>
          <p:cNvPr id="7068" name="Shape 7068"/>
          <p:cNvSpPr/>
          <p:nvPr/>
        </p:nvSpPr>
        <p:spPr>
          <a:xfrm>
            <a:off x="6525592" y="15921589"/>
            <a:ext cx="1216804"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27">
                <a:solidFill>
                  <a:srgbClr val="53585F"/>
                </a:solidFill>
                <a:latin typeface="+mn-lt"/>
                <a:ea typeface="+mn-ea"/>
                <a:cs typeface="+mn-cs"/>
                <a:sym typeface="Helvetica Neue"/>
              </a:defRPr>
            </a:lvl1pPr>
          </a:lstStyle>
          <a:p>
            <a:pPr lvl="0">
              <a:defRPr sz="1800" spc="0">
                <a:solidFill>
                  <a:srgbClr val="000000"/>
                </a:solidFill>
              </a:defRPr>
            </a:pPr>
            <a:r>
              <a:rPr sz="2800" spc="27">
                <a:solidFill>
                  <a:srgbClr val="53585F"/>
                </a:solidFill>
              </a:rPr>
              <a:t>Min/Mi</a:t>
            </a:r>
          </a:p>
        </p:txBody>
      </p:sp>
      <p:sp>
        <p:nvSpPr>
          <p:cNvPr id="7069" name="Shape 7069"/>
          <p:cNvSpPr/>
          <p:nvPr/>
        </p:nvSpPr>
        <p:spPr>
          <a:xfrm>
            <a:off x="-63500" y="13327541"/>
            <a:ext cx="9651907" cy="396248"/>
          </a:xfrm>
          <a:custGeom>
            <a:avLst/>
            <a:gdLst/>
            <a:ahLst/>
            <a:cxnLst>
              <a:cxn ang="0">
                <a:pos x="wd2" y="hd2"/>
              </a:cxn>
              <a:cxn ang="5400000">
                <a:pos x="wd2" y="hd2"/>
              </a:cxn>
              <a:cxn ang="10800000">
                <a:pos x="wd2" y="hd2"/>
              </a:cxn>
              <a:cxn ang="16200000">
                <a:pos x="wd2" y="hd2"/>
              </a:cxn>
            </a:cxnLst>
            <a:rect l="0" t="0" r="r" b="b"/>
            <a:pathLst>
              <a:path w="21600" h="21600" extrusionOk="0">
                <a:moveTo>
                  <a:pt x="0" y="21424"/>
                </a:moveTo>
                <a:lnTo>
                  <a:pt x="18537" y="21450"/>
                </a:lnTo>
                <a:lnTo>
                  <a:pt x="19395" y="0"/>
                </a:lnTo>
                <a:lnTo>
                  <a:pt x="20232" y="21600"/>
                </a:lnTo>
                <a:lnTo>
                  <a:pt x="21600" y="21424"/>
                </a:lnTo>
              </a:path>
            </a:pathLst>
          </a:custGeom>
          <a:ln w="50800">
            <a:solidFill>
              <a:srgbClr val="CCCCC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070" name="Shape 7070"/>
          <p:cNvSpPr/>
          <p:nvPr/>
        </p:nvSpPr>
        <p:spPr>
          <a:xfrm>
            <a:off x="4749799" y="14220071"/>
            <a:ext cx="1" cy="1879706"/>
          </a:xfrm>
          <a:prstGeom prst="line">
            <a:avLst/>
          </a:prstGeom>
          <a:ln w="25400">
            <a:solidFill>
              <a:srgbClr val="CCCCC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071" name="Shape 7071"/>
          <p:cNvSpPr/>
          <p:nvPr/>
        </p:nvSpPr>
        <p:spPr>
          <a:xfrm>
            <a:off x="4671054" y="16434427"/>
            <a:ext cx="182892" cy="1828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58585"/>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072" name="Shape 7072"/>
          <p:cNvSpPr/>
          <p:nvPr/>
        </p:nvSpPr>
        <p:spPr>
          <a:xfrm>
            <a:off x="4184186" y="16434427"/>
            <a:ext cx="182892" cy="1828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BCBC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073" name="Shape 7073"/>
          <p:cNvSpPr/>
          <p:nvPr/>
        </p:nvSpPr>
        <p:spPr>
          <a:xfrm>
            <a:off x="5157923" y="16434427"/>
            <a:ext cx="182892" cy="1828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BCBC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074" name="Shape 7074"/>
          <p:cNvSpPr/>
          <p:nvPr/>
        </p:nvSpPr>
        <p:spPr>
          <a:xfrm>
            <a:off x="-12512" y="1902914"/>
            <a:ext cx="9550025" cy="3034644"/>
          </a:xfrm>
          <a:prstGeom prst="rect">
            <a:avLst/>
          </a:prstGeom>
          <a:solidFill>
            <a:srgbClr val="FDFDFD"/>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075" name="Shape 7075"/>
          <p:cNvSpPr/>
          <p:nvPr/>
        </p:nvSpPr>
        <p:spPr>
          <a:xfrm>
            <a:off x="0" y="4953219"/>
            <a:ext cx="9550400" cy="1"/>
          </a:xfrm>
          <a:prstGeom prst="line">
            <a:avLst/>
          </a:prstGeom>
          <a:ln w="25400">
            <a:solidFill>
              <a:srgbClr val="CCCCC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076" name="Shape 7076"/>
          <p:cNvSpPr/>
          <p:nvPr/>
        </p:nvSpPr>
        <p:spPr>
          <a:xfrm>
            <a:off x="6535444" y="3403867"/>
            <a:ext cx="3009034" cy="1"/>
          </a:xfrm>
          <a:prstGeom prst="line">
            <a:avLst/>
          </a:prstGeom>
          <a:ln w="22225">
            <a:solidFill>
              <a:srgbClr val="CCCCC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077" name="Shape 7077"/>
          <p:cNvSpPr/>
          <p:nvPr/>
        </p:nvSpPr>
        <p:spPr>
          <a:xfrm flipH="1" flipV="1">
            <a:off x="6501298" y="1903584"/>
            <a:ext cx="12701" cy="3047133"/>
          </a:xfrm>
          <a:prstGeom prst="line">
            <a:avLst/>
          </a:prstGeom>
          <a:ln w="22225">
            <a:solidFill>
              <a:srgbClr val="CCCCC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078" name="Shape 7078"/>
          <p:cNvSpPr/>
          <p:nvPr/>
        </p:nvSpPr>
        <p:spPr>
          <a:xfrm>
            <a:off x="2693185" y="2239100"/>
            <a:ext cx="996966" cy="52311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spc="28">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2900" spc="28">
                <a:solidFill>
                  <a:srgbClr val="53585F"/>
                </a:solidFill>
              </a:rPr>
              <a:t>TIME</a:t>
            </a:r>
          </a:p>
        </p:txBody>
      </p:sp>
      <p:sp>
        <p:nvSpPr>
          <p:cNvPr id="7079" name="Shape 7079"/>
          <p:cNvSpPr/>
          <p:nvPr/>
        </p:nvSpPr>
        <p:spPr>
          <a:xfrm>
            <a:off x="7063354" y="2792697"/>
            <a:ext cx="1923026"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27">
                <a:solidFill>
                  <a:srgbClr val="53585F"/>
                </a:solidFill>
                <a:latin typeface="+mn-lt"/>
                <a:ea typeface="+mn-ea"/>
                <a:cs typeface="+mn-cs"/>
                <a:sym typeface="Helvetica Neue"/>
              </a:defRPr>
            </a:lvl1pPr>
          </a:lstStyle>
          <a:p>
            <a:pPr lvl="0">
              <a:defRPr sz="1800" spc="0">
                <a:solidFill>
                  <a:srgbClr val="000000"/>
                </a:solidFill>
              </a:defRPr>
            </a:pPr>
            <a:r>
              <a:rPr sz="2800" spc="27">
                <a:solidFill>
                  <a:srgbClr val="53585F"/>
                </a:solidFill>
              </a:rPr>
              <a:t>Avg min/mi</a:t>
            </a:r>
          </a:p>
        </p:txBody>
      </p:sp>
      <p:sp>
        <p:nvSpPr>
          <p:cNvPr id="7080" name="Shape 7080"/>
          <p:cNvSpPr/>
          <p:nvPr/>
        </p:nvSpPr>
        <p:spPr>
          <a:xfrm>
            <a:off x="7339002" y="4254719"/>
            <a:ext cx="1427319"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27">
                <a:solidFill>
                  <a:srgbClr val="53585F"/>
                </a:solidFill>
                <a:latin typeface="+mn-lt"/>
                <a:ea typeface="+mn-ea"/>
                <a:cs typeface="+mn-cs"/>
                <a:sym typeface="Helvetica Neue"/>
              </a:defRPr>
            </a:lvl1pPr>
          </a:lstStyle>
          <a:p>
            <a:pPr lvl="0">
              <a:defRPr sz="1800" spc="0">
                <a:solidFill>
                  <a:srgbClr val="000000"/>
                </a:solidFill>
              </a:defRPr>
            </a:pPr>
            <a:r>
              <a:rPr sz="2800" spc="27">
                <a:solidFill>
                  <a:srgbClr val="53585F"/>
                </a:solidFill>
              </a:rPr>
              <a:t>Calories</a:t>
            </a:r>
          </a:p>
        </p:txBody>
      </p:sp>
      <p:sp>
        <p:nvSpPr>
          <p:cNvPr id="7081" name="Shape 7081"/>
          <p:cNvSpPr/>
          <p:nvPr/>
        </p:nvSpPr>
        <p:spPr>
          <a:xfrm>
            <a:off x="7189045" y="1986083"/>
            <a:ext cx="1690768" cy="83287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5000" spc="0">
                <a:solidFill>
                  <a:srgbClr val="000000"/>
                </a:solidFill>
                <a:latin typeface="Helvetica Neue Light"/>
                <a:ea typeface="Helvetica Neue Light"/>
                <a:cs typeface="Helvetica Neue Light"/>
                <a:sym typeface="Helvetica Neue Light"/>
              </a:defRPr>
            </a:lvl1pPr>
          </a:lstStyle>
          <a:p>
            <a:pPr lvl="0">
              <a:defRPr sz="1800" spc="0"/>
            </a:pPr>
            <a:r>
              <a:rPr sz="5000" spc="0"/>
              <a:t>08:19</a:t>
            </a:r>
          </a:p>
        </p:txBody>
      </p:sp>
      <p:sp>
        <p:nvSpPr>
          <p:cNvPr id="7082" name="Shape 7082"/>
          <p:cNvSpPr/>
          <p:nvPr/>
        </p:nvSpPr>
        <p:spPr>
          <a:xfrm>
            <a:off x="7207277" y="3450601"/>
            <a:ext cx="1690768" cy="83287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5000" spc="0">
                <a:solidFill>
                  <a:srgbClr val="000000"/>
                </a:solidFill>
                <a:latin typeface="Helvetica Neue Light"/>
                <a:ea typeface="Helvetica Neue Light"/>
                <a:cs typeface="Helvetica Neue Light"/>
                <a:sym typeface="Helvetica Neue Light"/>
              </a:defRPr>
            </a:lvl1pPr>
          </a:lstStyle>
          <a:p>
            <a:pPr lvl="0">
              <a:defRPr sz="1800" spc="0"/>
            </a:pPr>
            <a:r>
              <a:rPr sz="5000" spc="0"/>
              <a:t>1,892</a:t>
            </a:r>
          </a:p>
        </p:txBody>
      </p:sp>
      <p:sp>
        <p:nvSpPr>
          <p:cNvPr id="7083" name="Shape 7083"/>
          <p:cNvSpPr/>
          <p:nvPr/>
        </p:nvSpPr>
        <p:spPr>
          <a:xfrm>
            <a:off x="617801" y="2582903"/>
            <a:ext cx="4762389" cy="175057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11000" spc="0">
                <a:solidFill>
                  <a:srgbClr val="000000"/>
                </a:solidFill>
                <a:latin typeface="Helvetica Neue Medium"/>
                <a:ea typeface="Helvetica Neue Medium"/>
                <a:cs typeface="Helvetica Neue Medium"/>
                <a:sym typeface="Helvetica Neue Medium"/>
              </a:defRPr>
            </a:lvl1pPr>
          </a:lstStyle>
          <a:p>
            <a:pPr lvl="0">
              <a:defRPr sz="1800" spc="0"/>
            </a:pPr>
            <a:r>
              <a:rPr sz="11000" spc="0"/>
              <a:t>1:50:37</a:t>
            </a:r>
          </a:p>
        </p:txBody>
      </p:sp>
      <p:grpSp>
        <p:nvGrpSpPr>
          <p:cNvPr id="7106" name="Group 7106"/>
          <p:cNvGrpSpPr/>
          <p:nvPr/>
        </p:nvGrpSpPr>
        <p:grpSpPr>
          <a:xfrm>
            <a:off x="168076" y="-10081"/>
            <a:ext cx="9256278" cy="511141"/>
            <a:chOff x="0" y="0"/>
            <a:chExt cx="9256277" cy="511140"/>
          </a:xfrm>
        </p:grpSpPr>
        <p:sp>
          <p:nvSpPr>
            <p:cNvPr id="7084" name="Shape 7084"/>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085" name="Shape 7085"/>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086" name="Shape 7086"/>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087" name="Shape 7087"/>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088" name="Shape 7088"/>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7089" name="Shape 7089"/>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7093" name="Group 7093"/>
            <p:cNvGrpSpPr/>
            <p:nvPr/>
          </p:nvGrpSpPr>
          <p:grpSpPr>
            <a:xfrm>
              <a:off x="8469476" y="114183"/>
              <a:ext cx="786802" cy="307864"/>
              <a:chOff x="0" y="0"/>
              <a:chExt cx="786801" cy="307863"/>
            </a:xfrm>
          </p:grpSpPr>
          <p:sp>
            <p:nvSpPr>
              <p:cNvPr id="7090" name="Shape 7090"/>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091" name="Shape 7091"/>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092" name="Shape 7092"/>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7098" name="Group 7098"/>
            <p:cNvGrpSpPr/>
            <p:nvPr/>
          </p:nvGrpSpPr>
          <p:grpSpPr>
            <a:xfrm>
              <a:off x="3398375" y="142780"/>
              <a:ext cx="322567" cy="250980"/>
              <a:chOff x="0" y="0"/>
              <a:chExt cx="322565" cy="250978"/>
            </a:xfrm>
          </p:grpSpPr>
          <p:sp>
            <p:nvSpPr>
              <p:cNvPr id="7094" name="Shape 7094"/>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7095" name="Shape 7095"/>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096" name="Shape 7096"/>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097" name="Shape 7097"/>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7099" name="Shape 7099"/>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100" name="Shape 7100"/>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7101" name="Shape 7101"/>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102" name="Shape 7102"/>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103" name="Shape 7103"/>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3F98DB"/>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104" name="Shape 7104"/>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105" name="Shape 7105"/>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7107" name="Shape 7107"/>
          <p:cNvSpPr/>
          <p:nvPr/>
        </p:nvSpPr>
        <p:spPr>
          <a:xfrm>
            <a:off x="842070" y="851899"/>
            <a:ext cx="1128448"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5">
                <a:latin typeface="Open Sans"/>
                <a:ea typeface="Open Sans"/>
                <a:cs typeface="Open Sans"/>
                <a:sym typeface="Open Sans"/>
              </a:defRPr>
            </a:lvl1pPr>
          </a:lstStyle>
          <a:p>
            <a:pPr lvl="0">
              <a:defRPr sz="1800" spc="0">
                <a:solidFill>
                  <a:srgbClr val="000000"/>
                </a:solidFill>
              </a:defRPr>
            </a:pPr>
            <a:r>
              <a:rPr sz="3600" spc="35">
                <a:solidFill>
                  <a:srgbClr val="FFFFFF"/>
                </a:solidFill>
              </a:rPr>
              <a:t>Back</a:t>
            </a:r>
          </a:p>
        </p:txBody>
      </p:sp>
      <p:sp>
        <p:nvSpPr>
          <p:cNvPr id="7108" name="Shape 7108"/>
          <p:cNvSpPr/>
          <p:nvPr/>
        </p:nvSpPr>
        <p:spPr>
          <a:xfrm rot="16200000">
            <a:off x="202067" y="1091132"/>
            <a:ext cx="435087" cy="2236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280" y="0"/>
                </a:lnTo>
                <a:lnTo>
                  <a:pt x="21600" y="21600"/>
                </a:lnTo>
              </a:path>
            </a:pathLst>
          </a:custGeom>
          <a:ln w="38100">
            <a:solidFill>
              <a:srgbClr val="FFFFF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109" name="Shape 7109"/>
          <p:cNvSpPr/>
          <p:nvPr/>
        </p:nvSpPr>
        <p:spPr>
          <a:xfrm>
            <a:off x="7306090" y="846862"/>
            <a:ext cx="1822159"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5">
                <a:latin typeface="Open Sans"/>
                <a:ea typeface="Open Sans"/>
                <a:cs typeface="Open Sans"/>
                <a:sym typeface="Open Sans"/>
              </a:defRPr>
            </a:lvl1pPr>
          </a:lstStyle>
          <a:p>
            <a:pPr lvl="0">
              <a:defRPr sz="1800" spc="0">
                <a:solidFill>
                  <a:srgbClr val="000000"/>
                </a:solidFill>
              </a:defRPr>
            </a:pPr>
            <a:r>
              <a:rPr sz="3600" spc="35">
                <a:solidFill>
                  <a:srgbClr val="FFFFFF"/>
                </a:solidFill>
              </a:rPr>
              <a:t>Options</a:t>
            </a:r>
          </a:p>
        </p:txBody>
      </p:sp>
    </p:spTree>
  </p:cSld>
  <p:clrMapOvr>
    <a:masterClrMapping/>
  </p:clrMapOvr>
  <p:transition xmlns:p14="http://schemas.microsoft.com/office/powerpoint/2010/mai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1" name="Shape 7111"/>
          <p:cNvSpPr/>
          <p:nvPr/>
        </p:nvSpPr>
        <p:spPr>
          <a:xfrm>
            <a:off x="2551639" y="7933797"/>
            <a:ext cx="4421722" cy="107420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a:solidFill>
                  <a:srgbClr val="53585F"/>
                </a:solidFill>
                <a:latin typeface="+mn-lt"/>
                <a:ea typeface="+mn-ea"/>
                <a:cs typeface="+mn-cs"/>
                <a:sym typeface="Helvetica Neue"/>
              </a:defRPr>
            </a:lvl1pPr>
          </a:lstStyle>
          <a:p>
            <a:pPr lvl="0">
              <a:defRPr sz="1800">
                <a:solidFill>
                  <a:srgbClr val="000000"/>
                </a:solidFill>
              </a:defRPr>
            </a:pPr>
            <a:r>
              <a:rPr sz="6400">
                <a:solidFill>
                  <a:srgbClr val="53585F"/>
                </a:solidFill>
              </a:rPr>
              <a:t>CONTACTS</a:t>
            </a:r>
          </a:p>
        </p:txBody>
      </p:sp>
    </p:spTree>
  </p:cSld>
  <p:clrMapOvr>
    <a:masterClrMapping/>
  </p:clrMapOvr>
  <p:transition xmlns:p14="http://schemas.microsoft.com/office/powerpoint/2010/main" spd="med"/>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13" name="Shape 7113"/>
          <p:cNvSpPr/>
          <p:nvPr/>
        </p:nvSpPr>
        <p:spPr>
          <a:xfrm>
            <a:off x="-23990" y="-88699"/>
            <a:ext cx="9572980" cy="1992932"/>
          </a:xfrm>
          <a:prstGeom prst="rect">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114" name="Shape 7114"/>
          <p:cNvSpPr/>
          <p:nvPr/>
        </p:nvSpPr>
        <p:spPr>
          <a:xfrm>
            <a:off x="3964682" y="907756"/>
            <a:ext cx="1558957"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108">
                <a:latin typeface="Open Sans"/>
                <a:ea typeface="Open Sans"/>
                <a:cs typeface="Open Sans"/>
                <a:sym typeface="Open Sans"/>
              </a:defRPr>
            </a:lvl1pPr>
          </a:lstStyle>
          <a:p>
            <a:pPr lvl="0">
              <a:defRPr sz="1800" b="0" spc="0">
                <a:solidFill>
                  <a:srgbClr val="000000"/>
                </a:solidFill>
              </a:defRPr>
            </a:pPr>
            <a:r>
              <a:rPr sz="3600" b="1" spc="-108">
                <a:solidFill>
                  <a:srgbClr val="FFFFFF"/>
                </a:solidFill>
              </a:rPr>
              <a:t>People</a:t>
            </a:r>
          </a:p>
        </p:txBody>
      </p:sp>
      <p:sp>
        <p:nvSpPr>
          <p:cNvPr id="7115" name="Shape 7115"/>
          <p:cNvSpPr/>
          <p:nvPr/>
        </p:nvSpPr>
        <p:spPr>
          <a:xfrm>
            <a:off x="-20069" y="1936117"/>
            <a:ext cx="9550401" cy="1"/>
          </a:xfrm>
          <a:prstGeom prst="line">
            <a:avLst/>
          </a:prstGeom>
          <a:ln w="254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116" name="Shape 7116"/>
          <p:cNvSpPr/>
          <p:nvPr/>
        </p:nvSpPr>
        <p:spPr>
          <a:xfrm flipV="1">
            <a:off x="9004024" y="1032487"/>
            <a:ext cx="1" cy="462136"/>
          </a:xfrm>
          <a:prstGeom prst="line">
            <a:avLst/>
          </a:prstGeom>
          <a:ln w="50800">
            <a:solidFill>
              <a:srgbClr val="FFFFF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117" name="Shape 7117"/>
          <p:cNvSpPr/>
          <p:nvPr/>
        </p:nvSpPr>
        <p:spPr>
          <a:xfrm flipH="1">
            <a:off x="8773903" y="1248022"/>
            <a:ext cx="460244" cy="1"/>
          </a:xfrm>
          <a:prstGeom prst="line">
            <a:avLst/>
          </a:prstGeom>
          <a:ln w="50800">
            <a:solidFill>
              <a:srgbClr val="FFFFF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118" name="Shape 7118"/>
          <p:cNvSpPr/>
          <p:nvPr/>
        </p:nvSpPr>
        <p:spPr>
          <a:xfrm>
            <a:off x="-51846" y="1913824"/>
            <a:ext cx="9628692" cy="2107502"/>
          </a:xfrm>
          <a:prstGeom prst="rect">
            <a:avLst/>
          </a:prstGeom>
          <a:solidFill>
            <a:srgbClr val="DCDEE0"/>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119" name="Shape 7119"/>
          <p:cNvSpPr/>
          <p:nvPr/>
        </p:nvSpPr>
        <p:spPr>
          <a:xfrm>
            <a:off x="254752" y="2118494"/>
            <a:ext cx="8559993" cy="870945"/>
          </a:xfrm>
          <a:prstGeom prst="roundRect">
            <a:avLst>
              <a:gd name="adj" fmla="val 14935"/>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120" name="Shape 7120"/>
          <p:cNvSpPr/>
          <p:nvPr/>
        </p:nvSpPr>
        <p:spPr>
          <a:xfrm>
            <a:off x="4112061" y="2267909"/>
            <a:ext cx="1300878"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96">
                <a:solidFill>
                  <a:srgbClr val="53585F"/>
                </a:solidFill>
                <a:latin typeface="+mn-lt"/>
                <a:ea typeface="+mn-ea"/>
                <a:cs typeface="+mn-cs"/>
                <a:sym typeface="Helvetica Neue"/>
              </a:defRPr>
            </a:lvl1pPr>
          </a:lstStyle>
          <a:p>
            <a:pPr lvl="0">
              <a:defRPr sz="1800" spc="0">
                <a:solidFill>
                  <a:srgbClr val="000000"/>
                </a:solidFill>
              </a:defRPr>
            </a:pPr>
            <a:r>
              <a:rPr sz="3200" spc="-96">
                <a:solidFill>
                  <a:srgbClr val="53585F"/>
                </a:solidFill>
              </a:rPr>
              <a:t>Search</a:t>
            </a:r>
          </a:p>
        </p:txBody>
      </p:sp>
      <p:grpSp>
        <p:nvGrpSpPr>
          <p:cNvPr id="7123" name="Group 7123"/>
          <p:cNvGrpSpPr/>
          <p:nvPr/>
        </p:nvGrpSpPr>
        <p:grpSpPr>
          <a:xfrm>
            <a:off x="3593527" y="2389467"/>
            <a:ext cx="332067" cy="317402"/>
            <a:chOff x="0" y="0"/>
            <a:chExt cx="332066" cy="317400"/>
          </a:xfrm>
        </p:grpSpPr>
        <p:sp>
          <p:nvSpPr>
            <p:cNvPr id="7121" name="Shape 7121"/>
            <p:cNvSpPr/>
            <p:nvPr/>
          </p:nvSpPr>
          <p:spPr>
            <a:xfrm>
              <a:off x="0" y="0"/>
              <a:ext cx="258574" cy="2585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53585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122" name="Shape 7122"/>
            <p:cNvSpPr/>
            <p:nvPr/>
          </p:nvSpPr>
          <p:spPr>
            <a:xfrm>
              <a:off x="228530" y="213864"/>
              <a:ext cx="103537" cy="103537"/>
            </a:xfrm>
            <a:prstGeom prst="line">
              <a:avLst/>
            </a:prstGeom>
            <a:noFill/>
            <a:ln w="25400" cap="flat">
              <a:solidFill>
                <a:srgbClr val="53585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7126" name="Group 7126"/>
          <p:cNvGrpSpPr/>
          <p:nvPr/>
        </p:nvGrpSpPr>
        <p:grpSpPr>
          <a:xfrm>
            <a:off x="9129640" y="2888090"/>
            <a:ext cx="293757" cy="280784"/>
            <a:chOff x="0" y="0"/>
            <a:chExt cx="293755" cy="280782"/>
          </a:xfrm>
        </p:grpSpPr>
        <p:sp>
          <p:nvSpPr>
            <p:cNvPr id="7124" name="Shape 7124"/>
            <p:cNvSpPr/>
            <p:nvPr/>
          </p:nvSpPr>
          <p:spPr>
            <a:xfrm>
              <a:off x="0" y="0"/>
              <a:ext cx="228743" cy="22874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3F98DB"/>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125" name="Shape 7125"/>
            <p:cNvSpPr/>
            <p:nvPr/>
          </p:nvSpPr>
          <p:spPr>
            <a:xfrm>
              <a:off x="202164" y="189191"/>
              <a:ext cx="91592" cy="91592"/>
            </a:xfrm>
            <a:prstGeom prst="line">
              <a:avLst/>
            </a:prstGeom>
            <a:noFill/>
            <a:ln w="25400" cap="flat">
              <a:solidFill>
                <a:srgbClr val="3F98DB"/>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7127" name="Shape 7127"/>
          <p:cNvSpPr/>
          <p:nvPr/>
        </p:nvSpPr>
        <p:spPr>
          <a:xfrm>
            <a:off x="-51846" y="15474450"/>
            <a:ext cx="9628692" cy="1848093"/>
          </a:xfrm>
          <a:prstGeom prst="rect">
            <a:avLst/>
          </a:prstGeom>
          <a:solidFill>
            <a:srgbClr val="DCDEE0"/>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128" name="Shape 7128"/>
          <p:cNvSpPr/>
          <p:nvPr/>
        </p:nvSpPr>
        <p:spPr>
          <a:xfrm>
            <a:off x="-64546" y="12944956"/>
            <a:ext cx="9628692" cy="560519"/>
          </a:xfrm>
          <a:prstGeom prst="rect">
            <a:avLst/>
          </a:prstGeom>
          <a:solidFill>
            <a:srgbClr val="DCDEE0"/>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129" name="Shape 7129"/>
          <p:cNvSpPr/>
          <p:nvPr/>
        </p:nvSpPr>
        <p:spPr>
          <a:xfrm>
            <a:off x="9074993" y="3240467"/>
            <a:ext cx="486656" cy="1189374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A</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B</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C</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D</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E</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F</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G</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H</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I</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J</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K</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L</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M</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N</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O</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P</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Q</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R</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S</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T</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U</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V</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W</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X</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Y</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Z</a:t>
            </a:r>
          </a:p>
          <a:p>
            <a:pPr lvl="0">
              <a:lnSpc>
                <a:spcPct val="120000"/>
              </a:lnSpc>
              <a:defRPr sz="1800">
                <a:solidFill>
                  <a:srgbClr val="000000"/>
                </a:solidFill>
              </a:defRPr>
            </a:pPr>
            <a:r>
              <a:rPr sz="2400" spc="47">
                <a:solidFill>
                  <a:srgbClr val="3F98DB"/>
                </a:solidFill>
                <a:latin typeface="Helvetica Neue Medium"/>
                <a:ea typeface="Helvetica Neue Medium"/>
                <a:cs typeface="Helvetica Neue Medium"/>
                <a:sym typeface="Helvetica Neue Medium"/>
              </a:rPr>
              <a:t>#</a:t>
            </a:r>
          </a:p>
        </p:txBody>
      </p:sp>
      <p:pic>
        <p:nvPicPr>
          <p:cNvPr id="7130" name="AUTUMN EVENINGS_05.jpg"/>
          <p:cNvPicPr/>
          <p:nvPr/>
        </p:nvPicPr>
        <p:blipFill>
          <a:blip r:embed="rId2">
            <a:extLst/>
          </a:blip>
          <a:srcRect l="19061" t="19802" r="19061" b="39071"/>
          <a:stretch>
            <a:fillRect/>
          </a:stretch>
        </p:blipFill>
        <p:spPr>
          <a:xfrm>
            <a:off x="272487" y="5732095"/>
            <a:ext cx="867960" cy="870945"/>
          </a:xfrm>
          <a:prstGeom prst="rect">
            <a:avLst/>
          </a:prstGeom>
          <a:ln w="12700">
            <a:miter lim="400000"/>
          </a:ln>
        </p:spPr>
      </p:pic>
      <p:sp>
        <p:nvSpPr>
          <p:cNvPr id="7131" name="Shape 7131"/>
          <p:cNvSpPr/>
          <p:nvPr/>
        </p:nvSpPr>
        <p:spPr>
          <a:xfrm>
            <a:off x="1435099" y="3286704"/>
            <a:ext cx="377054"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102">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3400" spc="-102">
                <a:solidFill>
                  <a:srgbClr val="53585F"/>
                </a:solidFill>
              </a:rPr>
              <a:t>A</a:t>
            </a:r>
          </a:p>
        </p:txBody>
      </p:sp>
      <p:sp>
        <p:nvSpPr>
          <p:cNvPr id="7132" name="Shape 7132"/>
          <p:cNvSpPr/>
          <p:nvPr/>
        </p:nvSpPr>
        <p:spPr>
          <a:xfrm>
            <a:off x="1415912" y="12926621"/>
            <a:ext cx="393031"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102">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3400" spc="-102">
                <a:solidFill>
                  <a:srgbClr val="53585F"/>
                </a:solidFill>
              </a:rPr>
              <a:t>B</a:t>
            </a:r>
          </a:p>
        </p:txBody>
      </p:sp>
      <p:sp>
        <p:nvSpPr>
          <p:cNvPr id="7133" name="Shape 7133"/>
          <p:cNvSpPr/>
          <p:nvPr/>
        </p:nvSpPr>
        <p:spPr>
          <a:xfrm>
            <a:off x="1454058" y="4338118"/>
            <a:ext cx="3385608" cy="65949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spc="-114">
                <a:solidFill>
                  <a:srgbClr val="000000"/>
                </a:solidFill>
                <a:latin typeface="Helvetica Neue Medium"/>
                <a:ea typeface="Helvetica Neue Medium"/>
                <a:cs typeface="Helvetica Neue Medium"/>
                <a:sym typeface="Helvetica Neue Medium"/>
              </a:defRPr>
            </a:lvl1pPr>
          </a:lstStyle>
          <a:p>
            <a:pPr lvl="0">
              <a:defRPr sz="1800" spc="0"/>
            </a:pPr>
            <a:r>
              <a:rPr sz="3800" spc="-114"/>
              <a:t>Abraham Albert</a:t>
            </a:r>
          </a:p>
        </p:txBody>
      </p:sp>
      <p:sp>
        <p:nvSpPr>
          <p:cNvPr id="7134" name="Shape 7134"/>
          <p:cNvSpPr/>
          <p:nvPr/>
        </p:nvSpPr>
        <p:spPr>
          <a:xfrm>
            <a:off x="1400793" y="5805228"/>
            <a:ext cx="3006767" cy="65949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800" spc="-114">
                <a:solidFill>
                  <a:srgbClr val="000000"/>
                </a:solidFill>
                <a:latin typeface="Helvetica Neue Medium"/>
                <a:ea typeface="Helvetica Neue Medium"/>
                <a:cs typeface="Helvetica Neue Medium"/>
                <a:sym typeface="Helvetica Neue Medium"/>
              </a:defRPr>
            </a:lvl1pPr>
          </a:lstStyle>
          <a:p>
            <a:pPr lvl="0">
              <a:defRPr sz="1800" spc="0"/>
            </a:pPr>
            <a:r>
              <a:rPr sz="3800" spc="-114"/>
              <a:t>Alex Hamilton</a:t>
            </a:r>
          </a:p>
        </p:txBody>
      </p:sp>
      <p:sp>
        <p:nvSpPr>
          <p:cNvPr id="7135" name="Shape 7135"/>
          <p:cNvSpPr/>
          <p:nvPr/>
        </p:nvSpPr>
        <p:spPr>
          <a:xfrm>
            <a:off x="1400793" y="7284642"/>
            <a:ext cx="3641869" cy="65949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800" spc="-114">
                <a:solidFill>
                  <a:srgbClr val="000000"/>
                </a:solidFill>
                <a:latin typeface="Helvetica Neue Medium"/>
                <a:ea typeface="Helvetica Neue Medium"/>
                <a:cs typeface="Helvetica Neue Medium"/>
                <a:sym typeface="Helvetica Neue Medium"/>
              </a:defRPr>
            </a:lvl1pPr>
          </a:lstStyle>
          <a:p>
            <a:pPr lvl="0">
              <a:defRPr sz="1800" spc="0"/>
            </a:pPr>
            <a:r>
              <a:rPr sz="3800" spc="-114"/>
              <a:t>Ambrose McCue</a:t>
            </a:r>
          </a:p>
        </p:txBody>
      </p:sp>
      <p:sp>
        <p:nvSpPr>
          <p:cNvPr id="7136" name="Shape 7136"/>
          <p:cNvSpPr/>
          <p:nvPr/>
        </p:nvSpPr>
        <p:spPr>
          <a:xfrm>
            <a:off x="1400793" y="8803026"/>
            <a:ext cx="3839735" cy="65949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800" spc="-114">
                <a:solidFill>
                  <a:srgbClr val="000000"/>
                </a:solidFill>
                <a:latin typeface="Helvetica Neue Medium"/>
                <a:ea typeface="Helvetica Neue Medium"/>
                <a:cs typeface="Helvetica Neue Medium"/>
                <a:sym typeface="Helvetica Neue Medium"/>
              </a:defRPr>
            </a:lvl1pPr>
          </a:lstStyle>
          <a:p>
            <a:pPr lvl="0">
              <a:defRPr sz="1800" spc="0"/>
            </a:pPr>
            <a:r>
              <a:rPr sz="3800" spc="-114"/>
              <a:t>Annika Kudovisky</a:t>
            </a:r>
          </a:p>
        </p:txBody>
      </p:sp>
      <p:sp>
        <p:nvSpPr>
          <p:cNvPr id="7137" name="Shape 7137"/>
          <p:cNvSpPr/>
          <p:nvPr/>
        </p:nvSpPr>
        <p:spPr>
          <a:xfrm>
            <a:off x="1400793" y="10289988"/>
            <a:ext cx="2908799" cy="65949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800" spc="-114">
                <a:solidFill>
                  <a:srgbClr val="000000"/>
                </a:solidFill>
                <a:latin typeface="Helvetica Neue Medium"/>
                <a:ea typeface="Helvetica Neue Medium"/>
                <a:cs typeface="Helvetica Neue Medium"/>
                <a:sym typeface="Helvetica Neue Medium"/>
              </a:defRPr>
            </a:lvl1pPr>
          </a:lstStyle>
          <a:p>
            <a:pPr lvl="0">
              <a:defRPr sz="1800" spc="0"/>
            </a:pPr>
            <a:r>
              <a:rPr sz="3800" spc="-114"/>
              <a:t>Apple Pullber</a:t>
            </a:r>
          </a:p>
        </p:txBody>
      </p:sp>
      <p:sp>
        <p:nvSpPr>
          <p:cNvPr id="7138" name="Shape 7138"/>
          <p:cNvSpPr/>
          <p:nvPr/>
        </p:nvSpPr>
        <p:spPr>
          <a:xfrm>
            <a:off x="1400793" y="11776949"/>
            <a:ext cx="3301636" cy="65949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800" spc="-114">
                <a:solidFill>
                  <a:srgbClr val="000000"/>
                </a:solidFill>
                <a:latin typeface="Helvetica Neue Medium"/>
                <a:ea typeface="Helvetica Neue Medium"/>
                <a:cs typeface="Helvetica Neue Medium"/>
                <a:sym typeface="Helvetica Neue Medium"/>
              </a:defRPr>
            </a:lvl1pPr>
          </a:lstStyle>
          <a:p>
            <a:pPr lvl="0">
              <a:defRPr sz="1800" spc="0"/>
            </a:pPr>
            <a:r>
              <a:rPr sz="3800" spc="-114"/>
              <a:t>Armine Simone</a:t>
            </a:r>
          </a:p>
        </p:txBody>
      </p:sp>
      <p:sp>
        <p:nvSpPr>
          <p:cNvPr id="7139" name="Shape 7139"/>
          <p:cNvSpPr/>
          <p:nvPr/>
        </p:nvSpPr>
        <p:spPr>
          <a:xfrm>
            <a:off x="1400793" y="13928757"/>
            <a:ext cx="2928586" cy="65949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800" spc="-114">
                <a:solidFill>
                  <a:srgbClr val="000000"/>
                </a:solidFill>
                <a:latin typeface="Helvetica Neue Medium"/>
                <a:ea typeface="Helvetica Neue Medium"/>
                <a:cs typeface="Helvetica Neue Medium"/>
                <a:sym typeface="Helvetica Neue Medium"/>
              </a:defRPr>
            </a:lvl1pPr>
          </a:lstStyle>
          <a:p>
            <a:pPr lvl="0">
              <a:defRPr sz="1800" spc="0"/>
            </a:pPr>
            <a:r>
              <a:rPr sz="3800" spc="-114"/>
              <a:t>Basty Gomez</a:t>
            </a:r>
          </a:p>
        </p:txBody>
      </p:sp>
      <p:pic>
        <p:nvPicPr>
          <p:cNvPr id="7140" name="AUTUMN EVENINGS_02.jpg"/>
          <p:cNvPicPr/>
          <p:nvPr/>
        </p:nvPicPr>
        <p:blipFill>
          <a:blip r:embed="rId3">
            <a:extLst/>
          </a:blip>
          <a:srcRect l="4522" t="7250" r="38645" b="7250"/>
          <a:stretch>
            <a:fillRect/>
          </a:stretch>
        </p:blipFill>
        <p:spPr>
          <a:xfrm>
            <a:off x="272487" y="4232395"/>
            <a:ext cx="867961" cy="870945"/>
          </a:xfrm>
          <a:prstGeom prst="rect">
            <a:avLst/>
          </a:prstGeom>
          <a:ln w="12700">
            <a:miter lim="400000"/>
          </a:ln>
        </p:spPr>
      </p:pic>
      <p:pic>
        <p:nvPicPr>
          <p:cNvPr id="7141" name="face1.jpg"/>
          <p:cNvPicPr/>
          <p:nvPr/>
        </p:nvPicPr>
        <p:blipFill>
          <a:blip r:embed="rId4">
            <a:extLst/>
          </a:blip>
          <a:srcRect l="18253" t="25720" r="24189" b="16524"/>
          <a:stretch>
            <a:fillRect/>
          </a:stretch>
        </p:blipFill>
        <p:spPr>
          <a:xfrm>
            <a:off x="285187" y="8706095"/>
            <a:ext cx="867961" cy="870945"/>
          </a:xfrm>
          <a:prstGeom prst="rect">
            <a:avLst/>
          </a:prstGeom>
          <a:ln w="12700">
            <a:miter lim="400000"/>
          </a:ln>
        </p:spPr>
      </p:pic>
      <p:pic>
        <p:nvPicPr>
          <p:cNvPr id="7142" name="AUTUMN EVENINGS_07.jpg"/>
          <p:cNvPicPr/>
          <p:nvPr/>
        </p:nvPicPr>
        <p:blipFill>
          <a:blip r:embed="rId5">
            <a:extLst/>
          </a:blip>
          <a:srcRect l="59270" t="1361" r="119" b="37521"/>
          <a:stretch>
            <a:fillRect/>
          </a:stretch>
        </p:blipFill>
        <p:spPr>
          <a:xfrm>
            <a:off x="285187" y="7206395"/>
            <a:ext cx="867960" cy="870945"/>
          </a:xfrm>
          <a:prstGeom prst="rect">
            <a:avLst/>
          </a:prstGeom>
          <a:ln w="12700">
            <a:miter lim="400000"/>
          </a:ln>
        </p:spPr>
      </p:pic>
      <p:pic>
        <p:nvPicPr>
          <p:cNvPr id="7143" name="face7.jpg"/>
          <p:cNvPicPr/>
          <p:nvPr/>
        </p:nvPicPr>
        <p:blipFill>
          <a:blip r:embed="rId6">
            <a:extLst/>
          </a:blip>
          <a:srcRect l="45664" t="43346" r="43656" b="45937"/>
          <a:stretch>
            <a:fillRect/>
          </a:stretch>
        </p:blipFill>
        <p:spPr>
          <a:xfrm>
            <a:off x="297887" y="11667395"/>
            <a:ext cx="867960" cy="870945"/>
          </a:xfrm>
          <a:prstGeom prst="rect">
            <a:avLst/>
          </a:prstGeom>
          <a:ln w="12700">
            <a:miter lim="400000"/>
          </a:ln>
        </p:spPr>
      </p:pic>
      <p:pic>
        <p:nvPicPr>
          <p:cNvPr id="7144" name="DRINKS_02.jpg"/>
          <p:cNvPicPr/>
          <p:nvPr/>
        </p:nvPicPr>
        <p:blipFill>
          <a:blip r:embed="rId7">
            <a:extLst/>
          </a:blip>
          <a:srcRect l="66665" t="29726" r="6569" b="29726"/>
          <a:stretch>
            <a:fillRect/>
          </a:stretch>
        </p:blipFill>
        <p:spPr>
          <a:xfrm>
            <a:off x="297887" y="10167695"/>
            <a:ext cx="867960" cy="870945"/>
          </a:xfrm>
          <a:prstGeom prst="rect">
            <a:avLst/>
          </a:prstGeom>
          <a:ln w="12700">
            <a:miter lim="400000"/>
          </a:ln>
        </p:spPr>
      </p:pic>
      <p:pic>
        <p:nvPicPr>
          <p:cNvPr id="7145" name="NYR_11.jpg"/>
          <p:cNvPicPr/>
          <p:nvPr/>
        </p:nvPicPr>
        <p:blipFill>
          <a:blip r:embed="rId8">
            <a:extLst/>
          </a:blip>
          <a:srcRect l="2034" r="59205" b="41672"/>
          <a:stretch>
            <a:fillRect/>
          </a:stretch>
        </p:blipFill>
        <p:spPr>
          <a:xfrm>
            <a:off x="297887" y="13828842"/>
            <a:ext cx="867961" cy="865137"/>
          </a:xfrm>
          <a:prstGeom prst="rect">
            <a:avLst/>
          </a:prstGeom>
          <a:ln w="12700">
            <a:miter lim="400000"/>
          </a:ln>
        </p:spPr>
      </p:pic>
      <p:sp>
        <p:nvSpPr>
          <p:cNvPr id="7146" name="Shape 7146"/>
          <p:cNvSpPr/>
          <p:nvPr/>
        </p:nvSpPr>
        <p:spPr>
          <a:xfrm>
            <a:off x="429705" y="16498536"/>
            <a:ext cx="1417514" cy="4490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400" spc="-72">
                <a:solidFill>
                  <a:srgbClr val="A6AAA9"/>
                </a:solidFill>
                <a:latin typeface="+mn-lt"/>
                <a:ea typeface="+mn-ea"/>
                <a:cs typeface="+mn-cs"/>
                <a:sym typeface="Helvetica Neue"/>
              </a:defRPr>
            </a:lvl1pPr>
          </a:lstStyle>
          <a:p>
            <a:pPr lvl="0">
              <a:defRPr sz="1800" spc="0">
                <a:solidFill>
                  <a:srgbClr val="000000"/>
                </a:solidFill>
              </a:defRPr>
            </a:pPr>
            <a:r>
              <a:rPr sz="2400" spc="-72">
                <a:solidFill>
                  <a:srgbClr val="A6AAA9"/>
                </a:solidFill>
              </a:rPr>
              <a:t>Messages</a:t>
            </a:r>
          </a:p>
        </p:txBody>
      </p:sp>
      <p:sp>
        <p:nvSpPr>
          <p:cNvPr id="7147" name="Shape 7147"/>
          <p:cNvSpPr/>
          <p:nvPr/>
        </p:nvSpPr>
        <p:spPr>
          <a:xfrm>
            <a:off x="697041" y="15715183"/>
            <a:ext cx="882841" cy="798354"/>
          </a:xfrm>
          <a:custGeom>
            <a:avLst/>
            <a:gdLst/>
            <a:ahLst/>
            <a:cxnLst>
              <a:cxn ang="0">
                <a:pos x="wd2" y="hd2"/>
              </a:cxn>
              <a:cxn ang="5400000">
                <a:pos x="wd2" y="hd2"/>
              </a:cxn>
              <a:cxn ang="10800000">
                <a:pos x="wd2" y="hd2"/>
              </a:cxn>
              <a:cxn ang="16200000">
                <a:pos x="wd2" y="hd2"/>
              </a:cxn>
            </a:cxnLst>
            <a:rect l="0" t="0" r="r" b="b"/>
            <a:pathLst>
              <a:path w="21600" h="21586" extrusionOk="0">
                <a:moveTo>
                  <a:pt x="0" y="8992"/>
                </a:moveTo>
                <a:cubicBezTo>
                  <a:pt x="0" y="7775"/>
                  <a:pt x="285" y="6611"/>
                  <a:pt x="856" y="5501"/>
                </a:cubicBezTo>
                <a:cubicBezTo>
                  <a:pt x="1426" y="4391"/>
                  <a:pt x="2194" y="3433"/>
                  <a:pt x="3158" y="2628"/>
                </a:cubicBezTo>
                <a:cubicBezTo>
                  <a:pt x="4122" y="1822"/>
                  <a:pt x="5271" y="1183"/>
                  <a:pt x="6605" y="710"/>
                </a:cubicBezTo>
                <a:cubicBezTo>
                  <a:pt x="7939" y="237"/>
                  <a:pt x="9337" y="0"/>
                  <a:pt x="10800" y="0"/>
                </a:cubicBezTo>
                <a:cubicBezTo>
                  <a:pt x="12760" y="0"/>
                  <a:pt x="14569" y="401"/>
                  <a:pt x="16224" y="1202"/>
                </a:cubicBezTo>
                <a:cubicBezTo>
                  <a:pt x="17879" y="2002"/>
                  <a:pt x="19189" y="3094"/>
                  <a:pt x="20153" y="4475"/>
                </a:cubicBezTo>
                <a:cubicBezTo>
                  <a:pt x="21118" y="5857"/>
                  <a:pt x="21600" y="7363"/>
                  <a:pt x="21600" y="8992"/>
                </a:cubicBezTo>
                <a:cubicBezTo>
                  <a:pt x="21600" y="10622"/>
                  <a:pt x="21118" y="12128"/>
                  <a:pt x="20153" y="13510"/>
                </a:cubicBezTo>
                <a:cubicBezTo>
                  <a:pt x="19189" y="14891"/>
                  <a:pt x="17879" y="15982"/>
                  <a:pt x="16224" y="16783"/>
                </a:cubicBezTo>
                <a:cubicBezTo>
                  <a:pt x="14569" y="17584"/>
                  <a:pt x="12760" y="17985"/>
                  <a:pt x="10800" y="17985"/>
                </a:cubicBezTo>
                <a:cubicBezTo>
                  <a:pt x="10238" y="17985"/>
                  <a:pt x="9655" y="17947"/>
                  <a:pt x="9052" y="17872"/>
                </a:cubicBezTo>
                <a:cubicBezTo>
                  <a:pt x="7461" y="19511"/>
                  <a:pt x="5613" y="20645"/>
                  <a:pt x="3508" y="21272"/>
                </a:cubicBezTo>
                <a:cubicBezTo>
                  <a:pt x="3114" y="21403"/>
                  <a:pt x="2656" y="21507"/>
                  <a:pt x="2133" y="21581"/>
                </a:cubicBezTo>
                <a:cubicBezTo>
                  <a:pt x="1997" y="21600"/>
                  <a:pt x="1874" y="21558"/>
                  <a:pt x="1766" y="21455"/>
                </a:cubicBezTo>
                <a:cubicBezTo>
                  <a:pt x="1658" y="21352"/>
                  <a:pt x="1587" y="21216"/>
                  <a:pt x="1555" y="21047"/>
                </a:cubicBezTo>
                <a:lnTo>
                  <a:pt x="1555" y="21033"/>
                </a:lnTo>
                <a:cubicBezTo>
                  <a:pt x="1531" y="20996"/>
                  <a:pt x="1528" y="20940"/>
                  <a:pt x="1549" y="20865"/>
                </a:cubicBezTo>
                <a:cubicBezTo>
                  <a:pt x="1569" y="20790"/>
                  <a:pt x="1577" y="20743"/>
                  <a:pt x="1573" y="20725"/>
                </a:cubicBezTo>
                <a:cubicBezTo>
                  <a:pt x="1569" y="20705"/>
                  <a:pt x="1587" y="20661"/>
                  <a:pt x="1627" y="20591"/>
                </a:cubicBezTo>
                <a:cubicBezTo>
                  <a:pt x="1667" y="20521"/>
                  <a:pt x="1691" y="20479"/>
                  <a:pt x="1700" y="20465"/>
                </a:cubicBezTo>
                <a:cubicBezTo>
                  <a:pt x="1707" y="20450"/>
                  <a:pt x="1736" y="20410"/>
                  <a:pt x="1784" y="20345"/>
                </a:cubicBezTo>
                <a:cubicBezTo>
                  <a:pt x="1832" y="20279"/>
                  <a:pt x="1864" y="20237"/>
                  <a:pt x="1880" y="20219"/>
                </a:cubicBezTo>
                <a:cubicBezTo>
                  <a:pt x="1936" y="20143"/>
                  <a:pt x="2061" y="19982"/>
                  <a:pt x="2254" y="19734"/>
                </a:cubicBezTo>
                <a:cubicBezTo>
                  <a:pt x="2447" y="19485"/>
                  <a:pt x="2586" y="19307"/>
                  <a:pt x="2670" y="19200"/>
                </a:cubicBezTo>
                <a:cubicBezTo>
                  <a:pt x="2754" y="19092"/>
                  <a:pt x="2878" y="18907"/>
                  <a:pt x="3044" y="18645"/>
                </a:cubicBezTo>
                <a:cubicBezTo>
                  <a:pt x="3208" y="18383"/>
                  <a:pt x="3339" y="18144"/>
                  <a:pt x="3435" y="17929"/>
                </a:cubicBezTo>
                <a:cubicBezTo>
                  <a:pt x="3532" y="17713"/>
                  <a:pt x="3640" y="17437"/>
                  <a:pt x="3761" y="17099"/>
                </a:cubicBezTo>
                <a:cubicBezTo>
                  <a:pt x="3881" y="16762"/>
                  <a:pt x="3985" y="16406"/>
                  <a:pt x="4074" y="16031"/>
                </a:cubicBezTo>
                <a:cubicBezTo>
                  <a:pt x="2813" y="15198"/>
                  <a:pt x="1818" y="14168"/>
                  <a:pt x="1091" y="12941"/>
                </a:cubicBezTo>
                <a:cubicBezTo>
                  <a:pt x="363" y="11714"/>
                  <a:pt x="0" y="10398"/>
                  <a:pt x="0" y="8992"/>
                </a:cubicBezTo>
                <a:close/>
              </a:path>
            </a:pathLst>
          </a:custGeom>
          <a:ln w="25400">
            <a:solidFill>
              <a:srgbClr val="A6AAA9"/>
            </a:solidFill>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148" name="Shape 7148"/>
          <p:cNvSpPr/>
          <p:nvPr/>
        </p:nvSpPr>
        <p:spPr>
          <a:xfrm>
            <a:off x="3228205" y="15702497"/>
            <a:ext cx="723431" cy="712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637" y="3220"/>
                </a:lnTo>
                <a:lnTo>
                  <a:pt x="17849" y="2605"/>
                </a:lnTo>
                <a:lnTo>
                  <a:pt x="17984" y="6924"/>
                </a:lnTo>
                <a:lnTo>
                  <a:pt x="21600" y="9202"/>
                </a:lnTo>
                <a:lnTo>
                  <a:pt x="18970" y="12599"/>
                </a:lnTo>
                <a:lnTo>
                  <a:pt x="20297" y="16704"/>
                </a:lnTo>
                <a:lnTo>
                  <a:pt x="16132" y="17589"/>
                </a:lnTo>
                <a:lnTo>
                  <a:pt x="14551" y="21600"/>
                </a:lnTo>
                <a:lnTo>
                  <a:pt x="10800" y="19559"/>
                </a:lnTo>
                <a:lnTo>
                  <a:pt x="7049" y="21600"/>
                </a:lnTo>
                <a:lnTo>
                  <a:pt x="5468" y="17589"/>
                </a:lnTo>
                <a:lnTo>
                  <a:pt x="1303" y="16704"/>
                </a:lnTo>
                <a:lnTo>
                  <a:pt x="2630" y="12599"/>
                </a:lnTo>
                <a:lnTo>
                  <a:pt x="0" y="9202"/>
                </a:lnTo>
                <a:lnTo>
                  <a:pt x="3616" y="6924"/>
                </a:lnTo>
                <a:lnTo>
                  <a:pt x="3751" y="2605"/>
                </a:lnTo>
                <a:lnTo>
                  <a:pt x="7963" y="3220"/>
                </a:lnTo>
                <a:close/>
              </a:path>
            </a:pathLst>
          </a:cu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149" name="Shape 7149"/>
          <p:cNvSpPr/>
          <p:nvPr/>
        </p:nvSpPr>
        <p:spPr>
          <a:xfrm>
            <a:off x="3052254" y="16498536"/>
            <a:ext cx="922215" cy="4490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400" spc="-72">
                <a:solidFill>
                  <a:srgbClr val="A6AAA9"/>
                </a:solidFill>
                <a:latin typeface="+mn-lt"/>
                <a:ea typeface="+mn-ea"/>
                <a:cs typeface="+mn-cs"/>
                <a:sym typeface="Helvetica Neue"/>
              </a:defRPr>
            </a:lvl1pPr>
          </a:lstStyle>
          <a:p>
            <a:pPr lvl="0">
              <a:defRPr sz="1800" spc="0">
                <a:solidFill>
                  <a:srgbClr val="000000"/>
                </a:solidFill>
              </a:defRPr>
            </a:pPr>
            <a:r>
              <a:rPr sz="2400" spc="-72">
                <a:solidFill>
                  <a:srgbClr val="A6AAA9"/>
                </a:solidFill>
              </a:rPr>
              <a:t>Status</a:t>
            </a:r>
          </a:p>
        </p:txBody>
      </p:sp>
      <p:sp>
        <p:nvSpPr>
          <p:cNvPr id="7150" name="Shape 7150"/>
          <p:cNvSpPr/>
          <p:nvPr/>
        </p:nvSpPr>
        <p:spPr>
          <a:xfrm>
            <a:off x="5401754" y="16498536"/>
            <a:ext cx="995367" cy="4490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400" spc="-72">
                <a:solidFill>
                  <a:srgbClr val="3F98DB"/>
                </a:solidFill>
                <a:latin typeface="+mn-lt"/>
                <a:ea typeface="+mn-ea"/>
                <a:cs typeface="+mn-cs"/>
                <a:sym typeface="Helvetica Neue"/>
              </a:defRPr>
            </a:lvl1pPr>
          </a:lstStyle>
          <a:p>
            <a:pPr lvl="0">
              <a:defRPr sz="1800" spc="0">
                <a:solidFill>
                  <a:srgbClr val="000000"/>
                </a:solidFill>
              </a:defRPr>
            </a:pPr>
            <a:r>
              <a:rPr sz="2400" spc="-72">
                <a:solidFill>
                  <a:srgbClr val="3F98DB"/>
                </a:solidFill>
              </a:rPr>
              <a:t>People</a:t>
            </a:r>
          </a:p>
        </p:txBody>
      </p:sp>
      <p:sp>
        <p:nvSpPr>
          <p:cNvPr id="7151" name="Shape 7151"/>
          <p:cNvSpPr/>
          <p:nvPr/>
        </p:nvSpPr>
        <p:spPr>
          <a:xfrm>
            <a:off x="8056054" y="16498536"/>
            <a:ext cx="512869" cy="4490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400" spc="-72">
                <a:solidFill>
                  <a:srgbClr val="A6AAA9"/>
                </a:solidFill>
                <a:latin typeface="+mn-lt"/>
                <a:ea typeface="+mn-ea"/>
                <a:cs typeface="+mn-cs"/>
                <a:sym typeface="Helvetica Neue"/>
              </a:defRPr>
            </a:lvl1pPr>
          </a:lstStyle>
          <a:p>
            <a:pPr lvl="0">
              <a:defRPr sz="1800" spc="0">
                <a:solidFill>
                  <a:srgbClr val="000000"/>
                </a:solidFill>
              </a:defRPr>
            </a:pPr>
            <a:r>
              <a:rPr sz="2400" spc="-72">
                <a:solidFill>
                  <a:srgbClr val="A6AAA9"/>
                </a:solidFill>
              </a:rPr>
              <a:t>Me</a:t>
            </a:r>
          </a:p>
        </p:txBody>
      </p:sp>
      <p:sp>
        <p:nvSpPr>
          <p:cNvPr id="7152" name="Shape 7152"/>
          <p:cNvSpPr/>
          <p:nvPr/>
        </p:nvSpPr>
        <p:spPr>
          <a:xfrm>
            <a:off x="8075715" y="15785997"/>
            <a:ext cx="498947" cy="544290"/>
          </a:xfrm>
          <a:custGeom>
            <a:avLst/>
            <a:gdLst/>
            <a:ahLst/>
            <a:cxnLst>
              <a:cxn ang="0">
                <a:pos x="wd2" y="hd2"/>
              </a:cxn>
              <a:cxn ang="5400000">
                <a:pos x="wd2" y="hd2"/>
              </a:cxn>
              <a:cxn ang="10800000">
                <a:pos x="wd2" y="hd2"/>
              </a:cxn>
              <a:cxn ang="16200000">
                <a:pos x="wd2" y="hd2"/>
              </a:cxn>
            </a:cxnLst>
            <a:rect l="0" t="0" r="r" b="b"/>
            <a:pathLst>
              <a:path w="21600" h="21600" extrusionOk="0">
                <a:moveTo>
                  <a:pt x="6635" y="9218"/>
                </a:moveTo>
                <a:cubicBezTo>
                  <a:pt x="5484" y="8163"/>
                  <a:pt x="4910" y="6891"/>
                  <a:pt x="4910" y="5400"/>
                </a:cubicBezTo>
                <a:cubicBezTo>
                  <a:pt x="4910" y="3909"/>
                  <a:pt x="5484" y="2637"/>
                  <a:pt x="6635" y="1582"/>
                </a:cubicBezTo>
                <a:cubicBezTo>
                  <a:pt x="7785" y="528"/>
                  <a:pt x="9174" y="0"/>
                  <a:pt x="10799" y="0"/>
                </a:cubicBezTo>
                <a:cubicBezTo>
                  <a:pt x="12426" y="0"/>
                  <a:pt x="13815" y="528"/>
                  <a:pt x="14965" y="1582"/>
                </a:cubicBezTo>
                <a:cubicBezTo>
                  <a:pt x="16115" y="2637"/>
                  <a:pt x="16690" y="3909"/>
                  <a:pt x="16690" y="5400"/>
                </a:cubicBezTo>
                <a:cubicBezTo>
                  <a:pt x="16690" y="6891"/>
                  <a:pt x="16115" y="8163"/>
                  <a:pt x="14965" y="9218"/>
                </a:cubicBezTo>
                <a:cubicBezTo>
                  <a:pt x="13815" y="10273"/>
                  <a:pt x="12426" y="10800"/>
                  <a:pt x="10799" y="10800"/>
                </a:cubicBezTo>
                <a:cubicBezTo>
                  <a:pt x="9174" y="10800"/>
                  <a:pt x="7785" y="10273"/>
                  <a:pt x="6635" y="9218"/>
                </a:cubicBezTo>
                <a:close/>
                <a:moveTo>
                  <a:pt x="0" y="17958"/>
                </a:moveTo>
                <a:cubicBezTo>
                  <a:pt x="0" y="17461"/>
                  <a:pt x="18" y="16976"/>
                  <a:pt x="54" y="16502"/>
                </a:cubicBezTo>
                <a:cubicBezTo>
                  <a:pt x="90" y="16029"/>
                  <a:pt x="161" y="15518"/>
                  <a:pt x="268" y="14970"/>
                </a:cubicBezTo>
                <a:cubicBezTo>
                  <a:pt x="376" y="14421"/>
                  <a:pt x="511" y="13913"/>
                  <a:pt x="675" y="13444"/>
                </a:cubicBezTo>
                <a:cubicBezTo>
                  <a:pt x="839" y="12975"/>
                  <a:pt x="1059" y="12518"/>
                  <a:pt x="1335" y="12073"/>
                </a:cubicBezTo>
                <a:cubicBezTo>
                  <a:pt x="1611" y="11628"/>
                  <a:pt x="1928" y="11248"/>
                  <a:pt x="2286" y="10934"/>
                </a:cubicBezTo>
                <a:cubicBezTo>
                  <a:pt x="2644" y="10620"/>
                  <a:pt x="3081" y="10369"/>
                  <a:pt x="3597" y="10181"/>
                </a:cubicBezTo>
                <a:cubicBezTo>
                  <a:pt x="4114" y="9994"/>
                  <a:pt x="4684" y="9900"/>
                  <a:pt x="5308" y="9900"/>
                </a:cubicBezTo>
                <a:cubicBezTo>
                  <a:pt x="5400" y="9900"/>
                  <a:pt x="5615" y="10001"/>
                  <a:pt x="5952" y="10202"/>
                </a:cubicBezTo>
                <a:cubicBezTo>
                  <a:pt x="6289" y="10404"/>
                  <a:pt x="6671" y="10629"/>
                  <a:pt x="7095" y="10877"/>
                </a:cubicBezTo>
                <a:cubicBezTo>
                  <a:pt x="7519" y="11126"/>
                  <a:pt x="8072" y="11351"/>
                  <a:pt x="8752" y="11553"/>
                </a:cubicBezTo>
                <a:cubicBezTo>
                  <a:pt x="9432" y="11754"/>
                  <a:pt x="10114" y="11855"/>
                  <a:pt x="10799" y="11855"/>
                </a:cubicBezTo>
                <a:cubicBezTo>
                  <a:pt x="11485" y="11855"/>
                  <a:pt x="12168" y="11754"/>
                  <a:pt x="12848" y="11553"/>
                </a:cubicBezTo>
                <a:cubicBezTo>
                  <a:pt x="13528" y="11351"/>
                  <a:pt x="14080" y="11126"/>
                  <a:pt x="14504" y="10877"/>
                </a:cubicBezTo>
                <a:cubicBezTo>
                  <a:pt x="14928" y="10629"/>
                  <a:pt x="15310" y="10404"/>
                  <a:pt x="15648" y="10202"/>
                </a:cubicBezTo>
                <a:cubicBezTo>
                  <a:pt x="15985" y="10001"/>
                  <a:pt x="16200" y="9900"/>
                  <a:pt x="16292" y="9900"/>
                </a:cubicBezTo>
                <a:cubicBezTo>
                  <a:pt x="16915" y="9900"/>
                  <a:pt x="17486" y="9994"/>
                  <a:pt x="18003" y="10181"/>
                </a:cubicBezTo>
                <a:cubicBezTo>
                  <a:pt x="18518" y="10369"/>
                  <a:pt x="18955" y="10620"/>
                  <a:pt x="19314" y="10934"/>
                </a:cubicBezTo>
                <a:cubicBezTo>
                  <a:pt x="19671" y="11248"/>
                  <a:pt x="19989" y="11628"/>
                  <a:pt x="20265" y="12073"/>
                </a:cubicBezTo>
                <a:cubicBezTo>
                  <a:pt x="20541" y="12518"/>
                  <a:pt x="20761" y="12975"/>
                  <a:pt x="20925" y="13444"/>
                </a:cubicBezTo>
                <a:cubicBezTo>
                  <a:pt x="21088" y="13913"/>
                  <a:pt x="21224" y="14421"/>
                  <a:pt x="21332" y="14970"/>
                </a:cubicBezTo>
                <a:cubicBezTo>
                  <a:pt x="21439" y="15518"/>
                  <a:pt x="21510" y="16029"/>
                  <a:pt x="21546" y="16502"/>
                </a:cubicBezTo>
                <a:cubicBezTo>
                  <a:pt x="21582" y="16976"/>
                  <a:pt x="21600" y="17461"/>
                  <a:pt x="21600" y="17958"/>
                </a:cubicBezTo>
                <a:cubicBezTo>
                  <a:pt x="21600" y="19083"/>
                  <a:pt x="21226" y="19971"/>
                  <a:pt x="20480" y="20623"/>
                </a:cubicBezTo>
                <a:cubicBezTo>
                  <a:pt x="19733" y="21274"/>
                  <a:pt x="18740" y="21600"/>
                  <a:pt x="17503" y="21600"/>
                </a:cubicBezTo>
                <a:lnTo>
                  <a:pt x="4097" y="21600"/>
                </a:lnTo>
                <a:cubicBezTo>
                  <a:pt x="2859" y="21600"/>
                  <a:pt x="1866" y="21274"/>
                  <a:pt x="1120" y="20623"/>
                </a:cubicBezTo>
                <a:cubicBezTo>
                  <a:pt x="374" y="19971"/>
                  <a:pt x="0" y="19083"/>
                  <a:pt x="0" y="17958"/>
                </a:cubicBezTo>
                <a:close/>
              </a:path>
            </a:pathLst>
          </a:custGeom>
          <a:ln w="25400">
            <a:solidFill>
              <a:srgbClr val="A6AAA9"/>
            </a:solidFill>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153" name="Shape 7153"/>
          <p:cNvSpPr/>
          <p:nvPr/>
        </p:nvSpPr>
        <p:spPr>
          <a:xfrm>
            <a:off x="5587258" y="15740642"/>
            <a:ext cx="680370" cy="635001"/>
          </a:xfrm>
          <a:custGeom>
            <a:avLst/>
            <a:gdLst/>
            <a:ahLst/>
            <a:cxnLst>
              <a:cxn ang="0">
                <a:pos x="wd2" y="hd2"/>
              </a:cxn>
              <a:cxn ang="5400000">
                <a:pos x="wd2" y="hd2"/>
              </a:cxn>
              <a:cxn ang="10800000">
                <a:pos x="wd2" y="hd2"/>
              </a:cxn>
              <a:cxn ang="16200000">
                <a:pos x="wd2" y="hd2"/>
              </a:cxn>
            </a:cxnLst>
            <a:rect l="0" t="0" r="r" b="b"/>
            <a:pathLst>
              <a:path w="21600" h="21600" extrusionOk="0">
                <a:moveTo>
                  <a:pt x="14928" y="10800"/>
                </a:moveTo>
                <a:cubicBezTo>
                  <a:pt x="15536" y="9860"/>
                  <a:pt x="15840" y="8832"/>
                  <a:pt x="15840" y="7714"/>
                </a:cubicBezTo>
                <a:cubicBezTo>
                  <a:pt x="15840" y="7482"/>
                  <a:pt x="15821" y="7216"/>
                  <a:pt x="15784" y="6919"/>
                </a:cubicBezTo>
                <a:cubicBezTo>
                  <a:pt x="16279" y="7104"/>
                  <a:pt x="16777" y="7196"/>
                  <a:pt x="17280" y="7196"/>
                </a:cubicBezTo>
                <a:cubicBezTo>
                  <a:pt x="17722" y="7196"/>
                  <a:pt x="18169" y="7110"/>
                  <a:pt x="18619" y="6937"/>
                </a:cubicBezTo>
                <a:cubicBezTo>
                  <a:pt x="19069" y="6764"/>
                  <a:pt x="19434" y="6593"/>
                  <a:pt x="19716" y="6425"/>
                </a:cubicBezTo>
                <a:cubicBezTo>
                  <a:pt x="19997" y="6256"/>
                  <a:pt x="20160" y="6172"/>
                  <a:pt x="20205" y="6172"/>
                </a:cubicBezTo>
                <a:cubicBezTo>
                  <a:pt x="21135" y="6172"/>
                  <a:pt x="21600" y="7590"/>
                  <a:pt x="21600" y="10427"/>
                </a:cubicBezTo>
                <a:cubicBezTo>
                  <a:pt x="21600" y="11053"/>
                  <a:pt x="21390" y="11529"/>
                  <a:pt x="20970" y="11855"/>
                </a:cubicBezTo>
                <a:cubicBezTo>
                  <a:pt x="20549" y="12180"/>
                  <a:pt x="20032" y="12343"/>
                  <a:pt x="19417" y="12343"/>
                </a:cubicBezTo>
                <a:lnTo>
                  <a:pt x="17910" y="12343"/>
                </a:lnTo>
                <a:cubicBezTo>
                  <a:pt x="17137" y="11355"/>
                  <a:pt x="16143" y="10840"/>
                  <a:pt x="14928" y="10800"/>
                </a:cubicBezTo>
                <a:close/>
                <a:moveTo>
                  <a:pt x="15243" y="5268"/>
                </a:moveTo>
                <a:cubicBezTo>
                  <a:pt x="14681" y="4665"/>
                  <a:pt x="14400" y="3938"/>
                  <a:pt x="14400" y="3086"/>
                </a:cubicBezTo>
                <a:cubicBezTo>
                  <a:pt x="14400" y="2234"/>
                  <a:pt x="14681" y="1507"/>
                  <a:pt x="15243" y="904"/>
                </a:cubicBezTo>
                <a:cubicBezTo>
                  <a:pt x="15806" y="302"/>
                  <a:pt x="16485" y="0"/>
                  <a:pt x="17280" y="0"/>
                </a:cubicBezTo>
                <a:cubicBezTo>
                  <a:pt x="18074" y="0"/>
                  <a:pt x="18754" y="302"/>
                  <a:pt x="19316" y="904"/>
                </a:cubicBezTo>
                <a:cubicBezTo>
                  <a:pt x="19879" y="1507"/>
                  <a:pt x="20160" y="2234"/>
                  <a:pt x="20160" y="3086"/>
                </a:cubicBezTo>
                <a:cubicBezTo>
                  <a:pt x="20160" y="3938"/>
                  <a:pt x="19879" y="4665"/>
                  <a:pt x="19316" y="5268"/>
                </a:cubicBezTo>
                <a:cubicBezTo>
                  <a:pt x="18754" y="5870"/>
                  <a:pt x="18074" y="6172"/>
                  <a:pt x="17280" y="6172"/>
                </a:cubicBezTo>
                <a:cubicBezTo>
                  <a:pt x="16485" y="6172"/>
                  <a:pt x="15806" y="5870"/>
                  <a:pt x="15243" y="5268"/>
                </a:cubicBezTo>
                <a:close/>
                <a:moveTo>
                  <a:pt x="7746" y="10987"/>
                </a:moveTo>
                <a:cubicBezTo>
                  <a:pt x="6902" y="10083"/>
                  <a:pt x="6480" y="8992"/>
                  <a:pt x="6480" y="7714"/>
                </a:cubicBezTo>
                <a:cubicBezTo>
                  <a:pt x="6480" y="6437"/>
                  <a:pt x="6902" y="5346"/>
                  <a:pt x="7746" y="4442"/>
                </a:cubicBezTo>
                <a:cubicBezTo>
                  <a:pt x="8589" y="3538"/>
                  <a:pt x="9607" y="3086"/>
                  <a:pt x="10800" y="3086"/>
                </a:cubicBezTo>
                <a:cubicBezTo>
                  <a:pt x="11993" y="3086"/>
                  <a:pt x="13011" y="3538"/>
                  <a:pt x="13854" y="4442"/>
                </a:cubicBezTo>
                <a:cubicBezTo>
                  <a:pt x="14698" y="5346"/>
                  <a:pt x="15120" y="6437"/>
                  <a:pt x="15120" y="7714"/>
                </a:cubicBezTo>
                <a:cubicBezTo>
                  <a:pt x="15120" y="8992"/>
                  <a:pt x="14698" y="10083"/>
                  <a:pt x="13854" y="10987"/>
                </a:cubicBezTo>
                <a:cubicBezTo>
                  <a:pt x="13011" y="11891"/>
                  <a:pt x="11993" y="12343"/>
                  <a:pt x="10800" y="12343"/>
                </a:cubicBezTo>
                <a:cubicBezTo>
                  <a:pt x="9607" y="12343"/>
                  <a:pt x="8589" y="11891"/>
                  <a:pt x="7746" y="10987"/>
                </a:cubicBezTo>
                <a:close/>
                <a:moveTo>
                  <a:pt x="2880" y="18478"/>
                </a:moveTo>
                <a:cubicBezTo>
                  <a:pt x="2880" y="18052"/>
                  <a:pt x="2893" y="17636"/>
                  <a:pt x="2919" y="17231"/>
                </a:cubicBezTo>
                <a:cubicBezTo>
                  <a:pt x="2946" y="16825"/>
                  <a:pt x="2998" y="16387"/>
                  <a:pt x="3077" y="15917"/>
                </a:cubicBezTo>
                <a:cubicBezTo>
                  <a:pt x="3155" y="15447"/>
                  <a:pt x="3255" y="15011"/>
                  <a:pt x="3375" y="14609"/>
                </a:cubicBezTo>
                <a:cubicBezTo>
                  <a:pt x="3495" y="14207"/>
                  <a:pt x="3656" y="13816"/>
                  <a:pt x="3859" y="13434"/>
                </a:cubicBezTo>
                <a:cubicBezTo>
                  <a:pt x="4061" y="13052"/>
                  <a:pt x="4293" y="12727"/>
                  <a:pt x="4556" y="12458"/>
                </a:cubicBezTo>
                <a:cubicBezTo>
                  <a:pt x="4819" y="12188"/>
                  <a:pt x="5139" y="11974"/>
                  <a:pt x="5518" y="11812"/>
                </a:cubicBezTo>
                <a:cubicBezTo>
                  <a:pt x="5897" y="11652"/>
                  <a:pt x="6315" y="11572"/>
                  <a:pt x="6772" y="11572"/>
                </a:cubicBezTo>
                <a:cubicBezTo>
                  <a:pt x="6847" y="11572"/>
                  <a:pt x="7009" y="11658"/>
                  <a:pt x="7257" y="11831"/>
                </a:cubicBezTo>
                <a:cubicBezTo>
                  <a:pt x="7504" y="12004"/>
                  <a:pt x="7777" y="12196"/>
                  <a:pt x="8077" y="12409"/>
                </a:cubicBezTo>
                <a:cubicBezTo>
                  <a:pt x="8377" y="12622"/>
                  <a:pt x="8779" y="12815"/>
                  <a:pt x="9281" y="12988"/>
                </a:cubicBezTo>
                <a:cubicBezTo>
                  <a:pt x="9784" y="13161"/>
                  <a:pt x="10290" y="13247"/>
                  <a:pt x="10800" y="13247"/>
                </a:cubicBezTo>
                <a:cubicBezTo>
                  <a:pt x="11310" y="13247"/>
                  <a:pt x="11816" y="13161"/>
                  <a:pt x="12319" y="12988"/>
                </a:cubicBezTo>
                <a:cubicBezTo>
                  <a:pt x="12821" y="12815"/>
                  <a:pt x="13223" y="12622"/>
                  <a:pt x="13523" y="12409"/>
                </a:cubicBezTo>
                <a:cubicBezTo>
                  <a:pt x="13822" y="12196"/>
                  <a:pt x="14096" y="12004"/>
                  <a:pt x="14344" y="11831"/>
                </a:cubicBezTo>
                <a:cubicBezTo>
                  <a:pt x="14591" y="11658"/>
                  <a:pt x="14753" y="11572"/>
                  <a:pt x="14828" y="11572"/>
                </a:cubicBezTo>
                <a:cubicBezTo>
                  <a:pt x="15285" y="11572"/>
                  <a:pt x="15703" y="11652"/>
                  <a:pt x="16082" y="11812"/>
                </a:cubicBezTo>
                <a:cubicBezTo>
                  <a:pt x="16460" y="11974"/>
                  <a:pt x="16781" y="12188"/>
                  <a:pt x="17044" y="12458"/>
                </a:cubicBezTo>
                <a:cubicBezTo>
                  <a:pt x="17306" y="12727"/>
                  <a:pt x="17539" y="13052"/>
                  <a:pt x="17741" y="13434"/>
                </a:cubicBezTo>
                <a:cubicBezTo>
                  <a:pt x="17944" y="13816"/>
                  <a:pt x="18105" y="14207"/>
                  <a:pt x="18225" y="14609"/>
                </a:cubicBezTo>
                <a:cubicBezTo>
                  <a:pt x="18345" y="15011"/>
                  <a:pt x="18445" y="15447"/>
                  <a:pt x="18523" y="15917"/>
                </a:cubicBezTo>
                <a:cubicBezTo>
                  <a:pt x="18602" y="16387"/>
                  <a:pt x="18654" y="16825"/>
                  <a:pt x="18681" y="17231"/>
                </a:cubicBezTo>
                <a:cubicBezTo>
                  <a:pt x="18707" y="17636"/>
                  <a:pt x="18720" y="18052"/>
                  <a:pt x="18720" y="18478"/>
                </a:cubicBezTo>
                <a:cubicBezTo>
                  <a:pt x="18720" y="19443"/>
                  <a:pt x="18446" y="20204"/>
                  <a:pt x="17899" y="20763"/>
                </a:cubicBezTo>
                <a:cubicBezTo>
                  <a:pt x="17352" y="21321"/>
                  <a:pt x="16624" y="21600"/>
                  <a:pt x="15716" y="21600"/>
                </a:cubicBezTo>
                <a:lnTo>
                  <a:pt x="5884" y="21600"/>
                </a:lnTo>
                <a:cubicBezTo>
                  <a:pt x="4976" y="21600"/>
                  <a:pt x="4248" y="21321"/>
                  <a:pt x="3701" y="20763"/>
                </a:cubicBezTo>
                <a:cubicBezTo>
                  <a:pt x="3154" y="20204"/>
                  <a:pt x="2880" y="19443"/>
                  <a:pt x="2880" y="18478"/>
                </a:cubicBezTo>
                <a:close/>
                <a:moveTo>
                  <a:pt x="2284" y="5268"/>
                </a:moveTo>
                <a:cubicBezTo>
                  <a:pt x="1721" y="4665"/>
                  <a:pt x="1440" y="3938"/>
                  <a:pt x="1440" y="3086"/>
                </a:cubicBezTo>
                <a:cubicBezTo>
                  <a:pt x="1440" y="2234"/>
                  <a:pt x="1721" y="1507"/>
                  <a:pt x="2284" y="904"/>
                </a:cubicBezTo>
                <a:cubicBezTo>
                  <a:pt x="2847" y="302"/>
                  <a:pt x="3525" y="0"/>
                  <a:pt x="4320" y="0"/>
                </a:cubicBezTo>
                <a:cubicBezTo>
                  <a:pt x="5115" y="0"/>
                  <a:pt x="5794" y="302"/>
                  <a:pt x="6357" y="904"/>
                </a:cubicBezTo>
                <a:cubicBezTo>
                  <a:pt x="6919" y="1507"/>
                  <a:pt x="7200" y="2234"/>
                  <a:pt x="7200" y="3086"/>
                </a:cubicBezTo>
                <a:cubicBezTo>
                  <a:pt x="7200" y="3938"/>
                  <a:pt x="6919" y="4665"/>
                  <a:pt x="6357" y="5268"/>
                </a:cubicBezTo>
                <a:cubicBezTo>
                  <a:pt x="5794" y="5870"/>
                  <a:pt x="5115" y="6172"/>
                  <a:pt x="4320" y="6172"/>
                </a:cubicBezTo>
                <a:cubicBezTo>
                  <a:pt x="3525" y="6172"/>
                  <a:pt x="2847" y="5870"/>
                  <a:pt x="2284" y="5268"/>
                </a:cubicBezTo>
                <a:close/>
                <a:moveTo>
                  <a:pt x="0" y="10427"/>
                </a:moveTo>
                <a:cubicBezTo>
                  <a:pt x="0" y="7590"/>
                  <a:pt x="465" y="6172"/>
                  <a:pt x="1395" y="6172"/>
                </a:cubicBezTo>
                <a:cubicBezTo>
                  <a:pt x="1440" y="6172"/>
                  <a:pt x="1603" y="6256"/>
                  <a:pt x="1884" y="6425"/>
                </a:cubicBezTo>
                <a:cubicBezTo>
                  <a:pt x="2166" y="6593"/>
                  <a:pt x="2532" y="6764"/>
                  <a:pt x="2981" y="6937"/>
                </a:cubicBezTo>
                <a:cubicBezTo>
                  <a:pt x="3431" y="7110"/>
                  <a:pt x="3878" y="7196"/>
                  <a:pt x="4320" y="7196"/>
                </a:cubicBezTo>
                <a:cubicBezTo>
                  <a:pt x="4823" y="7196"/>
                  <a:pt x="5321" y="7104"/>
                  <a:pt x="5816" y="6919"/>
                </a:cubicBezTo>
                <a:cubicBezTo>
                  <a:pt x="5779" y="7216"/>
                  <a:pt x="5760" y="7482"/>
                  <a:pt x="5760" y="7714"/>
                </a:cubicBezTo>
                <a:cubicBezTo>
                  <a:pt x="5760" y="8832"/>
                  <a:pt x="6064" y="9860"/>
                  <a:pt x="6672" y="10800"/>
                </a:cubicBezTo>
                <a:cubicBezTo>
                  <a:pt x="5457" y="10840"/>
                  <a:pt x="4463" y="11355"/>
                  <a:pt x="3690" y="12343"/>
                </a:cubicBezTo>
                <a:lnTo>
                  <a:pt x="2183" y="12343"/>
                </a:lnTo>
                <a:cubicBezTo>
                  <a:pt x="1568" y="12343"/>
                  <a:pt x="1051" y="12180"/>
                  <a:pt x="630" y="11855"/>
                </a:cubicBezTo>
                <a:cubicBezTo>
                  <a:pt x="210" y="11529"/>
                  <a:pt x="0" y="11053"/>
                  <a:pt x="0" y="10427"/>
                </a:cubicBezTo>
                <a:close/>
              </a:path>
            </a:pathLst>
          </a:custGeom>
          <a:solidFill>
            <a:srgbClr val="3F98DB"/>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154" name="Shape 7154"/>
          <p:cNvSpPr/>
          <p:nvPr/>
        </p:nvSpPr>
        <p:spPr>
          <a:xfrm>
            <a:off x="7985004" y="15674340"/>
            <a:ext cx="723987" cy="7239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7177" name="Group 7177"/>
          <p:cNvGrpSpPr/>
          <p:nvPr/>
        </p:nvGrpSpPr>
        <p:grpSpPr>
          <a:xfrm>
            <a:off x="168076" y="-10081"/>
            <a:ext cx="9256278" cy="511141"/>
            <a:chOff x="0" y="0"/>
            <a:chExt cx="9256277" cy="511140"/>
          </a:xfrm>
        </p:grpSpPr>
        <p:sp>
          <p:nvSpPr>
            <p:cNvPr id="7155" name="Shape 7155"/>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156" name="Shape 7156"/>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157" name="Shape 7157"/>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158" name="Shape 7158"/>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159" name="Shape 7159"/>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7160" name="Shape 7160"/>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7164" name="Group 7164"/>
            <p:cNvGrpSpPr/>
            <p:nvPr/>
          </p:nvGrpSpPr>
          <p:grpSpPr>
            <a:xfrm>
              <a:off x="8469476" y="114183"/>
              <a:ext cx="786802" cy="307864"/>
              <a:chOff x="0" y="0"/>
              <a:chExt cx="786801" cy="307863"/>
            </a:xfrm>
          </p:grpSpPr>
          <p:sp>
            <p:nvSpPr>
              <p:cNvPr id="7161" name="Shape 7161"/>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162" name="Shape 7162"/>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163" name="Shape 7163"/>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7169" name="Group 7169"/>
            <p:cNvGrpSpPr/>
            <p:nvPr/>
          </p:nvGrpSpPr>
          <p:grpSpPr>
            <a:xfrm>
              <a:off x="3398375" y="142780"/>
              <a:ext cx="322567" cy="250980"/>
              <a:chOff x="0" y="0"/>
              <a:chExt cx="322565" cy="250978"/>
            </a:xfrm>
          </p:grpSpPr>
          <p:sp>
            <p:nvSpPr>
              <p:cNvPr id="7165" name="Shape 7165"/>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7166" name="Shape 7166"/>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167" name="Shape 7167"/>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168" name="Shape 7168"/>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7170" name="Shape 7170"/>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171" name="Shape 7171"/>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7172" name="Shape 7172"/>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173" name="Shape 7173"/>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174" name="Shape 7174"/>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3F98DB"/>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175" name="Shape 7175"/>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176" name="Shape 7176"/>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4" name="Shape 434"/>
          <p:cNvSpPr/>
          <p:nvPr/>
        </p:nvSpPr>
        <p:spPr>
          <a:xfrm>
            <a:off x="-11393" y="-3598"/>
            <a:ext cx="9547786" cy="1887731"/>
          </a:xfrm>
          <a:prstGeom prst="rect">
            <a:avLst/>
          </a:prstGeom>
          <a:solidFill>
            <a:srgbClr val="33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437" name="Group 437"/>
          <p:cNvGrpSpPr/>
          <p:nvPr/>
        </p:nvGrpSpPr>
        <p:grpSpPr>
          <a:xfrm>
            <a:off x="468273" y="1052862"/>
            <a:ext cx="531523" cy="360335"/>
            <a:chOff x="0" y="0"/>
            <a:chExt cx="531521" cy="360333"/>
          </a:xfrm>
        </p:grpSpPr>
        <p:sp>
          <p:nvSpPr>
            <p:cNvPr id="435" name="Shape 435"/>
            <p:cNvSpPr/>
            <p:nvPr/>
          </p:nvSpPr>
          <p:spPr>
            <a:xfrm>
              <a:off x="18165" y="174285"/>
              <a:ext cx="513357" cy="1"/>
            </a:xfrm>
            <a:prstGeom prst="line">
              <a:avLst/>
            </a:prstGeom>
            <a:noFill/>
            <a:ln w="381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436" name="Shape 436"/>
            <p:cNvSpPr/>
            <p:nvPr/>
          </p:nvSpPr>
          <p:spPr>
            <a:xfrm rot="16200000">
              <a:off x="-88620" y="88619"/>
              <a:ext cx="360335" cy="183096"/>
            </a:xfrm>
            <a:custGeom>
              <a:avLst/>
              <a:gdLst/>
              <a:ahLst/>
              <a:cxnLst>
                <a:cxn ang="0">
                  <a:pos x="wd2" y="hd2"/>
                </a:cxn>
                <a:cxn ang="5400000">
                  <a:pos x="wd2" y="hd2"/>
                </a:cxn>
                <a:cxn ang="10800000">
                  <a:pos x="wd2" y="hd2"/>
                </a:cxn>
                <a:cxn ang="16200000">
                  <a:pos x="wd2" y="hd2"/>
                </a:cxn>
              </a:cxnLst>
              <a:rect l="0" t="0" r="r" b="b"/>
              <a:pathLst>
                <a:path w="21600" h="21600" extrusionOk="0">
                  <a:moveTo>
                    <a:pt x="0" y="21067"/>
                  </a:moveTo>
                  <a:lnTo>
                    <a:pt x="10893" y="0"/>
                  </a:lnTo>
                  <a:lnTo>
                    <a:pt x="21600" y="21600"/>
                  </a:lnTo>
                </a:path>
              </a:pathLst>
            </a:custGeom>
            <a:noFill/>
            <a:ln w="381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444" name="Group 444"/>
          <p:cNvGrpSpPr/>
          <p:nvPr/>
        </p:nvGrpSpPr>
        <p:grpSpPr>
          <a:xfrm>
            <a:off x="8595696" y="915808"/>
            <a:ext cx="460376" cy="651170"/>
            <a:chOff x="0" y="0"/>
            <a:chExt cx="460375" cy="651169"/>
          </a:xfrm>
        </p:grpSpPr>
        <p:grpSp>
          <p:nvGrpSpPr>
            <p:cNvPr id="440" name="Group 440"/>
            <p:cNvGrpSpPr/>
            <p:nvPr/>
          </p:nvGrpSpPr>
          <p:grpSpPr>
            <a:xfrm>
              <a:off x="0" y="174125"/>
              <a:ext cx="460375" cy="477045"/>
              <a:chOff x="0" y="0"/>
              <a:chExt cx="460375" cy="477043"/>
            </a:xfrm>
          </p:grpSpPr>
          <p:sp>
            <p:nvSpPr>
              <p:cNvPr id="438" name="Shape 438"/>
              <p:cNvSpPr/>
              <p:nvPr/>
            </p:nvSpPr>
            <p:spPr>
              <a:xfrm>
                <a:off x="0" y="0"/>
                <a:ext cx="460375" cy="477044"/>
              </a:xfrm>
              <a:custGeom>
                <a:avLst/>
                <a:gdLst/>
                <a:ahLst/>
                <a:cxnLst>
                  <a:cxn ang="0">
                    <a:pos x="wd2" y="hd2"/>
                  </a:cxn>
                  <a:cxn ang="5400000">
                    <a:pos x="wd2" y="hd2"/>
                  </a:cxn>
                  <a:cxn ang="10800000">
                    <a:pos x="wd2" y="hd2"/>
                  </a:cxn>
                  <a:cxn ang="16200000">
                    <a:pos x="wd2" y="hd2"/>
                  </a:cxn>
                </a:cxnLst>
                <a:rect l="0" t="0" r="r" b="b"/>
                <a:pathLst>
                  <a:path w="21600" h="21600" extrusionOk="0">
                    <a:moveTo>
                      <a:pt x="1434" y="0"/>
                    </a:moveTo>
                    <a:cubicBezTo>
                      <a:pt x="646" y="0"/>
                      <a:pt x="0" y="624"/>
                      <a:pt x="0" y="1384"/>
                    </a:cubicBezTo>
                    <a:lnTo>
                      <a:pt x="0" y="20234"/>
                    </a:lnTo>
                    <a:cubicBezTo>
                      <a:pt x="0" y="20994"/>
                      <a:pt x="646" y="21600"/>
                      <a:pt x="1434" y="21600"/>
                    </a:cubicBezTo>
                    <a:lnTo>
                      <a:pt x="20166" y="21600"/>
                    </a:lnTo>
                    <a:cubicBezTo>
                      <a:pt x="20954" y="21600"/>
                      <a:pt x="21600" y="20994"/>
                      <a:pt x="21600" y="20234"/>
                    </a:cubicBezTo>
                    <a:lnTo>
                      <a:pt x="21600" y="1384"/>
                    </a:lnTo>
                    <a:cubicBezTo>
                      <a:pt x="21600" y="624"/>
                      <a:pt x="20954" y="0"/>
                      <a:pt x="20166" y="0"/>
                    </a:cubicBezTo>
                    <a:lnTo>
                      <a:pt x="14412" y="0"/>
                    </a:lnTo>
                    <a:lnTo>
                      <a:pt x="14412" y="13765"/>
                    </a:lnTo>
                    <a:lnTo>
                      <a:pt x="7188" y="13765"/>
                    </a:lnTo>
                    <a:lnTo>
                      <a:pt x="7188" y="0"/>
                    </a:lnTo>
                    <a:lnTo>
                      <a:pt x="1434" y="0"/>
                    </a:ln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39" name="Shape 439"/>
              <p:cNvSpPr/>
              <p:nvPr/>
            </p:nvSpPr>
            <p:spPr>
              <a:xfrm>
                <a:off x="80506" y="12247"/>
                <a:ext cx="299363" cy="338250"/>
              </a:xfrm>
              <a:prstGeom prst="rect">
                <a:avLst/>
              </a:prstGeom>
              <a:solidFill>
                <a:srgbClr val="33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443" name="Group 443"/>
            <p:cNvGrpSpPr/>
            <p:nvPr/>
          </p:nvGrpSpPr>
          <p:grpSpPr>
            <a:xfrm>
              <a:off x="130991" y="0"/>
              <a:ext cx="198393" cy="361575"/>
              <a:chOff x="0" y="0"/>
              <a:chExt cx="198392" cy="361574"/>
            </a:xfrm>
          </p:grpSpPr>
          <p:sp>
            <p:nvSpPr>
              <p:cNvPr id="441" name="Shape 441"/>
              <p:cNvSpPr/>
              <p:nvPr/>
            </p:nvSpPr>
            <p:spPr>
              <a:xfrm flipH="1">
                <a:off x="102434" y="10001"/>
                <a:ext cx="1" cy="351574"/>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442" name="Shape 442"/>
              <p:cNvSpPr/>
              <p:nvPr/>
            </p:nvSpPr>
            <p:spPr>
              <a:xfrm>
                <a:off x="0" y="0"/>
                <a:ext cx="198393" cy="100809"/>
              </a:xfrm>
              <a:custGeom>
                <a:avLst/>
                <a:gdLst/>
                <a:ahLst/>
                <a:cxnLst>
                  <a:cxn ang="0">
                    <a:pos x="wd2" y="hd2"/>
                  </a:cxn>
                  <a:cxn ang="5400000">
                    <a:pos x="wd2" y="hd2"/>
                  </a:cxn>
                  <a:cxn ang="10800000">
                    <a:pos x="wd2" y="hd2"/>
                  </a:cxn>
                  <a:cxn ang="16200000">
                    <a:pos x="wd2" y="hd2"/>
                  </a:cxn>
                </a:cxnLst>
                <a:rect l="0" t="0" r="r" b="b"/>
                <a:pathLst>
                  <a:path w="21600" h="21600" extrusionOk="0">
                    <a:moveTo>
                      <a:pt x="0" y="21067"/>
                    </a:moveTo>
                    <a:lnTo>
                      <a:pt x="10893" y="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sp>
        <p:nvSpPr>
          <p:cNvPr id="445" name="Shape 445"/>
          <p:cNvSpPr/>
          <p:nvPr/>
        </p:nvSpPr>
        <p:spPr>
          <a:xfrm>
            <a:off x="3748455" y="646843"/>
            <a:ext cx="2053490" cy="711598"/>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nSpc>
                <a:spcPct val="90000"/>
              </a:lnSpc>
              <a:defRPr sz="3600" b="1" spc="0">
                <a:latin typeface="Open Sans"/>
                <a:ea typeface="Open Sans"/>
                <a:cs typeface="Open Sans"/>
                <a:sym typeface="Open Sans"/>
              </a:defRPr>
            </a:lvl1pPr>
          </a:lstStyle>
          <a:p>
            <a:pPr lvl="0">
              <a:defRPr sz="1800" b="0" spc="0">
                <a:solidFill>
                  <a:srgbClr val="000000"/>
                </a:solidFill>
              </a:defRPr>
            </a:pPr>
            <a:r>
              <a:rPr sz="3600" b="1" spc="0">
                <a:solidFill>
                  <a:srgbClr val="FFFFFF"/>
                </a:solidFill>
              </a:rPr>
              <a:t>Paris, FR</a:t>
            </a:r>
          </a:p>
        </p:txBody>
      </p:sp>
      <p:sp>
        <p:nvSpPr>
          <p:cNvPr id="446" name="Shape 446"/>
          <p:cNvSpPr/>
          <p:nvPr/>
        </p:nvSpPr>
        <p:spPr>
          <a:xfrm>
            <a:off x="2699133" y="1238641"/>
            <a:ext cx="4152134" cy="560519"/>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nSpc>
                <a:spcPct val="90000"/>
              </a:lnSpc>
              <a:defRPr sz="3200" spc="0">
                <a:solidFill>
                  <a:srgbClr val="DCDEE0"/>
                </a:solidFill>
                <a:latin typeface="+mn-lt"/>
                <a:ea typeface="+mn-ea"/>
                <a:cs typeface="+mn-cs"/>
                <a:sym typeface="Helvetica Neue"/>
              </a:defRPr>
            </a:lvl1pPr>
          </a:lstStyle>
          <a:p>
            <a:pPr lvl="0">
              <a:defRPr sz="1800" spc="0">
                <a:solidFill>
                  <a:srgbClr val="000000"/>
                </a:solidFill>
              </a:defRPr>
            </a:pPr>
            <a:r>
              <a:rPr sz="3200" spc="0">
                <a:solidFill>
                  <a:srgbClr val="DCDEE0"/>
                </a:solidFill>
              </a:rPr>
              <a:t>Saint Tropez</a:t>
            </a:r>
          </a:p>
        </p:txBody>
      </p:sp>
      <p:pic>
        <p:nvPicPr>
          <p:cNvPr id="447" name="DRINKS_09.jpg"/>
          <p:cNvPicPr/>
          <p:nvPr/>
        </p:nvPicPr>
        <p:blipFill>
          <a:blip r:embed="rId2">
            <a:extLst/>
          </a:blip>
          <a:srcRect t="26" b="26"/>
          <a:stretch>
            <a:fillRect/>
          </a:stretch>
        </p:blipFill>
        <p:spPr>
          <a:xfrm>
            <a:off x="-1" y="1919306"/>
            <a:ext cx="9525001" cy="6347418"/>
          </a:xfrm>
          <a:prstGeom prst="rect">
            <a:avLst/>
          </a:prstGeom>
          <a:ln w="12700">
            <a:miter lim="400000"/>
          </a:ln>
        </p:spPr>
      </p:pic>
      <p:sp>
        <p:nvSpPr>
          <p:cNvPr id="448" name="Shape 448"/>
          <p:cNvSpPr/>
          <p:nvPr/>
        </p:nvSpPr>
        <p:spPr>
          <a:xfrm>
            <a:off x="16569" y="6673932"/>
            <a:ext cx="2053489" cy="1012980"/>
          </a:xfrm>
          <a:prstGeom prst="rect">
            <a:avLst/>
          </a:prstGeom>
          <a:solidFill>
            <a:srgbClr val="27292E">
              <a:alpha val="65824"/>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49" name="Shape 449"/>
          <p:cNvSpPr/>
          <p:nvPr/>
        </p:nvSpPr>
        <p:spPr>
          <a:xfrm>
            <a:off x="95669" y="6789019"/>
            <a:ext cx="531523" cy="64728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nSpc>
                <a:spcPct val="90000"/>
              </a:lnSpc>
              <a:defRPr sz="3800" spc="0">
                <a:latin typeface="+mn-lt"/>
                <a:ea typeface="+mn-ea"/>
                <a:cs typeface="+mn-cs"/>
                <a:sym typeface="Helvetica Neue"/>
              </a:defRPr>
            </a:lvl1pPr>
          </a:lstStyle>
          <a:p>
            <a:pPr lvl="0">
              <a:defRPr sz="1800" spc="0">
                <a:solidFill>
                  <a:srgbClr val="000000"/>
                </a:solidFill>
              </a:defRPr>
            </a:pPr>
            <a:r>
              <a:rPr sz="3800" spc="0">
                <a:solidFill>
                  <a:srgbClr val="FFFFFF"/>
                </a:solidFill>
              </a:rPr>
              <a:t>$</a:t>
            </a:r>
          </a:p>
        </p:txBody>
      </p:sp>
      <p:sp>
        <p:nvSpPr>
          <p:cNvPr id="450" name="Shape 450"/>
          <p:cNvSpPr/>
          <p:nvPr/>
        </p:nvSpPr>
        <p:spPr>
          <a:xfrm>
            <a:off x="404773" y="6734536"/>
            <a:ext cx="1480281" cy="85785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5300" spc="-635">
                <a:latin typeface="+mn-lt"/>
                <a:ea typeface="+mn-ea"/>
                <a:cs typeface="+mn-cs"/>
                <a:sym typeface="Helvetica Neue"/>
              </a:defRPr>
            </a:lvl1pPr>
          </a:lstStyle>
          <a:p>
            <a:pPr lvl="0">
              <a:defRPr sz="1800" spc="0">
                <a:solidFill>
                  <a:srgbClr val="000000"/>
                </a:solidFill>
              </a:defRPr>
            </a:pPr>
            <a:r>
              <a:rPr sz="5300" spc="-635">
                <a:solidFill>
                  <a:srgbClr val="FFFFFF"/>
                </a:solidFill>
              </a:rPr>
              <a:t>110</a:t>
            </a:r>
          </a:p>
        </p:txBody>
      </p:sp>
      <p:sp>
        <p:nvSpPr>
          <p:cNvPr id="451" name="Shape 451"/>
          <p:cNvSpPr/>
          <p:nvPr/>
        </p:nvSpPr>
        <p:spPr>
          <a:xfrm rot="21120000">
            <a:off x="1544186" y="6943542"/>
            <a:ext cx="268158" cy="475117"/>
          </a:xfrm>
          <a:custGeom>
            <a:avLst/>
            <a:gdLst/>
            <a:ahLst/>
            <a:cxnLst>
              <a:cxn ang="0">
                <a:pos x="wd2" y="hd2"/>
              </a:cxn>
              <a:cxn ang="5400000">
                <a:pos x="wd2" y="hd2"/>
              </a:cxn>
              <a:cxn ang="10800000">
                <a:pos x="wd2" y="hd2"/>
              </a:cxn>
              <a:cxn ang="16200000">
                <a:pos x="wd2" y="hd2"/>
              </a:cxn>
            </a:cxnLst>
            <a:rect l="0" t="0" r="r" b="b"/>
            <a:pathLst>
              <a:path w="21600" h="21600" extrusionOk="0">
                <a:moveTo>
                  <a:pt x="16128" y="0"/>
                </a:moveTo>
                <a:lnTo>
                  <a:pt x="11688" y="8380"/>
                </a:lnTo>
                <a:lnTo>
                  <a:pt x="21600" y="8812"/>
                </a:lnTo>
                <a:cubicBezTo>
                  <a:pt x="19043" y="10943"/>
                  <a:pt x="16486" y="13075"/>
                  <a:pt x="13929" y="15206"/>
                </a:cubicBezTo>
                <a:cubicBezTo>
                  <a:pt x="11371" y="17337"/>
                  <a:pt x="8814" y="19469"/>
                  <a:pt x="6257" y="21600"/>
                </a:cubicBezTo>
                <a:lnTo>
                  <a:pt x="11132" y="11621"/>
                </a:lnTo>
                <a:lnTo>
                  <a:pt x="0" y="11887"/>
                </a:lnTo>
                <a:lnTo>
                  <a:pt x="16128" y="0"/>
                </a:lnTo>
                <a:close/>
              </a:path>
            </a:pathLst>
          </a:custGeom>
          <a:solidFill>
            <a:srgbClr val="ED994A"/>
          </a:solidFill>
          <a:ln w="12700">
            <a:miter lim="400000"/>
          </a:ln>
        </p:spPr>
        <p:txBody>
          <a:bodyPr lIns="0" tIns="0" rIns="0" bIns="0" anchor="ctr"/>
          <a:lstStyle/>
          <a:p>
            <a:pPr lvl="0"/>
            <a:endParaRPr/>
          </a:p>
        </p:txBody>
      </p:sp>
      <p:grpSp>
        <p:nvGrpSpPr>
          <p:cNvPr id="455" name="Group 455"/>
          <p:cNvGrpSpPr/>
          <p:nvPr/>
        </p:nvGrpSpPr>
        <p:grpSpPr>
          <a:xfrm>
            <a:off x="5617321" y="11704563"/>
            <a:ext cx="634721" cy="471021"/>
            <a:chOff x="0" y="0"/>
            <a:chExt cx="634720" cy="471019"/>
          </a:xfrm>
        </p:grpSpPr>
        <p:sp>
          <p:nvSpPr>
            <p:cNvPr id="452" name="Shape 452"/>
            <p:cNvSpPr/>
            <p:nvPr/>
          </p:nvSpPr>
          <p:spPr>
            <a:xfrm>
              <a:off x="0" y="0"/>
              <a:ext cx="634721" cy="471020"/>
            </a:xfrm>
            <a:custGeom>
              <a:avLst/>
              <a:gdLst/>
              <a:ahLst/>
              <a:cxnLst>
                <a:cxn ang="0">
                  <a:pos x="wd2" y="hd2"/>
                </a:cxn>
                <a:cxn ang="5400000">
                  <a:pos x="wd2" y="hd2"/>
                </a:cxn>
                <a:cxn ang="10800000">
                  <a:pos x="wd2" y="hd2"/>
                </a:cxn>
                <a:cxn ang="16200000">
                  <a:pos x="wd2" y="hd2"/>
                </a:cxn>
              </a:cxnLst>
              <a:rect l="0" t="0" r="r" b="b"/>
              <a:pathLst>
                <a:path w="21600" h="21600" extrusionOk="0">
                  <a:moveTo>
                    <a:pt x="14285" y="0"/>
                  </a:moveTo>
                  <a:lnTo>
                    <a:pt x="7479" y="11"/>
                  </a:lnTo>
                  <a:lnTo>
                    <a:pt x="4978" y="3113"/>
                  </a:lnTo>
                  <a:lnTo>
                    <a:pt x="1041" y="3113"/>
                  </a:lnTo>
                  <a:cubicBezTo>
                    <a:pt x="469" y="3113"/>
                    <a:pt x="0" y="3727"/>
                    <a:pt x="0" y="4477"/>
                  </a:cubicBezTo>
                  <a:lnTo>
                    <a:pt x="0" y="20237"/>
                  </a:lnTo>
                  <a:cubicBezTo>
                    <a:pt x="0" y="20986"/>
                    <a:pt x="469" y="21600"/>
                    <a:pt x="1041" y="21600"/>
                  </a:cubicBezTo>
                  <a:lnTo>
                    <a:pt x="20559" y="21600"/>
                  </a:lnTo>
                  <a:cubicBezTo>
                    <a:pt x="21131" y="21600"/>
                    <a:pt x="21600" y="20986"/>
                    <a:pt x="21600" y="20237"/>
                  </a:cubicBezTo>
                  <a:lnTo>
                    <a:pt x="21600" y="4477"/>
                  </a:lnTo>
                  <a:cubicBezTo>
                    <a:pt x="21600" y="3727"/>
                    <a:pt x="21131" y="3113"/>
                    <a:pt x="20559" y="3113"/>
                  </a:cubicBezTo>
                  <a:lnTo>
                    <a:pt x="16704" y="3113"/>
                  </a:lnTo>
                  <a:lnTo>
                    <a:pt x="14285" y="0"/>
                  </a:ln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53" name="Shape 453"/>
            <p:cNvSpPr/>
            <p:nvPr/>
          </p:nvSpPr>
          <p:spPr>
            <a:xfrm>
              <a:off x="181252" y="125961"/>
              <a:ext cx="272216" cy="2698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54" name="Shape 454"/>
            <p:cNvSpPr/>
            <p:nvPr/>
          </p:nvSpPr>
          <p:spPr>
            <a:xfrm>
              <a:off x="520956" y="120854"/>
              <a:ext cx="61921" cy="619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456" name="Shape 456"/>
          <p:cNvSpPr/>
          <p:nvPr/>
        </p:nvSpPr>
        <p:spPr>
          <a:xfrm>
            <a:off x="8610820" y="7021144"/>
            <a:ext cx="1480281" cy="560519"/>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3200" spc="-224">
                <a:latin typeface="+mn-lt"/>
                <a:ea typeface="+mn-ea"/>
                <a:cs typeface="+mn-cs"/>
                <a:sym typeface="Helvetica Neue"/>
              </a:defRPr>
            </a:lvl1pPr>
          </a:lstStyle>
          <a:p>
            <a:pPr lvl="0">
              <a:defRPr sz="1800" spc="0">
                <a:solidFill>
                  <a:srgbClr val="000000"/>
                </a:solidFill>
              </a:defRPr>
            </a:pPr>
            <a:r>
              <a:rPr sz="3200" spc="-224">
                <a:solidFill>
                  <a:srgbClr val="FFFFFF"/>
                </a:solidFill>
              </a:rPr>
              <a:t>14</a:t>
            </a:r>
          </a:p>
        </p:txBody>
      </p:sp>
      <p:sp>
        <p:nvSpPr>
          <p:cNvPr id="457" name="Shape 457"/>
          <p:cNvSpPr/>
          <p:nvPr/>
        </p:nvSpPr>
        <p:spPr>
          <a:xfrm>
            <a:off x="714916" y="8734078"/>
            <a:ext cx="8049647" cy="1722107"/>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nSpc>
                <a:spcPct val="110000"/>
              </a:lnSpc>
              <a:defRPr sz="5300" spc="0">
                <a:solidFill>
                  <a:srgbClr val="53585F"/>
                </a:solidFill>
                <a:latin typeface="+mn-lt"/>
                <a:ea typeface="+mn-ea"/>
                <a:cs typeface="+mn-cs"/>
                <a:sym typeface="Helvetica Neue"/>
              </a:defRPr>
            </a:lvl1pPr>
          </a:lstStyle>
          <a:p>
            <a:pPr lvl="0">
              <a:defRPr sz="1800" spc="0">
                <a:solidFill>
                  <a:srgbClr val="000000"/>
                </a:solidFill>
              </a:defRPr>
            </a:pPr>
            <a:r>
              <a:rPr sz="5300" spc="0">
                <a:solidFill>
                  <a:srgbClr val="53585F"/>
                </a:solidFill>
              </a:rPr>
              <a:t>Chateau Messardiere - Saint Tropez:150m</a:t>
            </a:r>
          </a:p>
        </p:txBody>
      </p:sp>
      <p:grpSp>
        <p:nvGrpSpPr>
          <p:cNvPr id="463" name="Group 463"/>
          <p:cNvGrpSpPr/>
          <p:nvPr/>
        </p:nvGrpSpPr>
        <p:grpSpPr>
          <a:xfrm>
            <a:off x="3544630" y="10668400"/>
            <a:ext cx="1811199" cy="332181"/>
            <a:chOff x="0" y="0"/>
            <a:chExt cx="1811197" cy="332180"/>
          </a:xfrm>
        </p:grpSpPr>
        <p:sp>
          <p:nvSpPr>
            <p:cNvPr id="458" name="Shape 458"/>
            <p:cNvSpPr/>
            <p:nvPr/>
          </p:nvSpPr>
          <p:spPr>
            <a:xfrm>
              <a:off x="0" y="0"/>
              <a:ext cx="382211" cy="332126"/>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F4B436"/>
            </a:solidFill>
            <a:ln w="12700" cap="flat">
              <a:noFill/>
              <a:miter lim="400000"/>
            </a:ln>
            <a:effectLst/>
          </p:spPr>
          <p:txBody>
            <a:bodyPr wrap="square" lIns="0" tIns="0" rIns="0" bIns="0" numCol="1" anchor="ctr">
              <a:noAutofit/>
            </a:bodyPr>
            <a:lstStyle/>
            <a:p>
              <a:pPr lvl="0"/>
              <a:endParaRPr/>
            </a:p>
          </p:txBody>
        </p:sp>
        <p:sp>
          <p:nvSpPr>
            <p:cNvPr id="459" name="Shape 459"/>
            <p:cNvSpPr/>
            <p:nvPr/>
          </p:nvSpPr>
          <p:spPr>
            <a:xfrm>
              <a:off x="399933" y="0"/>
              <a:ext cx="382211" cy="332126"/>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F4B436"/>
            </a:solidFill>
            <a:ln w="12700" cap="flat">
              <a:noFill/>
              <a:miter lim="400000"/>
            </a:ln>
            <a:effectLst/>
          </p:spPr>
          <p:txBody>
            <a:bodyPr wrap="square" lIns="0" tIns="0" rIns="0" bIns="0" numCol="1" anchor="ctr">
              <a:noAutofit/>
            </a:bodyPr>
            <a:lstStyle/>
            <a:p>
              <a:pPr lvl="0"/>
              <a:endParaRPr/>
            </a:p>
          </p:txBody>
        </p:sp>
        <p:sp>
          <p:nvSpPr>
            <p:cNvPr id="460" name="Shape 460"/>
            <p:cNvSpPr/>
            <p:nvPr/>
          </p:nvSpPr>
          <p:spPr>
            <a:xfrm>
              <a:off x="799866" y="0"/>
              <a:ext cx="382211" cy="332126"/>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F4B436"/>
            </a:solidFill>
            <a:ln w="12700" cap="flat">
              <a:noFill/>
              <a:miter lim="400000"/>
            </a:ln>
            <a:effectLst/>
          </p:spPr>
          <p:txBody>
            <a:bodyPr wrap="square" lIns="0" tIns="0" rIns="0" bIns="0" numCol="1" anchor="ctr">
              <a:noAutofit/>
            </a:bodyPr>
            <a:lstStyle/>
            <a:p>
              <a:pPr lvl="0"/>
              <a:endParaRPr/>
            </a:p>
          </p:txBody>
        </p:sp>
        <p:sp>
          <p:nvSpPr>
            <p:cNvPr id="461" name="Shape 461"/>
            <p:cNvSpPr/>
            <p:nvPr/>
          </p:nvSpPr>
          <p:spPr>
            <a:xfrm>
              <a:off x="1212499" y="0"/>
              <a:ext cx="382211" cy="332126"/>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F4B436"/>
            </a:solidFill>
            <a:ln w="12700" cap="flat">
              <a:noFill/>
              <a:miter lim="400000"/>
            </a:ln>
            <a:effectLst/>
          </p:spPr>
          <p:txBody>
            <a:bodyPr wrap="square" lIns="0" tIns="0" rIns="0" bIns="0" numCol="1" anchor="ctr">
              <a:noAutofit/>
            </a:bodyPr>
            <a:lstStyle/>
            <a:p>
              <a:pPr lvl="0"/>
              <a:endParaRPr/>
            </a:p>
          </p:txBody>
        </p:sp>
        <p:sp>
          <p:nvSpPr>
            <p:cNvPr id="462" name="Shape 462"/>
            <p:cNvSpPr/>
            <p:nvPr/>
          </p:nvSpPr>
          <p:spPr>
            <a:xfrm>
              <a:off x="1625063" y="13489"/>
              <a:ext cx="186135" cy="3186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718" y="7505"/>
                  </a:lnTo>
                  <a:lnTo>
                    <a:pt x="0" y="7693"/>
                  </a:lnTo>
                  <a:lnTo>
                    <a:pt x="13310" y="13073"/>
                  </a:lnTo>
                  <a:lnTo>
                    <a:pt x="8474" y="21600"/>
                  </a:lnTo>
                  <a:lnTo>
                    <a:pt x="21600" y="16731"/>
                  </a:lnTo>
                  <a:lnTo>
                    <a:pt x="21600" y="0"/>
                  </a:lnTo>
                  <a:close/>
                </a:path>
              </a:pathLst>
            </a:custGeom>
            <a:solidFill>
              <a:srgbClr val="F4B436"/>
            </a:solidFill>
            <a:ln w="12700" cap="flat">
              <a:noFill/>
              <a:miter lim="400000"/>
            </a:ln>
            <a:effectLst/>
          </p:spPr>
          <p:txBody>
            <a:bodyPr wrap="square" lIns="0" tIns="0" rIns="0" bIns="0" numCol="1" anchor="ctr">
              <a:noAutofit/>
            </a:bodyPr>
            <a:lstStyle/>
            <a:p>
              <a:pPr lvl="0"/>
              <a:endParaRPr/>
            </a:p>
          </p:txBody>
        </p:sp>
      </p:grpSp>
      <p:sp>
        <p:nvSpPr>
          <p:cNvPr id="464" name="Shape 464"/>
          <p:cNvSpPr/>
          <p:nvPr/>
        </p:nvSpPr>
        <p:spPr>
          <a:xfrm>
            <a:off x="5617321" y="10566931"/>
            <a:ext cx="634721" cy="560519"/>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3200" spc="0">
                <a:solidFill>
                  <a:srgbClr val="95989A"/>
                </a:solidFill>
                <a:latin typeface="+mn-lt"/>
                <a:ea typeface="+mn-ea"/>
                <a:cs typeface="+mn-cs"/>
                <a:sym typeface="Helvetica Neue"/>
              </a:defRPr>
            </a:lvl1pPr>
          </a:lstStyle>
          <a:p>
            <a:pPr lvl="0">
              <a:defRPr sz="1800" spc="0">
                <a:solidFill>
                  <a:srgbClr val="000000"/>
                </a:solidFill>
              </a:defRPr>
            </a:pPr>
            <a:r>
              <a:rPr sz="3200" spc="0">
                <a:solidFill>
                  <a:srgbClr val="95989A"/>
                </a:solidFill>
              </a:rPr>
              <a:t>17</a:t>
            </a:r>
          </a:p>
        </p:txBody>
      </p:sp>
      <p:pic>
        <p:nvPicPr>
          <p:cNvPr id="465" name="DRINKS_10.jpg"/>
          <p:cNvPicPr/>
          <p:nvPr/>
        </p:nvPicPr>
        <p:blipFill>
          <a:blip r:embed="rId3">
            <a:extLst/>
          </a:blip>
          <a:stretch>
            <a:fillRect/>
          </a:stretch>
        </p:blipFill>
        <p:spPr>
          <a:xfrm>
            <a:off x="3819436" y="11518904"/>
            <a:ext cx="1860527" cy="1854735"/>
          </a:xfrm>
          <a:prstGeom prst="rect">
            <a:avLst/>
          </a:prstGeom>
          <a:ln w="12700">
            <a:miter lim="400000"/>
          </a:ln>
        </p:spPr>
      </p:pic>
      <p:sp>
        <p:nvSpPr>
          <p:cNvPr id="466" name="Shape 466"/>
          <p:cNvSpPr/>
          <p:nvPr/>
        </p:nvSpPr>
        <p:spPr>
          <a:xfrm>
            <a:off x="2691400" y="13617756"/>
            <a:ext cx="4152134" cy="585208"/>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nSpc>
                <a:spcPct val="90000"/>
              </a:lnSpc>
              <a:defRPr sz="3400" spc="-68">
                <a:solidFill>
                  <a:srgbClr val="939897"/>
                </a:solidFill>
                <a:latin typeface="+mn-lt"/>
                <a:ea typeface="+mn-ea"/>
                <a:cs typeface="+mn-cs"/>
                <a:sym typeface="Helvetica Neue"/>
              </a:defRPr>
            </a:lvl1pPr>
          </a:lstStyle>
          <a:p>
            <a:pPr lvl="0">
              <a:defRPr sz="1800" spc="0">
                <a:solidFill>
                  <a:srgbClr val="000000"/>
                </a:solidFill>
              </a:defRPr>
            </a:pPr>
            <a:r>
              <a:rPr sz="3400" spc="-68">
                <a:solidFill>
                  <a:srgbClr val="939897"/>
                </a:solidFill>
              </a:rPr>
              <a:t>Private Room</a:t>
            </a:r>
          </a:p>
        </p:txBody>
      </p:sp>
      <p:sp>
        <p:nvSpPr>
          <p:cNvPr id="467" name="Shape 467"/>
          <p:cNvSpPr/>
          <p:nvPr/>
        </p:nvSpPr>
        <p:spPr>
          <a:xfrm>
            <a:off x="2696521" y="14157782"/>
            <a:ext cx="4152134" cy="560519"/>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nSpc>
                <a:spcPct val="90000"/>
              </a:lnSpc>
              <a:defRPr sz="3200" spc="63">
                <a:solidFill>
                  <a:srgbClr val="939897"/>
                </a:solidFill>
                <a:latin typeface="+mn-lt"/>
                <a:ea typeface="+mn-ea"/>
                <a:cs typeface="+mn-cs"/>
                <a:sym typeface="Helvetica Neue"/>
              </a:defRPr>
            </a:lvl1pPr>
          </a:lstStyle>
          <a:p>
            <a:pPr lvl="0">
              <a:defRPr sz="1800" spc="0">
                <a:solidFill>
                  <a:srgbClr val="000000"/>
                </a:solidFill>
              </a:defRPr>
            </a:pPr>
            <a:r>
              <a:rPr sz="3200" spc="63">
                <a:solidFill>
                  <a:srgbClr val="939897"/>
                </a:solidFill>
              </a:rPr>
              <a:t>Hosted by Jacques</a:t>
            </a:r>
          </a:p>
        </p:txBody>
      </p:sp>
      <p:sp>
        <p:nvSpPr>
          <p:cNvPr id="468" name="Shape 468"/>
          <p:cNvSpPr/>
          <p:nvPr/>
        </p:nvSpPr>
        <p:spPr>
          <a:xfrm>
            <a:off x="-14444" y="15613619"/>
            <a:ext cx="9553888" cy="1407730"/>
          </a:xfrm>
          <a:prstGeom prst="rect">
            <a:avLst/>
          </a:prstGeom>
          <a:solidFill>
            <a:srgbClr val="33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69" name="Shape 469"/>
          <p:cNvSpPr/>
          <p:nvPr/>
        </p:nvSpPr>
        <p:spPr>
          <a:xfrm rot="21120000">
            <a:off x="2934840" y="16080944"/>
            <a:ext cx="268158" cy="475116"/>
          </a:xfrm>
          <a:custGeom>
            <a:avLst/>
            <a:gdLst/>
            <a:ahLst/>
            <a:cxnLst>
              <a:cxn ang="0">
                <a:pos x="wd2" y="hd2"/>
              </a:cxn>
              <a:cxn ang="5400000">
                <a:pos x="wd2" y="hd2"/>
              </a:cxn>
              <a:cxn ang="10800000">
                <a:pos x="wd2" y="hd2"/>
              </a:cxn>
              <a:cxn ang="16200000">
                <a:pos x="wd2" y="hd2"/>
              </a:cxn>
            </a:cxnLst>
            <a:rect l="0" t="0" r="r" b="b"/>
            <a:pathLst>
              <a:path w="21600" h="21600" extrusionOk="0">
                <a:moveTo>
                  <a:pt x="16128" y="0"/>
                </a:moveTo>
                <a:lnTo>
                  <a:pt x="11688" y="8380"/>
                </a:lnTo>
                <a:lnTo>
                  <a:pt x="21600" y="8812"/>
                </a:lnTo>
                <a:cubicBezTo>
                  <a:pt x="19043" y="10943"/>
                  <a:pt x="16486" y="13075"/>
                  <a:pt x="13929" y="15206"/>
                </a:cubicBezTo>
                <a:cubicBezTo>
                  <a:pt x="11371" y="17337"/>
                  <a:pt x="8814" y="19469"/>
                  <a:pt x="6257" y="21600"/>
                </a:cubicBezTo>
                <a:lnTo>
                  <a:pt x="11132" y="11621"/>
                </a:lnTo>
                <a:lnTo>
                  <a:pt x="0" y="11887"/>
                </a:lnTo>
                <a:lnTo>
                  <a:pt x="16128" y="0"/>
                </a:lnTo>
                <a:close/>
              </a:path>
            </a:pathLst>
          </a:custGeom>
          <a:solidFill>
            <a:srgbClr val="ED994A"/>
          </a:solidFill>
          <a:ln w="12700">
            <a:miter lim="400000"/>
          </a:ln>
        </p:spPr>
        <p:txBody>
          <a:bodyPr lIns="0" tIns="0" rIns="0" bIns="0" anchor="ctr"/>
          <a:lstStyle/>
          <a:p>
            <a:pPr lvl="0"/>
            <a:endParaRPr/>
          </a:p>
        </p:txBody>
      </p:sp>
      <p:sp>
        <p:nvSpPr>
          <p:cNvPr id="470" name="Shape 470"/>
          <p:cNvSpPr/>
          <p:nvPr/>
        </p:nvSpPr>
        <p:spPr>
          <a:xfrm>
            <a:off x="3369959" y="15993842"/>
            <a:ext cx="2825283" cy="64728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3800" spc="0">
                <a:latin typeface="+mn-lt"/>
                <a:ea typeface="+mn-ea"/>
                <a:cs typeface="+mn-cs"/>
                <a:sym typeface="Helvetica Neue"/>
              </a:defRPr>
            </a:lvl1pPr>
          </a:lstStyle>
          <a:p>
            <a:pPr lvl="0">
              <a:defRPr sz="1800" spc="0">
                <a:solidFill>
                  <a:srgbClr val="000000"/>
                </a:solidFill>
              </a:defRPr>
            </a:pPr>
            <a:r>
              <a:rPr sz="3800" spc="0">
                <a:solidFill>
                  <a:srgbClr val="FFFFFF"/>
                </a:solidFill>
              </a:rPr>
              <a:t>Instant Book</a:t>
            </a:r>
          </a:p>
        </p:txBody>
      </p:sp>
      <p:sp>
        <p:nvSpPr>
          <p:cNvPr id="471" name="Shape 471"/>
          <p:cNvSpPr/>
          <p:nvPr/>
        </p:nvSpPr>
        <p:spPr>
          <a:xfrm>
            <a:off x="450226" y="15195908"/>
            <a:ext cx="8624548" cy="1"/>
          </a:xfrm>
          <a:prstGeom prst="line">
            <a:avLst/>
          </a:prstGeom>
          <a:ln w="25400">
            <a:solidFill>
              <a:srgbClr val="D0D3D5"/>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495" name="Group 495"/>
          <p:cNvGrpSpPr/>
          <p:nvPr/>
        </p:nvGrpSpPr>
        <p:grpSpPr>
          <a:xfrm>
            <a:off x="168076" y="243"/>
            <a:ext cx="9191932" cy="535830"/>
            <a:chOff x="0" y="0"/>
            <a:chExt cx="9191930" cy="535828"/>
          </a:xfrm>
        </p:grpSpPr>
        <p:sp>
          <p:nvSpPr>
            <p:cNvPr id="472" name="Shape 472"/>
            <p:cNvSpPr/>
            <p:nvPr/>
          </p:nvSpPr>
          <p:spPr>
            <a:xfrm>
              <a:off x="1044175" y="0"/>
              <a:ext cx="991252" cy="535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3000">
                  <a:latin typeface="+mn-lt"/>
                  <a:ea typeface="+mn-ea"/>
                  <a:cs typeface="+mn-cs"/>
                  <a:sym typeface="Helvetica Neue"/>
                </a:defRPr>
              </a:lvl1pPr>
            </a:lstStyle>
            <a:p>
              <a:pPr lvl="0">
                <a:defRPr sz="1800">
                  <a:solidFill>
                    <a:srgbClr val="000000"/>
                  </a:solidFill>
                </a:defRPr>
              </a:pPr>
              <a:r>
                <a:rPr sz="3000">
                  <a:solidFill>
                    <a:srgbClr val="FFFFFF"/>
                  </a:solidFill>
                </a:rPr>
                <a:t>AT&amp;T</a:t>
              </a:r>
            </a:p>
          </p:txBody>
        </p:sp>
        <p:sp>
          <p:nvSpPr>
            <p:cNvPr id="473" name="Shape 473"/>
            <p:cNvSpPr/>
            <p:nvPr/>
          </p:nvSpPr>
          <p:spPr>
            <a:xfrm>
              <a:off x="3854752" y="5160"/>
              <a:ext cx="1482793" cy="511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spc="56">
                  <a:latin typeface="+mn-lt"/>
                  <a:ea typeface="+mn-ea"/>
                  <a:cs typeface="+mn-cs"/>
                  <a:sym typeface="Helvetica Neue"/>
                </a:defRPr>
              </a:lvl1pPr>
            </a:lstStyle>
            <a:p>
              <a:pPr lvl="0">
                <a:defRPr sz="1800" spc="0">
                  <a:solidFill>
                    <a:srgbClr val="000000"/>
                  </a:solidFill>
                </a:defRPr>
              </a:pPr>
              <a:r>
                <a:rPr sz="2800" spc="56">
                  <a:solidFill>
                    <a:srgbClr val="FFFFFF"/>
                  </a:solidFill>
                </a:rPr>
                <a:t>9:29 AM</a:t>
              </a:r>
            </a:p>
          </p:txBody>
        </p:sp>
        <p:sp>
          <p:nvSpPr>
            <p:cNvPr id="474" name="Shape 474"/>
            <p:cNvSpPr/>
            <p:nvPr/>
          </p:nvSpPr>
          <p:spPr>
            <a:xfrm>
              <a:off x="7612911" y="21838"/>
              <a:ext cx="826203" cy="4987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700">
                  <a:latin typeface="+mn-lt"/>
                  <a:ea typeface="+mn-ea"/>
                  <a:cs typeface="+mn-cs"/>
                  <a:sym typeface="Helvetica Neue"/>
                </a:defRPr>
              </a:lvl1pPr>
            </a:lstStyle>
            <a:p>
              <a:pPr lvl="0">
                <a:defRPr sz="1800">
                  <a:solidFill>
                    <a:srgbClr val="000000"/>
                  </a:solidFill>
                </a:defRPr>
              </a:pPr>
              <a:r>
                <a:rPr sz="2700">
                  <a:solidFill>
                    <a:srgbClr val="FFFFFF"/>
                  </a:solidFill>
                </a:rPr>
                <a:t>41%</a:t>
              </a:r>
            </a:p>
          </p:txBody>
        </p:sp>
        <p:sp>
          <p:nvSpPr>
            <p:cNvPr id="475" name="Shape 475"/>
            <p:cNvSpPr/>
            <p:nvPr/>
          </p:nvSpPr>
          <p:spPr>
            <a:xfrm>
              <a:off x="0" y="18764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76" name="Shape 476"/>
            <p:cNvSpPr/>
            <p:nvPr/>
          </p:nvSpPr>
          <p:spPr>
            <a:xfrm>
              <a:off x="208359" y="188636"/>
              <a:ext cx="163712" cy="1637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77" name="Shape 477"/>
            <p:cNvSpPr/>
            <p:nvPr/>
          </p:nvSpPr>
          <p:spPr>
            <a:xfrm>
              <a:off x="416718" y="188636"/>
              <a:ext cx="163712" cy="1637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78" name="Shape 478"/>
            <p:cNvSpPr/>
            <p:nvPr/>
          </p:nvSpPr>
          <p:spPr>
            <a:xfrm>
              <a:off x="625078" y="187646"/>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79" name="Shape 479"/>
            <p:cNvSpPr/>
            <p:nvPr/>
          </p:nvSpPr>
          <p:spPr>
            <a:xfrm>
              <a:off x="836744" y="188636"/>
              <a:ext cx="163712" cy="1637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5875" cap="flat">
              <a:solidFill>
                <a:srgbClr val="FFFFFF"/>
              </a:solidFill>
              <a:prstDash val="solid"/>
              <a:miter lim="400000"/>
            </a:ln>
            <a:effectLst/>
          </p:spPr>
          <p:txBody>
            <a:bodyPr wrap="square" lIns="0" tIns="0" rIns="0" bIns="0" numCol="1" anchor="ctr">
              <a:noAutofit/>
            </a:bodyP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80" name="Shape 480"/>
            <p:cNvSpPr/>
            <p:nvPr/>
          </p:nvSpPr>
          <p:spPr>
            <a:xfrm>
              <a:off x="7260201" y="88536"/>
              <a:ext cx="200995" cy="384157"/>
            </a:xfrm>
            <a:custGeom>
              <a:avLst/>
              <a:gdLst/>
              <a:ahLst/>
              <a:cxnLst>
                <a:cxn ang="0">
                  <a:pos x="wd2" y="hd2"/>
                </a:cxn>
                <a:cxn ang="5400000">
                  <a:pos x="wd2" y="hd2"/>
                </a:cxn>
                <a:cxn ang="10800000">
                  <a:pos x="wd2" y="hd2"/>
                </a:cxn>
                <a:cxn ang="16200000">
                  <a:pos x="wd2" y="hd2"/>
                </a:cxn>
              </a:cxnLst>
              <a:rect l="0" t="0" r="r" b="b"/>
              <a:pathLst>
                <a:path w="21600" h="21600" extrusionOk="0">
                  <a:moveTo>
                    <a:pt x="0" y="17490"/>
                  </a:moveTo>
                  <a:lnTo>
                    <a:pt x="21297" y="5771"/>
                  </a:lnTo>
                  <a:lnTo>
                    <a:pt x="10810" y="0"/>
                  </a:lnTo>
                  <a:lnTo>
                    <a:pt x="10810" y="21600"/>
                  </a:lnTo>
                  <a:lnTo>
                    <a:pt x="21600" y="15662"/>
                  </a:lnTo>
                  <a:lnTo>
                    <a:pt x="348" y="3968"/>
                  </a:lnTo>
                </a:path>
              </a:pathLst>
            </a:custGeom>
            <a:noFill/>
            <a:ln w="31750" cap="flat">
              <a:solidFill>
                <a:srgbClr val="E9ECEF"/>
              </a:solidFill>
              <a:prstDash val="solid"/>
              <a:miter lim="400000"/>
            </a:ln>
            <a:effectLst/>
          </p:spPr>
          <p:txBody>
            <a:bodyPr wrap="square" lIns="0" tIns="0" rIns="0" bIns="0" numCol="1" anchor="ctr">
              <a:noAutofit/>
            </a:bodyPr>
            <a:lstStyle/>
            <a:p>
              <a:pPr lvl="0" algn="l">
                <a:defRPr>
                  <a:solidFill>
                    <a:srgbClr val="DCDEE0"/>
                  </a:solidFill>
                </a:defRPr>
              </a:pPr>
              <a:endParaRPr/>
            </a:p>
          </p:txBody>
        </p:sp>
        <p:grpSp>
          <p:nvGrpSpPr>
            <p:cNvPr id="485" name="Group 485"/>
            <p:cNvGrpSpPr/>
            <p:nvPr/>
          </p:nvGrpSpPr>
          <p:grpSpPr>
            <a:xfrm>
              <a:off x="6772908" y="111007"/>
              <a:ext cx="313681" cy="294765"/>
              <a:chOff x="0" y="0"/>
              <a:chExt cx="313680" cy="294763"/>
            </a:xfrm>
          </p:grpSpPr>
          <p:sp>
            <p:nvSpPr>
              <p:cNvPr id="481" name="Shape 481"/>
              <p:cNvSpPr/>
              <p:nvPr/>
            </p:nvSpPr>
            <p:spPr>
              <a:xfrm>
                <a:off x="23668" y="40906"/>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82" name="Shape 482"/>
              <p:cNvSpPr/>
              <p:nvPr/>
            </p:nvSpPr>
            <p:spPr>
              <a:xfrm rot="16200000">
                <a:off x="79927" y="97165"/>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solidFill>
                <a:srgbClr val="FFFFFF"/>
              </a:solidFill>
              <a:ln w="25400" cap="flat">
                <a:solidFill>
                  <a:srgbClr val="65A4D7"/>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483" name="Shape 483"/>
              <p:cNvSpPr/>
              <p:nvPr/>
            </p:nvSpPr>
            <p:spPr>
              <a:xfrm rot="2700000" flipH="1">
                <a:off x="229280" y="25243"/>
                <a:ext cx="85142" cy="33173"/>
              </a:xfrm>
              <a:custGeom>
                <a:avLst/>
                <a:gdLst/>
                <a:ahLst/>
                <a:cxnLst>
                  <a:cxn ang="0">
                    <a:pos x="wd2" y="hd2"/>
                  </a:cxn>
                  <a:cxn ang="5400000">
                    <a:pos x="wd2" y="hd2"/>
                  </a:cxn>
                  <a:cxn ang="10800000">
                    <a:pos x="wd2" y="hd2"/>
                  </a:cxn>
                  <a:cxn ang="16200000">
                    <a:pos x="wd2" y="hd2"/>
                  </a:cxn>
                </a:cxnLst>
                <a:rect l="0" t="0" r="r" b="b"/>
                <a:pathLst>
                  <a:path w="21600" h="20714" extrusionOk="0">
                    <a:moveTo>
                      <a:pt x="9935" y="72"/>
                    </a:moveTo>
                    <a:cubicBezTo>
                      <a:pt x="15339" y="-886"/>
                      <a:pt x="20248" y="7801"/>
                      <a:pt x="21600" y="20714"/>
                    </a:cubicBezTo>
                    <a:lnTo>
                      <a:pt x="0" y="20714"/>
                    </a:lnTo>
                    <a:cubicBezTo>
                      <a:pt x="1142" y="9257"/>
                      <a:pt x="5155" y="920"/>
                      <a:pt x="9935" y="7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84" name="Shape 484"/>
              <p:cNvSpPr/>
              <p:nvPr/>
            </p:nvSpPr>
            <p:spPr>
              <a:xfrm rot="18900000" flipH="1">
                <a:off x="-741" y="25327"/>
                <a:ext cx="85142" cy="33173"/>
              </a:xfrm>
              <a:custGeom>
                <a:avLst/>
                <a:gdLst/>
                <a:ahLst/>
                <a:cxnLst>
                  <a:cxn ang="0">
                    <a:pos x="wd2" y="hd2"/>
                  </a:cxn>
                  <a:cxn ang="5400000">
                    <a:pos x="wd2" y="hd2"/>
                  </a:cxn>
                  <a:cxn ang="10800000">
                    <a:pos x="wd2" y="hd2"/>
                  </a:cxn>
                  <a:cxn ang="16200000">
                    <a:pos x="wd2" y="hd2"/>
                  </a:cxn>
                </a:cxnLst>
                <a:rect l="0" t="0" r="r" b="b"/>
                <a:pathLst>
                  <a:path w="21600" h="20714" extrusionOk="0">
                    <a:moveTo>
                      <a:pt x="9935" y="72"/>
                    </a:moveTo>
                    <a:cubicBezTo>
                      <a:pt x="15339" y="-886"/>
                      <a:pt x="20248" y="7801"/>
                      <a:pt x="21600" y="20714"/>
                    </a:cubicBezTo>
                    <a:lnTo>
                      <a:pt x="0" y="20714"/>
                    </a:lnTo>
                    <a:cubicBezTo>
                      <a:pt x="1142" y="9257"/>
                      <a:pt x="5155" y="920"/>
                      <a:pt x="9935" y="7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489" name="Group 489"/>
            <p:cNvGrpSpPr/>
            <p:nvPr/>
          </p:nvGrpSpPr>
          <p:grpSpPr>
            <a:xfrm>
              <a:off x="8506975" y="144946"/>
              <a:ext cx="684956" cy="263735"/>
              <a:chOff x="0" y="0"/>
              <a:chExt cx="684955" cy="263734"/>
            </a:xfrm>
          </p:grpSpPr>
          <p:sp>
            <p:nvSpPr>
              <p:cNvPr id="486" name="Shape 486"/>
              <p:cNvSpPr/>
              <p:nvPr/>
            </p:nvSpPr>
            <p:spPr>
              <a:xfrm>
                <a:off x="0" y="0"/>
                <a:ext cx="628193" cy="263735"/>
              </a:xfrm>
              <a:prstGeom prst="roundRect">
                <a:avLst>
                  <a:gd name="adj" fmla="val 10207"/>
                </a:avLst>
              </a:prstGeom>
              <a:noFill/>
              <a:ln w="1905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87" name="Shape 487"/>
              <p:cNvSpPr/>
              <p:nvPr/>
            </p:nvSpPr>
            <p:spPr>
              <a:xfrm>
                <a:off x="27942" y="31539"/>
                <a:ext cx="221344" cy="200656"/>
              </a:xfrm>
              <a:prstGeom prst="roundRect">
                <a:avLst>
                  <a:gd name="adj" fmla="val 0"/>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88" name="Shape 488"/>
              <p:cNvSpPr/>
              <p:nvPr/>
            </p:nvSpPr>
            <p:spPr>
              <a:xfrm flipH="1">
                <a:off x="635447" y="88094"/>
                <a:ext cx="49509" cy="87546"/>
              </a:xfrm>
              <a:prstGeom prst="roundRect">
                <a:avLst>
                  <a:gd name="adj" fmla="val 50000"/>
                </a:avLst>
              </a:prstGeom>
              <a:solidFill>
                <a:srgbClr val="FFFFFF"/>
              </a:solidFill>
              <a:ln w="190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4200">
                    <a:effectLst>
                      <a:outerShdw blurRad="38100" dist="12700" dir="5400000" rotWithShape="0">
                        <a:srgbClr val="000000">
                          <a:alpha val="50000"/>
                        </a:srgbClr>
                      </a:outerShdw>
                    </a:effectLst>
                    <a:latin typeface="+mn-lt"/>
                    <a:ea typeface="+mn-ea"/>
                    <a:cs typeface="+mn-cs"/>
                    <a:sym typeface="Helvetica Neue"/>
                  </a:defRPr>
                </a:lvl1pPr>
              </a:lstStyle>
              <a:p>
                <a:pPr lvl="0">
                  <a:defRPr sz="1800">
                    <a:solidFill>
                      <a:srgbClr val="000000"/>
                    </a:solidFill>
                    <a:effectLst/>
                  </a:defRPr>
                </a:pPr>
                <a:r>
                  <a:rPr sz="4200">
                    <a:solidFill>
                      <a:srgbClr val="FFFFFF"/>
                    </a:solidFill>
                    <a:effectLst>
                      <a:outerShdw blurRad="38100" dist="12700" dir="5400000" rotWithShape="0">
                        <a:srgbClr val="000000">
                          <a:alpha val="50000"/>
                        </a:srgbClr>
                      </a:outerShdw>
                    </a:effectLst>
                  </a:rPr>
                  <a:t>````</a:t>
                </a:r>
              </a:p>
            </p:txBody>
          </p:sp>
        </p:grpSp>
        <p:grpSp>
          <p:nvGrpSpPr>
            <p:cNvPr id="494" name="Group 494"/>
            <p:cNvGrpSpPr/>
            <p:nvPr/>
          </p:nvGrpSpPr>
          <p:grpSpPr>
            <a:xfrm>
              <a:off x="2176988" y="157702"/>
              <a:ext cx="322566" cy="250979"/>
              <a:chOff x="0" y="0"/>
              <a:chExt cx="322565" cy="250978"/>
            </a:xfrm>
          </p:grpSpPr>
          <p:sp>
            <p:nvSpPr>
              <p:cNvPr id="490" name="Shape 490"/>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491" name="Shape 491"/>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92" name="Shape 492"/>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93" name="Shape 493"/>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grpSp>
        <p:nvGrpSpPr>
          <p:cNvPr id="499" name="Group 499"/>
          <p:cNvGrpSpPr/>
          <p:nvPr/>
        </p:nvGrpSpPr>
        <p:grpSpPr>
          <a:xfrm>
            <a:off x="7804595" y="7078593"/>
            <a:ext cx="634722" cy="471020"/>
            <a:chOff x="0" y="0"/>
            <a:chExt cx="634720" cy="471019"/>
          </a:xfrm>
        </p:grpSpPr>
        <p:sp>
          <p:nvSpPr>
            <p:cNvPr id="496" name="Shape 496"/>
            <p:cNvSpPr/>
            <p:nvPr/>
          </p:nvSpPr>
          <p:spPr>
            <a:xfrm>
              <a:off x="0" y="0"/>
              <a:ext cx="634721" cy="471020"/>
            </a:xfrm>
            <a:custGeom>
              <a:avLst/>
              <a:gdLst/>
              <a:ahLst/>
              <a:cxnLst>
                <a:cxn ang="0">
                  <a:pos x="wd2" y="hd2"/>
                </a:cxn>
                <a:cxn ang="5400000">
                  <a:pos x="wd2" y="hd2"/>
                </a:cxn>
                <a:cxn ang="10800000">
                  <a:pos x="wd2" y="hd2"/>
                </a:cxn>
                <a:cxn ang="16200000">
                  <a:pos x="wd2" y="hd2"/>
                </a:cxn>
              </a:cxnLst>
              <a:rect l="0" t="0" r="r" b="b"/>
              <a:pathLst>
                <a:path w="21600" h="21600" extrusionOk="0">
                  <a:moveTo>
                    <a:pt x="14285" y="0"/>
                  </a:moveTo>
                  <a:lnTo>
                    <a:pt x="7479" y="11"/>
                  </a:lnTo>
                  <a:lnTo>
                    <a:pt x="4978" y="3113"/>
                  </a:lnTo>
                  <a:lnTo>
                    <a:pt x="1041" y="3113"/>
                  </a:lnTo>
                  <a:cubicBezTo>
                    <a:pt x="469" y="3113"/>
                    <a:pt x="0" y="3727"/>
                    <a:pt x="0" y="4477"/>
                  </a:cubicBezTo>
                  <a:lnTo>
                    <a:pt x="0" y="20237"/>
                  </a:lnTo>
                  <a:cubicBezTo>
                    <a:pt x="0" y="20986"/>
                    <a:pt x="469" y="21600"/>
                    <a:pt x="1041" y="21600"/>
                  </a:cubicBezTo>
                  <a:lnTo>
                    <a:pt x="20559" y="21600"/>
                  </a:lnTo>
                  <a:cubicBezTo>
                    <a:pt x="21131" y="21600"/>
                    <a:pt x="21600" y="20986"/>
                    <a:pt x="21600" y="20237"/>
                  </a:cubicBezTo>
                  <a:lnTo>
                    <a:pt x="21600" y="4477"/>
                  </a:lnTo>
                  <a:cubicBezTo>
                    <a:pt x="21600" y="3727"/>
                    <a:pt x="21131" y="3113"/>
                    <a:pt x="20559" y="3113"/>
                  </a:cubicBezTo>
                  <a:lnTo>
                    <a:pt x="16704" y="3113"/>
                  </a:lnTo>
                  <a:lnTo>
                    <a:pt x="14285" y="0"/>
                  </a:ln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97" name="Shape 497"/>
            <p:cNvSpPr/>
            <p:nvPr/>
          </p:nvSpPr>
          <p:spPr>
            <a:xfrm>
              <a:off x="181252" y="125961"/>
              <a:ext cx="272216" cy="2698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98" name="Shape 498"/>
            <p:cNvSpPr/>
            <p:nvPr/>
          </p:nvSpPr>
          <p:spPr>
            <a:xfrm>
              <a:off x="520956" y="120854"/>
              <a:ext cx="61921" cy="619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F98DB"/>
        </a:solidFill>
        <a:effectLst/>
      </p:bgPr>
    </p:bg>
    <p:spTree>
      <p:nvGrpSpPr>
        <p:cNvPr id="1" name=""/>
        <p:cNvGrpSpPr/>
        <p:nvPr/>
      </p:nvGrpSpPr>
      <p:grpSpPr>
        <a:xfrm>
          <a:off x="0" y="0"/>
          <a:ext cx="0" cy="0"/>
          <a:chOff x="0" y="0"/>
          <a:chExt cx="0" cy="0"/>
        </a:xfrm>
      </p:grpSpPr>
      <p:sp>
        <p:nvSpPr>
          <p:cNvPr id="7179" name="Shape 7179"/>
          <p:cNvSpPr/>
          <p:nvPr/>
        </p:nvSpPr>
        <p:spPr>
          <a:xfrm>
            <a:off x="3741149" y="785305"/>
            <a:ext cx="2002566"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108">
                <a:latin typeface="Open Sans"/>
                <a:ea typeface="Open Sans"/>
                <a:cs typeface="Open Sans"/>
                <a:sym typeface="Open Sans"/>
              </a:defRPr>
            </a:lvl1pPr>
          </a:lstStyle>
          <a:p>
            <a:pPr lvl="0">
              <a:defRPr sz="1800" b="0" spc="0">
                <a:solidFill>
                  <a:srgbClr val="000000"/>
                </a:solidFill>
              </a:defRPr>
            </a:pPr>
            <a:r>
              <a:rPr sz="3600" b="1" spc="-108">
                <a:solidFill>
                  <a:srgbClr val="FFFFFF"/>
                </a:solidFill>
              </a:rPr>
              <a:t>Contacts</a:t>
            </a:r>
          </a:p>
        </p:txBody>
      </p:sp>
      <p:sp>
        <p:nvSpPr>
          <p:cNvPr id="7180" name="Shape 7180"/>
          <p:cNvSpPr/>
          <p:nvPr/>
        </p:nvSpPr>
        <p:spPr>
          <a:xfrm>
            <a:off x="633469" y="785305"/>
            <a:ext cx="1579620"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108">
                <a:latin typeface="Open Sans"/>
                <a:ea typeface="Open Sans"/>
                <a:cs typeface="Open Sans"/>
                <a:sym typeface="Open Sans"/>
              </a:defRPr>
            </a:lvl1pPr>
          </a:lstStyle>
          <a:p>
            <a:pPr lvl="0">
              <a:defRPr sz="1800" spc="0">
                <a:solidFill>
                  <a:srgbClr val="000000"/>
                </a:solidFill>
              </a:defRPr>
            </a:pPr>
            <a:r>
              <a:rPr sz="3600" spc="-108">
                <a:solidFill>
                  <a:srgbClr val="FFFFFF"/>
                </a:solidFill>
              </a:rPr>
              <a:t>Friends</a:t>
            </a:r>
          </a:p>
        </p:txBody>
      </p:sp>
      <p:sp>
        <p:nvSpPr>
          <p:cNvPr id="7181" name="Shape 7181"/>
          <p:cNvSpPr/>
          <p:nvPr/>
        </p:nvSpPr>
        <p:spPr>
          <a:xfrm rot="10800000" flipH="1">
            <a:off x="229642" y="894855"/>
            <a:ext cx="289555" cy="5597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FFFFF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7182" name="Shape 7182"/>
          <p:cNvSpPr/>
          <p:nvPr/>
        </p:nvSpPr>
        <p:spPr>
          <a:xfrm>
            <a:off x="-8694" y="1832607"/>
            <a:ext cx="9578451" cy="1601756"/>
          </a:xfrm>
          <a:prstGeom prst="rect">
            <a:avLst/>
          </a:prstGeom>
          <a:solidFill>
            <a:srgbClr val="E5E5E5">
              <a:alpha val="34385"/>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183" name="Shape 7183"/>
          <p:cNvSpPr/>
          <p:nvPr/>
        </p:nvSpPr>
        <p:spPr>
          <a:xfrm>
            <a:off x="187998" y="2196320"/>
            <a:ext cx="9149005" cy="874330"/>
          </a:xfrm>
          <a:prstGeom prst="roundRect">
            <a:avLst>
              <a:gd name="adj" fmla="val 10064"/>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7186" name="Group 7186"/>
          <p:cNvGrpSpPr/>
          <p:nvPr/>
        </p:nvGrpSpPr>
        <p:grpSpPr>
          <a:xfrm>
            <a:off x="4475912" y="2460282"/>
            <a:ext cx="309265" cy="295606"/>
            <a:chOff x="0" y="0"/>
            <a:chExt cx="309263" cy="295605"/>
          </a:xfrm>
        </p:grpSpPr>
        <p:sp>
          <p:nvSpPr>
            <p:cNvPr id="7184" name="Shape 7184"/>
            <p:cNvSpPr/>
            <p:nvPr/>
          </p:nvSpPr>
          <p:spPr>
            <a:xfrm>
              <a:off x="0" y="0"/>
              <a:ext cx="240818" cy="2408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A6AAA9"/>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185" name="Shape 7185"/>
            <p:cNvSpPr/>
            <p:nvPr/>
          </p:nvSpPr>
          <p:spPr>
            <a:xfrm>
              <a:off x="212837" y="199178"/>
              <a:ext cx="96427" cy="96428"/>
            </a:xfrm>
            <a:prstGeom prst="line">
              <a:avLst/>
            </a:prstGeom>
            <a:noFill/>
            <a:ln w="25400" cap="flat">
              <a:solidFill>
                <a:srgbClr val="A6AAA9"/>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7187" name="Shape 7187"/>
          <p:cNvSpPr/>
          <p:nvPr/>
        </p:nvSpPr>
        <p:spPr>
          <a:xfrm>
            <a:off x="-19046" y="3433688"/>
            <a:ext cx="9647766" cy="752085"/>
          </a:xfrm>
          <a:prstGeom prst="rect">
            <a:avLst/>
          </a:prstGeom>
          <a:solidFill>
            <a:srgbClr val="000000">
              <a:alpha val="59670"/>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188" name="Shape 7188"/>
          <p:cNvSpPr/>
          <p:nvPr/>
        </p:nvSpPr>
        <p:spPr>
          <a:xfrm>
            <a:off x="357309" y="3529116"/>
            <a:ext cx="2576974"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90">
                <a:latin typeface="+mn-lt"/>
                <a:ea typeface="+mn-ea"/>
                <a:cs typeface="+mn-cs"/>
                <a:sym typeface="Helvetica Neue"/>
              </a:defRPr>
            </a:lvl1pPr>
          </a:lstStyle>
          <a:p>
            <a:pPr lvl="0">
              <a:defRPr sz="1800" spc="0">
                <a:solidFill>
                  <a:srgbClr val="000000"/>
                </a:solidFill>
              </a:defRPr>
            </a:pPr>
            <a:r>
              <a:rPr sz="3000" spc="-90">
                <a:solidFill>
                  <a:srgbClr val="FFFFFF"/>
                </a:solidFill>
              </a:rPr>
              <a:t>Friends on here</a:t>
            </a:r>
          </a:p>
        </p:txBody>
      </p:sp>
      <p:sp>
        <p:nvSpPr>
          <p:cNvPr id="7189" name="Shape 7189"/>
          <p:cNvSpPr/>
          <p:nvPr/>
        </p:nvSpPr>
        <p:spPr>
          <a:xfrm>
            <a:off x="-150850" y="8892060"/>
            <a:ext cx="9647766" cy="752085"/>
          </a:xfrm>
          <a:prstGeom prst="rect">
            <a:avLst/>
          </a:prstGeom>
          <a:solidFill>
            <a:srgbClr val="000000">
              <a:alpha val="59670"/>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190" name="Shape 7190"/>
          <p:cNvSpPr/>
          <p:nvPr/>
        </p:nvSpPr>
        <p:spPr>
          <a:xfrm>
            <a:off x="205312" y="8987488"/>
            <a:ext cx="2617360" cy="53582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90">
                <a:latin typeface="+mn-lt"/>
                <a:ea typeface="+mn-ea"/>
                <a:cs typeface="+mn-cs"/>
                <a:sym typeface="Helvetica Neue"/>
              </a:defRPr>
            </a:lvl1pPr>
          </a:lstStyle>
          <a:p>
            <a:pPr lvl="0">
              <a:defRPr sz="1800" spc="0">
                <a:solidFill>
                  <a:srgbClr val="000000"/>
                </a:solidFill>
              </a:defRPr>
            </a:pPr>
            <a:r>
              <a:rPr sz="3000" spc="-90">
                <a:solidFill>
                  <a:srgbClr val="FFFFFF"/>
                </a:solidFill>
              </a:rPr>
              <a:t>Friends to invite</a:t>
            </a:r>
          </a:p>
        </p:txBody>
      </p:sp>
      <p:sp>
        <p:nvSpPr>
          <p:cNvPr id="7191" name="Shape 7191"/>
          <p:cNvSpPr/>
          <p:nvPr/>
        </p:nvSpPr>
        <p:spPr>
          <a:xfrm>
            <a:off x="410433" y="5756057"/>
            <a:ext cx="9135554" cy="1"/>
          </a:xfrm>
          <a:prstGeom prst="line">
            <a:avLst/>
          </a:prstGeom>
          <a:ln w="12700">
            <a:solidFill>
              <a:srgbClr val="FFFFFF">
                <a:alpha val="26079"/>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192" name="Shape 7192"/>
          <p:cNvSpPr/>
          <p:nvPr/>
        </p:nvSpPr>
        <p:spPr>
          <a:xfrm>
            <a:off x="410433" y="7330409"/>
            <a:ext cx="9135554" cy="1"/>
          </a:xfrm>
          <a:prstGeom prst="line">
            <a:avLst/>
          </a:prstGeom>
          <a:ln w="12700">
            <a:solidFill>
              <a:srgbClr val="FFFFFF">
                <a:alpha val="26079"/>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193" name="Shape 7193"/>
          <p:cNvSpPr/>
          <p:nvPr/>
        </p:nvSpPr>
        <p:spPr>
          <a:xfrm>
            <a:off x="389802" y="11222390"/>
            <a:ext cx="9135554" cy="1"/>
          </a:xfrm>
          <a:prstGeom prst="line">
            <a:avLst/>
          </a:prstGeom>
          <a:ln w="12700">
            <a:solidFill>
              <a:srgbClr val="FFFFFF">
                <a:alpha val="26079"/>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194" name="Shape 7194"/>
          <p:cNvSpPr/>
          <p:nvPr/>
        </p:nvSpPr>
        <p:spPr>
          <a:xfrm>
            <a:off x="389802" y="12796742"/>
            <a:ext cx="9135554" cy="1"/>
          </a:xfrm>
          <a:prstGeom prst="line">
            <a:avLst/>
          </a:prstGeom>
          <a:ln w="12700">
            <a:solidFill>
              <a:srgbClr val="FFFFFF">
                <a:alpha val="26079"/>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195" name="Shape 7195"/>
          <p:cNvSpPr/>
          <p:nvPr/>
        </p:nvSpPr>
        <p:spPr>
          <a:xfrm>
            <a:off x="389802" y="14345693"/>
            <a:ext cx="9135554" cy="1"/>
          </a:xfrm>
          <a:prstGeom prst="line">
            <a:avLst/>
          </a:prstGeom>
          <a:ln w="12700">
            <a:solidFill>
              <a:srgbClr val="FFFFFF">
                <a:alpha val="26079"/>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196" name="Shape 7196"/>
          <p:cNvSpPr/>
          <p:nvPr/>
        </p:nvSpPr>
        <p:spPr>
          <a:xfrm>
            <a:off x="389802" y="15920045"/>
            <a:ext cx="9135554" cy="1"/>
          </a:xfrm>
          <a:prstGeom prst="line">
            <a:avLst/>
          </a:prstGeom>
          <a:ln w="12700">
            <a:solidFill>
              <a:srgbClr val="FFFFFF">
                <a:alpha val="26079"/>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pic>
        <p:nvPicPr>
          <p:cNvPr id="7197" name="face4.jpg"/>
          <p:cNvPicPr/>
          <p:nvPr/>
        </p:nvPicPr>
        <p:blipFill>
          <a:blip r:embed="rId2">
            <a:extLst/>
          </a:blip>
          <a:stretch>
            <a:fillRect/>
          </a:stretch>
        </p:blipFill>
        <p:spPr>
          <a:xfrm>
            <a:off x="404448" y="4445178"/>
            <a:ext cx="1038867" cy="1038745"/>
          </a:xfrm>
          <a:prstGeom prst="rect">
            <a:avLst/>
          </a:prstGeom>
          <a:ln w="12700">
            <a:miter lim="400000"/>
          </a:ln>
        </p:spPr>
      </p:pic>
      <p:pic>
        <p:nvPicPr>
          <p:cNvPr id="7198" name="COMMUNICATION_11.jpg"/>
          <p:cNvPicPr/>
          <p:nvPr/>
        </p:nvPicPr>
        <p:blipFill>
          <a:blip r:embed="rId3">
            <a:extLst/>
          </a:blip>
          <a:stretch>
            <a:fillRect/>
          </a:stretch>
        </p:blipFill>
        <p:spPr>
          <a:xfrm>
            <a:off x="404448" y="6019530"/>
            <a:ext cx="1038867" cy="1038744"/>
          </a:xfrm>
          <a:prstGeom prst="rect">
            <a:avLst/>
          </a:prstGeom>
          <a:ln w="12700">
            <a:miter lim="400000"/>
          </a:ln>
        </p:spPr>
      </p:pic>
      <p:pic>
        <p:nvPicPr>
          <p:cNvPr id="7199" name="face7.jpg"/>
          <p:cNvPicPr/>
          <p:nvPr/>
        </p:nvPicPr>
        <p:blipFill>
          <a:blip r:embed="rId4">
            <a:extLst/>
          </a:blip>
          <a:stretch>
            <a:fillRect/>
          </a:stretch>
        </p:blipFill>
        <p:spPr>
          <a:xfrm>
            <a:off x="404448" y="7593881"/>
            <a:ext cx="1038867" cy="1038744"/>
          </a:xfrm>
          <a:prstGeom prst="rect">
            <a:avLst/>
          </a:prstGeom>
          <a:ln w="12700">
            <a:miter lim="400000"/>
          </a:ln>
        </p:spPr>
      </p:pic>
      <p:pic>
        <p:nvPicPr>
          <p:cNvPr id="7200" name="AUTUMN EVENINGS_01.jpg"/>
          <p:cNvPicPr/>
          <p:nvPr/>
        </p:nvPicPr>
        <p:blipFill>
          <a:blip r:embed="rId5">
            <a:extLst/>
          </a:blip>
          <a:stretch>
            <a:fillRect/>
          </a:stretch>
        </p:blipFill>
        <p:spPr>
          <a:xfrm>
            <a:off x="404448" y="9907531"/>
            <a:ext cx="1038867" cy="1038744"/>
          </a:xfrm>
          <a:prstGeom prst="rect">
            <a:avLst/>
          </a:prstGeom>
          <a:ln w="12700">
            <a:miter lim="400000"/>
          </a:ln>
        </p:spPr>
      </p:pic>
      <p:pic>
        <p:nvPicPr>
          <p:cNvPr id="7201" name="face3.jpg"/>
          <p:cNvPicPr/>
          <p:nvPr/>
        </p:nvPicPr>
        <p:blipFill>
          <a:blip r:embed="rId6">
            <a:extLst/>
          </a:blip>
          <a:stretch>
            <a:fillRect/>
          </a:stretch>
        </p:blipFill>
        <p:spPr>
          <a:xfrm>
            <a:off x="391749" y="11473078"/>
            <a:ext cx="1038866" cy="1038744"/>
          </a:xfrm>
          <a:prstGeom prst="rect">
            <a:avLst/>
          </a:prstGeom>
          <a:ln w="12700">
            <a:miter lim="400000"/>
          </a:ln>
        </p:spPr>
      </p:pic>
      <p:pic>
        <p:nvPicPr>
          <p:cNvPr id="7202" name="MUSIC_08.jpg"/>
          <p:cNvPicPr/>
          <p:nvPr/>
        </p:nvPicPr>
        <p:blipFill>
          <a:blip r:embed="rId7">
            <a:extLst/>
          </a:blip>
          <a:stretch>
            <a:fillRect/>
          </a:stretch>
        </p:blipFill>
        <p:spPr>
          <a:xfrm>
            <a:off x="398098" y="13034728"/>
            <a:ext cx="1038867" cy="1038744"/>
          </a:xfrm>
          <a:prstGeom prst="rect">
            <a:avLst/>
          </a:prstGeom>
          <a:ln w="12700">
            <a:miter lim="400000"/>
          </a:ln>
        </p:spPr>
      </p:pic>
      <p:pic>
        <p:nvPicPr>
          <p:cNvPr id="7203" name="MUSIC_02.jpg"/>
          <p:cNvPicPr/>
          <p:nvPr/>
        </p:nvPicPr>
        <p:blipFill>
          <a:blip r:embed="rId8">
            <a:extLst/>
          </a:blip>
          <a:stretch>
            <a:fillRect/>
          </a:stretch>
        </p:blipFill>
        <p:spPr>
          <a:xfrm>
            <a:off x="385398" y="14600276"/>
            <a:ext cx="1038867" cy="1038744"/>
          </a:xfrm>
          <a:prstGeom prst="rect">
            <a:avLst/>
          </a:prstGeom>
          <a:ln w="12700">
            <a:miter lim="400000"/>
          </a:ln>
        </p:spPr>
      </p:pic>
      <p:pic>
        <p:nvPicPr>
          <p:cNvPr id="7204" name="NYR_08.jpg"/>
          <p:cNvPicPr/>
          <p:nvPr/>
        </p:nvPicPr>
        <p:blipFill>
          <a:blip r:embed="rId9">
            <a:extLst/>
          </a:blip>
          <a:stretch>
            <a:fillRect/>
          </a:stretch>
        </p:blipFill>
        <p:spPr>
          <a:xfrm>
            <a:off x="392267" y="16162940"/>
            <a:ext cx="1025526" cy="1038744"/>
          </a:xfrm>
          <a:prstGeom prst="rect">
            <a:avLst/>
          </a:prstGeom>
          <a:ln w="12700">
            <a:miter lim="400000"/>
          </a:ln>
        </p:spPr>
      </p:pic>
      <p:sp>
        <p:nvSpPr>
          <p:cNvPr id="7205" name="Shape 7205"/>
          <p:cNvSpPr/>
          <p:nvPr/>
        </p:nvSpPr>
        <p:spPr>
          <a:xfrm>
            <a:off x="1172719" y="6632436"/>
            <a:ext cx="414617" cy="4146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206" name="Shape 7206"/>
          <p:cNvSpPr/>
          <p:nvPr/>
        </p:nvSpPr>
        <p:spPr>
          <a:xfrm>
            <a:off x="1314375" y="6723886"/>
            <a:ext cx="131305" cy="231716"/>
          </a:xfrm>
          <a:custGeom>
            <a:avLst/>
            <a:gdLst/>
            <a:ahLst/>
            <a:cxnLst>
              <a:cxn ang="0">
                <a:pos x="wd2" y="hd2"/>
              </a:cxn>
              <a:cxn ang="5400000">
                <a:pos x="wd2" y="hd2"/>
              </a:cxn>
              <a:cxn ang="10800000">
                <a:pos x="wd2" y="hd2"/>
              </a:cxn>
              <a:cxn ang="16200000">
                <a:pos x="wd2" y="hd2"/>
              </a:cxn>
            </a:cxnLst>
            <a:rect l="0" t="0" r="r" b="b"/>
            <a:pathLst>
              <a:path w="21600" h="21453" extrusionOk="0">
                <a:moveTo>
                  <a:pt x="0" y="6599"/>
                </a:moveTo>
                <a:lnTo>
                  <a:pt x="5411" y="0"/>
                </a:lnTo>
                <a:lnTo>
                  <a:pt x="21600" y="0"/>
                </a:lnTo>
                <a:cubicBezTo>
                  <a:pt x="21536" y="2924"/>
                  <a:pt x="21471" y="5849"/>
                  <a:pt x="21407" y="8773"/>
                </a:cubicBezTo>
                <a:cubicBezTo>
                  <a:pt x="21343" y="11697"/>
                  <a:pt x="21279" y="14622"/>
                  <a:pt x="21214" y="17546"/>
                </a:cubicBezTo>
                <a:cubicBezTo>
                  <a:pt x="19155" y="19774"/>
                  <a:pt x="15194" y="21245"/>
                  <a:pt x="10744" y="21433"/>
                </a:cubicBezTo>
                <a:cubicBezTo>
                  <a:pt x="6790" y="21600"/>
                  <a:pt x="2922" y="20725"/>
                  <a:pt x="273" y="19064"/>
                </a:cubicBezTo>
                <a:lnTo>
                  <a:pt x="4250" y="15346"/>
                </a:lnTo>
                <a:cubicBezTo>
                  <a:pt x="5465" y="15614"/>
                  <a:pt x="6839" y="15520"/>
                  <a:pt x="7905" y="15096"/>
                </a:cubicBezTo>
                <a:cubicBezTo>
                  <a:pt x="8830" y="14729"/>
                  <a:pt x="9420" y="14151"/>
                  <a:pt x="9520" y="13516"/>
                </a:cubicBezTo>
                <a:lnTo>
                  <a:pt x="9165" y="6513"/>
                </a:lnTo>
                <a:lnTo>
                  <a:pt x="0" y="6599"/>
                </a:lnTo>
                <a:close/>
              </a:path>
            </a:pathLst>
          </a:custGeom>
          <a:solidFill>
            <a:srgbClr val="773F9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207" name="Shape 7207"/>
          <p:cNvSpPr/>
          <p:nvPr/>
        </p:nvSpPr>
        <p:spPr>
          <a:xfrm>
            <a:off x="1172719" y="8205338"/>
            <a:ext cx="414617" cy="4146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208" name="Shape 7208"/>
          <p:cNvSpPr/>
          <p:nvPr/>
        </p:nvSpPr>
        <p:spPr>
          <a:xfrm>
            <a:off x="1314375" y="8296788"/>
            <a:ext cx="131305" cy="231717"/>
          </a:xfrm>
          <a:custGeom>
            <a:avLst/>
            <a:gdLst/>
            <a:ahLst/>
            <a:cxnLst>
              <a:cxn ang="0">
                <a:pos x="wd2" y="hd2"/>
              </a:cxn>
              <a:cxn ang="5400000">
                <a:pos x="wd2" y="hd2"/>
              </a:cxn>
              <a:cxn ang="10800000">
                <a:pos x="wd2" y="hd2"/>
              </a:cxn>
              <a:cxn ang="16200000">
                <a:pos x="wd2" y="hd2"/>
              </a:cxn>
            </a:cxnLst>
            <a:rect l="0" t="0" r="r" b="b"/>
            <a:pathLst>
              <a:path w="21600" h="21453" extrusionOk="0">
                <a:moveTo>
                  <a:pt x="0" y="6599"/>
                </a:moveTo>
                <a:lnTo>
                  <a:pt x="5411" y="0"/>
                </a:lnTo>
                <a:lnTo>
                  <a:pt x="21600" y="0"/>
                </a:lnTo>
                <a:cubicBezTo>
                  <a:pt x="21536" y="2924"/>
                  <a:pt x="21471" y="5849"/>
                  <a:pt x="21407" y="8773"/>
                </a:cubicBezTo>
                <a:cubicBezTo>
                  <a:pt x="21343" y="11697"/>
                  <a:pt x="21279" y="14622"/>
                  <a:pt x="21214" y="17546"/>
                </a:cubicBezTo>
                <a:cubicBezTo>
                  <a:pt x="19155" y="19774"/>
                  <a:pt x="15194" y="21245"/>
                  <a:pt x="10744" y="21433"/>
                </a:cubicBezTo>
                <a:cubicBezTo>
                  <a:pt x="6790" y="21600"/>
                  <a:pt x="2922" y="20725"/>
                  <a:pt x="273" y="19064"/>
                </a:cubicBezTo>
                <a:lnTo>
                  <a:pt x="4250" y="15346"/>
                </a:lnTo>
                <a:cubicBezTo>
                  <a:pt x="5465" y="15614"/>
                  <a:pt x="6839" y="15520"/>
                  <a:pt x="7905" y="15096"/>
                </a:cubicBezTo>
                <a:cubicBezTo>
                  <a:pt x="8830" y="14729"/>
                  <a:pt x="9420" y="14151"/>
                  <a:pt x="9520" y="13516"/>
                </a:cubicBezTo>
                <a:lnTo>
                  <a:pt x="9165" y="6513"/>
                </a:lnTo>
                <a:lnTo>
                  <a:pt x="0" y="6599"/>
                </a:lnTo>
                <a:close/>
              </a:path>
            </a:pathLst>
          </a:custGeom>
          <a:solidFill>
            <a:srgbClr val="773F9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209" name="Shape 7209"/>
          <p:cNvSpPr/>
          <p:nvPr/>
        </p:nvSpPr>
        <p:spPr>
          <a:xfrm>
            <a:off x="1172719" y="5069336"/>
            <a:ext cx="414617" cy="4146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210" name="Shape 7210"/>
          <p:cNvSpPr/>
          <p:nvPr/>
        </p:nvSpPr>
        <p:spPr>
          <a:xfrm>
            <a:off x="1314375" y="5160786"/>
            <a:ext cx="131305" cy="231716"/>
          </a:xfrm>
          <a:custGeom>
            <a:avLst/>
            <a:gdLst/>
            <a:ahLst/>
            <a:cxnLst>
              <a:cxn ang="0">
                <a:pos x="wd2" y="hd2"/>
              </a:cxn>
              <a:cxn ang="5400000">
                <a:pos x="wd2" y="hd2"/>
              </a:cxn>
              <a:cxn ang="10800000">
                <a:pos x="wd2" y="hd2"/>
              </a:cxn>
              <a:cxn ang="16200000">
                <a:pos x="wd2" y="hd2"/>
              </a:cxn>
            </a:cxnLst>
            <a:rect l="0" t="0" r="r" b="b"/>
            <a:pathLst>
              <a:path w="21600" h="21453" extrusionOk="0">
                <a:moveTo>
                  <a:pt x="0" y="6599"/>
                </a:moveTo>
                <a:lnTo>
                  <a:pt x="5411" y="0"/>
                </a:lnTo>
                <a:lnTo>
                  <a:pt x="21600" y="0"/>
                </a:lnTo>
                <a:cubicBezTo>
                  <a:pt x="21536" y="2924"/>
                  <a:pt x="21471" y="5849"/>
                  <a:pt x="21407" y="8773"/>
                </a:cubicBezTo>
                <a:cubicBezTo>
                  <a:pt x="21343" y="11697"/>
                  <a:pt x="21279" y="14622"/>
                  <a:pt x="21214" y="17546"/>
                </a:cubicBezTo>
                <a:cubicBezTo>
                  <a:pt x="19155" y="19774"/>
                  <a:pt x="15194" y="21245"/>
                  <a:pt x="10744" y="21433"/>
                </a:cubicBezTo>
                <a:cubicBezTo>
                  <a:pt x="6790" y="21600"/>
                  <a:pt x="2922" y="20725"/>
                  <a:pt x="273" y="19064"/>
                </a:cubicBezTo>
                <a:lnTo>
                  <a:pt x="4250" y="15346"/>
                </a:lnTo>
                <a:cubicBezTo>
                  <a:pt x="5465" y="15614"/>
                  <a:pt x="6839" y="15520"/>
                  <a:pt x="7905" y="15096"/>
                </a:cubicBezTo>
                <a:cubicBezTo>
                  <a:pt x="8830" y="14729"/>
                  <a:pt x="9420" y="14151"/>
                  <a:pt x="9520" y="13516"/>
                </a:cubicBezTo>
                <a:lnTo>
                  <a:pt x="9165" y="6513"/>
                </a:lnTo>
                <a:lnTo>
                  <a:pt x="0" y="6599"/>
                </a:lnTo>
                <a:close/>
              </a:path>
            </a:pathLst>
          </a:custGeom>
          <a:solidFill>
            <a:srgbClr val="773F9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211" name="Shape 7211"/>
          <p:cNvSpPr/>
          <p:nvPr/>
        </p:nvSpPr>
        <p:spPr>
          <a:xfrm>
            <a:off x="1172102" y="10531688"/>
            <a:ext cx="414617" cy="4146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CC8D"/>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212" name="Shape 7212"/>
          <p:cNvSpPr/>
          <p:nvPr/>
        </p:nvSpPr>
        <p:spPr>
          <a:xfrm>
            <a:off x="1259941" y="10645127"/>
            <a:ext cx="238938" cy="187739"/>
          </a:xfrm>
          <a:custGeom>
            <a:avLst/>
            <a:gdLst/>
            <a:ahLst/>
            <a:cxnLst>
              <a:cxn ang="0">
                <a:pos x="wd2" y="hd2"/>
              </a:cxn>
              <a:cxn ang="5400000">
                <a:pos x="wd2" y="hd2"/>
              </a:cxn>
              <a:cxn ang="10800000">
                <a:pos x="wd2" y="hd2"/>
              </a:cxn>
              <a:cxn ang="16200000">
                <a:pos x="wd2" y="hd2"/>
              </a:cxn>
            </a:cxnLst>
            <a:rect l="0" t="0" r="r" b="b"/>
            <a:pathLst>
              <a:path w="21600" h="21600" extrusionOk="0">
                <a:moveTo>
                  <a:pt x="0" y="19146"/>
                </a:moveTo>
                <a:lnTo>
                  <a:pt x="0" y="6965"/>
                </a:lnTo>
                <a:cubicBezTo>
                  <a:pt x="354" y="7466"/>
                  <a:pt x="759" y="7911"/>
                  <a:pt x="1217" y="8300"/>
                </a:cubicBezTo>
                <a:cubicBezTo>
                  <a:pt x="4126" y="10816"/>
                  <a:pt x="6123" y="12580"/>
                  <a:pt x="7208" y="13592"/>
                </a:cubicBezTo>
                <a:cubicBezTo>
                  <a:pt x="7666" y="14022"/>
                  <a:pt x="8038" y="14357"/>
                  <a:pt x="8323" y="14597"/>
                </a:cubicBezTo>
                <a:cubicBezTo>
                  <a:pt x="8608" y="14837"/>
                  <a:pt x="8988" y="15083"/>
                  <a:pt x="9462" y="15334"/>
                </a:cubicBezTo>
                <a:cubicBezTo>
                  <a:pt x="9936" y="15584"/>
                  <a:pt x="10378" y="15709"/>
                  <a:pt x="10788" y="15709"/>
                </a:cubicBezTo>
                <a:lnTo>
                  <a:pt x="10800" y="15709"/>
                </a:lnTo>
                <a:lnTo>
                  <a:pt x="10812" y="15709"/>
                </a:lnTo>
                <a:cubicBezTo>
                  <a:pt x="11222" y="15709"/>
                  <a:pt x="11664" y="15584"/>
                  <a:pt x="12138" y="15334"/>
                </a:cubicBezTo>
                <a:cubicBezTo>
                  <a:pt x="12612" y="15083"/>
                  <a:pt x="12992" y="14837"/>
                  <a:pt x="13277" y="14597"/>
                </a:cubicBezTo>
                <a:cubicBezTo>
                  <a:pt x="13562" y="14357"/>
                  <a:pt x="13934" y="14022"/>
                  <a:pt x="14392" y="13592"/>
                </a:cubicBezTo>
                <a:cubicBezTo>
                  <a:pt x="15758" y="12334"/>
                  <a:pt x="17759" y="10570"/>
                  <a:pt x="20395" y="8300"/>
                </a:cubicBezTo>
                <a:cubicBezTo>
                  <a:pt x="20853" y="7901"/>
                  <a:pt x="21254" y="7456"/>
                  <a:pt x="21600" y="6965"/>
                </a:cubicBezTo>
                <a:lnTo>
                  <a:pt x="21600" y="19146"/>
                </a:lnTo>
                <a:cubicBezTo>
                  <a:pt x="21600" y="19821"/>
                  <a:pt x="21411" y="20398"/>
                  <a:pt x="21033" y="20879"/>
                </a:cubicBezTo>
                <a:cubicBezTo>
                  <a:pt x="20656" y="21360"/>
                  <a:pt x="20202" y="21600"/>
                  <a:pt x="19671" y="21600"/>
                </a:cubicBezTo>
                <a:lnTo>
                  <a:pt x="1929" y="21600"/>
                </a:lnTo>
                <a:cubicBezTo>
                  <a:pt x="1398" y="21600"/>
                  <a:pt x="944" y="21360"/>
                  <a:pt x="567" y="20879"/>
                </a:cubicBezTo>
                <a:cubicBezTo>
                  <a:pt x="189" y="20398"/>
                  <a:pt x="0" y="19821"/>
                  <a:pt x="0" y="19146"/>
                </a:cubicBezTo>
                <a:close/>
                <a:moveTo>
                  <a:pt x="0" y="2792"/>
                </a:moveTo>
                <a:cubicBezTo>
                  <a:pt x="0" y="1995"/>
                  <a:pt x="167" y="1330"/>
                  <a:pt x="500" y="798"/>
                </a:cubicBezTo>
                <a:cubicBezTo>
                  <a:pt x="834" y="266"/>
                  <a:pt x="1310" y="0"/>
                  <a:pt x="1929" y="0"/>
                </a:cubicBezTo>
                <a:lnTo>
                  <a:pt x="19671" y="0"/>
                </a:lnTo>
                <a:cubicBezTo>
                  <a:pt x="20194" y="0"/>
                  <a:pt x="20646" y="241"/>
                  <a:pt x="21028" y="722"/>
                </a:cubicBezTo>
                <a:cubicBezTo>
                  <a:pt x="21409" y="1202"/>
                  <a:pt x="21600" y="1780"/>
                  <a:pt x="21600" y="2455"/>
                </a:cubicBezTo>
                <a:cubicBezTo>
                  <a:pt x="21600" y="3263"/>
                  <a:pt x="21403" y="4035"/>
                  <a:pt x="21009" y="4771"/>
                </a:cubicBezTo>
                <a:cubicBezTo>
                  <a:pt x="20616" y="5508"/>
                  <a:pt x="20125" y="6137"/>
                  <a:pt x="19539" y="6658"/>
                </a:cubicBezTo>
                <a:cubicBezTo>
                  <a:pt x="16517" y="9327"/>
                  <a:pt x="14637" y="10990"/>
                  <a:pt x="13898" y="11644"/>
                </a:cubicBezTo>
                <a:cubicBezTo>
                  <a:pt x="13817" y="11716"/>
                  <a:pt x="13647" y="11871"/>
                  <a:pt x="13385" y="12112"/>
                </a:cubicBezTo>
                <a:cubicBezTo>
                  <a:pt x="13124" y="12353"/>
                  <a:pt x="12907" y="12547"/>
                  <a:pt x="12735" y="12695"/>
                </a:cubicBezTo>
                <a:cubicBezTo>
                  <a:pt x="12562" y="12843"/>
                  <a:pt x="12353" y="13009"/>
                  <a:pt x="12108" y="13193"/>
                </a:cubicBezTo>
                <a:cubicBezTo>
                  <a:pt x="11863" y="13378"/>
                  <a:pt x="11632" y="13516"/>
                  <a:pt x="11415" y="13608"/>
                </a:cubicBezTo>
                <a:cubicBezTo>
                  <a:pt x="11198" y="13700"/>
                  <a:pt x="10997" y="13745"/>
                  <a:pt x="10812" y="13745"/>
                </a:cubicBezTo>
                <a:lnTo>
                  <a:pt x="10800" y="13745"/>
                </a:lnTo>
                <a:lnTo>
                  <a:pt x="10788" y="13745"/>
                </a:lnTo>
                <a:cubicBezTo>
                  <a:pt x="10603" y="13745"/>
                  <a:pt x="10402" y="13700"/>
                  <a:pt x="10185" y="13608"/>
                </a:cubicBezTo>
                <a:cubicBezTo>
                  <a:pt x="9968" y="13516"/>
                  <a:pt x="9737" y="13378"/>
                  <a:pt x="9492" y="13193"/>
                </a:cubicBezTo>
                <a:cubicBezTo>
                  <a:pt x="9247" y="13009"/>
                  <a:pt x="9038" y="12843"/>
                  <a:pt x="8865" y="12695"/>
                </a:cubicBezTo>
                <a:cubicBezTo>
                  <a:pt x="8693" y="12547"/>
                  <a:pt x="8475" y="12353"/>
                  <a:pt x="8215" y="12112"/>
                </a:cubicBezTo>
                <a:cubicBezTo>
                  <a:pt x="7953" y="11871"/>
                  <a:pt x="7783" y="11716"/>
                  <a:pt x="7702" y="11644"/>
                </a:cubicBezTo>
                <a:cubicBezTo>
                  <a:pt x="6971" y="10990"/>
                  <a:pt x="5918" y="10056"/>
                  <a:pt x="4544" y="8844"/>
                </a:cubicBezTo>
                <a:cubicBezTo>
                  <a:pt x="3170" y="7632"/>
                  <a:pt x="2346" y="6904"/>
                  <a:pt x="2073" y="6658"/>
                </a:cubicBezTo>
                <a:cubicBezTo>
                  <a:pt x="1575" y="6228"/>
                  <a:pt x="1105" y="5638"/>
                  <a:pt x="663" y="4886"/>
                </a:cubicBezTo>
                <a:cubicBezTo>
                  <a:pt x="221" y="4134"/>
                  <a:pt x="0" y="3436"/>
                  <a:pt x="0" y="2792"/>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213" name="Shape 7213"/>
          <p:cNvSpPr/>
          <p:nvPr/>
        </p:nvSpPr>
        <p:spPr>
          <a:xfrm>
            <a:off x="1180582" y="12087329"/>
            <a:ext cx="414617" cy="4146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CC8D"/>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214" name="Shape 7214"/>
          <p:cNvSpPr/>
          <p:nvPr/>
        </p:nvSpPr>
        <p:spPr>
          <a:xfrm>
            <a:off x="1268422" y="12200769"/>
            <a:ext cx="238937" cy="187738"/>
          </a:xfrm>
          <a:custGeom>
            <a:avLst/>
            <a:gdLst/>
            <a:ahLst/>
            <a:cxnLst>
              <a:cxn ang="0">
                <a:pos x="wd2" y="hd2"/>
              </a:cxn>
              <a:cxn ang="5400000">
                <a:pos x="wd2" y="hd2"/>
              </a:cxn>
              <a:cxn ang="10800000">
                <a:pos x="wd2" y="hd2"/>
              </a:cxn>
              <a:cxn ang="16200000">
                <a:pos x="wd2" y="hd2"/>
              </a:cxn>
            </a:cxnLst>
            <a:rect l="0" t="0" r="r" b="b"/>
            <a:pathLst>
              <a:path w="21600" h="21600" extrusionOk="0">
                <a:moveTo>
                  <a:pt x="0" y="19146"/>
                </a:moveTo>
                <a:lnTo>
                  <a:pt x="0" y="6965"/>
                </a:lnTo>
                <a:cubicBezTo>
                  <a:pt x="354" y="7466"/>
                  <a:pt x="759" y="7911"/>
                  <a:pt x="1217" y="8300"/>
                </a:cubicBezTo>
                <a:cubicBezTo>
                  <a:pt x="4126" y="10816"/>
                  <a:pt x="6123" y="12580"/>
                  <a:pt x="7208" y="13592"/>
                </a:cubicBezTo>
                <a:cubicBezTo>
                  <a:pt x="7666" y="14022"/>
                  <a:pt x="8038" y="14357"/>
                  <a:pt x="8323" y="14597"/>
                </a:cubicBezTo>
                <a:cubicBezTo>
                  <a:pt x="8608" y="14837"/>
                  <a:pt x="8988" y="15083"/>
                  <a:pt x="9462" y="15334"/>
                </a:cubicBezTo>
                <a:cubicBezTo>
                  <a:pt x="9936" y="15584"/>
                  <a:pt x="10378" y="15709"/>
                  <a:pt x="10788" y="15709"/>
                </a:cubicBezTo>
                <a:lnTo>
                  <a:pt x="10800" y="15709"/>
                </a:lnTo>
                <a:lnTo>
                  <a:pt x="10812" y="15709"/>
                </a:lnTo>
                <a:cubicBezTo>
                  <a:pt x="11222" y="15709"/>
                  <a:pt x="11664" y="15584"/>
                  <a:pt x="12138" y="15334"/>
                </a:cubicBezTo>
                <a:cubicBezTo>
                  <a:pt x="12612" y="15083"/>
                  <a:pt x="12992" y="14837"/>
                  <a:pt x="13277" y="14597"/>
                </a:cubicBezTo>
                <a:cubicBezTo>
                  <a:pt x="13562" y="14357"/>
                  <a:pt x="13934" y="14022"/>
                  <a:pt x="14392" y="13592"/>
                </a:cubicBezTo>
                <a:cubicBezTo>
                  <a:pt x="15758" y="12334"/>
                  <a:pt x="17759" y="10570"/>
                  <a:pt x="20395" y="8300"/>
                </a:cubicBezTo>
                <a:cubicBezTo>
                  <a:pt x="20853" y="7901"/>
                  <a:pt x="21254" y="7456"/>
                  <a:pt x="21600" y="6965"/>
                </a:cubicBezTo>
                <a:lnTo>
                  <a:pt x="21600" y="19146"/>
                </a:lnTo>
                <a:cubicBezTo>
                  <a:pt x="21600" y="19821"/>
                  <a:pt x="21411" y="20398"/>
                  <a:pt x="21033" y="20879"/>
                </a:cubicBezTo>
                <a:cubicBezTo>
                  <a:pt x="20656" y="21360"/>
                  <a:pt x="20202" y="21600"/>
                  <a:pt x="19671" y="21600"/>
                </a:cubicBezTo>
                <a:lnTo>
                  <a:pt x="1929" y="21600"/>
                </a:lnTo>
                <a:cubicBezTo>
                  <a:pt x="1398" y="21600"/>
                  <a:pt x="944" y="21360"/>
                  <a:pt x="567" y="20879"/>
                </a:cubicBezTo>
                <a:cubicBezTo>
                  <a:pt x="189" y="20398"/>
                  <a:pt x="0" y="19821"/>
                  <a:pt x="0" y="19146"/>
                </a:cubicBezTo>
                <a:close/>
                <a:moveTo>
                  <a:pt x="0" y="2792"/>
                </a:moveTo>
                <a:cubicBezTo>
                  <a:pt x="0" y="1995"/>
                  <a:pt x="167" y="1330"/>
                  <a:pt x="500" y="798"/>
                </a:cubicBezTo>
                <a:cubicBezTo>
                  <a:pt x="834" y="266"/>
                  <a:pt x="1310" y="0"/>
                  <a:pt x="1929" y="0"/>
                </a:cubicBezTo>
                <a:lnTo>
                  <a:pt x="19671" y="0"/>
                </a:lnTo>
                <a:cubicBezTo>
                  <a:pt x="20194" y="0"/>
                  <a:pt x="20646" y="241"/>
                  <a:pt x="21028" y="722"/>
                </a:cubicBezTo>
                <a:cubicBezTo>
                  <a:pt x="21409" y="1202"/>
                  <a:pt x="21600" y="1780"/>
                  <a:pt x="21600" y="2455"/>
                </a:cubicBezTo>
                <a:cubicBezTo>
                  <a:pt x="21600" y="3263"/>
                  <a:pt x="21403" y="4035"/>
                  <a:pt x="21009" y="4771"/>
                </a:cubicBezTo>
                <a:cubicBezTo>
                  <a:pt x="20616" y="5508"/>
                  <a:pt x="20125" y="6137"/>
                  <a:pt x="19539" y="6658"/>
                </a:cubicBezTo>
                <a:cubicBezTo>
                  <a:pt x="16517" y="9327"/>
                  <a:pt x="14637" y="10990"/>
                  <a:pt x="13898" y="11644"/>
                </a:cubicBezTo>
                <a:cubicBezTo>
                  <a:pt x="13817" y="11716"/>
                  <a:pt x="13647" y="11871"/>
                  <a:pt x="13385" y="12112"/>
                </a:cubicBezTo>
                <a:cubicBezTo>
                  <a:pt x="13124" y="12353"/>
                  <a:pt x="12907" y="12547"/>
                  <a:pt x="12735" y="12695"/>
                </a:cubicBezTo>
                <a:cubicBezTo>
                  <a:pt x="12562" y="12843"/>
                  <a:pt x="12353" y="13009"/>
                  <a:pt x="12108" y="13193"/>
                </a:cubicBezTo>
                <a:cubicBezTo>
                  <a:pt x="11863" y="13378"/>
                  <a:pt x="11632" y="13516"/>
                  <a:pt x="11415" y="13608"/>
                </a:cubicBezTo>
                <a:cubicBezTo>
                  <a:pt x="11198" y="13700"/>
                  <a:pt x="10997" y="13745"/>
                  <a:pt x="10812" y="13745"/>
                </a:cubicBezTo>
                <a:lnTo>
                  <a:pt x="10800" y="13745"/>
                </a:lnTo>
                <a:lnTo>
                  <a:pt x="10788" y="13745"/>
                </a:lnTo>
                <a:cubicBezTo>
                  <a:pt x="10603" y="13745"/>
                  <a:pt x="10402" y="13700"/>
                  <a:pt x="10185" y="13608"/>
                </a:cubicBezTo>
                <a:cubicBezTo>
                  <a:pt x="9968" y="13516"/>
                  <a:pt x="9737" y="13378"/>
                  <a:pt x="9492" y="13193"/>
                </a:cubicBezTo>
                <a:cubicBezTo>
                  <a:pt x="9247" y="13009"/>
                  <a:pt x="9038" y="12843"/>
                  <a:pt x="8865" y="12695"/>
                </a:cubicBezTo>
                <a:cubicBezTo>
                  <a:pt x="8693" y="12547"/>
                  <a:pt x="8475" y="12353"/>
                  <a:pt x="8215" y="12112"/>
                </a:cubicBezTo>
                <a:cubicBezTo>
                  <a:pt x="7953" y="11871"/>
                  <a:pt x="7783" y="11716"/>
                  <a:pt x="7702" y="11644"/>
                </a:cubicBezTo>
                <a:cubicBezTo>
                  <a:pt x="6971" y="10990"/>
                  <a:pt x="5918" y="10056"/>
                  <a:pt x="4544" y="8844"/>
                </a:cubicBezTo>
                <a:cubicBezTo>
                  <a:pt x="3170" y="7632"/>
                  <a:pt x="2346" y="6904"/>
                  <a:pt x="2073" y="6658"/>
                </a:cubicBezTo>
                <a:cubicBezTo>
                  <a:pt x="1575" y="6228"/>
                  <a:pt x="1105" y="5638"/>
                  <a:pt x="663" y="4886"/>
                </a:cubicBezTo>
                <a:cubicBezTo>
                  <a:pt x="221" y="4134"/>
                  <a:pt x="0" y="3436"/>
                  <a:pt x="0" y="2792"/>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215" name="Shape 7215"/>
          <p:cNvSpPr/>
          <p:nvPr/>
        </p:nvSpPr>
        <p:spPr>
          <a:xfrm>
            <a:off x="1180582" y="13655783"/>
            <a:ext cx="414617" cy="4146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CC8D"/>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216" name="Shape 7216"/>
          <p:cNvSpPr/>
          <p:nvPr/>
        </p:nvSpPr>
        <p:spPr>
          <a:xfrm>
            <a:off x="1268422" y="13769223"/>
            <a:ext cx="238937" cy="187738"/>
          </a:xfrm>
          <a:custGeom>
            <a:avLst/>
            <a:gdLst/>
            <a:ahLst/>
            <a:cxnLst>
              <a:cxn ang="0">
                <a:pos x="wd2" y="hd2"/>
              </a:cxn>
              <a:cxn ang="5400000">
                <a:pos x="wd2" y="hd2"/>
              </a:cxn>
              <a:cxn ang="10800000">
                <a:pos x="wd2" y="hd2"/>
              </a:cxn>
              <a:cxn ang="16200000">
                <a:pos x="wd2" y="hd2"/>
              </a:cxn>
            </a:cxnLst>
            <a:rect l="0" t="0" r="r" b="b"/>
            <a:pathLst>
              <a:path w="21600" h="21600" extrusionOk="0">
                <a:moveTo>
                  <a:pt x="0" y="19146"/>
                </a:moveTo>
                <a:lnTo>
                  <a:pt x="0" y="6965"/>
                </a:lnTo>
                <a:cubicBezTo>
                  <a:pt x="354" y="7466"/>
                  <a:pt x="759" y="7911"/>
                  <a:pt x="1217" y="8300"/>
                </a:cubicBezTo>
                <a:cubicBezTo>
                  <a:pt x="4126" y="10816"/>
                  <a:pt x="6123" y="12580"/>
                  <a:pt x="7208" y="13592"/>
                </a:cubicBezTo>
                <a:cubicBezTo>
                  <a:pt x="7666" y="14022"/>
                  <a:pt x="8038" y="14357"/>
                  <a:pt x="8323" y="14597"/>
                </a:cubicBezTo>
                <a:cubicBezTo>
                  <a:pt x="8608" y="14837"/>
                  <a:pt x="8988" y="15083"/>
                  <a:pt x="9462" y="15334"/>
                </a:cubicBezTo>
                <a:cubicBezTo>
                  <a:pt x="9936" y="15584"/>
                  <a:pt x="10378" y="15709"/>
                  <a:pt x="10788" y="15709"/>
                </a:cubicBezTo>
                <a:lnTo>
                  <a:pt x="10800" y="15709"/>
                </a:lnTo>
                <a:lnTo>
                  <a:pt x="10812" y="15709"/>
                </a:lnTo>
                <a:cubicBezTo>
                  <a:pt x="11222" y="15709"/>
                  <a:pt x="11664" y="15584"/>
                  <a:pt x="12138" y="15334"/>
                </a:cubicBezTo>
                <a:cubicBezTo>
                  <a:pt x="12612" y="15083"/>
                  <a:pt x="12992" y="14837"/>
                  <a:pt x="13277" y="14597"/>
                </a:cubicBezTo>
                <a:cubicBezTo>
                  <a:pt x="13562" y="14357"/>
                  <a:pt x="13934" y="14022"/>
                  <a:pt x="14392" y="13592"/>
                </a:cubicBezTo>
                <a:cubicBezTo>
                  <a:pt x="15758" y="12334"/>
                  <a:pt x="17759" y="10570"/>
                  <a:pt x="20395" y="8300"/>
                </a:cubicBezTo>
                <a:cubicBezTo>
                  <a:pt x="20853" y="7901"/>
                  <a:pt x="21254" y="7456"/>
                  <a:pt x="21600" y="6965"/>
                </a:cubicBezTo>
                <a:lnTo>
                  <a:pt x="21600" y="19146"/>
                </a:lnTo>
                <a:cubicBezTo>
                  <a:pt x="21600" y="19821"/>
                  <a:pt x="21411" y="20398"/>
                  <a:pt x="21033" y="20879"/>
                </a:cubicBezTo>
                <a:cubicBezTo>
                  <a:pt x="20656" y="21360"/>
                  <a:pt x="20202" y="21600"/>
                  <a:pt x="19671" y="21600"/>
                </a:cubicBezTo>
                <a:lnTo>
                  <a:pt x="1929" y="21600"/>
                </a:lnTo>
                <a:cubicBezTo>
                  <a:pt x="1398" y="21600"/>
                  <a:pt x="944" y="21360"/>
                  <a:pt x="567" y="20879"/>
                </a:cubicBezTo>
                <a:cubicBezTo>
                  <a:pt x="189" y="20398"/>
                  <a:pt x="0" y="19821"/>
                  <a:pt x="0" y="19146"/>
                </a:cubicBezTo>
                <a:close/>
                <a:moveTo>
                  <a:pt x="0" y="2792"/>
                </a:moveTo>
                <a:cubicBezTo>
                  <a:pt x="0" y="1995"/>
                  <a:pt x="167" y="1330"/>
                  <a:pt x="500" y="798"/>
                </a:cubicBezTo>
                <a:cubicBezTo>
                  <a:pt x="834" y="266"/>
                  <a:pt x="1310" y="0"/>
                  <a:pt x="1929" y="0"/>
                </a:cubicBezTo>
                <a:lnTo>
                  <a:pt x="19671" y="0"/>
                </a:lnTo>
                <a:cubicBezTo>
                  <a:pt x="20194" y="0"/>
                  <a:pt x="20646" y="241"/>
                  <a:pt x="21028" y="722"/>
                </a:cubicBezTo>
                <a:cubicBezTo>
                  <a:pt x="21409" y="1202"/>
                  <a:pt x="21600" y="1780"/>
                  <a:pt x="21600" y="2455"/>
                </a:cubicBezTo>
                <a:cubicBezTo>
                  <a:pt x="21600" y="3263"/>
                  <a:pt x="21403" y="4035"/>
                  <a:pt x="21009" y="4771"/>
                </a:cubicBezTo>
                <a:cubicBezTo>
                  <a:pt x="20616" y="5508"/>
                  <a:pt x="20125" y="6137"/>
                  <a:pt x="19539" y="6658"/>
                </a:cubicBezTo>
                <a:cubicBezTo>
                  <a:pt x="16517" y="9327"/>
                  <a:pt x="14637" y="10990"/>
                  <a:pt x="13898" y="11644"/>
                </a:cubicBezTo>
                <a:cubicBezTo>
                  <a:pt x="13817" y="11716"/>
                  <a:pt x="13647" y="11871"/>
                  <a:pt x="13385" y="12112"/>
                </a:cubicBezTo>
                <a:cubicBezTo>
                  <a:pt x="13124" y="12353"/>
                  <a:pt x="12907" y="12547"/>
                  <a:pt x="12735" y="12695"/>
                </a:cubicBezTo>
                <a:cubicBezTo>
                  <a:pt x="12562" y="12843"/>
                  <a:pt x="12353" y="13009"/>
                  <a:pt x="12108" y="13193"/>
                </a:cubicBezTo>
                <a:cubicBezTo>
                  <a:pt x="11863" y="13378"/>
                  <a:pt x="11632" y="13516"/>
                  <a:pt x="11415" y="13608"/>
                </a:cubicBezTo>
                <a:cubicBezTo>
                  <a:pt x="11198" y="13700"/>
                  <a:pt x="10997" y="13745"/>
                  <a:pt x="10812" y="13745"/>
                </a:cubicBezTo>
                <a:lnTo>
                  <a:pt x="10800" y="13745"/>
                </a:lnTo>
                <a:lnTo>
                  <a:pt x="10788" y="13745"/>
                </a:lnTo>
                <a:cubicBezTo>
                  <a:pt x="10603" y="13745"/>
                  <a:pt x="10402" y="13700"/>
                  <a:pt x="10185" y="13608"/>
                </a:cubicBezTo>
                <a:cubicBezTo>
                  <a:pt x="9968" y="13516"/>
                  <a:pt x="9737" y="13378"/>
                  <a:pt x="9492" y="13193"/>
                </a:cubicBezTo>
                <a:cubicBezTo>
                  <a:pt x="9247" y="13009"/>
                  <a:pt x="9038" y="12843"/>
                  <a:pt x="8865" y="12695"/>
                </a:cubicBezTo>
                <a:cubicBezTo>
                  <a:pt x="8693" y="12547"/>
                  <a:pt x="8475" y="12353"/>
                  <a:pt x="8215" y="12112"/>
                </a:cubicBezTo>
                <a:cubicBezTo>
                  <a:pt x="7953" y="11871"/>
                  <a:pt x="7783" y="11716"/>
                  <a:pt x="7702" y="11644"/>
                </a:cubicBezTo>
                <a:cubicBezTo>
                  <a:pt x="6971" y="10990"/>
                  <a:pt x="5918" y="10056"/>
                  <a:pt x="4544" y="8844"/>
                </a:cubicBezTo>
                <a:cubicBezTo>
                  <a:pt x="3170" y="7632"/>
                  <a:pt x="2346" y="6904"/>
                  <a:pt x="2073" y="6658"/>
                </a:cubicBezTo>
                <a:cubicBezTo>
                  <a:pt x="1575" y="6228"/>
                  <a:pt x="1105" y="5638"/>
                  <a:pt x="663" y="4886"/>
                </a:cubicBezTo>
                <a:cubicBezTo>
                  <a:pt x="221" y="4134"/>
                  <a:pt x="0" y="3436"/>
                  <a:pt x="0" y="2792"/>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217" name="Shape 7217"/>
          <p:cNvSpPr/>
          <p:nvPr/>
        </p:nvSpPr>
        <p:spPr>
          <a:xfrm>
            <a:off x="1176250" y="15224433"/>
            <a:ext cx="414616" cy="4146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CC8D"/>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218" name="Shape 7218"/>
          <p:cNvSpPr/>
          <p:nvPr/>
        </p:nvSpPr>
        <p:spPr>
          <a:xfrm>
            <a:off x="1264089" y="15337873"/>
            <a:ext cx="238938" cy="187738"/>
          </a:xfrm>
          <a:custGeom>
            <a:avLst/>
            <a:gdLst/>
            <a:ahLst/>
            <a:cxnLst>
              <a:cxn ang="0">
                <a:pos x="wd2" y="hd2"/>
              </a:cxn>
              <a:cxn ang="5400000">
                <a:pos x="wd2" y="hd2"/>
              </a:cxn>
              <a:cxn ang="10800000">
                <a:pos x="wd2" y="hd2"/>
              </a:cxn>
              <a:cxn ang="16200000">
                <a:pos x="wd2" y="hd2"/>
              </a:cxn>
            </a:cxnLst>
            <a:rect l="0" t="0" r="r" b="b"/>
            <a:pathLst>
              <a:path w="21600" h="21600" extrusionOk="0">
                <a:moveTo>
                  <a:pt x="0" y="19146"/>
                </a:moveTo>
                <a:lnTo>
                  <a:pt x="0" y="6965"/>
                </a:lnTo>
                <a:cubicBezTo>
                  <a:pt x="354" y="7466"/>
                  <a:pt x="759" y="7911"/>
                  <a:pt x="1217" y="8300"/>
                </a:cubicBezTo>
                <a:cubicBezTo>
                  <a:pt x="4126" y="10816"/>
                  <a:pt x="6123" y="12580"/>
                  <a:pt x="7208" y="13592"/>
                </a:cubicBezTo>
                <a:cubicBezTo>
                  <a:pt x="7666" y="14022"/>
                  <a:pt x="8038" y="14357"/>
                  <a:pt x="8323" y="14597"/>
                </a:cubicBezTo>
                <a:cubicBezTo>
                  <a:pt x="8608" y="14837"/>
                  <a:pt x="8988" y="15083"/>
                  <a:pt x="9462" y="15334"/>
                </a:cubicBezTo>
                <a:cubicBezTo>
                  <a:pt x="9936" y="15584"/>
                  <a:pt x="10378" y="15709"/>
                  <a:pt x="10788" y="15709"/>
                </a:cubicBezTo>
                <a:lnTo>
                  <a:pt x="10800" y="15709"/>
                </a:lnTo>
                <a:lnTo>
                  <a:pt x="10812" y="15709"/>
                </a:lnTo>
                <a:cubicBezTo>
                  <a:pt x="11222" y="15709"/>
                  <a:pt x="11664" y="15584"/>
                  <a:pt x="12138" y="15334"/>
                </a:cubicBezTo>
                <a:cubicBezTo>
                  <a:pt x="12612" y="15083"/>
                  <a:pt x="12992" y="14837"/>
                  <a:pt x="13277" y="14597"/>
                </a:cubicBezTo>
                <a:cubicBezTo>
                  <a:pt x="13562" y="14357"/>
                  <a:pt x="13934" y="14022"/>
                  <a:pt x="14392" y="13592"/>
                </a:cubicBezTo>
                <a:cubicBezTo>
                  <a:pt x="15758" y="12334"/>
                  <a:pt x="17759" y="10570"/>
                  <a:pt x="20395" y="8300"/>
                </a:cubicBezTo>
                <a:cubicBezTo>
                  <a:pt x="20853" y="7901"/>
                  <a:pt x="21254" y="7456"/>
                  <a:pt x="21600" y="6965"/>
                </a:cubicBezTo>
                <a:lnTo>
                  <a:pt x="21600" y="19146"/>
                </a:lnTo>
                <a:cubicBezTo>
                  <a:pt x="21600" y="19821"/>
                  <a:pt x="21411" y="20398"/>
                  <a:pt x="21033" y="20879"/>
                </a:cubicBezTo>
                <a:cubicBezTo>
                  <a:pt x="20656" y="21360"/>
                  <a:pt x="20202" y="21600"/>
                  <a:pt x="19671" y="21600"/>
                </a:cubicBezTo>
                <a:lnTo>
                  <a:pt x="1929" y="21600"/>
                </a:lnTo>
                <a:cubicBezTo>
                  <a:pt x="1398" y="21600"/>
                  <a:pt x="944" y="21360"/>
                  <a:pt x="567" y="20879"/>
                </a:cubicBezTo>
                <a:cubicBezTo>
                  <a:pt x="189" y="20398"/>
                  <a:pt x="0" y="19821"/>
                  <a:pt x="0" y="19146"/>
                </a:cubicBezTo>
                <a:close/>
                <a:moveTo>
                  <a:pt x="0" y="2792"/>
                </a:moveTo>
                <a:cubicBezTo>
                  <a:pt x="0" y="1995"/>
                  <a:pt x="167" y="1330"/>
                  <a:pt x="500" y="798"/>
                </a:cubicBezTo>
                <a:cubicBezTo>
                  <a:pt x="834" y="266"/>
                  <a:pt x="1310" y="0"/>
                  <a:pt x="1929" y="0"/>
                </a:cubicBezTo>
                <a:lnTo>
                  <a:pt x="19671" y="0"/>
                </a:lnTo>
                <a:cubicBezTo>
                  <a:pt x="20194" y="0"/>
                  <a:pt x="20646" y="241"/>
                  <a:pt x="21028" y="722"/>
                </a:cubicBezTo>
                <a:cubicBezTo>
                  <a:pt x="21409" y="1202"/>
                  <a:pt x="21600" y="1780"/>
                  <a:pt x="21600" y="2455"/>
                </a:cubicBezTo>
                <a:cubicBezTo>
                  <a:pt x="21600" y="3263"/>
                  <a:pt x="21403" y="4035"/>
                  <a:pt x="21009" y="4771"/>
                </a:cubicBezTo>
                <a:cubicBezTo>
                  <a:pt x="20616" y="5508"/>
                  <a:pt x="20125" y="6137"/>
                  <a:pt x="19539" y="6658"/>
                </a:cubicBezTo>
                <a:cubicBezTo>
                  <a:pt x="16517" y="9327"/>
                  <a:pt x="14637" y="10990"/>
                  <a:pt x="13898" y="11644"/>
                </a:cubicBezTo>
                <a:cubicBezTo>
                  <a:pt x="13817" y="11716"/>
                  <a:pt x="13647" y="11871"/>
                  <a:pt x="13385" y="12112"/>
                </a:cubicBezTo>
                <a:cubicBezTo>
                  <a:pt x="13124" y="12353"/>
                  <a:pt x="12907" y="12547"/>
                  <a:pt x="12735" y="12695"/>
                </a:cubicBezTo>
                <a:cubicBezTo>
                  <a:pt x="12562" y="12843"/>
                  <a:pt x="12353" y="13009"/>
                  <a:pt x="12108" y="13193"/>
                </a:cubicBezTo>
                <a:cubicBezTo>
                  <a:pt x="11863" y="13378"/>
                  <a:pt x="11632" y="13516"/>
                  <a:pt x="11415" y="13608"/>
                </a:cubicBezTo>
                <a:cubicBezTo>
                  <a:pt x="11198" y="13700"/>
                  <a:pt x="10997" y="13745"/>
                  <a:pt x="10812" y="13745"/>
                </a:cubicBezTo>
                <a:lnTo>
                  <a:pt x="10800" y="13745"/>
                </a:lnTo>
                <a:lnTo>
                  <a:pt x="10788" y="13745"/>
                </a:lnTo>
                <a:cubicBezTo>
                  <a:pt x="10603" y="13745"/>
                  <a:pt x="10402" y="13700"/>
                  <a:pt x="10185" y="13608"/>
                </a:cubicBezTo>
                <a:cubicBezTo>
                  <a:pt x="9968" y="13516"/>
                  <a:pt x="9737" y="13378"/>
                  <a:pt x="9492" y="13193"/>
                </a:cubicBezTo>
                <a:cubicBezTo>
                  <a:pt x="9247" y="13009"/>
                  <a:pt x="9038" y="12843"/>
                  <a:pt x="8865" y="12695"/>
                </a:cubicBezTo>
                <a:cubicBezTo>
                  <a:pt x="8693" y="12547"/>
                  <a:pt x="8475" y="12353"/>
                  <a:pt x="8215" y="12112"/>
                </a:cubicBezTo>
                <a:cubicBezTo>
                  <a:pt x="7953" y="11871"/>
                  <a:pt x="7783" y="11716"/>
                  <a:pt x="7702" y="11644"/>
                </a:cubicBezTo>
                <a:cubicBezTo>
                  <a:pt x="6971" y="10990"/>
                  <a:pt x="5918" y="10056"/>
                  <a:pt x="4544" y="8844"/>
                </a:cubicBezTo>
                <a:cubicBezTo>
                  <a:pt x="3170" y="7632"/>
                  <a:pt x="2346" y="6904"/>
                  <a:pt x="2073" y="6658"/>
                </a:cubicBezTo>
                <a:cubicBezTo>
                  <a:pt x="1575" y="6228"/>
                  <a:pt x="1105" y="5638"/>
                  <a:pt x="663" y="4886"/>
                </a:cubicBezTo>
                <a:cubicBezTo>
                  <a:pt x="221" y="4134"/>
                  <a:pt x="0" y="3436"/>
                  <a:pt x="0" y="2792"/>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219" name="Shape 7219"/>
          <p:cNvSpPr/>
          <p:nvPr/>
        </p:nvSpPr>
        <p:spPr>
          <a:xfrm>
            <a:off x="1176250" y="16802498"/>
            <a:ext cx="414616" cy="4146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CC8D"/>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220" name="Shape 7220"/>
          <p:cNvSpPr/>
          <p:nvPr/>
        </p:nvSpPr>
        <p:spPr>
          <a:xfrm>
            <a:off x="1264089" y="16915938"/>
            <a:ext cx="238938" cy="187738"/>
          </a:xfrm>
          <a:custGeom>
            <a:avLst/>
            <a:gdLst/>
            <a:ahLst/>
            <a:cxnLst>
              <a:cxn ang="0">
                <a:pos x="wd2" y="hd2"/>
              </a:cxn>
              <a:cxn ang="5400000">
                <a:pos x="wd2" y="hd2"/>
              </a:cxn>
              <a:cxn ang="10800000">
                <a:pos x="wd2" y="hd2"/>
              </a:cxn>
              <a:cxn ang="16200000">
                <a:pos x="wd2" y="hd2"/>
              </a:cxn>
            </a:cxnLst>
            <a:rect l="0" t="0" r="r" b="b"/>
            <a:pathLst>
              <a:path w="21600" h="21600" extrusionOk="0">
                <a:moveTo>
                  <a:pt x="0" y="19146"/>
                </a:moveTo>
                <a:lnTo>
                  <a:pt x="0" y="6965"/>
                </a:lnTo>
                <a:cubicBezTo>
                  <a:pt x="354" y="7466"/>
                  <a:pt x="759" y="7911"/>
                  <a:pt x="1217" y="8300"/>
                </a:cubicBezTo>
                <a:cubicBezTo>
                  <a:pt x="4126" y="10816"/>
                  <a:pt x="6123" y="12580"/>
                  <a:pt x="7208" y="13592"/>
                </a:cubicBezTo>
                <a:cubicBezTo>
                  <a:pt x="7666" y="14022"/>
                  <a:pt x="8038" y="14357"/>
                  <a:pt x="8323" y="14597"/>
                </a:cubicBezTo>
                <a:cubicBezTo>
                  <a:pt x="8608" y="14837"/>
                  <a:pt x="8988" y="15083"/>
                  <a:pt x="9462" y="15334"/>
                </a:cubicBezTo>
                <a:cubicBezTo>
                  <a:pt x="9936" y="15584"/>
                  <a:pt x="10378" y="15709"/>
                  <a:pt x="10788" y="15709"/>
                </a:cubicBezTo>
                <a:lnTo>
                  <a:pt x="10800" y="15709"/>
                </a:lnTo>
                <a:lnTo>
                  <a:pt x="10812" y="15709"/>
                </a:lnTo>
                <a:cubicBezTo>
                  <a:pt x="11222" y="15709"/>
                  <a:pt x="11664" y="15584"/>
                  <a:pt x="12138" y="15334"/>
                </a:cubicBezTo>
                <a:cubicBezTo>
                  <a:pt x="12612" y="15083"/>
                  <a:pt x="12992" y="14837"/>
                  <a:pt x="13277" y="14597"/>
                </a:cubicBezTo>
                <a:cubicBezTo>
                  <a:pt x="13562" y="14357"/>
                  <a:pt x="13934" y="14022"/>
                  <a:pt x="14392" y="13592"/>
                </a:cubicBezTo>
                <a:cubicBezTo>
                  <a:pt x="15758" y="12334"/>
                  <a:pt x="17759" y="10570"/>
                  <a:pt x="20395" y="8300"/>
                </a:cubicBezTo>
                <a:cubicBezTo>
                  <a:pt x="20853" y="7901"/>
                  <a:pt x="21254" y="7456"/>
                  <a:pt x="21600" y="6965"/>
                </a:cubicBezTo>
                <a:lnTo>
                  <a:pt x="21600" y="19146"/>
                </a:lnTo>
                <a:cubicBezTo>
                  <a:pt x="21600" y="19821"/>
                  <a:pt x="21411" y="20398"/>
                  <a:pt x="21033" y="20879"/>
                </a:cubicBezTo>
                <a:cubicBezTo>
                  <a:pt x="20656" y="21360"/>
                  <a:pt x="20202" y="21600"/>
                  <a:pt x="19671" y="21600"/>
                </a:cubicBezTo>
                <a:lnTo>
                  <a:pt x="1929" y="21600"/>
                </a:lnTo>
                <a:cubicBezTo>
                  <a:pt x="1398" y="21600"/>
                  <a:pt x="944" y="21360"/>
                  <a:pt x="567" y="20879"/>
                </a:cubicBezTo>
                <a:cubicBezTo>
                  <a:pt x="189" y="20398"/>
                  <a:pt x="0" y="19821"/>
                  <a:pt x="0" y="19146"/>
                </a:cubicBezTo>
                <a:close/>
                <a:moveTo>
                  <a:pt x="0" y="2792"/>
                </a:moveTo>
                <a:cubicBezTo>
                  <a:pt x="0" y="1995"/>
                  <a:pt x="167" y="1330"/>
                  <a:pt x="500" y="798"/>
                </a:cubicBezTo>
                <a:cubicBezTo>
                  <a:pt x="834" y="266"/>
                  <a:pt x="1310" y="0"/>
                  <a:pt x="1929" y="0"/>
                </a:cubicBezTo>
                <a:lnTo>
                  <a:pt x="19671" y="0"/>
                </a:lnTo>
                <a:cubicBezTo>
                  <a:pt x="20194" y="0"/>
                  <a:pt x="20646" y="241"/>
                  <a:pt x="21028" y="722"/>
                </a:cubicBezTo>
                <a:cubicBezTo>
                  <a:pt x="21409" y="1202"/>
                  <a:pt x="21600" y="1780"/>
                  <a:pt x="21600" y="2455"/>
                </a:cubicBezTo>
                <a:cubicBezTo>
                  <a:pt x="21600" y="3263"/>
                  <a:pt x="21403" y="4035"/>
                  <a:pt x="21009" y="4771"/>
                </a:cubicBezTo>
                <a:cubicBezTo>
                  <a:pt x="20616" y="5508"/>
                  <a:pt x="20125" y="6137"/>
                  <a:pt x="19539" y="6658"/>
                </a:cubicBezTo>
                <a:cubicBezTo>
                  <a:pt x="16517" y="9327"/>
                  <a:pt x="14637" y="10990"/>
                  <a:pt x="13898" y="11644"/>
                </a:cubicBezTo>
                <a:cubicBezTo>
                  <a:pt x="13817" y="11716"/>
                  <a:pt x="13647" y="11871"/>
                  <a:pt x="13385" y="12112"/>
                </a:cubicBezTo>
                <a:cubicBezTo>
                  <a:pt x="13124" y="12353"/>
                  <a:pt x="12907" y="12547"/>
                  <a:pt x="12735" y="12695"/>
                </a:cubicBezTo>
                <a:cubicBezTo>
                  <a:pt x="12562" y="12843"/>
                  <a:pt x="12353" y="13009"/>
                  <a:pt x="12108" y="13193"/>
                </a:cubicBezTo>
                <a:cubicBezTo>
                  <a:pt x="11863" y="13378"/>
                  <a:pt x="11632" y="13516"/>
                  <a:pt x="11415" y="13608"/>
                </a:cubicBezTo>
                <a:cubicBezTo>
                  <a:pt x="11198" y="13700"/>
                  <a:pt x="10997" y="13745"/>
                  <a:pt x="10812" y="13745"/>
                </a:cubicBezTo>
                <a:lnTo>
                  <a:pt x="10800" y="13745"/>
                </a:lnTo>
                <a:lnTo>
                  <a:pt x="10788" y="13745"/>
                </a:lnTo>
                <a:cubicBezTo>
                  <a:pt x="10603" y="13745"/>
                  <a:pt x="10402" y="13700"/>
                  <a:pt x="10185" y="13608"/>
                </a:cubicBezTo>
                <a:cubicBezTo>
                  <a:pt x="9968" y="13516"/>
                  <a:pt x="9737" y="13378"/>
                  <a:pt x="9492" y="13193"/>
                </a:cubicBezTo>
                <a:cubicBezTo>
                  <a:pt x="9247" y="13009"/>
                  <a:pt x="9038" y="12843"/>
                  <a:pt x="8865" y="12695"/>
                </a:cubicBezTo>
                <a:cubicBezTo>
                  <a:pt x="8693" y="12547"/>
                  <a:pt x="8475" y="12353"/>
                  <a:pt x="8215" y="12112"/>
                </a:cubicBezTo>
                <a:cubicBezTo>
                  <a:pt x="7953" y="11871"/>
                  <a:pt x="7783" y="11716"/>
                  <a:pt x="7702" y="11644"/>
                </a:cubicBezTo>
                <a:cubicBezTo>
                  <a:pt x="6971" y="10990"/>
                  <a:pt x="5918" y="10056"/>
                  <a:pt x="4544" y="8844"/>
                </a:cubicBezTo>
                <a:cubicBezTo>
                  <a:pt x="3170" y="7632"/>
                  <a:pt x="2346" y="6904"/>
                  <a:pt x="2073" y="6658"/>
                </a:cubicBezTo>
                <a:cubicBezTo>
                  <a:pt x="1575" y="6228"/>
                  <a:pt x="1105" y="5638"/>
                  <a:pt x="663" y="4886"/>
                </a:cubicBezTo>
                <a:cubicBezTo>
                  <a:pt x="221" y="4134"/>
                  <a:pt x="0" y="3436"/>
                  <a:pt x="0" y="2792"/>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221" name="Shape 7221"/>
          <p:cNvSpPr/>
          <p:nvPr/>
        </p:nvSpPr>
        <p:spPr>
          <a:xfrm>
            <a:off x="1775348" y="4456836"/>
            <a:ext cx="3229957" cy="957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defRPr sz="1800">
                <a:solidFill>
                  <a:srgbClr val="000000"/>
                </a:solidFill>
              </a:defRPr>
            </a:pPr>
            <a:r>
              <a:rPr sz="3400" spc="-102">
                <a:solidFill>
                  <a:srgbClr val="FFFFFF"/>
                </a:solidFill>
                <a:latin typeface="+mn-lt"/>
                <a:ea typeface="+mn-ea"/>
                <a:cs typeface="+mn-cs"/>
                <a:sym typeface="Helvetica Neue"/>
              </a:rPr>
              <a:t>Alfred Donnovan</a:t>
            </a:r>
          </a:p>
          <a:p>
            <a:pPr lvl="0" algn="l">
              <a:defRPr sz="1800">
                <a:solidFill>
                  <a:srgbClr val="000000"/>
                </a:solidFill>
              </a:defRPr>
            </a:pPr>
            <a:r>
              <a:rPr sz="2400" spc="-72">
                <a:solidFill>
                  <a:srgbClr val="DCDEE0"/>
                </a:solidFill>
                <a:latin typeface="+mn-lt"/>
                <a:ea typeface="+mn-ea"/>
                <a:cs typeface="+mn-cs"/>
                <a:sym typeface="Helvetica Neue"/>
              </a:rPr>
              <a:t>alfdon</a:t>
            </a:r>
          </a:p>
        </p:txBody>
      </p:sp>
      <p:sp>
        <p:nvSpPr>
          <p:cNvPr id="7222" name="Shape 7222"/>
          <p:cNvSpPr/>
          <p:nvPr/>
        </p:nvSpPr>
        <p:spPr>
          <a:xfrm>
            <a:off x="1756771" y="6028163"/>
            <a:ext cx="2772249" cy="957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defRPr sz="1800">
                <a:solidFill>
                  <a:srgbClr val="000000"/>
                </a:solidFill>
              </a:defRPr>
            </a:pPr>
            <a:r>
              <a:rPr sz="3400" spc="-102">
                <a:solidFill>
                  <a:srgbClr val="FFFFFF"/>
                </a:solidFill>
                <a:latin typeface="+mn-lt"/>
                <a:ea typeface="+mn-ea"/>
                <a:cs typeface="+mn-cs"/>
                <a:sym typeface="Helvetica Neue"/>
              </a:rPr>
              <a:t>Mario Gomez </a:t>
            </a:r>
          </a:p>
          <a:p>
            <a:pPr lvl="0" algn="l">
              <a:defRPr sz="1800">
                <a:solidFill>
                  <a:srgbClr val="000000"/>
                </a:solidFill>
              </a:defRPr>
            </a:pPr>
            <a:r>
              <a:rPr sz="2400" spc="-72">
                <a:solidFill>
                  <a:srgbClr val="DCDEE0"/>
                </a:solidFill>
                <a:latin typeface="+mn-lt"/>
                <a:ea typeface="+mn-ea"/>
                <a:cs typeface="+mn-cs"/>
                <a:sym typeface="Helvetica Neue"/>
              </a:rPr>
              <a:t>mariogomez</a:t>
            </a:r>
          </a:p>
        </p:txBody>
      </p:sp>
      <p:sp>
        <p:nvSpPr>
          <p:cNvPr id="7223" name="Shape 7223"/>
          <p:cNvSpPr/>
          <p:nvPr/>
        </p:nvSpPr>
        <p:spPr>
          <a:xfrm>
            <a:off x="1756771" y="7626195"/>
            <a:ext cx="2447535" cy="957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defRPr sz="1800">
                <a:solidFill>
                  <a:srgbClr val="000000"/>
                </a:solidFill>
              </a:defRPr>
            </a:pPr>
            <a:r>
              <a:rPr sz="3400" spc="-102">
                <a:solidFill>
                  <a:srgbClr val="FFFFFF"/>
                </a:solidFill>
                <a:latin typeface="+mn-lt"/>
                <a:ea typeface="+mn-ea"/>
                <a:cs typeface="+mn-cs"/>
                <a:sym typeface="Helvetica Neue"/>
              </a:rPr>
              <a:t>Sharon Filler</a:t>
            </a:r>
          </a:p>
          <a:p>
            <a:pPr lvl="0" algn="l">
              <a:defRPr sz="1800">
                <a:solidFill>
                  <a:srgbClr val="000000"/>
                </a:solidFill>
              </a:defRPr>
            </a:pPr>
            <a:r>
              <a:rPr sz="2400" spc="-72">
                <a:solidFill>
                  <a:srgbClr val="DCDEE0"/>
                </a:solidFill>
                <a:latin typeface="+mn-lt"/>
                <a:ea typeface="+mn-ea"/>
                <a:cs typeface="+mn-cs"/>
                <a:sym typeface="Helvetica Neue"/>
              </a:rPr>
              <a:t>fillers</a:t>
            </a:r>
          </a:p>
        </p:txBody>
      </p:sp>
      <p:sp>
        <p:nvSpPr>
          <p:cNvPr id="7224" name="Shape 7224"/>
          <p:cNvSpPr/>
          <p:nvPr/>
        </p:nvSpPr>
        <p:spPr>
          <a:xfrm>
            <a:off x="1791988" y="9940246"/>
            <a:ext cx="3974812" cy="957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defRPr sz="1800">
                <a:solidFill>
                  <a:srgbClr val="000000"/>
                </a:solidFill>
              </a:defRPr>
            </a:pPr>
            <a:r>
              <a:rPr sz="3400" spc="-102">
                <a:solidFill>
                  <a:srgbClr val="FFFFFF"/>
                </a:solidFill>
                <a:latin typeface="+mn-lt"/>
                <a:ea typeface="+mn-ea"/>
                <a:cs typeface="+mn-cs"/>
                <a:sym typeface="Helvetica Neue"/>
              </a:rPr>
              <a:t>Abe David Sunborne</a:t>
            </a:r>
          </a:p>
          <a:p>
            <a:pPr lvl="0" algn="l">
              <a:defRPr sz="1800">
                <a:solidFill>
                  <a:srgbClr val="000000"/>
                </a:solidFill>
              </a:defRPr>
            </a:pPr>
            <a:r>
              <a:rPr sz="2400" u="sng" spc="-72">
                <a:solidFill>
                  <a:srgbClr val="DCDEE0"/>
                </a:solidFill>
                <a:latin typeface="+mn-lt"/>
                <a:ea typeface="+mn-ea"/>
                <a:cs typeface="+mn-cs"/>
                <a:sym typeface="Helvetica Neue"/>
                <a:hlinkClick r:id="rId10"/>
              </a:rPr>
              <a:t>dsunborne@me.com</a:t>
            </a:r>
          </a:p>
        </p:txBody>
      </p:sp>
      <p:sp>
        <p:nvSpPr>
          <p:cNvPr id="7225" name="Shape 7225"/>
          <p:cNvSpPr/>
          <p:nvPr/>
        </p:nvSpPr>
        <p:spPr>
          <a:xfrm>
            <a:off x="1791988" y="11499514"/>
            <a:ext cx="2067984" cy="9570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defRPr sz="1800">
                <a:solidFill>
                  <a:srgbClr val="000000"/>
                </a:solidFill>
              </a:defRPr>
            </a:pPr>
            <a:r>
              <a:rPr sz="3400" spc="-102">
                <a:solidFill>
                  <a:srgbClr val="FFFFFF"/>
                </a:solidFill>
                <a:latin typeface="+mn-lt"/>
                <a:ea typeface="+mn-ea"/>
                <a:cs typeface="+mn-cs"/>
                <a:sym typeface="Helvetica Neue"/>
              </a:rPr>
              <a:t>Adam Bell</a:t>
            </a:r>
          </a:p>
          <a:p>
            <a:pPr lvl="0" algn="l">
              <a:defRPr sz="1800">
                <a:solidFill>
                  <a:srgbClr val="000000"/>
                </a:solidFill>
              </a:defRPr>
            </a:pPr>
            <a:r>
              <a:rPr sz="2400" spc="-72">
                <a:solidFill>
                  <a:srgbClr val="DCDEE0"/>
                </a:solidFill>
                <a:latin typeface="+mn-lt"/>
                <a:ea typeface="+mn-ea"/>
                <a:cs typeface="+mn-cs"/>
                <a:sym typeface="Helvetica Neue"/>
              </a:rPr>
              <a:t>http:/</a:t>
            </a:r>
            <a:r>
              <a:rPr sz="2400" u="sng" spc="-72">
                <a:solidFill>
                  <a:srgbClr val="DCDEE0"/>
                </a:solidFill>
                <a:latin typeface="+mn-lt"/>
                <a:ea typeface="+mn-ea"/>
                <a:cs typeface="+mn-cs"/>
                <a:sym typeface="Helvetica Neue"/>
                <a:hlinkClick r:id="rId11"/>
              </a:rPr>
              <a:t>bellco.ca</a:t>
            </a:r>
          </a:p>
        </p:txBody>
      </p:sp>
      <p:sp>
        <p:nvSpPr>
          <p:cNvPr id="7226" name="Shape 7226"/>
          <p:cNvSpPr/>
          <p:nvPr/>
        </p:nvSpPr>
        <p:spPr>
          <a:xfrm>
            <a:off x="1779288" y="13072035"/>
            <a:ext cx="2859524" cy="9570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defRPr sz="1800">
                <a:solidFill>
                  <a:srgbClr val="000000"/>
                </a:solidFill>
              </a:defRPr>
            </a:pPr>
            <a:r>
              <a:rPr sz="3400" spc="-102">
                <a:solidFill>
                  <a:srgbClr val="FFFFFF"/>
                </a:solidFill>
                <a:latin typeface="+mn-lt"/>
                <a:ea typeface="+mn-ea"/>
                <a:cs typeface="+mn-cs"/>
                <a:sym typeface="Helvetica Neue"/>
              </a:rPr>
              <a:t>Adam Levine</a:t>
            </a:r>
          </a:p>
          <a:p>
            <a:pPr lvl="0" algn="l">
              <a:defRPr sz="1800">
                <a:solidFill>
                  <a:srgbClr val="000000"/>
                </a:solidFill>
              </a:defRPr>
            </a:pPr>
            <a:r>
              <a:rPr sz="2400" spc="-72">
                <a:solidFill>
                  <a:srgbClr val="DCDEE0"/>
                </a:solidFill>
                <a:latin typeface="+mn-lt"/>
                <a:ea typeface="+mn-ea"/>
                <a:cs typeface="+mn-cs"/>
                <a:sym typeface="Helvetica Neue"/>
              </a:rPr>
              <a:t>adam@maroon5.com</a:t>
            </a:r>
          </a:p>
        </p:txBody>
      </p:sp>
      <p:sp>
        <p:nvSpPr>
          <p:cNvPr id="7227" name="Shape 7227"/>
          <p:cNvSpPr/>
          <p:nvPr/>
        </p:nvSpPr>
        <p:spPr>
          <a:xfrm>
            <a:off x="1779288" y="14643086"/>
            <a:ext cx="3306361" cy="957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defRPr sz="1800">
                <a:solidFill>
                  <a:srgbClr val="000000"/>
                </a:solidFill>
              </a:defRPr>
            </a:pPr>
            <a:r>
              <a:rPr sz="3400" spc="-102">
                <a:solidFill>
                  <a:srgbClr val="FFFFFF"/>
                </a:solidFill>
                <a:latin typeface="+mn-lt"/>
                <a:ea typeface="+mn-ea"/>
                <a:cs typeface="+mn-cs"/>
                <a:sym typeface="Helvetica Neue"/>
              </a:rPr>
              <a:t>Adam Palaccio</a:t>
            </a:r>
          </a:p>
          <a:p>
            <a:pPr lvl="0" algn="l">
              <a:defRPr sz="1800">
                <a:solidFill>
                  <a:srgbClr val="000000"/>
                </a:solidFill>
              </a:defRPr>
            </a:pPr>
            <a:r>
              <a:rPr sz="2400" spc="-72">
                <a:solidFill>
                  <a:srgbClr val="DCDEE0"/>
                </a:solidFill>
                <a:latin typeface="+mn-lt"/>
                <a:ea typeface="+mn-ea"/>
                <a:cs typeface="+mn-cs"/>
                <a:sym typeface="Helvetica Neue"/>
              </a:rPr>
              <a:t>apalaccio@debenhams.it</a:t>
            </a:r>
          </a:p>
        </p:txBody>
      </p:sp>
      <p:sp>
        <p:nvSpPr>
          <p:cNvPr id="7228" name="Shape 7228"/>
          <p:cNvSpPr/>
          <p:nvPr/>
        </p:nvSpPr>
        <p:spPr>
          <a:xfrm>
            <a:off x="1762850" y="16203823"/>
            <a:ext cx="2805066"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400" spc="-102">
                <a:latin typeface="+mn-lt"/>
                <a:ea typeface="+mn-ea"/>
                <a:cs typeface="+mn-cs"/>
                <a:sym typeface="Helvetica Neue"/>
              </a:defRPr>
            </a:lvl1pPr>
          </a:lstStyle>
          <a:p>
            <a:pPr lvl="0">
              <a:defRPr sz="1800" spc="0">
                <a:solidFill>
                  <a:srgbClr val="000000"/>
                </a:solidFill>
              </a:defRPr>
            </a:pPr>
            <a:r>
              <a:rPr sz="3400" spc="-102">
                <a:solidFill>
                  <a:srgbClr val="FFFFFF"/>
                </a:solidFill>
              </a:rPr>
              <a:t>Adam Reinhart</a:t>
            </a:r>
          </a:p>
        </p:txBody>
      </p:sp>
      <p:grpSp>
        <p:nvGrpSpPr>
          <p:cNvPr id="7231" name="Group 7231"/>
          <p:cNvGrpSpPr/>
          <p:nvPr/>
        </p:nvGrpSpPr>
        <p:grpSpPr>
          <a:xfrm>
            <a:off x="7474366" y="4515231"/>
            <a:ext cx="1882453" cy="898669"/>
            <a:chOff x="0" y="0"/>
            <a:chExt cx="1882452" cy="898667"/>
          </a:xfrm>
        </p:grpSpPr>
        <p:sp>
          <p:nvSpPr>
            <p:cNvPr id="7229" name="Shape 7229"/>
            <p:cNvSpPr/>
            <p:nvPr/>
          </p:nvSpPr>
          <p:spPr>
            <a:xfrm>
              <a:off x="0" y="0"/>
              <a:ext cx="1882453" cy="898668"/>
            </a:xfrm>
            <a:prstGeom prst="roundRect">
              <a:avLst>
                <a:gd name="adj" fmla="val 12131"/>
              </a:avLst>
            </a:prstGeom>
            <a:noFill/>
            <a:ln w="381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230" name="Shape 7230"/>
            <p:cNvSpPr/>
            <p:nvPr/>
          </p:nvSpPr>
          <p:spPr>
            <a:xfrm>
              <a:off x="488298" y="131330"/>
              <a:ext cx="855057" cy="5852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400" spc="-102">
                  <a:latin typeface="+mn-lt"/>
                  <a:ea typeface="+mn-ea"/>
                  <a:cs typeface="+mn-cs"/>
                  <a:sym typeface="Helvetica Neue"/>
                </a:defRPr>
              </a:lvl1pPr>
            </a:lstStyle>
            <a:p>
              <a:pPr lvl="0">
                <a:defRPr sz="1800" spc="0">
                  <a:solidFill>
                    <a:srgbClr val="000000"/>
                  </a:solidFill>
                </a:defRPr>
              </a:pPr>
              <a:r>
                <a:rPr sz="3400" spc="-102">
                  <a:solidFill>
                    <a:srgbClr val="FFFFFF"/>
                  </a:solidFill>
                </a:rPr>
                <a:t>Add</a:t>
              </a:r>
            </a:p>
          </p:txBody>
        </p:sp>
      </p:grpSp>
      <p:grpSp>
        <p:nvGrpSpPr>
          <p:cNvPr id="7234" name="Group 7234"/>
          <p:cNvGrpSpPr/>
          <p:nvPr/>
        </p:nvGrpSpPr>
        <p:grpSpPr>
          <a:xfrm>
            <a:off x="7474366" y="9969444"/>
            <a:ext cx="1882453" cy="898668"/>
            <a:chOff x="0" y="0"/>
            <a:chExt cx="1882452" cy="898667"/>
          </a:xfrm>
        </p:grpSpPr>
        <p:sp>
          <p:nvSpPr>
            <p:cNvPr id="7232" name="Shape 7232"/>
            <p:cNvSpPr/>
            <p:nvPr/>
          </p:nvSpPr>
          <p:spPr>
            <a:xfrm>
              <a:off x="0" y="0"/>
              <a:ext cx="1882453" cy="898668"/>
            </a:xfrm>
            <a:prstGeom prst="roundRect">
              <a:avLst>
                <a:gd name="adj" fmla="val 12131"/>
              </a:avLst>
            </a:prstGeom>
            <a:noFill/>
            <a:ln w="38100" cap="flat">
              <a:solidFill>
                <a:srgbClr val="DCDEE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233" name="Shape 7233"/>
            <p:cNvSpPr/>
            <p:nvPr/>
          </p:nvSpPr>
          <p:spPr>
            <a:xfrm>
              <a:off x="413304" y="156730"/>
              <a:ext cx="1055844" cy="5852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400" spc="-102">
                  <a:solidFill>
                    <a:srgbClr val="DCDEE0"/>
                  </a:solidFill>
                  <a:latin typeface="+mn-lt"/>
                  <a:ea typeface="+mn-ea"/>
                  <a:cs typeface="+mn-cs"/>
                  <a:sym typeface="Helvetica Neue"/>
                </a:defRPr>
              </a:lvl1pPr>
            </a:lstStyle>
            <a:p>
              <a:pPr lvl="0">
                <a:defRPr sz="1800" spc="0">
                  <a:solidFill>
                    <a:srgbClr val="000000"/>
                  </a:solidFill>
                </a:defRPr>
              </a:pPr>
              <a:r>
                <a:rPr sz="3400" spc="-102">
                  <a:solidFill>
                    <a:srgbClr val="DCDEE0"/>
                  </a:solidFill>
                </a:rPr>
                <a:t>Invite</a:t>
              </a:r>
            </a:p>
          </p:txBody>
        </p:sp>
      </p:grpSp>
      <p:grpSp>
        <p:nvGrpSpPr>
          <p:cNvPr id="7237" name="Group 7237"/>
          <p:cNvGrpSpPr/>
          <p:nvPr/>
        </p:nvGrpSpPr>
        <p:grpSpPr>
          <a:xfrm>
            <a:off x="7474366" y="11576670"/>
            <a:ext cx="1882453" cy="898668"/>
            <a:chOff x="0" y="0"/>
            <a:chExt cx="1882452" cy="898667"/>
          </a:xfrm>
        </p:grpSpPr>
        <p:sp>
          <p:nvSpPr>
            <p:cNvPr id="7235" name="Shape 7235"/>
            <p:cNvSpPr/>
            <p:nvPr/>
          </p:nvSpPr>
          <p:spPr>
            <a:xfrm>
              <a:off x="0" y="0"/>
              <a:ext cx="1882453" cy="898668"/>
            </a:xfrm>
            <a:prstGeom prst="roundRect">
              <a:avLst>
                <a:gd name="adj" fmla="val 12131"/>
              </a:avLst>
            </a:prstGeom>
            <a:noFill/>
            <a:ln w="38100" cap="flat">
              <a:solidFill>
                <a:srgbClr val="DCDEE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236" name="Shape 7236"/>
            <p:cNvSpPr/>
            <p:nvPr/>
          </p:nvSpPr>
          <p:spPr>
            <a:xfrm>
              <a:off x="413304" y="156730"/>
              <a:ext cx="1055844" cy="5852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400" spc="-102">
                  <a:solidFill>
                    <a:srgbClr val="DCDEE0"/>
                  </a:solidFill>
                  <a:latin typeface="+mn-lt"/>
                  <a:ea typeface="+mn-ea"/>
                  <a:cs typeface="+mn-cs"/>
                  <a:sym typeface="Helvetica Neue"/>
                </a:defRPr>
              </a:lvl1pPr>
            </a:lstStyle>
            <a:p>
              <a:pPr lvl="0">
                <a:defRPr sz="1800" spc="0">
                  <a:solidFill>
                    <a:srgbClr val="000000"/>
                  </a:solidFill>
                </a:defRPr>
              </a:pPr>
              <a:r>
                <a:rPr sz="3400" spc="-102">
                  <a:solidFill>
                    <a:srgbClr val="DCDEE0"/>
                  </a:solidFill>
                </a:rPr>
                <a:t>Invite</a:t>
              </a:r>
            </a:p>
          </p:txBody>
        </p:sp>
      </p:grpSp>
      <p:grpSp>
        <p:nvGrpSpPr>
          <p:cNvPr id="7240" name="Group 7240"/>
          <p:cNvGrpSpPr/>
          <p:nvPr/>
        </p:nvGrpSpPr>
        <p:grpSpPr>
          <a:xfrm>
            <a:off x="7474366" y="13100498"/>
            <a:ext cx="1882453" cy="898668"/>
            <a:chOff x="0" y="0"/>
            <a:chExt cx="1882452" cy="898667"/>
          </a:xfrm>
        </p:grpSpPr>
        <p:sp>
          <p:nvSpPr>
            <p:cNvPr id="7238" name="Shape 7238"/>
            <p:cNvSpPr/>
            <p:nvPr/>
          </p:nvSpPr>
          <p:spPr>
            <a:xfrm>
              <a:off x="0" y="0"/>
              <a:ext cx="1882453" cy="898668"/>
            </a:xfrm>
            <a:prstGeom prst="roundRect">
              <a:avLst>
                <a:gd name="adj" fmla="val 12131"/>
              </a:avLst>
            </a:prstGeom>
            <a:noFill/>
            <a:ln w="38100" cap="flat">
              <a:solidFill>
                <a:srgbClr val="DCDEE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239" name="Shape 7239"/>
            <p:cNvSpPr/>
            <p:nvPr/>
          </p:nvSpPr>
          <p:spPr>
            <a:xfrm>
              <a:off x="413304" y="156730"/>
              <a:ext cx="1055844" cy="5852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400" spc="-102">
                  <a:solidFill>
                    <a:srgbClr val="DCDEE0"/>
                  </a:solidFill>
                  <a:latin typeface="+mn-lt"/>
                  <a:ea typeface="+mn-ea"/>
                  <a:cs typeface="+mn-cs"/>
                  <a:sym typeface="Helvetica Neue"/>
                </a:defRPr>
              </a:lvl1pPr>
            </a:lstStyle>
            <a:p>
              <a:pPr lvl="0">
                <a:defRPr sz="1800" spc="0">
                  <a:solidFill>
                    <a:srgbClr val="000000"/>
                  </a:solidFill>
                </a:defRPr>
              </a:pPr>
              <a:r>
                <a:rPr sz="3400" spc="-102">
                  <a:solidFill>
                    <a:srgbClr val="DCDEE0"/>
                  </a:solidFill>
                </a:rPr>
                <a:t>Invite</a:t>
              </a:r>
            </a:p>
          </p:txBody>
        </p:sp>
      </p:grpSp>
      <p:grpSp>
        <p:nvGrpSpPr>
          <p:cNvPr id="7243" name="Group 7243"/>
          <p:cNvGrpSpPr/>
          <p:nvPr/>
        </p:nvGrpSpPr>
        <p:grpSpPr>
          <a:xfrm>
            <a:off x="7474366" y="14685858"/>
            <a:ext cx="1882453" cy="898668"/>
            <a:chOff x="0" y="0"/>
            <a:chExt cx="1882452" cy="898667"/>
          </a:xfrm>
        </p:grpSpPr>
        <p:sp>
          <p:nvSpPr>
            <p:cNvPr id="7241" name="Shape 7241"/>
            <p:cNvSpPr/>
            <p:nvPr/>
          </p:nvSpPr>
          <p:spPr>
            <a:xfrm>
              <a:off x="0" y="0"/>
              <a:ext cx="1882453" cy="898668"/>
            </a:xfrm>
            <a:prstGeom prst="roundRect">
              <a:avLst>
                <a:gd name="adj" fmla="val 12131"/>
              </a:avLst>
            </a:prstGeom>
            <a:noFill/>
            <a:ln w="38100" cap="flat">
              <a:solidFill>
                <a:srgbClr val="DCDEE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242" name="Shape 7242"/>
            <p:cNvSpPr/>
            <p:nvPr/>
          </p:nvSpPr>
          <p:spPr>
            <a:xfrm>
              <a:off x="413304" y="156730"/>
              <a:ext cx="1055844" cy="5852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400" spc="-102">
                  <a:solidFill>
                    <a:srgbClr val="DCDEE0"/>
                  </a:solidFill>
                  <a:latin typeface="+mn-lt"/>
                  <a:ea typeface="+mn-ea"/>
                  <a:cs typeface="+mn-cs"/>
                  <a:sym typeface="Helvetica Neue"/>
                </a:defRPr>
              </a:lvl1pPr>
            </a:lstStyle>
            <a:p>
              <a:pPr lvl="0">
                <a:defRPr sz="1800" spc="0">
                  <a:solidFill>
                    <a:srgbClr val="000000"/>
                  </a:solidFill>
                </a:defRPr>
              </a:pPr>
              <a:r>
                <a:rPr sz="3400" spc="-102">
                  <a:solidFill>
                    <a:srgbClr val="DCDEE0"/>
                  </a:solidFill>
                </a:rPr>
                <a:t>Invite</a:t>
              </a:r>
            </a:p>
          </p:txBody>
        </p:sp>
      </p:grpSp>
      <p:grpSp>
        <p:nvGrpSpPr>
          <p:cNvPr id="7246" name="Group 7246"/>
          <p:cNvGrpSpPr/>
          <p:nvPr/>
        </p:nvGrpSpPr>
        <p:grpSpPr>
          <a:xfrm>
            <a:off x="7474366" y="16271220"/>
            <a:ext cx="1882453" cy="898669"/>
            <a:chOff x="0" y="0"/>
            <a:chExt cx="1882452" cy="898667"/>
          </a:xfrm>
        </p:grpSpPr>
        <p:sp>
          <p:nvSpPr>
            <p:cNvPr id="7244" name="Shape 7244"/>
            <p:cNvSpPr/>
            <p:nvPr/>
          </p:nvSpPr>
          <p:spPr>
            <a:xfrm>
              <a:off x="0" y="0"/>
              <a:ext cx="1882453" cy="898668"/>
            </a:xfrm>
            <a:prstGeom prst="roundRect">
              <a:avLst>
                <a:gd name="adj" fmla="val 12131"/>
              </a:avLst>
            </a:prstGeom>
            <a:noFill/>
            <a:ln w="38100" cap="flat">
              <a:solidFill>
                <a:srgbClr val="DCDEE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245" name="Shape 7245"/>
            <p:cNvSpPr/>
            <p:nvPr/>
          </p:nvSpPr>
          <p:spPr>
            <a:xfrm>
              <a:off x="413304" y="156730"/>
              <a:ext cx="1055844" cy="5852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400" spc="-102">
                  <a:solidFill>
                    <a:srgbClr val="DCDEE0"/>
                  </a:solidFill>
                  <a:latin typeface="+mn-lt"/>
                  <a:ea typeface="+mn-ea"/>
                  <a:cs typeface="+mn-cs"/>
                  <a:sym typeface="Helvetica Neue"/>
                </a:defRPr>
              </a:lvl1pPr>
            </a:lstStyle>
            <a:p>
              <a:pPr lvl="0">
                <a:defRPr sz="1800" spc="0">
                  <a:solidFill>
                    <a:srgbClr val="000000"/>
                  </a:solidFill>
                </a:defRPr>
              </a:pPr>
              <a:r>
                <a:rPr sz="3400" spc="-102">
                  <a:solidFill>
                    <a:srgbClr val="DCDEE0"/>
                  </a:solidFill>
                </a:rPr>
                <a:t>Invite</a:t>
              </a:r>
            </a:p>
          </p:txBody>
        </p:sp>
      </p:grpSp>
      <p:grpSp>
        <p:nvGrpSpPr>
          <p:cNvPr id="7249" name="Group 7249"/>
          <p:cNvGrpSpPr/>
          <p:nvPr/>
        </p:nvGrpSpPr>
        <p:grpSpPr>
          <a:xfrm>
            <a:off x="7474366" y="6115431"/>
            <a:ext cx="1882453" cy="898669"/>
            <a:chOff x="0" y="0"/>
            <a:chExt cx="1882452" cy="898667"/>
          </a:xfrm>
        </p:grpSpPr>
        <p:sp>
          <p:nvSpPr>
            <p:cNvPr id="7247" name="Shape 7247"/>
            <p:cNvSpPr/>
            <p:nvPr/>
          </p:nvSpPr>
          <p:spPr>
            <a:xfrm>
              <a:off x="0" y="0"/>
              <a:ext cx="1882453" cy="898668"/>
            </a:xfrm>
            <a:prstGeom prst="roundRect">
              <a:avLst>
                <a:gd name="adj" fmla="val 12131"/>
              </a:avLst>
            </a:prstGeom>
            <a:noFill/>
            <a:ln w="381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248" name="Shape 7248"/>
            <p:cNvSpPr/>
            <p:nvPr/>
          </p:nvSpPr>
          <p:spPr>
            <a:xfrm>
              <a:off x="488298" y="131330"/>
              <a:ext cx="855057" cy="5852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400" spc="-102">
                  <a:latin typeface="+mn-lt"/>
                  <a:ea typeface="+mn-ea"/>
                  <a:cs typeface="+mn-cs"/>
                  <a:sym typeface="Helvetica Neue"/>
                </a:defRPr>
              </a:lvl1pPr>
            </a:lstStyle>
            <a:p>
              <a:pPr lvl="0">
                <a:defRPr sz="1800" spc="0">
                  <a:solidFill>
                    <a:srgbClr val="000000"/>
                  </a:solidFill>
                </a:defRPr>
              </a:pPr>
              <a:r>
                <a:rPr sz="3400" spc="-102">
                  <a:solidFill>
                    <a:srgbClr val="FFFFFF"/>
                  </a:solidFill>
                </a:rPr>
                <a:t>Add</a:t>
              </a:r>
            </a:p>
          </p:txBody>
        </p:sp>
      </p:grpSp>
      <p:grpSp>
        <p:nvGrpSpPr>
          <p:cNvPr id="7252" name="Group 7252"/>
          <p:cNvGrpSpPr/>
          <p:nvPr/>
        </p:nvGrpSpPr>
        <p:grpSpPr>
          <a:xfrm>
            <a:off x="7474366" y="7563231"/>
            <a:ext cx="1882453" cy="898668"/>
            <a:chOff x="0" y="0"/>
            <a:chExt cx="1882452" cy="898667"/>
          </a:xfrm>
        </p:grpSpPr>
        <p:sp>
          <p:nvSpPr>
            <p:cNvPr id="7250" name="Shape 7250"/>
            <p:cNvSpPr/>
            <p:nvPr/>
          </p:nvSpPr>
          <p:spPr>
            <a:xfrm>
              <a:off x="0" y="0"/>
              <a:ext cx="1882453" cy="898668"/>
            </a:xfrm>
            <a:prstGeom prst="roundRect">
              <a:avLst>
                <a:gd name="adj" fmla="val 12131"/>
              </a:avLst>
            </a:prstGeom>
            <a:noFill/>
            <a:ln w="381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251" name="Shape 7251"/>
            <p:cNvSpPr/>
            <p:nvPr/>
          </p:nvSpPr>
          <p:spPr>
            <a:xfrm>
              <a:off x="488298" y="131330"/>
              <a:ext cx="855057" cy="5852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400" spc="-102">
                  <a:latin typeface="+mn-lt"/>
                  <a:ea typeface="+mn-ea"/>
                  <a:cs typeface="+mn-cs"/>
                  <a:sym typeface="Helvetica Neue"/>
                </a:defRPr>
              </a:lvl1pPr>
            </a:lstStyle>
            <a:p>
              <a:pPr lvl="0">
                <a:defRPr sz="1800" spc="0">
                  <a:solidFill>
                    <a:srgbClr val="000000"/>
                  </a:solidFill>
                </a:defRPr>
              </a:pPr>
              <a:r>
                <a:rPr sz="3400" spc="-102">
                  <a:solidFill>
                    <a:srgbClr val="FFFFFF"/>
                  </a:solidFill>
                </a:rPr>
                <a:t>Add</a:t>
              </a:r>
            </a:p>
          </p:txBody>
        </p:sp>
      </p:grpSp>
      <p:grpSp>
        <p:nvGrpSpPr>
          <p:cNvPr id="7275" name="Group 7275"/>
          <p:cNvGrpSpPr/>
          <p:nvPr/>
        </p:nvGrpSpPr>
        <p:grpSpPr>
          <a:xfrm>
            <a:off x="168076" y="-10081"/>
            <a:ext cx="9256278" cy="511141"/>
            <a:chOff x="0" y="0"/>
            <a:chExt cx="9256277" cy="511140"/>
          </a:xfrm>
        </p:grpSpPr>
        <p:sp>
          <p:nvSpPr>
            <p:cNvPr id="7253" name="Shape 7253"/>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254" name="Shape 7254"/>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255" name="Shape 7255"/>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256" name="Shape 7256"/>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257" name="Shape 7257"/>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7258" name="Shape 7258"/>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7262" name="Group 7262"/>
            <p:cNvGrpSpPr/>
            <p:nvPr/>
          </p:nvGrpSpPr>
          <p:grpSpPr>
            <a:xfrm>
              <a:off x="8469476" y="114183"/>
              <a:ext cx="786802" cy="307864"/>
              <a:chOff x="0" y="0"/>
              <a:chExt cx="786801" cy="307863"/>
            </a:xfrm>
          </p:grpSpPr>
          <p:sp>
            <p:nvSpPr>
              <p:cNvPr id="7259" name="Shape 7259"/>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260" name="Shape 7260"/>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261" name="Shape 7261"/>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7267" name="Group 7267"/>
            <p:cNvGrpSpPr/>
            <p:nvPr/>
          </p:nvGrpSpPr>
          <p:grpSpPr>
            <a:xfrm>
              <a:off x="3398375" y="142780"/>
              <a:ext cx="322567" cy="250980"/>
              <a:chOff x="0" y="0"/>
              <a:chExt cx="322565" cy="250978"/>
            </a:xfrm>
          </p:grpSpPr>
          <p:sp>
            <p:nvSpPr>
              <p:cNvPr id="7263" name="Shape 7263"/>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7264" name="Shape 7264"/>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265" name="Shape 7265"/>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266" name="Shape 7266"/>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7268" name="Shape 7268"/>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269" name="Shape 7269"/>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7270" name="Shape 7270"/>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271" name="Shape 7271"/>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272" name="Shape 7272"/>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3F98DB"/>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273" name="Shape 7273"/>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274" name="Shape 7274"/>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7279" name="Group 7279"/>
          <p:cNvGrpSpPr/>
          <p:nvPr/>
        </p:nvGrpSpPr>
        <p:grpSpPr>
          <a:xfrm>
            <a:off x="466777" y="1040867"/>
            <a:ext cx="543590" cy="393755"/>
            <a:chOff x="0" y="0"/>
            <a:chExt cx="543588" cy="393753"/>
          </a:xfrm>
        </p:grpSpPr>
        <p:sp>
          <p:nvSpPr>
            <p:cNvPr id="7277" name="Shape 7277"/>
            <p:cNvSpPr/>
            <p:nvPr/>
          </p:nvSpPr>
          <p:spPr>
            <a:xfrm>
              <a:off x="44670" y="190450"/>
              <a:ext cx="498919" cy="1"/>
            </a:xfrm>
            <a:prstGeom prst="line">
              <a:avLst/>
            </a:prstGeom>
            <a:noFill/>
            <a:ln w="127000"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278" name="Shape 7278"/>
            <p:cNvSpPr/>
            <p:nvPr/>
          </p:nvSpPr>
          <p:spPr>
            <a:xfrm rot="16200000">
              <a:off x="-96839" y="96838"/>
              <a:ext cx="393755" cy="200078"/>
            </a:xfrm>
            <a:custGeom>
              <a:avLst/>
              <a:gdLst/>
              <a:ahLst/>
              <a:cxnLst>
                <a:cxn ang="0">
                  <a:pos x="wd2" y="hd2"/>
                </a:cxn>
                <a:cxn ang="5400000">
                  <a:pos x="wd2" y="hd2"/>
                </a:cxn>
                <a:cxn ang="10800000">
                  <a:pos x="wd2" y="hd2"/>
                </a:cxn>
                <a:cxn ang="16200000">
                  <a:pos x="wd2" y="hd2"/>
                </a:cxn>
              </a:cxnLst>
              <a:rect l="0" t="0" r="r" b="b"/>
              <a:pathLst>
                <a:path w="21600" h="21600" extrusionOk="0">
                  <a:moveTo>
                    <a:pt x="0" y="21067"/>
                  </a:moveTo>
                  <a:lnTo>
                    <a:pt x="10893" y="0"/>
                  </a:lnTo>
                  <a:lnTo>
                    <a:pt x="21600" y="21600"/>
                  </a:lnTo>
                </a:path>
              </a:pathLst>
            </a:custGeom>
            <a:noFill/>
            <a:ln w="127000"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7280" name="Shape 7280"/>
          <p:cNvSpPr/>
          <p:nvPr/>
        </p:nvSpPr>
        <p:spPr>
          <a:xfrm>
            <a:off x="8350586" y="944074"/>
            <a:ext cx="543590" cy="543590"/>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2"/>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4"/>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4"/>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2"/>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6"/>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7"/>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solidFill/>
          <a:ln w="12700">
            <a:miter lim="400000"/>
          </a:ln>
        </p:spPr>
        <p:txBody>
          <a:bodyPr lIns="0" tIns="0" rIns="0" bIns="0" anchor="ctr"/>
          <a:lstStyle/>
          <a:p>
            <a:pPr lvl="0"/>
            <a:endParaRPr/>
          </a:p>
        </p:txBody>
      </p:sp>
      <p:sp>
        <p:nvSpPr>
          <p:cNvPr id="7281" name="Shape 7281"/>
          <p:cNvSpPr/>
          <p:nvPr/>
        </p:nvSpPr>
        <p:spPr>
          <a:xfrm>
            <a:off x="-33762" y="1899688"/>
            <a:ext cx="9555851" cy="1"/>
          </a:xfrm>
          <a:prstGeom prst="line">
            <a:avLst/>
          </a:prstGeom>
          <a:ln w="12700">
            <a:solidFill>
              <a:srgbClr val="BFBFB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282" name="Shape 7282"/>
          <p:cNvSpPr/>
          <p:nvPr/>
        </p:nvSpPr>
        <p:spPr>
          <a:xfrm flipV="1">
            <a:off x="1060598" y="3982488"/>
            <a:ext cx="7953490" cy="1"/>
          </a:xfrm>
          <a:prstGeom prst="line">
            <a:avLst/>
          </a:prstGeom>
          <a:ln w="12700">
            <a:solidFill>
              <a:srgbClr val="BFBFBF">
                <a:alpha val="2956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283" name="Shape 7283"/>
          <p:cNvSpPr/>
          <p:nvPr/>
        </p:nvSpPr>
        <p:spPr>
          <a:xfrm flipV="1">
            <a:off x="1047898" y="6077988"/>
            <a:ext cx="7953490" cy="1"/>
          </a:xfrm>
          <a:prstGeom prst="line">
            <a:avLst/>
          </a:prstGeom>
          <a:ln w="12700">
            <a:solidFill>
              <a:srgbClr val="BFBFBF">
                <a:alpha val="2956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284" name="Shape 7284"/>
          <p:cNvSpPr/>
          <p:nvPr/>
        </p:nvSpPr>
        <p:spPr>
          <a:xfrm flipV="1">
            <a:off x="1060598" y="8173488"/>
            <a:ext cx="7953490" cy="1"/>
          </a:xfrm>
          <a:prstGeom prst="line">
            <a:avLst/>
          </a:prstGeom>
          <a:ln w="12700">
            <a:solidFill>
              <a:srgbClr val="BFBFBF">
                <a:alpha val="2956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285" name="Shape 7285"/>
          <p:cNvSpPr/>
          <p:nvPr/>
        </p:nvSpPr>
        <p:spPr>
          <a:xfrm flipV="1">
            <a:off x="1060598" y="10243588"/>
            <a:ext cx="7953490" cy="1"/>
          </a:xfrm>
          <a:prstGeom prst="line">
            <a:avLst/>
          </a:prstGeom>
          <a:ln w="12700">
            <a:solidFill>
              <a:srgbClr val="BFBFBF">
                <a:alpha val="2956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286" name="Shape 7286"/>
          <p:cNvSpPr/>
          <p:nvPr/>
        </p:nvSpPr>
        <p:spPr>
          <a:xfrm flipV="1">
            <a:off x="1060598" y="12364488"/>
            <a:ext cx="7953490" cy="1"/>
          </a:xfrm>
          <a:prstGeom prst="line">
            <a:avLst/>
          </a:prstGeom>
          <a:ln w="12700">
            <a:solidFill>
              <a:srgbClr val="BFBFBF">
                <a:alpha val="2956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287" name="Shape 7287"/>
          <p:cNvSpPr/>
          <p:nvPr/>
        </p:nvSpPr>
        <p:spPr>
          <a:xfrm flipV="1">
            <a:off x="1060598" y="14434588"/>
            <a:ext cx="7953490" cy="1"/>
          </a:xfrm>
          <a:prstGeom prst="line">
            <a:avLst/>
          </a:prstGeom>
          <a:ln w="12700">
            <a:solidFill>
              <a:srgbClr val="BFBFBF">
                <a:alpha val="2956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288" name="Shape 7288"/>
          <p:cNvSpPr/>
          <p:nvPr/>
        </p:nvSpPr>
        <p:spPr>
          <a:xfrm flipV="1">
            <a:off x="1060598" y="16530088"/>
            <a:ext cx="7953490" cy="1"/>
          </a:xfrm>
          <a:prstGeom prst="line">
            <a:avLst/>
          </a:prstGeom>
          <a:ln w="12700">
            <a:solidFill>
              <a:srgbClr val="BFBFBF">
                <a:alpha val="2956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289" name="Shape 7289"/>
          <p:cNvSpPr/>
          <p:nvPr/>
        </p:nvSpPr>
        <p:spPr>
          <a:xfrm>
            <a:off x="2946029" y="869398"/>
            <a:ext cx="3641280"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0">
                <a:solidFill>
                  <a:srgbClr val="000000"/>
                </a:solidFill>
                <a:latin typeface="Open Sans"/>
                <a:ea typeface="Open Sans"/>
                <a:cs typeface="Open Sans"/>
                <a:sym typeface="Open Sans"/>
              </a:defRPr>
            </a:lvl1pPr>
          </a:lstStyle>
          <a:p>
            <a:pPr lvl="0">
              <a:defRPr sz="1800" b="0" spc="0"/>
            </a:pPr>
            <a:r>
              <a:rPr sz="3600" b="1" spc="0"/>
              <a:t>Social Accounts</a:t>
            </a:r>
          </a:p>
        </p:txBody>
      </p:sp>
      <p:sp>
        <p:nvSpPr>
          <p:cNvPr id="7290" name="Shape 7290"/>
          <p:cNvSpPr/>
          <p:nvPr/>
        </p:nvSpPr>
        <p:spPr>
          <a:xfrm>
            <a:off x="1706936" y="2614146"/>
            <a:ext cx="1444794" cy="63483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2">
                <a:solidFill>
                  <a:srgbClr val="000000"/>
                </a:solidFill>
                <a:latin typeface="Helvetica Neue Light"/>
                <a:ea typeface="Helvetica Neue Light"/>
                <a:cs typeface="Helvetica Neue Light"/>
                <a:sym typeface="Helvetica Neue Light"/>
              </a:defRPr>
            </a:lvl1pPr>
          </a:lstStyle>
          <a:p>
            <a:pPr lvl="0">
              <a:defRPr sz="1800" spc="0"/>
            </a:pPr>
            <a:r>
              <a:rPr sz="3600" spc="72"/>
              <a:t>Twitter</a:t>
            </a:r>
          </a:p>
        </p:txBody>
      </p:sp>
      <p:sp>
        <p:nvSpPr>
          <p:cNvPr id="7291" name="Shape 7291"/>
          <p:cNvSpPr/>
          <p:nvPr/>
        </p:nvSpPr>
        <p:spPr>
          <a:xfrm>
            <a:off x="1698124" y="4712821"/>
            <a:ext cx="1826099" cy="6348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2">
                <a:solidFill>
                  <a:srgbClr val="000000"/>
                </a:solidFill>
                <a:latin typeface="Helvetica Neue Light"/>
                <a:ea typeface="Helvetica Neue Light"/>
                <a:cs typeface="Helvetica Neue Light"/>
                <a:sym typeface="Helvetica Neue Light"/>
              </a:defRPr>
            </a:lvl1pPr>
          </a:lstStyle>
          <a:p>
            <a:pPr lvl="0">
              <a:defRPr sz="1800" spc="0"/>
            </a:pPr>
            <a:r>
              <a:rPr sz="3600" spc="72"/>
              <a:t>LinkedIn</a:t>
            </a:r>
          </a:p>
        </p:txBody>
      </p:sp>
      <p:grpSp>
        <p:nvGrpSpPr>
          <p:cNvPr id="7294" name="Group 7294"/>
          <p:cNvGrpSpPr/>
          <p:nvPr/>
        </p:nvGrpSpPr>
        <p:grpSpPr>
          <a:xfrm>
            <a:off x="6876677" y="2505132"/>
            <a:ext cx="2255405" cy="890963"/>
            <a:chOff x="0" y="0"/>
            <a:chExt cx="2255404" cy="890961"/>
          </a:xfrm>
        </p:grpSpPr>
        <p:sp>
          <p:nvSpPr>
            <p:cNvPr id="7292" name="Shape 7292"/>
            <p:cNvSpPr/>
            <p:nvPr/>
          </p:nvSpPr>
          <p:spPr>
            <a:xfrm>
              <a:off x="0" y="0"/>
              <a:ext cx="2255405" cy="890962"/>
            </a:xfrm>
            <a:prstGeom prst="rect">
              <a:avLst/>
            </a:prstGeom>
            <a:solidFill>
              <a:srgbClr val="3F98DB">
                <a:alpha val="99412"/>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293" name="Shape 7293"/>
            <p:cNvSpPr/>
            <p:nvPr/>
          </p:nvSpPr>
          <p:spPr>
            <a:xfrm>
              <a:off x="730171" y="158339"/>
              <a:ext cx="795062"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spc="56">
                  <a:latin typeface="Helvetica Neue Medium"/>
                  <a:ea typeface="Helvetica Neue Medium"/>
                  <a:cs typeface="Helvetica Neue Medium"/>
                  <a:sym typeface="Helvetica Neue Medium"/>
                </a:defRPr>
              </a:lvl1pPr>
            </a:lstStyle>
            <a:p>
              <a:pPr lvl="0">
                <a:defRPr sz="1800" spc="0">
                  <a:solidFill>
                    <a:srgbClr val="000000"/>
                  </a:solidFill>
                </a:defRPr>
              </a:pPr>
              <a:r>
                <a:rPr sz="2800" spc="56">
                  <a:solidFill>
                    <a:srgbClr val="FFFFFF"/>
                  </a:solidFill>
                </a:rPr>
                <a:t>Add</a:t>
              </a:r>
            </a:p>
          </p:txBody>
        </p:sp>
      </p:grpSp>
      <p:grpSp>
        <p:nvGrpSpPr>
          <p:cNvPr id="7297" name="Group 7297"/>
          <p:cNvGrpSpPr/>
          <p:nvPr/>
        </p:nvGrpSpPr>
        <p:grpSpPr>
          <a:xfrm>
            <a:off x="6876677" y="4597457"/>
            <a:ext cx="2255405" cy="890963"/>
            <a:chOff x="0" y="0"/>
            <a:chExt cx="2255404" cy="890961"/>
          </a:xfrm>
        </p:grpSpPr>
        <p:sp>
          <p:nvSpPr>
            <p:cNvPr id="7295" name="Shape 7295"/>
            <p:cNvSpPr/>
            <p:nvPr/>
          </p:nvSpPr>
          <p:spPr>
            <a:xfrm>
              <a:off x="0" y="0"/>
              <a:ext cx="2255405" cy="890962"/>
            </a:xfrm>
            <a:prstGeom prst="rect">
              <a:avLst/>
            </a:prstGeom>
            <a:solidFill>
              <a:srgbClr val="3F98DB">
                <a:alpha val="99412"/>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296" name="Shape 7296"/>
            <p:cNvSpPr/>
            <p:nvPr/>
          </p:nvSpPr>
          <p:spPr>
            <a:xfrm>
              <a:off x="730171" y="158339"/>
              <a:ext cx="795062"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spc="56">
                  <a:latin typeface="Helvetica Neue Medium"/>
                  <a:ea typeface="Helvetica Neue Medium"/>
                  <a:cs typeface="Helvetica Neue Medium"/>
                  <a:sym typeface="Helvetica Neue Medium"/>
                </a:defRPr>
              </a:lvl1pPr>
            </a:lstStyle>
            <a:p>
              <a:pPr lvl="0">
                <a:defRPr sz="1800" spc="0">
                  <a:solidFill>
                    <a:srgbClr val="000000"/>
                  </a:solidFill>
                </a:defRPr>
              </a:pPr>
              <a:r>
                <a:rPr sz="2800" spc="56">
                  <a:solidFill>
                    <a:srgbClr val="FFFFFF"/>
                  </a:solidFill>
                </a:rPr>
                <a:t>Add</a:t>
              </a:r>
            </a:p>
          </p:txBody>
        </p:sp>
      </p:grpSp>
      <p:grpSp>
        <p:nvGrpSpPr>
          <p:cNvPr id="7300" name="Group 7300"/>
          <p:cNvGrpSpPr/>
          <p:nvPr/>
        </p:nvGrpSpPr>
        <p:grpSpPr>
          <a:xfrm>
            <a:off x="6876677" y="6677083"/>
            <a:ext cx="2255405" cy="890962"/>
            <a:chOff x="0" y="0"/>
            <a:chExt cx="2255404" cy="890961"/>
          </a:xfrm>
        </p:grpSpPr>
        <p:sp>
          <p:nvSpPr>
            <p:cNvPr id="7298" name="Shape 7298"/>
            <p:cNvSpPr/>
            <p:nvPr/>
          </p:nvSpPr>
          <p:spPr>
            <a:xfrm>
              <a:off x="0" y="0"/>
              <a:ext cx="2255405" cy="890962"/>
            </a:xfrm>
            <a:prstGeom prst="rect">
              <a:avLst/>
            </a:prstGeom>
            <a:solidFill>
              <a:srgbClr val="3F98DB">
                <a:alpha val="99412"/>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299" name="Shape 7299"/>
            <p:cNvSpPr/>
            <p:nvPr/>
          </p:nvSpPr>
          <p:spPr>
            <a:xfrm>
              <a:off x="730171" y="158339"/>
              <a:ext cx="795062"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spc="56">
                  <a:latin typeface="Helvetica Neue Medium"/>
                  <a:ea typeface="Helvetica Neue Medium"/>
                  <a:cs typeface="Helvetica Neue Medium"/>
                  <a:sym typeface="Helvetica Neue Medium"/>
                </a:defRPr>
              </a:lvl1pPr>
            </a:lstStyle>
            <a:p>
              <a:pPr lvl="0">
                <a:defRPr sz="1800" spc="0">
                  <a:solidFill>
                    <a:srgbClr val="000000"/>
                  </a:solidFill>
                </a:defRPr>
              </a:pPr>
              <a:r>
                <a:rPr sz="2800" spc="56">
                  <a:solidFill>
                    <a:srgbClr val="FFFFFF"/>
                  </a:solidFill>
                </a:rPr>
                <a:t>Add</a:t>
              </a:r>
            </a:p>
          </p:txBody>
        </p:sp>
      </p:grpSp>
      <p:grpSp>
        <p:nvGrpSpPr>
          <p:cNvPr id="7303" name="Group 7303"/>
          <p:cNvGrpSpPr/>
          <p:nvPr/>
        </p:nvGrpSpPr>
        <p:grpSpPr>
          <a:xfrm>
            <a:off x="6876677" y="8775758"/>
            <a:ext cx="2255405" cy="890962"/>
            <a:chOff x="0" y="0"/>
            <a:chExt cx="2255404" cy="890961"/>
          </a:xfrm>
        </p:grpSpPr>
        <p:sp>
          <p:nvSpPr>
            <p:cNvPr id="7301" name="Shape 7301"/>
            <p:cNvSpPr/>
            <p:nvPr/>
          </p:nvSpPr>
          <p:spPr>
            <a:xfrm>
              <a:off x="0" y="0"/>
              <a:ext cx="2255405" cy="890962"/>
            </a:xfrm>
            <a:prstGeom prst="rect">
              <a:avLst/>
            </a:prstGeom>
            <a:solidFill>
              <a:srgbClr val="3F98DB">
                <a:alpha val="99412"/>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302" name="Shape 7302"/>
            <p:cNvSpPr/>
            <p:nvPr/>
          </p:nvSpPr>
          <p:spPr>
            <a:xfrm>
              <a:off x="730171" y="158339"/>
              <a:ext cx="795062"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spc="56">
                  <a:latin typeface="Helvetica Neue Medium"/>
                  <a:ea typeface="Helvetica Neue Medium"/>
                  <a:cs typeface="Helvetica Neue Medium"/>
                  <a:sym typeface="Helvetica Neue Medium"/>
                </a:defRPr>
              </a:lvl1pPr>
            </a:lstStyle>
            <a:p>
              <a:pPr lvl="0">
                <a:defRPr sz="1800" spc="0">
                  <a:solidFill>
                    <a:srgbClr val="000000"/>
                  </a:solidFill>
                </a:defRPr>
              </a:pPr>
              <a:r>
                <a:rPr sz="2800" spc="56">
                  <a:solidFill>
                    <a:srgbClr val="FFFFFF"/>
                  </a:solidFill>
                </a:rPr>
                <a:t>Add</a:t>
              </a:r>
            </a:p>
          </p:txBody>
        </p:sp>
      </p:grpSp>
      <p:grpSp>
        <p:nvGrpSpPr>
          <p:cNvPr id="7306" name="Group 7306"/>
          <p:cNvGrpSpPr/>
          <p:nvPr/>
        </p:nvGrpSpPr>
        <p:grpSpPr>
          <a:xfrm>
            <a:off x="6863977" y="10863393"/>
            <a:ext cx="2255405" cy="890962"/>
            <a:chOff x="0" y="0"/>
            <a:chExt cx="2255404" cy="890961"/>
          </a:xfrm>
        </p:grpSpPr>
        <p:sp>
          <p:nvSpPr>
            <p:cNvPr id="7304" name="Shape 7304"/>
            <p:cNvSpPr/>
            <p:nvPr/>
          </p:nvSpPr>
          <p:spPr>
            <a:xfrm>
              <a:off x="0" y="0"/>
              <a:ext cx="2255405" cy="890962"/>
            </a:xfrm>
            <a:prstGeom prst="rect">
              <a:avLst/>
            </a:prstGeom>
            <a:solidFill>
              <a:srgbClr val="3F98DB">
                <a:alpha val="99412"/>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305" name="Shape 7305"/>
            <p:cNvSpPr/>
            <p:nvPr/>
          </p:nvSpPr>
          <p:spPr>
            <a:xfrm>
              <a:off x="730171" y="158339"/>
              <a:ext cx="795062"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spc="56">
                  <a:latin typeface="Helvetica Neue Medium"/>
                  <a:ea typeface="Helvetica Neue Medium"/>
                  <a:cs typeface="Helvetica Neue Medium"/>
                  <a:sym typeface="Helvetica Neue Medium"/>
                </a:defRPr>
              </a:lvl1pPr>
            </a:lstStyle>
            <a:p>
              <a:pPr lvl="0">
                <a:defRPr sz="1800" spc="0">
                  <a:solidFill>
                    <a:srgbClr val="000000"/>
                  </a:solidFill>
                </a:defRPr>
              </a:pPr>
              <a:r>
                <a:rPr sz="2800" spc="56">
                  <a:solidFill>
                    <a:srgbClr val="FFFFFF"/>
                  </a:solidFill>
                </a:rPr>
                <a:t>Add</a:t>
              </a:r>
            </a:p>
          </p:txBody>
        </p:sp>
      </p:grpSp>
      <p:grpSp>
        <p:nvGrpSpPr>
          <p:cNvPr id="7309" name="Group 7309"/>
          <p:cNvGrpSpPr/>
          <p:nvPr/>
        </p:nvGrpSpPr>
        <p:grpSpPr>
          <a:xfrm>
            <a:off x="6876677" y="12943019"/>
            <a:ext cx="2255405" cy="890962"/>
            <a:chOff x="0" y="0"/>
            <a:chExt cx="2255404" cy="890961"/>
          </a:xfrm>
        </p:grpSpPr>
        <p:sp>
          <p:nvSpPr>
            <p:cNvPr id="7307" name="Shape 7307"/>
            <p:cNvSpPr/>
            <p:nvPr/>
          </p:nvSpPr>
          <p:spPr>
            <a:xfrm>
              <a:off x="0" y="0"/>
              <a:ext cx="2255405" cy="890962"/>
            </a:xfrm>
            <a:prstGeom prst="rect">
              <a:avLst/>
            </a:prstGeom>
            <a:solidFill>
              <a:srgbClr val="EAEAEA"/>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308" name="Shape 7308"/>
            <p:cNvSpPr/>
            <p:nvPr/>
          </p:nvSpPr>
          <p:spPr>
            <a:xfrm rot="18900000">
              <a:off x="876063" y="239827"/>
              <a:ext cx="515255" cy="2254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2" y="21600"/>
                  </a:lnTo>
                  <a:lnTo>
                    <a:pt x="21600" y="19685"/>
                  </a:lnTo>
                </a:path>
              </a:pathLst>
            </a:custGeom>
            <a:noFill/>
            <a:ln w="114300" cap="flat">
              <a:solidFill>
                <a:srgbClr val="A9B4B8"/>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7312" name="Group 7312"/>
          <p:cNvGrpSpPr/>
          <p:nvPr/>
        </p:nvGrpSpPr>
        <p:grpSpPr>
          <a:xfrm>
            <a:off x="6876677" y="15035344"/>
            <a:ext cx="2255405" cy="890962"/>
            <a:chOff x="0" y="0"/>
            <a:chExt cx="2255404" cy="890961"/>
          </a:xfrm>
        </p:grpSpPr>
        <p:sp>
          <p:nvSpPr>
            <p:cNvPr id="7310" name="Shape 7310"/>
            <p:cNvSpPr/>
            <p:nvPr/>
          </p:nvSpPr>
          <p:spPr>
            <a:xfrm>
              <a:off x="0" y="0"/>
              <a:ext cx="2255405" cy="890962"/>
            </a:xfrm>
            <a:prstGeom prst="rect">
              <a:avLst/>
            </a:prstGeom>
            <a:solidFill>
              <a:srgbClr val="EAEAEA"/>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311" name="Shape 7311"/>
            <p:cNvSpPr/>
            <p:nvPr/>
          </p:nvSpPr>
          <p:spPr>
            <a:xfrm rot="18900000">
              <a:off x="876063" y="239827"/>
              <a:ext cx="515255" cy="2254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2" y="21600"/>
                  </a:lnTo>
                  <a:lnTo>
                    <a:pt x="21600" y="19685"/>
                  </a:lnTo>
                </a:path>
              </a:pathLst>
            </a:custGeom>
            <a:noFill/>
            <a:ln w="114300" cap="flat">
              <a:solidFill>
                <a:srgbClr val="A9B4B8"/>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7313" name="Shape 7313"/>
          <p:cNvSpPr/>
          <p:nvPr/>
        </p:nvSpPr>
        <p:spPr>
          <a:xfrm>
            <a:off x="587711" y="2717480"/>
            <a:ext cx="558460" cy="453567"/>
          </a:xfrm>
          <a:custGeom>
            <a:avLst/>
            <a:gdLst/>
            <a:ahLst/>
            <a:cxnLst>
              <a:cxn ang="0">
                <a:pos x="wd2" y="hd2"/>
              </a:cxn>
              <a:cxn ang="5400000">
                <a:pos x="wd2" y="hd2"/>
              </a:cxn>
              <a:cxn ang="10800000">
                <a:pos x="wd2" y="hd2"/>
              </a:cxn>
              <a:cxn ang="16200000">
                <a:pos x="wd2" y="hd2"/>
              </a:cxn>
            </a:cxnLst>
            <a:rect l="0" t="0" r="r" b="b"/>
            <a:pathLst>
              <a:path w="21600" h="21600" extrusionOk="0">
                <a:moveTo>
                  <a:pt x="0" y="19153"/>
                </a:moveTo>
                <a:cubicBezTo>
                  <a:pt x="320" y="19198"/>
                  <a:pt x="676" y="19220"/>
                  <a:pt x="1069" y="19220"/>
                </a:cubicBezTo>
                <a:cubicBezTo>
                  <a:pt x="3125" y="19220"/>
                  <a:pt x="4957" y="18444"/>
                  <a:pt x="6565" y="16892"/>
                </a:cubicBezTo>
                <a:cubicBezTo>
                  <a:pt x="5606" y="16870"/>
                  <a:pt x="4747" y="16506"/>
                  <a:pt x="3988" y="15804"/>
                </a:cubicBezTo>
                <a:cubicBezTo>
                  <a:pt x="3230" y="15101"/>
                  <a:pt x="2709" y="14203"/>
                  <a:pt x="2426" y="13112"/>
                </a:cubicBezTo>
                <a:cubicBezTo>
                  <a:pt x="2728" y="13168"/>
                  <a:pt x="3006" y="13196"/>
                  <a:pt x="3262" y="13196"/>
                </a:cubicBezTo>
                <a:cubicBezTo>
                  <a:pt x="3655" y="13196"/>
                  <a:pt x="4043" y="13134"/>
                  <a:pt x="4427" y="13010"/>
                </a:cubicBezTo>
                <a:cubicBezTo>
                  <a:pt x="3403" y="12752"/>
                  <a:pt x="2556" y="12124"/>
                  <a:pt x="1884" y="11129"/>
                </a:cubicBezTo>
                <a:cubicBezTo>
                  <a:pt x="1213" y="10133"/>
                  <a:pt x="877" y="8978"/>
                  <a:pt x="877" y="7661"/>
                </a:cubicBezTo>
                <a:lnTo>
                  <a:pt x="877" y="7594"/>
                </a:lnTo>
                <a:cubicBezTo>
                  <a:pt x="1499" y="8021"/>
                  <a:pt x="2166" y="8252"/>
                  <a:pt x="2878" y="8285"/>
                </a:cubicBezTo>
                <a:cubicBezTo>
                  <a:pt x="2275" y="7790"/>
                  <a:pt x="1796" y="7144"/>
                  <a:pt x="1439" y="6345"/>
                </a:cubicBezTo>
                <a:cubicBezTo>
                  <a:pt x="1083" y="5546"/>
                  <a:pt x="905" y="4680"/>
                  <a:pt x="905" y="3746"/>
                </a:cubicBezTo>
                <a:cubicBezTo>
                  <a:pt x="905" y="2756"/>
                  <a:pt x="1105" y="1839"/>
                  <a:pt x="1508" y="995"/>
                </a:cubicBezTo>
                <a:cubicBezTo>
                  <a:pt x="2613" y="2672"/>
                  <a:pt x="3959" y="4013"/>
                  <a:pt x="5544" y="5020"/>
                </a:cubicBezTo>
                <a:cubicBezTo>
                  <a:pt x="7129" y="6027"/>
                  <a:pt x="8826" y="6587"/>
                  <a:pt x="10636" y="6699"/>
                </a:cubicBezTo>
                <a:cubicBezTo>
                  <a:pt x="10562" y="6272"/>
                  <a:pt x="10526" y="5856"/>
                  <a:pt x="10526" y="5450"/>
                </a:cubicBezTo>
                <a:cubicBezTo>
                  <a:pt x="10526" y="3943"/>
                  <a:pt x="10958" y="2658"/>
                  <a:pt x="11821" y="1595"/>
                </a:cubicBezTo>
                <a:cubicBezTo>
                  <a:pt x="12685" y="532"/>
                  <a:pt x="13728" y="0"/>
                  <a:pt x="14953" y="0"/>
                </a:cubicBezTo>
                <a:cubicBezTo>
                  <a:pt x="16232" y="0"/>
                  <a:pt x="17310" y="574"/>
                  <a:pt x="18187" y="1721"/>
                </a:cubicBezTo>
                <a:cubicBezTo>
                  <a:pt x="19183" y="1485"/>
                  <a:pt x="20120" y="1046"/>
                  <a:pt x="20997" y="405"/>
                </a:cubicBezTo>
                <a:cubicBezTo>
                  <a:pt x="20659" y="1699"/>
                  <a:pt x="20010" y="2700"/>
                  <a:pt x="19051" y="3409"/>
                </a:cubicBezTo>
                <a:cubicBezTo>
                  <a:pt x="19901" y="3296"/>
                  <a:pt x="20750" y="3015"/>
                  <a:pt x="21600" y="2565"/>
                </a:cubicBezTo>
                <a:cubicBezTo>
                  <a:pt x="20988" y="3667"/>
                  <a:pt x="20248" y="4607"/>
                  <a:pt x="19380" y="5383"/>
                </a:cubicBezTo>
                <a:cubicBezTo>
                  <a:pt x="19389" y="5541"/>
                  <a:pt x="19393" y="5777"/>
                  <a:pt x="19393" y="6092"/>
                </a:cubicBezTo>
                <a:cubicBezTo>
                  <a:pt x="19393" y="7554"/>
                  <a:pt x="19220" y="9014"/>
                  <a:pt x="18873" y="10471"/>
                </a:cubicBezTo>
                <a:cubicBezTo>
                  <a:pt x="18525" y="11928"/>
                  <a:pt x="17998" y="13326"/>
                  <a:pt x="17290" y="14664"/>
                </a:cubicBezTo>
                <a:cubicBezTo>
                  <a:pt x="16581" y="16003"/>
                  <a:pt x="15739" y="17187"/>
                  <a:pt x="14761" y="18216"/>
                </a:cubicBezTo>
                <a:cubicBezTo>
                  <a:pt x="13783" y="19246"/>
                  <a:pt x="12604" y="20067"/>
                  <a:pt x="11225" y="20680"/>
                </a:cubicBezTo>
                <a:cubicBezTo>
                  <a:pt x="9845" y="21293"/>
                  <a:pt x="8369" y="21600"/>
                  <a:pt x="6798" y="21600"/>
                </a:cubicBezTo>
                <a:cubicBezTo>
                  <a:pt x="4322" y="21600"/>
                  <a:pt x="2056" y="20784"/>
                  <a:pt x="0" y="19153"/>
                </a:cubicBezTo>
                <a:close/>
              </a:path>
            </a:pathLst>
          </a:custGeom>
          <a:solidFill>
            <a:srgbClr val="A9B4B8"/>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314" name="Shape 7314"/>
          <p:cNvSpPr/>
          <p:nvPr/>
        </p:nvSpPr>
        <p:spPr>
          <a:xfrm>
            <a:off x="569399" y="4668199"/>
            <a:ext cx="607836" cy="609436"/>
          </a:xfrm>
          <a:custGeom>
            <a:avLst/>
            <a:gdLst/>
            <a:ahLst/>
            <a:cxnLst>
              <a:cxn ang="0">
                <a:pos x="wd2" y="hd2"/>
              </a:cxn>
              <a:cxn ang="5400000">
                <a:pos x="wd2" y="hd2"/>
              </a:cxn>
              <a:cxn ang="10800000">
                <a:pos x="wd2" y="hd2"/>
              </a:cxn>
              <a:cxn ang="16200000">
                <a:pos x="wd2" y="hd2"/>
              </a:cxn>
            </a:cxnLst>
            <a:rect l="0" t="0" r="r" b="b"/>
            <a:pathLst>
              <a:path w="21600" h="21600" extrusionOk="0">
                <a:moveTo>
                  <a:pt x="7467" y="21600"/>
                </a:moveTo>
                <a:cubicBezTo>
                  <a:pt x="7486" y="17686"/>
                  <a:pt x="7495" y="14513"/>
                  <a:pt x="7495" y="12080"/>
                </a:cubicBezTo>
                <a:cubicBezTo>
                  <a:pt x="7495" y="9647"/>
                  <a:pt x="7491" y="8195"/>
                  <a:pt x="7481" y="7725"/>
                </a:cubicBezTo>
                <a:lnTo>
                  <a:pt x="7467" y="7018"/>
                </a:lnTo>
                <a:lnTo>
                  <a:pt x="12094" y="7018"/>
                </a:lnTo>
                <a:lnTo>
                  <a:pt x="12094" y="9137"/>
                </a:lnTo>
                <a:lnTo>
                  <a:pt x="12066" y="9137"/>
                </a:lnTo>
                <a:cubicBezTo>
                  <a:pt x="12253" y="8823"/>
                  <a:pt x="12445" y="8549"/>
                  <a:pt x="12642" y="8313"/>
                </a:cubicBezTo>
                <a:cubicBezTo>
                  <a:pt x="12839" y="8078"/>
                  <a:pt x="13104" y="7823"/>
                  <a:pt x="13437" y="7548"/>
                </a:cubicBezTo>
                <a:cubicBezTo>
                  <a:pt x="13770" y="7274"/>
                  <a:pt x="14177" y="7060"/>
                  <a:pt x="14660" y="6908"/>
                </a:cubicBezTo>
                <a:cubicBezTo>
                  <a:pt x="15143" y="6756"/>
                  <a:pt x="15680" y="6680"/>
                  <a:pt x="16270" y="6680"/>
                </a:cubicBezTo>
                <a:cubicBezTo>
                  <a:pt x="17874" y="6680"/>
                  <a:pt x="19162" y="7237"/>
                  <a:pt x="20138" y="8350"/>
                </a:cubicBezTo>
                <a:cubicBezTo>
                  <a:pt x="21112" y="9463"/>
                  <a:pt x="21600" y="11094"/>
                  <a:pt x="21600" y="13242"/>
                </a:cubicBezTo>
                <a:lnTo>
                  <a:pt x="21600" y="21600"/>
                </a:lnTo>
                <a:lnTo>
                  <a:pt x="16973" y="21600"/>
                </a:lnTo>
                <a:lnTo>
                  <a:pt x="16973" y="13802"/>
                </a:lnTo>
                <a:cubicBezTo>
                  <a:pt x="16973" y="12772"/>
                  <a:pt x="16784" y="11965"/>
                  <a:pt x="16404" y="11381"/>
                </a:cubicBezTo>
                <a:cubicBezTo>
                  <a:pt x="16024" y="10798"/>
                  <a:pt x="15431" y="10506"/>
                  <a:pt x="14625" y="10506"/>
                </a:cubicBezTo>
                <a:cubicBezTo>
                  <a:pt x="14035" y="10506"/>
                  <a:pt x="13540" y="10675"/>
                  <a:pt x="13141" y="11013"/>
                </a:cubicBezTo>
                <a:cubicBezTo>
                  <a:pt x="12743" y="11352"/>
                  <a:pt x="12445" y="11771"/>
                  <a:pt x="12248" y="12271"/>
                </a:cubicBezTo>
                <a:cubicBezTo>
                  <a:pt x="12145" y="12566"/>
                  <a:pt x="12094" y="12963"/>
                  <a:pt x="12094" y="13463"/>
                </a:cubicBezTo>
                <a:lnTo>
                  <a:pt x="12094" y="21600"/>
                </a:lnTo>
                <a:cubicBezTo>
                  <a:pt x="12094" y="21600"/>
                  <a:pt x="7467" y="21600"/>
                  <a:pt x="7467" y="21600"/>
                </a:cubicBezTo>
                <a:close/>
                <a:moveTo>
                  <a:pt x="267" y="21600"/>
                </a:moveTo>
                <a:lnTo>
                  <a:pt x="267" y="7018"/>
                </a:lnTo>
                <a:lnTo>
                  <a:pt x="4908" y="7018"/>
                </a:lnTo>
                <a:lnTo>
                  <a:pt x="4908" y="21600"/>
                </a:lnTo>
                <a:cubicBezTo>
                  <a:pt x="4908" y="21600"/>
                  <a:pt x="267" y="21600"/>
                  <a:pt x="267" y="21600"/>
                </a:cubicBezTo>
                <a:close/>
                <a:moveTo>
                  <a:pt x="0" y="2516"/>
                </a:moveTo>
                <a:cubicBezTo>
                  <a:pt x="0" y="1790"/>
                  <a:pt x="241" y="1190"/>
                  <a:pt x="724" y="714"/>
                </a:cubicBezTo>
                <a:cubicBezTo>
                  <a:pt x="1207" y="238"/>
                  <a:pt x="1837" y="0"/>
                  <a:pt x="2616" y="0"/>
                </a:cubicBezTo>
                <a:cubicBezTo>
                  <a:pt x="3394" y="0"/>
                  <a:pt x="4017" y="238"/>
                  <a:pt x="4486" y="714"/>
                </a:cubicBezTo>
                <a:cubicBezTo>
                  <a:pt x="4955" y="1190"/>
                  <a:pt x="5194" y="1790"/>
                  <a:pt x="5203" y="2516"/>
                </a:cubicBezTo>
                <a:cubicBezTo>
                  <a:pt x="5212" y="3232"/>
                  <a:pt x="4976" y="3830"/>
                  <a:pt x="4493" y="4311"/>
                </a:cubicBezTo>
                <a:cubicBezTo>
                  <a:pt x="4010" y="4792"/>
                  <a:pt x="3375" y="5032"/>
                  <a:pt x="2587" y="5032"/>
                </a:cubicBezTo>
                <a:lnTo>
                  <a:pt x="2559" y="5032"/>
                </a:lnTo>
                <a:cubicBezTo>
                  <a:pt x="1791" y="5032"/>
                  <a:pt x="1172" y="4792"/>
                  <a:pt x="703" y="4311"/>
                </a:cubicBezTo>
                <a:cubicBezTo>
                  <a:pt x="234" y="3830"/>
                  <a:pt x="0" y="3232"/>
                  <a:pt x="0" y="2516"/>
                </a:cubicBezTo>
                <a:close/>
              </a:path>
            </a:pathLst>
          </a:custGeom>
          <a:solidFill>
            <a:srgbClr val="A9B4B8"/>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7319" name="Group 7319"/>
          <p:cNvGrpSpPr/>
          <p:nvPr/>
        </p:nvGrpSpPr>
        <p:grpSpPr>
          <a:xfrm>
            <a:off x="570452" y="6790531"/>
            <a:ext cx="640240" cy="625079"/>
            <a:chOff x="0" y="0"/>
            <a:chExt cx="640239" cy="625078"/>
          </a:xfrm>
        </p:grpSpPr>
        <p:sp>
          <p:nvSpPr>
            <p:cNvPr id="7315" name="Shape 7315"/>
            <p:cNvSpPr/>
            <p:nvPr/>
          </p:nvSpPr>
          <p:spPr>
            <a:xfrm>
              <a:off x="0" y="8818"/>
              <a:ext cx="253033" cy="2530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9B4B8"/>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316" name="Shape 7316"/>
            <p:cNvSpPr/>
            <p:nvPr/>
          </p:nvSpPr>
          <p:spPr>
            <a:xfrm>
              <a:off x="277272" y="0"/>
              <a:ext cx="170657" cy="245269"/>
            </a:xfrm>
            <a:custGeom>
              <a:avLst/>
              <a:gdLst/>
              <a:ahLst/>
              <a:cxnLst>
                <a:cxn ang="0">
                  <a:pos x="wd2" y="hd2"/>
                </a:cxn>
                <a:cxn ang="5400000">
                  <a:pos x="wd2" y="hd2"/>
                </a:cxn>
                <a:cxn ang="10800000">
                  <a:pos x="wd2" y="hd2"/>
                </a:cxn>
                <a:cxn ang="16200000">
                  <a:pos x="wd2" y="hd2"/>
                </a:cxn>
              </a:cxnLst>
              <a:rect l="0" t="0" r="r" b="b"/>
              <a:pathLst>
                <a:path w="21600" h="21600" extrusionOk="0">
                  <a:moveTo>
                    <a:pt x="5576" y="0"/>
                  </a:moveTo>
                  <a:lnTo>
                    <a:pt x="0" y="4159"/>
                  </a:lnTo>
                  <a:cubicBezTo>
                    <a:pt x="4044" y="8150"/>
                    <a:pt x="4075" y="13322"/>
                    <a:pt x="100" y="17336"/>
                  </a:cubicBezTo>
                  <a:lnTo>
                    <a:pt x="6681" y="21600"/>
                  </a:lnTo>
                  <a:lnTo>
                    <a:pt x="21600" y="10416"/>
                  </a:lnTo>
                  <a:lnTo>
                    <a:pt x="5576" y="0"/>
                  </a:lnTo>
                  <a:close/>
                </a:path>
              </a:pathLst>
            </a:custGeom>
            <a:solidFill>
              <a:srgbClr val="A9B4B8"/>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317" name="Shape 7317"/>
            <p:cNvSpPr/>
            <p:nvPr/>
          </p:nvSpPr>
          <p:spPr>
            <a:xfrm>
              <a:off x="208786" y="54223"/>
              <a:ext cx="431454" cy="359718"/>
            </a:xfrm>
            <a:custGeom>
              <a:avLst/>
              <a:gdLst/>
              <a:ahLst/>
              <a:cxnLst>
                <a:cxn ang="0">
                  <a:pos x="wd2" y="hd2"/>
                </a:cxn>
                <a:cxn ang="5400000">
                  <a:pos x="wd2" y="hd2"/>
                </a:cxn>
                <a:cxn ang="10800000">
                  <a:pos x="wd2" y="hd2"/>
                </a:cxn>
                <a:cxn ang="16200000">
                  <a:pos x="wd2" y="hd2"/>
                </a:cxn>
              </a:cxnLst>
              <a:rect l="0" t="0" r="r" b="b"/>
              <a:pathLst>
                <a:path w="21600" h="21600" extrusionOk="0">
                  <a:moveTo>
                    <a:pt x="18470" y="0"/>
                  </a:moveTo>
                  <a:lnTo>
                    <a:pt x="6863" y="14145"/>
                  </a:lnTo>
                  <a:lnTo>
                    <a:pt x="3247" y="9917"/>
                  </a:lnTo>
                  <a:lnTo>
                    <a:pt x="0" y="13750"/>
                  </a:lnTo>
                  <a:lnTo>
                    <a:pt x="6474" y="21600"/>
                  </a:lnTo>
                  <a:lnTo>
                    <a:pt x="21600" y="3809"/>
                  </a:lnTo>
                  <a:lnTo>
                    <a:pt x="18470" y="0"/>
                  </a:lnTo>
                  <a:close/>
                </a:path>
              </a:pathLst>
            </a:custGeom>
            <a:solidFill>
              <a:srgbClr val="A9B4B8"/>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318" name="Shape 7318"/>
            <p:cNvSpPr/>
            <p:nvPr/>
          </p:nvSpPr>
          <p:spPr>
            <a:xfrm>
              <a:off x="8191" y="237331"/>
              <a:ext cx="621904" cy="387748"/>
            </a:xfrm>
            <a:custGeom>
              <a:avLst/>
              <a:gdLst/>
              <a:ahLst/>
              <a:cxnLst>
                <a:cxn ang="0">
                  <a:pos x="wd2" y="hd2"/>
                </a:cxn>
                <a:cxn ang="5400000">
                  <a:pos x="wd2" y="hd2"/>
                </a:cxn>
                <a:cxn ang="10800000">
                  <a:pos x="wd2" y="hd2"/>
                </a:cxn>
                <a:cxn ang="16200000">
                  <a:pos x="wd2" y="hd2"/>
                </a:cxn>
              </a:cxnLst>
              <a:rect l="0" t="0" r="r" b="b"/>
              <a:pathLst>
                <a:path w="21600" h="21600" extrusionOk="0">
                  <a:moveTo>
                    <a:pt x="19146" y="0"/>
                  </a:moveTo>
                  <a:lnTo>
                    <a:pt x="10931" y="13044"/>
                  </a:lnTo>
                  <a:lnTo>
                    <a:pt x="5100" y="3604"/>
                  </a:lnTo>
                  <a:cubicBezTo>
                    <a:pt x="3748" y="4639"/>
                    <a:pt x="2193" y="4448"/>
                    <a:pt x="910" y="3139"/>
                  </a:cubicBezTo>
                  <a:lnTo>
                    <a:pt x="0" y="4599"/>
                  </a:lnTo>
                  <a:lnTo>
                    <a:pt x="10490" y="21600"/>
                  </a:lnTo>
                  <a:lnTo>
                    <a:pt x="21600" y="3957"/>
                  </a:lnTo>
                  <a:lnTo>
                    <a:pt x="19146" y="0"/>
                  </a:lnTo>
                  <a:close/>
                </a:path>
              </a:pathLst>
            </a:custGeom>
            <a:solidFill>
              <a:srgbClr val="A9B4B8"/>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7320" name="Shape 7320"/>
          <p:cNvSpPr/>
          <p:nvPr/>
        </p:nvSpPr>
        <p:spPr>
          <a:xfrm>
            <a:off x="1692815" y="6798352"/>
            <a:ext cx="2420916" cy="6348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2">
                <a:solidFill>
                  <a:srgbClr val="000000"/>
                </a:solidFill>
                <a:latin typeface="Helvetica Neue Light"/>
                <a:ea typeface="Helvetica Neue Light"/>
                <a:cs typeface="Helvetica Neue Light"/>
                <a:sym typeface="Helvetica Neue Light"/>
              </a:defRPr>
            </a:lvl1pPr>
          </a:lstStyle>
          <a:p>
            <a:pPr lvl="0">
              <a:defRPr sz="1800" spc="0"/>
            </a:pPr>
            <a:r>
              <a:rPr sz="3600" spc="72"/>
              <a:t>Foursquare</a:t>
            </a:r>
          </a:p>
        </p:txBody>
      </p:sp>
      <p:sp>
        <p:nvSpPr>
          <p:cNvPr id="7321" name="Shape 7321"/>
          <p:cNvSpPr/>
          <p:nvPr/>
        </p:nvSpPr>
        <p:spPr>
          <a:xfrm>
            <a:off x="1694833" y="8878421"/>
            <a:ext cx="2140196" cy="6348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2">
                <a:solidFill>
                  <a:srgbClr val="000000"/>
                </a:solidFill>
                <a:latin typeface="Helvetica Neue Light"/>
                <a:ea typeface="Helvetica Neue Light"/>
                <a:cs typeface="Helvetica Neue Light"/>
                <a:sym typeface="Helvetica Neue Light"/>
              </a:defRPr>
            </a:lvl1pPr>
          </a:lstStyle>
          <a:p>
            <a:pPr lvl="0">
              <a:defRPr sz="1800" spc="0"/>
            </a:pPr>
            <a:r>
              <a:rPr sz="3600" spc="72"/>
              <a:t>Instagram</a:t>
            </a:r>
          </a:p>
        </p:txBody>
      </p:sp>
      <p:sp>
        <p:nvSpPr>
          <p:cNvPr id="7322" name="Shape 7322"/>
          <p:cNvSpPr/>
          <p:nvPr/>
        </p:nvSpPr>
        <p:spPr>
          <a:xfrm>
            <a:off x="1698301" y="10973921"/>
            <a:ext cx="1495544" cy="6348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2">
                <a:solidFill>
                  <a:srgbClr val="000000"/>
                </a:solidFill>
                <a:latin typeface="Helvetica Neue Light"/>
                <a:ea typeface="Helvetica Neue Light"/>
                <a:cs typeface="Helvetica Neue Light"/>
                <a:sym typeface="Helvetica Neue Light"/>
              </a:defRPr>
            </a:lvl1pPr>
          </a:lstStyle>
          <a:p>
            <a:pPr lvl="0">
              <a:defRPr sz="1800" spc="0"/>
            </a:pPr>
            <a:r>
              <a:rPr sz="3600" spc="72"/>
              <a:t>Yahoo!</a:t>
            </a:r>
          </a:p>
        </p:txBody>
      </p:sp>
      <p:sp>
        <p:nvSpPr>
          <p:cNvPr id="7323" name="Shape 7323"/>
          <p:cNvSpPr/>
          <p:nvPr/>
        </p:nvSpPr>
        <p:spPr>
          <a:xfrm>
            <a:off x="1710290" y="12859043"/>
            <a:ext cx="2131966" cy="6348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2">
                <a:solidFill>
                  <a:srgbClr val="000000"/>
                </a:solidFill>
                <a:latin typeface="Helvetica Neue Light"/>
                <a:ea typeface="Helvetica Neue Light"/>
                <a:cs typeface="Helvetica Neue Light"/>
                <a:sym typeface="Helvetica Neue Light"/>
              </a:defRPr>
            </a:lvl1pPr>
          </a:lstStyle>
          <a:p>
            <a:pPr lvl="0">
              <a:defRPr sz="1800" spc="0"/>
            </a:pPr>
            <a:r>
              <a:rPr sz="3600" spc="72"/>
              <a:t>Facebook</a:t>
            </a:r>
          </a:p>
        </p:txBody>
      </p:sp>
      <p:sp>
        <p:nvSpPr>
          <p:cNvPr id="7324" name="Shape 7324"/>
          <p:cNvSpPr/>
          <p:nvPr/>
        </p:nvSpPr>
        <p:spPr>
          <a:xfrm>
            <a:off x="1777312" y="13424809"/>
            <a:ext cx="1829185" cy="498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700" spc="53">
                <a:solidFill>
                  <a:srgbClr val="000000"/>
                </a:solidFill>
                <a:latin typeface="Helvetica Neue Light"/>
                <a:ea typeface="Helvetica Neue Light"/>
                <a:cs typeface="Helvetica Neue Light"/>
                <a:sym typeface="Helvetica Neue Light"/>
              </a:defRPr>
            </a:lvl1pPr>
          </a:lstStyle>
          <a:p>
            <a:pPr lvl="0">
              <a:defRPr sz="1800" spc="0"/>
            </a:pPr>
            <a:r>
              <a:rPr sz="2700" spc="53"/>
              <a:t>laramitchell</a:t>
            </a:r>
          </a:p>
        </p:txBody>
      </p:sp>
      <p:sp>
        <p:nvSpPr>
          <p:cNvPr id="7325" name="Shape 7325"/>
          <p:cNvSpPr/>
          <p:nvPr/>
        </p:nvSpPr>
        <p:spPr>
          <a:xfrm>
            <a:off x="1707486" y="14945916"/>
            <a:ext cx="1580126" cy="63483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2">
                <a:solidFill>
                  <a:srgbClr val="000000"/>
                </a:solidFill>
                <a:latin typeface="Helvetica Neue Light"/>
                <a:ea typeface="Helvetica Neue Light"/>
                <a:cs typeface="Helvetica Neue Light"/>
                <a:sym typeface="Helvetica Neue Light"/>
              </a:defRPr>
            </a:lvl1pPr>
          </a:lstStyle>
          <a:p>
            <a:pPr lvl="0">
              <a:defRPr sz="1800" spc="0"/>
            </a:pPr>
            <a:r>
              <a:rPr sz="3600" spc="72"/>
              <a:t>Google</a:t>
            </a:r>
          </a:p>
        </p:txBody>
      </p:sp>
      <p:sp>
        <p:nvSpPr>
          <p:cNvPr id="7326" name="Shape 7326"/>
          <p:cNvSpPr/>
          <p:nvPr/>
        </p:nvSpPr>
        <p:spPr>
          <a:xfrm>
            <a:off x="1770390" y="15512290"/>
            <a:ext cx="3218273" cy="49845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700" spc="53">
                <a:solidFill>
                  <a:srgbClr val="000000"/>
                </a:solidFill>
                <a:latin typeface="Helvetica Neue Light"/>
                <a:ea typeface="Helvetica Neue Light"/>
                <a:cs typeface="Helvetica Neue Light"/>
                <a:sym typeface="Helvetica Neue Light"/>
              </a:defRPr>
            </a:lvl1pPr>
          </a:lstStyle>
          <a:p>
            <a:pPr lvl="0">
              <a:defRPr sz="1800" spc="0"/>
            </a:pPr>
            <a:r>
              <a:rPr sz="2700" spc="53"/>
              <a:t>lmitchell@gmail.com</a:t>
            </a:r>
          </a:p>
        </p:txBody>
      </p:sp>
      <p:sp>
        <p:nvSpPr>
          <p:cNvPr id="7327" name="Shape 7327"/>
          <p:cNvSpPr/>
          <p:nvPr/>
        </p:nvSpPr>
        <p:spPr>
          <a:xfrm>
            <a:off x="594799" y="8885594"/>
            <a:ext cx="582384" cy="582390"/>
          </a:xfrm>
          <a:custGeom>
            <a:avLst/>
            <a:gdLst/>
            <a:ahLst/>
            <a:cxnLst>
              <a:cxn ang="0">
                <a:pos x="wd2" y="hd2"/>
              </a:cxn>
              <a:cxn ang="5400000">
                <a:pos x="wd2" y="hd2"/>
              </a:cxn>
              <a:cxn ang="10800000">
                <a:pos x="wd2" y="hd2"/>
              </a:cxn>
              <a:cxn ang="16200000">
                <a:pos x="wd2" y="hd2"/>
              </a:cxn>
            </a:cxnLst>
            <a:rect l="0" t="0" r="r" b="b"/>
            <a:pathLst>
              <a:path w="21600" h="21600" extrusionOk="0">
                <a:moveTo>
                  <a:pt x="14766" y="5696"/>
                </a:moveTo>
                <a:cubicBezTo>
                  <a:pt x="14766" y="5968"/>
                  <a:pt x="14859" y="6197"/>
                  <a:pt x="15047" y="6385"/>
                </a:cubicBezTo>
                <a:cubicBezTo>
                  <a:pt x="15234" y="6572"/>
                  <a:pt x="15464" y="6666"/>
                  <a:pt x="15736" y="6666"/>
                </a:cubicBezTo>
                <a:lnTo>
                  <a:pt x="18183" y="6666"/>
                </a:lnTo>
                <a:cubicBezTo>
                  <a:pt x="18455" y="6666"/>
                  <a:pt x="18684" y="6572"/>
                  <a:pt x="18872" y="6385"/>
                </a:cubicBezTo>
                <a:cubicBezTo>
                  <a:pt x="19059" y="6197"/>
                  <a:pt x="19153" y="5968"/>
                  <a:pt x="19153" y="5696"/>
                </a:cubicBezTo>
                <a:lnTo>
                  <a:pt x="19153" y="3375"/>
                </a:lnTo>
                <a:cubicBezTo>
                  <a:pt x="19153" y="3113"/>
                  <a:pt x="19059" y="2885"/>
                  <a:pt x="18872" y="2693"/>
                </a:cubicBezTo>
                <a:cubicBezTo>
                  <a:pt x="18684" y="2501"/>
                  <a:pt x="18455" y="2405"/>
                  <a:pt x="18183" y="2405"/>
                </a:cubicBezTo>
                <a:lnTo>
                  <a:pt x="15736" y="2405"/>
                </a:lnTo>
                <a:cubicBezTo>
                  <a:pt x="15464" y="2405"/>
                  <a:pt x="15234" y="2501"/>
                  <a:pt x="15047" y="2693"/>
                </a:cubicBezTo>
                <a:cubicBezTo>
                  <a:pt x="14859" y="2885"/>
                  <a:pt x="14766" y="3113"/>
                  <a:pt x="14766" y="3375"/>
                </a:cubicBezTo>
                <a:cubicBezTo>
                  <a:pt x="14766" y="3375"/>
                  <a:pt x="14766" y="5696"/>
                  <a:pt x="14766" y="5696"/>
                </a:cubicBezTo>
                <a:close/>
                <a:moveTo>
                  <a:pt x="7755" y="7784"/>
                </a:moveTo>
                <a:cubicBezTo>
                  <a:pt x="6907" y="8604"/>
                  <a:pt x="6483" y="9596"/>
                  <a:pt x="6483" y="10758"/>
                </a:cubicBezTo>
                <a:cubicBezTo>
                  <a:pt x="6483" y="11921"/>
                  <a:pt x="6907" y="12912"/>
                  <a:pt x="7755" y="13732"/>
                </a:cubicBezTo>
                <a:cubicBezTo>
                  <a:pt x="8604" y="14552"/>
                  <a:pt x="9623" y="14962"/>
                  <a:pt x="10814" y="14962"/>
                </a:cubicBezTo>
                <a:cubicBezTo>
                  <a:pt x="12014" y="14962"/>
                  <a:pt x="13038" y="14552"/>
                  <a:pt x="13887" y="13732"/>
                </a:cubicBezTo>
                <a:cubicBezTo>
                  <a:pt x="14735" y="12912"/>
                  <a:pt x="15159" y="11921"/>
                  <a:pt x="15159" y="10758"/>
                </a:cubicBezTo>
                <a:cubicBezTo>
                  <a:pt x="15159" y="9596"/>
                  <a:pt x="14735" y="8604"/>
                  <a:pt x="13887" y="7784"/>
                </a:cubicBezTo>
                <a:cubicBezTo>
                  <a:pt x="13038" y="6963"/>
                  <a:pt x="12014" y="6553"/>
                  <a:pt x="10814" y="6553"/>
                </a:cubicBezTo>
                <a:cubicBezTo>
                  <a:pt x="9623" y="6553"/>
                  <a:pt x="8604" y="6963"/>
                  <a:pt x="7755" y="7784"/>
                </a:cubicBezTo>
                <a:close/>
                <a:moveTo>
                  <a:pt x="2405" y="18253"/>
                </a:moveTo>
                <a:cubicBezTo>
                  <a:pt x="2405" y="18497"/>
                  <a:pt x="2487" y="18701"/>
                  <a:pt x="2651" y="18865"/>
                </a:cubicBezTo>
                <a:cubicBezTo>
                  <a:pt x="2815" y="19029"/>
                  <a:pt x="3019" y="19111"/>
                  <a:pt x="3262" y="19111"/>
                </a:cubicBezTo>
                <a:lnTo>
                  <a:pt x="18295" y="19111"/>
                </a:lnTo>
                <a:cubicBezTo>
                  <a:pt x="18530" y="19111"/>
                  <a:pt x="18731" y="19029"/>
                  <a:pt x="18900" y="18865"/>
                </a:cubicBezTo>
                <a:cubicBezTo>
                  <a:pt x="19069" y="18701"/>
                  <a:pt x="19153" y="18497"/>
                  <a:pt x="19153" y="18253"/>
                </a:cubicBezTo>
                <a:lnTo>
                  <a:pt x="19153" y="9141"/>
                </a:lnTo>
                <a:lnTo>
                  <a:pt x="17255" y="9141"/>
                </a:lnTo>
                <a:cubicBezTo>
                  <a:pt x="17442" y="9731"/>
                  <a:pt x="17536" y="10346"/>
                  <a:pt x="17536" y="10983"/>
                </a:cubicBezTo>
                <a:cubicBezTo>
                  <a:pt x="17536" y="12164"/>
                  <a:pt x="17236" y="13254"/>
                  <a:pt x="16636" y="14253"/>
                </a:cubicBezTo>
                <a:cubicBezTo>
                  <a:pt x="16036" y="15251"/>
                  <a:pt x="15220" y="16041"/>
                  <a:pt x="14189" y="16622"/>
                </a:cubicBezTo>
                <a:cubicBezTo>
                  <a:pt x="13158" y="17203"/>
                  <a:pt x="12033" y="17494"/>
                  <a:pt x="10814" y="17494"/>
                </a:cubicBezTo>
                <a:cubicBezTo>
                  <a:pt x="8967" y="17494"/>
                  <a:pt x="7388" y="16859"/>
                  <a:pt x="6075" y="15588"/>
                </a:cubicBezTo>
                <a:cubicBezTo>
                  <a:pt x="4762" y="14318"/>
                  <a:pt x="4106" y="12783"/>
                  <a:pt x="4106" y="10983"/>
                </a:cubicBezTo>
                <a:cubicBezTo>
                  <a:pt x="4106" y="10346"/>
                  <a:pt x="4200" y="9731"/>
                  <a:pt x="4388" y="9141"/>
                </a:cubicBezTo>
                <a:lnTo>
                  <a:pt x="2405" y="9141"/>
                </a:lnTo>
                <a:cubicBezTo>
                  <a:pt x="2405" y="9141"/>
                  <a:pt x="2405" y="18253"/>
                  <a:pt x="2405" y="18253"/>
                </a:cubicBezTo>
                <a:close/>
                <a:moveTo>
                  <a:pt x="0" y="18830"/>
                </a:moveTo>
                <a:lnTo>
                  <a:pt x="0" y="2771"/>
                </a:lnTo>
                <a:cubicBezTo>
                  <a:pt x="0" y="2011"/>
                  <a:pt x="272" y="1359"/>
                  <a:pt x="816" y="816"/>
                </a:cubicBezTo>
                <a:cubicBezTo>
                  <a:pt x="1359" y="272"/>
                  <a:pt x="2011" y="0"/>
                  <a:pt x="2770" y="0"/>
                </a:cubicBezTo>
                <a:lnTo>
                  <a:pt x="18830" y="0"/>
                </a:lnTo>
                <a:cubicBezTo>
                  <a:pt x="19589" y="0"/>
                  <a:pt x="20241" y="272"/>
                  <a:pt x="20784" y="816"/>
                </a:cubicBezTo>
                <a:cubicBezTo>
                  <a:pt x="21328" y="1359"/>
                  <a:pt x="21600" y="2011"/>
                  <a:pt x="21600" y="2771"/>
                </a:cubicBezTo>
                <a:lnTo>
                  <a:pt x="21600" y="18830"/>
                </a:lnTo>
                <a:cubicBezTo>
                  <a:pt x="21600" y="19589"/>
                  <a:pt x="21328" y="20241"/>
                  <a:pt x="20784" y="20784"/>
                </a:cubicBezTo>
                <a:cubicBezTo>
                  <a:pt x="20241" y="21328"/>
                  <a:pt x="19589" y="21600"/>
                  <a:pt x="18830" y="21600"/>
                </a:cubicBezTo>
                <a:lnTo>
                  <a:pt x="2770" y="21600"/>
                </a:lnTo>
                <a:cubicBezTo>
                  <a:pt x="2011" y="21600"/>
                  <a:pt x="1359" y="21328"/>
                  <a:pt x="816" y="20784"/>
                </a:cubicBezTo>
                <a:cubicBezTo>
                  <a:pt x="272" y="20241"/>
                  <a:pt x="0" y="19589"/>
                  <a:pt x="0" y="18830"/>
                </a:cubicBezTo>
                <a:close/>
              </a:path>
            </a:pathLst>
          </a:custGeom>
          <a:solidFill>
            <a:srgbClr val="A9B4B8"/>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328" name="Shape 7328"/>
          <p:cNvSpPr/>
          <p:nvPr/>
        </p:nvSpPr>
        <p:spPr>
          <a:xfrm>
            <a:off x="652479" y="10996516"/>
            <a:ext cx="467023" cy="4757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33" y="130"/>
                  <a:pt x="1223" y="195"/>
                  <a:pt x="1770" y="195"/>
                </a:cubicBezTo>
                <a:cubicBezTo>
                  <a:pt x="2239" y="195"/>
                  <a:pt x="2846" y="130"/>
                  <a:pt x="3589" y="0"/>
                </a:cubicBezTo>
                <a:cubicBezTo>
                  <a:pt x="4277" y="961"/>
                  <a:pt x="5007" y="1954"/>
                  <a:pt x="5777" y="2979"/>
                </a:cubicBezTo>
                <a:cubicBezTo>
                  <a:pt x="6547" y="4005"/>
                  <a:pt x="7459" y="5201"/>
                  <a:pt x="8514" y="6568"/>
                </a:cubicBezTo>
                <a:cubicBezTo>
                  <a:pt x="9568" y="7936"/>
                  <a:pt x="10325" y="8918"/>
                  <a:pt x="10784" y="9515"/>
                </a:cubicBezTo>
                <a:cubicBezTo>
                  <a:pt x="11188" y="8987"/>
                  <a:pt x="11787" y="8219"/>
                  <a:pt x="12578" y="7211"/>
                </a:cubicBezTo>
                <a:cubicBezTo>
                  <a:pt x="13371" y="6203"/>
                  <a:pt x="14012" y="5381"/>
                  <a:pt x="14504" y="4745"/>
                </a:cubicBezTo>
                <a:cubicBezTo>
                  <a:pt x="14995" y="4108"/>
                  <a:pt x="15569" y="3347"/>
                  <a:pt x="16225" y="2460"/>
                </a:cubicBezTo>
                <a:cubicBezTo>
                  <a:pt x="16880" y="1573"/>
                  <a:pt x="17465" y="753"/>
                  <a:pt x="17978" y="0"/>
                </a:cubicBezTo>
                <a:cubicBezTo>
                  <a:pt x="18569" y="121"/>
                  <a:pt x="19153" y="182"/>
                  <a:pt x="19732" y="182"/>
                </a:cubicBezTo>
                <a:cubicBezTo>
                  <a:pt x="20344" y="182"/>
                  <a:pt x="20967" y="121"/>
                  <a:pt x="21600" y="0"/>
                </a:cubicBezTo>
                <a:cubicBezTo>
                  <a:pt x="21295" y="338"/>
                  <a:pt x="20967" y="721"/>
                  <a:pt x="20617" y="1149"/>
                </a:cubicBezTo>
                <a:cubicBezTo>
                  <a:pt x="20267" y="1577"/>
                  <a:pt x="19997" y="1917"/>
                  <a:pt x="19806" y="2168"/>
                </a:cubicBezTo>
                <a:cubicBezTo>
                  <a:pt x="19614" y="2419"/>
                  <a:pt x="19306" y="2835"/>
                  <a:pt x="18880" y="3414"/>
                </a:cubicBezTo>
                <a:cubicBezTo>
                  <a:pt x="18454" y="3994"/>
                  <a:pt x="18186" y="4357"/>
                  <a:pt x="18077" y="4505"/>
                </a:cubicBezTo>
                <a:cubicBezTo>
                  <a:pt x="16481" y="6651"/>
                  <a:pt x="14554" y="9290"/>
                  <a:pt x="12291" y="12423"/>
                </a:cubicBezTo>
                <a:lnTo>
                  <a:pt x="12505" y="21600"/>
                </a:lnTo>
                <a:cubicBezTo>
                  <a:pt x="11827" y="21505"/>
                  <a:pt x="11253" y="21457"/>
                  <a:pt x="10784" y="21457"/>
                </a:cubicBezTo>
                <a:cubicBezTo>
                  <a:pt x="10335" y="21457"/>
                  <a:pt x="9762" y="21505"/>
                  <a:pt x="9063" y="21600"/>
                </a:cubicBezTo>
                <a:lnTo>
                  <a:pt x="9276" y="12423"/>
                </a:lnTo>
                <a:cubicBezTo>
                  <a:pt x="8839" y="11826"/>
                  <a:pt x="7918" y="10547"/>
                  <a:pt x="6514" y="8587"/>
                </a:cubicBezTo>
                <a:cubicBezTo>
                  <a:pt x="5111" y="6627"/>
                  <a:pt x="3928" y="5006"/>
                  <a:pt x="2967" y="3725"/>
                </a:cubicBezTo>
                <a:cubicBezTo>
                  <a:pt x="2004" y="2445"/>
                  <a:pt x="1016" y="1203"/>
                  <a:pt x="0" y="0"/>
                </a:cubicBezTo>
                <a:close/>
              </a:path>
            </a:pathLst>
          </a:custGeom>
          <a:solidFill>
            <a:srgbClr val="A9B4B8"/>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329" name="Shape 7329"/>
          <p:cNvSpPr/>
          <p:nvPr/>
        </p:nvSpPr>
        <p:spPr>
          <a:xfrm>
            <a:off x="716305" y="13000842"/>
            <a:ext cx="361234" cy="712194"/>
          </a:xfrm>
          <a:custGeom>
            <a:avLst/>
            <a:gdLst/>
            <a:ahLst/>
            <a:cxnLst>
              <a:cxn ang="0">
                <a:pos x="wd2" y="hd2"/>
              </a:cxn>
              <a:cxn ang="5400000">
                <a:pos x="wd2" y="hd2"/>
              </a:cxn>
              <a:cxn ang="10800000">
                <a:pos x="wd2" y="hd2"/>
              </a:cxn>
              <a:cxn ang="16200000">
                <a:pos x="wd2" y="hd2"/>
              </a:cxn>
            </a:cxnLst>
            <a:rect l="0" t="0" r="r" b="b"/>
            <a:pathLst>
              <a:path w="21600" h="21600" extrusionOk="0">
                <a:moveTo>
                  <a:pt x="14362" y="21600"/>
                </a:moveTo>
                <a:lnTo>
                  <a:pt x="4787" y="21600"/>
                </a:lnTo>
                <a:lnTo>
                  <a:pt x="4787" y="10799"/>
                </a:lnTo>
                <a:lnTo>
                  <a:pt x="0" y="10799"/>
                </a:lnTo>
                <a:lnTo>
                  <a:pt x="0" y="7076"/>
                </a:lnTo>
                <a:lnTo>
                  <a:pt x="4787" y="7076"/>
                </a:lnTo>
                <a:lnTo>
                  <a:pt x="4787" y="4842"/>
                </a:lnTo>
                <a:cubicBezTo>
                  <a:pt x="4787" y="1805"/>
                  <a:pt x="7490" y="0"/>
                  <a:pt x="15166" y="0"/>
                </a:cubicBezTo>
                <a:lnTo>
                  <a:pt x="21559" y="0"/>
                </a:lnTo>
                <a:lnTo>
                  <a:pt x="21559" y="3723"/>
                </a:lnTo>
                <a:lnTo>
                  <a:pt x="17561" y="3723"/>
                </a:lnTo>
                <a:cubicBezTo>
                  <a:pt x="14572" y="3723"/>
                  <a:pt x="14373" y="4243"/>
                  <a:pt x="14373" y="5213"/>
                </a:cubicBezTo>
                <a:lnTo>
                  <a:pt x="14361" y="7077"/>
                </a:lnTo>
                <a:lnTo>
                  <a:pt x="21600" y="7077"/>
                </a:lnTo>
                <a:lnTo>
                  <a:pt x="20754" y="10800"/>
                </a:lnTo>
                <a:lnTo>
                  <a:pt x="14361" y="10800"/>
                </a:lnTo>
                <a:lnTo>
                  <a:pt x="14361" y="21600"/>
                </a:lnTo>
                <a:close/>
              </a:path>
            </a:pathLst>
          </a:custGeom>
          <a:solidFill>
            <a:srgbClr val="A9B4B8"/>
          </a:solidFill>
          <a:ln w="12700">
            <a:miter lim="400000"/>
          </a:ln>
        </p:spPr>
        <p:txBody>
          <a:bodyPr lIns="0" tIns="0" rIns="0" bIns="0" anchor="ctr"/>
          <a:lstStyle/>
          <a:p>
            <a:pPr lvl="0"/>
            <a:endParaRPr/>
          </a:p>
        </p:txBody>
      </p:sp>
      <p:sp>
        <p:nvSpPr>
          <p:cNvPr id="7330" name="Shape 7330"/>
          <p:cNvSpPr/>
          <p:nvPr/>
        </p:nvSpPr>
        <p:spPr>
          <a:xfrm>
            <a:off x="703120" y="15151651"/>
            <a:ext cx="400305" cy="615046"/>
          </a:xfrm>
          <a:custGeom>
            <a:avLst/>
            <a:gdLst/>
            <a:ahLst/>
            <a:cxnLst>
              <a:cxn ang="0">
                <a:pos x="wd2" y="hd2"/>
              </a:cxn>
              <a:cxn ang="5400000">
                <a:pos x="wd2" y="hd2"/>
              </a:cxn>
              <a:cxn ang="10800000">
                <a:pos x="wd2" y="hd2"/>
              </a:cxn>
              <a:cxn ang="16200000">
                <a:pos x="wd2" y="hd2"/>
              </a:cxn>
            </a:cxnLst>
            <a:rect l="0" t="0" r="r" b="b"/>
            <a:pathLst>
              <a:path w="21600" h="21600" extrusionOk="0">
                <a:moveTo>
                  <a:pt x="5962" y="4076"/>
                </a:moveTo>
                <a:cubicBezTo>
                  <a:pt x="5962" y="4474"/>
                  <a:pt x="6029" y="4896"/>
                  <a:pt x="6166" y="5342"/>
                </a:cubicBezTo>
                <a:cubicBezTo>
                  <a:pt x="6301" y="5788"/>
                  <a:pt x="6516" y="6233"/>
                  <a:pt x="6809" y="6679"/>
                </a:cubicBezTo>
                <a:cubicBezTo>
                  <a:pt x="7101" y="7125"/>
                  <a:pt x="7455" y="7525"/>
                  <a:pt x="7870" y="7879"/>
                </a:cubicBezTo>
                <a:cubicBezTo>
                  <a:pt x="8285" y="8234"/>
                  <a:pt x="8796" y="8524"/>
                  <a:pt x="9401" y="8749"/>
                </a:cubicBezTo>
                <a:cubicBezTo>
                  <a:pt x="10007" y="8974"/>
                  <a:pt x="10664" y="9087"/>
                  <a:pt x="11371" y="9087"/>
                </a:cubicBezTo>
                <a:cubicBezTo>
                  <a:pt x="11875" y="9087"/>
                  <a:pt x="12403" y="9015"/>
                  <a:pt x="12954" y="8873"/>
                </a:cubicBezTo>
                <a:cubicBezTo>
                  <a:pt x="13505" y="8730"/>
                  <a:pt x="13951" y="8541"/>
                  <a:pt x="14291" y="8308"/>
                </a:cubicBezTo>
                <a:cubicBezTo>
                  <a:pt x="15012" y="7823"/>
                  <a:pt x="15373" y="7135"/>
                  <a:pt x="15373" y="6244"/>
                </a:cubicBezTo>
                <a:cubicBezTo>
                  <a:pt x="15373" y="5733"/>
                  <a:pt x="15257" y="5190"/>
                  <a:pt x="15026" y="4615"/>
                </a:cubicBezTo>
                <a:cubicBezTo>
                  <a:pt x="14795" y="4039"/>
                  <a:pt x="14468" y="3481"/>
                  <a:pt x="14046" y="2940"/>
                </a:cubicBezTo>
                <a:cubicBezTo>
                  <a:pt x="13624" y="2400"/>
                  <a:pt x="13052" y="1952"/>
                  <a:pt x="12331" y="1597"/>
                </a:cubicBezTo>
                <a:cubicBezTo>
                  <a:pt x="11610" y="1242"/>
                  <a:pt x="10813" y="1064"/>
                  <a:pt x="9942" y="1064"/>
                </a:cubicBezTo>
                <a:cubicBezTo>
                  <a:pt x="9371" y="1064"/>
                  <a:pt x="8809" y="1149"/>
                  <a:pt x="8258" y="1318"/>
                </a:cubicBezTo>
                <a:cubicBezTo>
                  <a:pt x="7707" y="1487"/>
                  <a:pt x="7254" y="1714"/>
                  <a:pt x="6900" y="1999"/>
                </a:cubicBezTo>
                <a:cubicBezTo>
                  <a:pt x="6274" y="2510"/>
                  <a:pt x="5962" y="3202"/>
                  <a:pt x="5962" y="4076"/>
                </a:cubicBezTo>
                <a:close/>
                <a:moveTo>
                  <a:pt x="3797" y="16979"/>
                </a:moveTo>
                <a:cubicBezTo>
                  <a:pt x="3797" y="17464"/>
                  <a:pt x="3957" y="17905"/>
                  <a:pt x="4277" y="18303"/>
                </a:cubicBezTo>
                <a:cubicBezTo>
                  <a:pt x="4597" y="18701"/>
                  <a:pt x="5012" y="19028"/>
                  <a:pt x="5522" y="19283"/>
                </a:cubicBezTo>
                <a:cubicBezTo>
                  <a:pt x="6033" y="19538"/>
                  <a:pt x="6625" y="19755"/>
                  <a:pt x="7298" y="19932"/>
                </a:cubicBezTo>
                <a:cubicBezTo>
                  <a:pt x="7972" y="20109"/>
                  <a:pt x="8653" y="20235"/>
                  <a:pt x="9340" y="20308"/>
                </a:cubicBezTo>
                <a:cubicBezTo>
                  <a:pt x="10027" y="20382"/>
                  <a:pt x="10718" y="20419"/>
                  <a:pt x="11413" y="20419"/>
                </a:cubicBezTo>
                <a:cubicBezTo>
                  <a:pt x="12202" y="20419"/>
                  <a:pt x="12961" y="20362"/>
                  <a:pt x="13689" y="20250"/>
                </a:cubicBezTo>
                <a:cubicBezTo>
                  <a:pt x="14417" y="20138"/>
                  <a:pt x="15090" y="19969"/>
                  <a:pt x="15710" y="19744"/>
                </a:cubicBezTo>
                <a:cubicBezTo>
                  <a:pt x="16329" y="19519"/>
                  <a:pt x="16826" y="19203"/>
                  <a:pt x="17200" y="18796"/>
                </a:cubicBezTo>
                <a:cubicBezTo>
                  <a:pt x="17575" y="18390"/>
                  <a:pt x="17762" y="17918"/>
                  <a:pt x="17762" y="17381"/>
                </a:cubicBezTo>
                <a:cubicBezTo>
                  <a:pt x="17762" y="17165"/>
                  <a:pt x="17714" y="16953"/>
                  <a:pt x="17619" y="16745"/>
                </a:cubicBezTo>
                <a:cubicBezTo>
                  <a:pt x="17523" y="16537"/>
                  <a:pt x="17425" y="16356"/>
                  <a:pt x="17323" y="16200"/>
                </a:cubicBezTo>
                <a:cubicBezTo>
                  <a:pt x="17221" y="16045"/>
                  <a:pt x="17037" y="15865"/>
                  <a:pt x="16772" y="15662"/>
                </a:cubicBezTo>
                <a:cubicBezTo>
                  <a:pt x="16506" y="15458"/>
                  <a:pt x="16305" y="15307"/>
                  <a:pt x="16169" y="15207"/>
                </a:cubicBezTo>
                <a:cubicBezTo>
                  <a:pt x="16033" y="15108"/>
                  <a:pt x="15771" y="14958"/>
                  <a:pt x="15383" y="14759"/>
                </a:cubicBezTo>
                <a:cubicBezTo>
                  <a:pt x="14995" y="14560"/>
                  <a:pt x="14747" y="14435"/>
                  <a:pt x="14638" y="14383"/>
                </a:cubicBezTo>
                <a:cubicBezTo>
                  <a:pt x="14529" y="14331"/>
                  <a:pt x="14247" y="14201"/>
                  <a:pt x="13791" y="13993"/>
                </a:cubicBezTo>
                <a:cubicBezTo>
                  <a:pt x="13335" y="13786"/>
                  <a:pt x="13086" y="13673"/>
                  <a:pt x="13046" y="13656"/>
                </a:cubicBezTo>
                <a:cubicBezTo>
                  <a:pt x="12828" y="13638"/>
                  <a:pt x="12494" y="13630"/>
                  <a:pt x="12045" y="13630"/>
                </a:cubicBezTo>
                <a:cubicBezTo>
                  <a:pt x="11324" y="13630"/>
                  <a:pt x="10613" y="13660"/>
                  <a:pt x="9912" y="13721"/>
                </a:cubicBezTo>
                <a:cubicBezTo>
                  <a:pt x="9211" y="13782"/>
                  <a:pt x="8483" y="13890"/>
                  <a:pt x="7727" y="14045"/>
                </a:cubicBezTo>
                <a:cubicBezTo>
                  <a:pt x="6972" y="14201"/>
                  <a:pt x="6312" y="14400"/>
                  <a:pt x="5747" y="14642"/>
                </a:cubicBezTo>
                <a:cubicBezTo>
                  <a:pt x="5182" y="14885"/>
                  <a:pt x="4716" y="15207"/>
                  <a:pt x="4348" y="15609"/>
                </a:cubicBezTo>
                <a:cubicBezTo>
                  <a:pt x="3981" y="16012"/>
                  <a:pt x="3797" y="16468"/>
                  <a:pt x="3797" y="16979"/>
                </a:cubicBezTo>
                <a:close/>
                <a:moveTo>
                  <a:pt x="0" y="17576"/>
                </a:moveTo>
                <a:cubicBezTo>
                  <a:pt x="0" y="16875"/>
                  <a:pt x="303" y="16226"/>
                  <a:pt x="909" y="15629"/>
                </a:cubicBezTo>
                <a:cubicBezTo>
                  <a:pt x="1514" y="15032"/>
                  <a:pt x="2321" y="14534"/>
                  <a:pt x="3328" y="14136"/>
                </a:cubicBezTo>
                <a:cubicBezTo>
                  <a:pt x="5111" y="13427"/>
                  <a:pt x="7860" y="12994"/>
                  <a:pt x="11576" y="12838"/>
                </a:cubicBezTo>
                <a:cubicBezTo>
                  <a:pt x="11140" y="12484"/>
                  <a:pt x="10817" y="12165"/>
                  <a:pt x="10606" y="11884"/>
                </a:cubicBezTo>
                <a:cubicBezTo>
                  <a:pt x="10395" y="11603"/>
                  <a:pt x="10290" y="11285"/>
                  <a:pt x="10290" y="10930"/>
                </a:cubicBezTo>
                <a:cubicBezTo>
                  <a:pt x="10290" y="10584"/>
                  <a:pt x="10433" y="10216"/>
                  <a:pt x="10718" y="9827"/>
                </a:cubicBezTo>
                <a:cubicBezTo>
                  <a:pt x="10092" y="9861"/>
                  <a:pt x="9629" y="9878"/>
                  <a:pt x="9330" y="9878"/>
                </a:cubicBezTo>
                <a:cubicBezTo>
                  <a:pt x="7316" y="9878"/>
                  <a:pt x="5617" y="9461"/>
                  <a:pt x="4236" y="8626"/>
                </a:cubicBezTo>
                <a:cubicBezTo>
                  <a:pt x="2855" y="7791"/>
                  <a:pt x="2164" y="6733"/>
                  <a:pt x="2164" y="5452"/>
                </a:cubicBezTo>
                <a:cubicBezTo>
                  <a:pt x="2164" y="4743"/>
                  <a:pt x="2409" y="4054"/>
                  <a:pt x="2899" y="3388"/>
                </a:cubicBezTo>
                <a:cubicBezTo>
                  <a:pt x="3389" y="2722"/>
                  <a:pt x="4063" y="2155"/>
                  <a:pt x="4920" y="1688"/>
                </a:cubicBezTo>
                <a:cubicBezTo>
                  <a:pt x="5954" y="1116"/>
                  <a:pt x="7193" y="692"/>
                  <a:pt x="8636" y="416"/>
                </a:cubicBezTo>
                <a:cubicBezTo>
                  <a:pt x="10078" y="139"/>
                  <a:pt x="11562" y="0"/>
                  <a:pt x="13086" y="0"/>
                </a:cubicBezTo>
                <a:lnTo>
                  <a:pt x="21600" y="0"/>
                </a:lnTo>
                <a:lnTo>
                  <a:pt x="18803" y="1143"/>
                </a:lnTo>
                <a:lnTo>
                  <a:pt x="16108" y="1143"/>
                </a:lnTo>
                <a:cubicBezTo>
                  <a:pt x="17129" y="1688"/>
                  <a:pt x="17898" y="2263"/>
                  <a:pt x="18415" y="2869"/>
                </a:cubicBezTo>
                <a:cubicBezTo>
                  <a:pt x="18932" y="3475"/>
                  <a:pt x="19191" y="4167"/>
                  <a:pt x="19191" y="4946"/>
                </a:cubicBezTo>
                <a:cubicBezTo>
                  <a:pt x="19191" y="5569"/>
                  <a:pt x="19024" y="6129"/>
                  <a:pt x="18691" y="6627"/>
                </a:cubicBezTo>
                <a:cubicBezTo>
                  <a:pt x="18357" y="7125"/>
                  <a:pt x="17952" y="7527"/>
                  <a:pt x="17476" y="7834"/>
                </a:cubicBezTo>
                <a:cubicBezTo>
                  <a:pt x="16999" y="8141"/>
                  <a:pt x="16527" y="8423"/>
                  <a:pt x="16057" y="8678"/>
                </a:cubicBezTo>
                <a:cubicBezTo>
                  <a:pt x="15587" y="8933"/>
                  <a:pt x="15186" y="9199"/>
                  <a:pt x="14852" y="9476"/>
                </a:cubicBezTo>
                <a:cubicBezTo>
                  <a:pt x="14519" y="9753"/>
                  <a:pt x="14352" y="10039"/>
                  <a:pt x="14352" y="10333"/>
                </a:cubicBezTo>
                <a:cubicBezTo>
                  <a:pt x="14352" y="10644"/>
                  <a:pt x="14570" y="10949"/>
                  <a:pt x="15006" y="11248"/>
                </a:cubicBezTo>
                <a:cubicBezTo>
                  <a:pt x="15441" y="11547"/>
                  <a:pt x="15965" y="11841"/>
                  <a:pt x="16578" y="12130"/>
                </a:cubicBezTo>
                <a:cubicBezTo>
                  <a:pt x="17190" y="12421"/>
                  <a:pt x="17806" y="12739"/>
                  <a:pt x="18425" y="13085"/>
                </a:cubicBezTo>
                <a:cubicBezTo>
                  <a:pt x="19044" y="13431"/>
                  <a:pt x="19572" y="13881"/>
                  <a:pt x="20008" y="14435"/>
                </a:cubicBezTo>
                <a:cubicBezTo>
                  <a:pt x="20443" y="14989"/>
                  <a:pt x="20661" y="15603"/>
                  <a:pt x="20661" y="16278"/>
                </a:cubicBezTo>
                <a:cubicBezTo>
                  <a:pt x="20661" y="17065"/>
                  <a:pt x="20327" y="17814"/>
                  <a:pt x="19660" y="18524"/>
                </a:cubicBezTo>
                <a:cubicBezTo>
                  <a:pt x="18694" y="19580"/>
                  <a:pt x="17268" y="20356"/>
                  <a:pt x="15383" y="20854"/>
                </a:cubicBezTo>
                <a:cubicBezTo>
                  <a:pt x="13498" y="21351"/>
                  <a:pt x="11467" y="21600"/>
                  <a:pt x="9289" y="21600"/>
                </a:cubicBezTo>
                <a:cubicBezTo>
                  <a:pt x="7492" y="21600"/>
                  <a:pt x="5815" y="21421"/>
                  <a:pt x="4257" y="21061"/>
                </a:cubicBezTo>
                <a:cubicBezTo>
                  <a:pt x="2698" y="20702"/>
                  <a:pt x="1524" y="20107"/>
                  <a:pt x="735" y="19277"/>
                </a:cubicBezTo>
                <a:cubicBezTo>
                  <a:pt x="245" y="18766"/>
                  <a:pt x="0" y="18199"/>
                  <a:pt x="0" y="17576"/>
                </a:cubicBezTo>
                <a:close/>
              </a:path>
            </a:pathLst>
          </a:custGeom>
          <a:solidFill>
            <a:srgbClr val="A9B4B8"/>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7353" name="Group 7353"/>
          <p:cNvGrpSpPr/>
          <p:nvPr/>
        </p:nvGrpSpPr>
        <p:grpSpPr>
          <a:xfrm>
            <a:off x="193476" y="30582"/>
            <a:ext cx="9163448" cy="506015"/>
            <a:chOff x="0" y="0"/>
            <a:chExt cx="9163446" cy="506013"/>
          </a:xfrm>
        </p:grpSpPr>
        <p:sp>
          <p:nvSpPr>
            <p:cNvPr id="7331" name="Shape 7331"/>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332" name="Shape 7332"/>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333" name="Shape 7333"/>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334" name="Shape 7334"/>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335" name="Shape 7335"/>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7336" name="Shape 7336"/>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7337" name="Shape 7337"/>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338" name="Shape 7338"/>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339" name="Shape 7339"/>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7345" name="Group 7345"/>
            <p:cNvGrpSpPr/>
            <p:nvPr/>
          </p:nvGrpSpPr>
          <p:grpSpPr>
            <a:xfrm>
              <a:off x="3364293" y="141349"/>
              <a:ext cx="319332" cy="248462"/>
              <a:chOff x="0" y="0"/>
              <a:chExt cx="319330" cy="248461"/>
            </a:xfrm>
          </p:grpSpPr>
          <p:sp>
            <p:nvSpPr>
              <p:cNvPr id="7340" name="Shape 7340"/>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7344" name="Group 7344"/>
              <p:cNvGrpSpPr/>
              <p:nvPr/>
            </p:nvGrpSpPr>
            <p:grpSpPr>
              <a:xfrm>
                <a:off x="0" y="0"/>
                <a:ext cx="319331" cy="248462"/>
                <a:chOff x="0" y="0"/>
                <a:chExt cx="319330" cy="248461"/>
              </a:xfrm>
            </p:grpSpPr>
            <p:sp>
              <p:nvSpPr>
                <p:cNvPr id="7341" name="Shape 7341"/>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7342" name="Shape 7342"/>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343" name="Shape 7343"/>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7346" name="Shape 7346"/>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347" name="Shape 7347"/>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7348" name="Shape 7348"/>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349" name="Shape 7349"/>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350" name="Shape 7350"/>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351" name="Shape 7351"/>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352" name="Shape 7352"/>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55" name="Shape 7355"/>
          <p:cNvSpPr/>
          <p:nvPr/>
        </p:nvSpPr>
        <p:spPr>
          <a:xfrm>
            <a:off x="-13994" y="-13456"/>
            <a:ext cx="9578845" cy="3142630"/>
          </a:xfrm>
          <a:prstGeom prst="rect">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7358" name="Group 7358"/>
          <p:cNvGrpSpPr/>
          <p:nvPr/>
        </p:nvGrpSpPr>
        <p:grpSpPr>
          <a:xfrm>
            <a:off x="328386" y="824021"/>
            <a:ext cx="587180" cy="604616"/>
            <a:chOff x="0" y="0"/>
            <a:chExt cx="587179" cy="604614"/>
          </a:xfrm>
        </p:grpSpPr>
        <p:sp>
          <p:nvSpPr>
            <p:cNvPr id="7356" name="Shape 7356"/>
            <p:cNvSpPr/>
            <p:nvPr/>
          </p:nvSpPr>
          <p:spPr>
            <a:xfrm rot="18942316">
              <a:off x="256323" y="-82332"/>
              <a:ext cx="73920" cy="760913"/>
            </a:xfrm>
            <a:prstGeom prst="roundRect">
              <a:avLst>
                <a:gd name="adj" fmla="val 0"/>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357" name="Shape 7357"/>
            <p:cNvSpPr/>
            <p:nvPr/>
          </p:nvSpPr>
          <p:spPr>
            <a:xfrm rot="2677899">
              <a:off x="256630" y="-72555"/>
              <a:ext cx="73920" cy="760913"/>
            </a:xfrm>
            <a:prstGeom prst="roundRect">
              <a:avLst>
                <a:gd name="adj" fmla="val 0"/>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7359" name="Shape 7359"/>
          <p:cNvSpPr/>
          <p:nvPr/>
        </p:nvSpPr>
        <p:spPr>
          <a:xfrm>
            <a:off x="3303706" y="783083"/>
            <a:ext cx="2867245"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5">
                <a:latin typeface="Open Sans"/>
                <a:ea typeface="Open Sans"/>
                <a:cs typeface="Open Sans"/>
                <a:sym typeface="Open Sans"/>
              </a:defRPr>
            </a:lvl1pPr>
          </a:lstStyle>
          <a:p>
            <a:pPr lvl="0">
              <a:defRPr sz="1800" b="0" spc="0">
                <a:solidFill>
                  <a:srgbClr val="000000"/>
                </a:solidFill>
              </a:defRPr>
            </a:pPr>
            <a:r>
              <a:rPr sz="3600" b="1" spc="35">
                <a:solidFill>
                  <a:srgbClr val="FFFFFF"/>
                </a:solidFill>
              </a:rPr>
              <a:t>Find friends</a:t>
            </a:r>
          </a:p>
        </p:txBody>
      </p:sp>
      <p:sp>
        <p:nvSpPr>
          <p:cNvPr id="7360" name="Shape 7360"/>
          <p:cNvSpPr/>
          <p:nvPr/>
        </p:nvSpPr>
        <p:spPr>
          <a:xfrm>
            <a:off x="202857" y="1950867"/>
            <a:ext cx="9116538" cy="890393"/>
          </a:xfrm>
          <a:prstGeom prst="roundRect">
            <a:avLst>
              <a:gd name="adj" fmla="val 7295"/>
            </a:avLst>
          </a:prstGeom>
          <a:ln w="254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361" name="Shape 7361"/>
          <p:cNvSpPr/>
          <p:nvPr/>
        </p:nvSpPr>
        <p:spPr>
          <a:xfrm>
            <a:off x="204722" y="1953746"/>
            <a:ext cx="3012058" cy="884635"/>
          </a:xfrm>
          <a:custGeom>
            <a:avLst/>
            <a:gdLst/>
            <a:ahLst/>
            <a:cxnLst>
              <a:cxn ang="0">
                <a:pos x="wd2" y="hd2"/>
              </a:cxn>
              <a:cxn ang="5400000">
                <a:pos x="wd2" y="hd2"/>
              </a:cxn>
              <a:cxn ang="10800000">
                <a:pos x="wd2" y="hd2"/>
              </a:cxn>
              <a:cxn ang="16200000">
                <a:pos x="wd2" y="hd2"/>
              </a:cxn>
            </a:cxnLst>
            <a:rect l="0" t="0" r="r" b="b"/>
            <a:pathLst>
              <a:path w="21600" h="21600" extrusionOk="0">
                <a:moveTo>
                  <a:pt x="305" y="0"/>
                </a:moveTo>
                <a:cubicBezTo>
                  <a:pt x="137" y="0"/>
                  <a:pt x="0" y="768"/>
                  <a:pt x="0" y="1712"/>
                </a:cubicBezTo>
                <a:lnTo>
                  <a:pt x="0" y="19898"/>
                </a:lnTo>
                <a:cubicBezTo>
                  <a:pt x="0" y="20842"/>
                  <a:pt x="137" y="21600"/>
                  <a:pt x="305" y="21600"/>
                </a:cubicBezTo>
                <a:lnTo>
                  <a:pt x="21600" y="21600"/>
                </a:lnTo>
                <a:lnTo>
                  <a:pt x="21600" y="0"/>
                </a:lnTo>
                <a:lnTo>
                  <a:pt x="305"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362" name="Shape 7362"/>
          <p:cNvSpPr/>
          <p:nvPr/>
        </p:nvSpPr>
        <p:spPr>
          <a:xfrm>
            <a:off x="1039357" y="2090049"/>
            <a:ext cx="1317388"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29">
                <a:solidFill>
                  <a:srgbClr val="3F98DB"/>
                </a:solidFill>
                <a:latin typeface="+mn-lt"/>
                <a:ea typeface="+mn-ea"/>
                <a:cs typeface="+mn-cs"/>
                <a:sym typeface="Helvetica Neue"/>
              </a:defRPr>
            </a:lvl1pPr>
          </a:lstStyle>
          <a:p>
            <a:pPr lvl="0">
              <a:defRPr sz="1800" spc="0">
                <a:solidFill>
                  <a:srgbClr val="000000"/>
                </a:solidFill>
              </a:defRPr>
            </a:pPr>
            <a:r>
              <a:rPr sz="3000" spc="29">
                <a:solidFill>
                  <a:srgbClr val="3F98DB"/>
                </a:solidFill>
              </a:rPr>
              <a:t>Search</a:t>
            </a:r>
          </a:p>
        </p:txBody>
      </p:sp>
      <p:sp>
        <p:nvSpPr>
          <p:cNvPr id="7363" name="Shape 7363"/>
          <p:cNvSpPr/>
          <p:nvPr/>
        </p:nvSpPr>
        <p:spPr>
          <a:xfrm>
            <a:off x="4108376" y="2090049"/>
            <a:ext cx="1249950"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29">
                <a:latin typeface="+mn-lt"/>
                <a:ea typeface="+mn-ea"/>
                <a:cs typeface="+mn-cs"/>
                <a:sym typeface="Helvetica Neue"/>
              </a:defRPr>
            </a:lvl1pPr>
          </a:lstStyle>
          <a:p>
            <a:pPr lvl="0">
              <a:defRPr sz="1800" spc="0">
                <a:solidFill>
                  <a:srgbClr val="000000"/>
                </a:solidFill>
              </a:defRPr>
            </a:pPr>
            <a:r>
              <a:rPr sz="3000" spc="29">
                <a:solidFill>
                  <a:srgbClr val="FFFFFF"/>
                </a:solidFill>
              </a:rPr>
              <a:t>Twitter</a:t>
            </a:r>
          </a:p>
        </p:txBody>
      </p:sp>
      <p:sp>
        <p:nvSpPr>
          <p:cNvPr id="7364" name="Shape 7364"/>
          <p:cNvSpPr/>
          <p:nvPr/>
        </p:nvSpPr>
        <p:spPr>
          <a:xfrm>
            <a:off x="6868340" y="2090049"/>
            <a:ext cx="1826023"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29">
                <a:latin typeface="+mn-lt"/>
                <a:ea typeface="+mn-ea"/>
                <a:cs typeface="+mn-cs"/>
                <a:sym typeface="Helvetica Neue"/>
              </a:defRPr>
            </a:lvl1pPr>
          </a:lstStyle>
          <a:p>
            <a:pPr lvl="0">
              <a:defRPr sz="1800" spc="0">
                <a:solidFill>
                  <a:srgbClr val="000000"/>
                </a:solidFill>
              </a:defRPr>
            </a:pPr>
            <a:r>
              <a:rPr sz="3000" spc="29">
                <a:solidFill>
                  <a:srgbClr val="FFFFFF"/>
                </a:solidFill>
              </a:rPr>
              <a:t>Facebook</a:t>
            </a:r>
          </a:p>
        </p:txBody>
      </p:sp>
      <p:sp>
        <p:nvSpPr>
          <p:cNvPr id="7365" name="Shape 7365"/>
          <p:cNvSpPr/>
          <p:nvPr/>
        </p:nvSpPr>
        <p:spPr>
          <a:xfrm>
            <a:off x="-25500" y="3119281"/>
            <a:ext cx="9601857" cy="1308101"/>
          </a:xfrm>
          <a:prstGeom prst="rect">
            <a:avLst/>
          </a:prstGeom>
          <a:solidFill>
            <a:srgbClr val="C9C9CE">
              <a:alpha val="50229"/>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366" name="Shape 7366"/>
          <p:cNvSpPr/>
          <p:nvPr/>
        </p:nvSpPr>
        <p:spPr>
          <a:xfrm>
            <a:off x="193148" y="3348895"/>
            <a:ext cx="9135956" cy="836171"/>
          </a:xfrm>
          <a:prstGeom prst="roundRect">
            <a:avLst>
              <a:gd name="adj" fmla="val 22782"/>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367" name="Shape 7367"/>
          <p:cNvSpPr/>
          <p:nvPr/>
        </p:nvSpPr>
        <p:spPr>
          <a:xfrm>
            <a:off x="3258637" y="3444371"/>
            <a:ext cx="3606055"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3">
                <a:solidFill>
                  <a:srgbClr val="53585F"/>
                </a:solidFill>
                <a:latin typeface="+mn-lt"/>
                <a:ea typeface="+mn-ea"/>
                <a:cs typeface="+mn-cs"/>
                <a:sym typeface="Helvetica Neue"/>
              </a:defRPr>
            </a:lvl1pPr>
          </a:lstStyle>
          <a:p>
            <a:pPr lvl="0">
              <a:defRPr sz="1800" spc="0">
                <a:solidFill>
                  <a:srgbClr val="000000"/>
                </a:solidFill>
              </a:defRPr>
            </a:pPr>
            <a:r>
              <a:rPr sz="3400" spc="33">
                <a:solidFill>
                  <a:srgbClr val="53585F"/>
                </a:solidFill>
              </a:rPr>
              <a:t>Search for people</a:t>
            </a:r>
          </a:p>
        </p:txBody>
      </p:sp>
      <p:grpSp>
        <p:nvGrpSpPr>
          <p:cNvPr id="7370" name="Group 7370"/>
          <p:cNvGrpSpPr/>
          <p:nvPr/>
        </p:nvGrpSpPr>
        <p:grpSpPr>
          <a:xfrm>
            <a:off x="2743323" y="3592162"/>
            <a:ext cx="372818" cy="358843"/>
            <a:chOff x="0" y="0"/>
            <a:chExt cx="372816" cy="358842"/>
          </a:xfrm>
        </p:grpSpPr>
        <p:sp>
          <p:nvSpPr>
            <p:cNvPr id="7368" name="Shape 7368"/>
            <p:cNvSpPr/>
            <p:nvPr/>
          </p:nvSpPr>
          <p:spPr>
            <a:xfrm>
              <a:off x="-1" y="-1"/>
              <a:ext cx="277633" cy="26681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noFill/>
            <a:ln w="25400" cap="flat">
              <a:solidFill>
                <a:srgbClr val="53585F"/>
              </a:solidFill>
              <a:prstDash val="solid"/>
              <a:miter lim="400000"/>
            </a:ln>
            <a:effectLst/>
          </p:spPr>
          <p:txBody>
            <a:bodyPr wrap="square" lIns="0" tIns="0" rIns="0" bIns="0" numCol="1" anchor="ctr">
              <a:noAutofit/>
            </a:bodyPr>
            <a:lstStyle/>
            <a:p>
              <a:pPr lvl="0"/>
              <a:endParaRPr/>
            </a:p>
          </p:txBody>
        </p:sp>
        <p:sp>
          <p:nvSpPr>
            <p:cNvPr id="7369" name="Shape 7369"/>
            <p:cNvSpPr/>
            <p:nvPr/>
          </p:nvSpPr>
          <p:spPr>
            <a:xfrm>
              <a:off x="236890" y="222915"/>
              <a:ext cx="135927" cy="135928"/>
            </a:xfrm>
            <a:prstGeom prst="line">
              <a:avLst/>
            </a:prstGeom>
            <a:noFill/>
            <a:ln w="25400" cap="flat">
              <a:solidFill>
                <a:srgbClr val="53585F"/>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grpSp>
      <p:sp>
        <p:nvSpPr>
          <p:cNvPr id="7371" name="Shape 7371"/>
          <p:cNvSpPr/>
          <p:nvPr/>
        </p:nvSpPr>
        <p:spPr>
          <a:xfrm>
            <a:off x="218040" y="4723715"/>
            <a:ext cx="3146619"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3">
                <a:solidFill>
                  <a:srgbClr val="000000"/>
                </a:solidFill>
                <a:latin typeface="Helvetica Neue Medium"/>
                <a:ea typeface="Helvetica Neue Medium"/>
                <a:cs typeface="Helvetica Neue Medium"/>
                <a:sym typeface="Helvetica Neue Medium"/>
              </a:defRPr>
            </a:lvl1pPr>
          </a:lstStyle>
          <a:p>
            <a:pPr lvl="0">
              <a:defRPr sz="1800" spc="0"/>
            </a:pPr>
            <a:r>
              <a:rPr sz="3400" spc="33"/>
              <a:t>Featured users</a:t>
            </a:r>
          </a:p>
        </p:txBody>
      </p:sp>
      <p:sp>
        <p:nvSpPr>
          <p:cNvPr id="7372" name="Shape 7372"/>
          <p:cNvSpPr/>
          <p:nvPr/>
        </p:nvSpPr>
        <p:spPr>
          <a:xfrm>
            <a:off x="-12471" y="5604822"/>
            <a:ext cx="9550400" cy="1"/>
          </a:xfrm>
          <a:prstGeom prst="line">
            <a:avLst/>
          </a:prstGeom>
          <a:ln w="12700">
            <a:solidFill>
              <a:srgbClr val="CCCCCF">
                <a:alpha val="6372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373" name="Shape 7373"/>
          <p:cNvSpPr/>
          <p:nvPr/>
        </p:nvSpPr>
        <p:spPr>
          <a:xfrm>
            <a:off x="-12700" y="7393625"/>
            <a:ext cx="9550400" cy="1"/>
          </a:xfrm>
          <a:prstGeom prst="line">
            <a:avLst/>
          </a:prstGeom>
          <a:ln w="12700">
            <a:solidFill>
              <a:srgbClr val="CCCCCF">
                <a:alpha val="6372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374" name="Shape 7374"/>
          <p:cNvSpPr/>
          <p:nvPr/>
        </p:nvSpPr>
        <p:spPr>
          <a:xfrm>
            <a:off x="-12700" y="9195128"/>
            <a:ext cx="9550400" cy="1"/>
          </a:xfrm>
          <a:prstGeom prst="line">
            <a:avLst/>
          </a:prstGeom>
          <a:ln w="12700">
            <a:solidFill>
              <a:srgbClr val="CCCCCF">
                <a:alpha val="6372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375" name="Shape 7375"/>
          <p:cNvSpPr/>
          <p:nvPr/>
        </p:nvSpPr>
        <p:spPr>
          <a:xfrm>
            <a:off x="-12586" y="10996631"/>
            <a:ext cx="9550400" cy="1"/>
          </a:xfrm>
          <a:prstGeom prst="line">
            <a:avLst/>
          </a:prstGeom>
          <a:ln w="12700">
            <a:solidFill>
              <a:srgbClr val="CCCCCF">
                <a:alpha val="6372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376" name="Shape 7376"/>
          <p:cNvSpPr/>
          <p:nvPr/>
        </p:nvSpPr>
        <p:spPr>
          <a:xfrm>
            <a:off x="-12814" y="12785434"/>
            <a:ext cx="9550400" cy="1"/>
          </a:xfrm>
          <a:prstGeom prst="line">
            <a:avLst/>
          </a:prstGeom>
          <a:ln w="12700">
            <a:solidFill>
              <a:srgbClr val="CCCCCF">
                <a:alpha val="6372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377" name="Shape 7377"/>
          <p:cNvSpPr/>
          <p:nvPr/>
        </p:nvSpPr>
        <p:spPr>
          <a:xfrm>
            <a:off x="-12814" y="14586937"/>
            <a:ext cx="9550400" cy="1"/>
          </a:xfrm>
          <a:prstGeom prst="line">
            <a:avLst/>
          </a:prstGeom>
          <a:ln w="12700">
            <a:solidFill>
              <a:srgbClr val="CCCCCF">
                <a:alpha val="6372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378" name="Shape 7378"/>
          <p:cNvSpPr/>
          <p:nvPr/>
        </p:nvSpPr>
        <p:spPr>
          <a:xfrm>
            <a:off x="-12700" y="16388441"/>
            <a:ext cx="9550400" cy="1"/>
          </a:xfrm>
          <a:prstGeom prst="line">
            <a:avLst/>
          </a:prstGeom>
          <a:ln w="12700">
            <a:solidFill>
              <a:srgbClr val="CCCCCF">
                <a:alpha val="6372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pic>
        <p:nvPicPr>
          <p:cNvPr id="7379" name="face8.jpg"/>
          <p:cNvPicPr/>
          <p:nvPr/>
        </p:nvPicPr>
        <p:blipFill>
          <a:blip r:embed="rId2">
            <a:extLst/>
          </a:blip>
          <a:stretch>
            <a:fillRect/>
          </a:stretch>
        </p:blipFill>
        <p:spPr>
          <a:xfrm>
            <a:off x="250073" y="5819344"/>
            <a:ext cx="1422294" cy="1422347"/>
          </a:xfrm>
          <a:prstGeom prst="rect">
            <a:avLst/>
          </a:prstGeom>
          <a:ln w="12700">
            <a:miter lim="400000"/>
          </a:ln>
        </p:spPr>
      </p:pic>
      <p:pic>
        <p:nvPicPr>
          <p:cNvPr id="7380" name="BEAUTY_09.jpg"/>
          <p:cNvPicPr/>
          <p:nvPr/>
        </p:nvPicPr>
        <p:blipFill>
          <a:blip r:embed="rId3">
            <a:extLst/>
          </a:blip>
          <a:stretch>
            <a:fillRect/>
          </a:stretch>
        </p:blipFill>
        <p:spPr>
          <a:xfrm>
            <a:off x="250073" y="7609007"/>
            <a:ext cx="1422294" cy="1422347"/>
          </a:xfrm>
          <a:prstGeom prst="rect">
            <a:avLst/>
          </a:prstGeom>
          <a:ln w="12700">
            <a:miter lim="400000"/>
          </a:ln>
        </p:spPr>
      </p:pic>
      <p:pic>
        <p:nvPicPr>
          <p:cNvPr id="7381" name="MUSIC_03.jpg"/>
          <p:cNvPicPr/>
          <p:nvPr/>
        </p:nvPicPr>
        <p:blipFill>
          <a:blip r:embed="rId4">
            <a:extLst/>
          </a:blip>
          <a:stretch>
            <a:fillRect/>
          </a:stretch>
        </p:blipFill>
        <p:spPr>
          <a:xfrm>
            <a:off x="250073" y="9411369"/>
            <a:ext cx="1422294" cy="1422347"/>
          </a:xfrm>
          <a:prstGeom prst="rect">
            <a:avLst/>
          </a:prstGeom>
          <a:ln w="12700">
            <a:miter lim="400000"/>
          </a:ln>
        </p:spPr>
      </p:pic>
      <p:pic>
        <p:nvPicPr>
          <p:cNvPr id="7382" name="AUTUMN EVENINGS_10.jpg"/>
          <p:cNvPicPr/>
          <p:nvPr/>
        </p:nvPicPr>
        <p:blipFill>
          <a:blip r:embed="rId5">
            <a:extLst/>
          </a:blip>
          <a:stretch>
            <a:fillRect/>
          </a:stretch>
        </p:blipFill>
        <p:spPr>
          <a:xfrm>
            <a:off x="237373" y="11224845"/>
            <a:ext cx="1422294" cy="1398534"/>
          </a:xfrm>
          <a:prstGeom prst="rect">
            <a:avLst/>
          </a:prstGeom>
          <a:ln w="12700">
            <a:miter lim="400000"/>
          </a:ln>
        </p:spPr>
      </p:pic>
      <p:pic>
        <p:nvPicPr>
          <p:cNvPr id="7383" name="COMMUNICATION_01.jpg"/>
          <p:cNvPicPr/>
          <p:nvPr/>
        </p:nvPicPr>
        <p:blipFill>
          <a:blip r:embed="rId6">
            <a:extLst/>
          </a:blip>
          <a:stretch>
            <a:fillRect/>
          </a:stretch>
        </p:blipFill>
        <p:spPr>
          <a:xfrm>
            <a:off x="237373" y="13003395"/>
            <a:ext cx="1422294" cy="1422347"/>
          </a:xfrm>
          <a:prstGeom prst="rect">
            <a:avLst/>
          </a:prstGeom>
          <a:ln w="12700">
            <a:miter lim="400000"/>
          </a:ln>
        </p:spPr>
      </p:pic>
      <p:pic>
        <p:nvPicPr>
          <p:cNvPr id="7384" name="BEAUTY_04.jpg"/>
          <p:cNvPicPr/>
          <p:nvPr/>
        </p:nvPicPr>
        <p:blipFill>
          <a:blip r:embed="rId7">
            <a:extLst/>
          </a:blip>
          <a:stretch>
            <a:fillRect/>
          </a:stretch>
        </p:blipFill>
        <p:spPr>
          <a:xfrm>
            <a:off x="237373" y="14793058"/>
            <a:ext cx="1422294" cy="1422347"/>
          </a:xfrm>
          <a:prstGeom prst="rect">
            <a:avLst/>
          </a:prstGeom>
          <a:ln w="12700">
            <a:miter lim="400000"/>
          </a:ln>
        </p:spPr>
      </p:pic>
      <p:sp>
        <p:nvSpPr>
          <p:cNvPr id="7385" name="Shape 7385"/>
          <p:cNvSpPr/>
          <p:nvPr/>
        </p:nvSpPr>
        <p:spPr>
          <a:xfrm>
            <a:off x="237319" y="16595421"/>
            <a:ext cx="1422401" cy="1422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386" name="Shape 7386"/>
          <p:cNvSpPr/>
          <p:nvPr/>
        </p:nvSpPr>
        <p:spPr>
          <a:xfrm>
            <a:off x="2030757" y="6239155"/>
            <a:ext cx="3093076"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0">
                <a:solidFill>
                  <a:srgbClr val="000000"/>
                </a:solidFill>
                <a:latin typeface="+mn-lt"/>
                <a:ea typeface="+mn-ea"/>
                <a:cs typeface="+mn-cs"/>
                <a:sym typeface="Helvetica Neue"/>
              </a:defRPr>
            </a:lvl1pPr>
          </a:lstStyle>
          <a:p>
            <a:pPr lvl="0">
              <a:defRPr sz="1800" spc="0"/>
            </a:pPr>
            <a:r>
              <a:rPr sz="3400" spc="0"/>
              <a:t>Corey Hamilton</a:t>
            </a:r>
          </a:p>
        </p:txBody>
      </p:sp>
      <p:sp>
        <p:nvSpPr>
          <p:cNvPr id="7387" name="Shape 7387"/>
          <p:cNvSpPr/>
          <p:nvPr/>
        </p:nvSpPr>
        <p:spPr>
          <a:xfrm>
            <a:off x="2148130" y="8027603"/>
            <a:ext cx="3340930"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0">
                <a:solidFill>
                  <a:srgbClr val="000000"/>
                </a:solidFill>
                <a:latin typeface="+mn-lt"/>
                <a:ea typeface="+mn-ea"/>
                <a:cs typeface="+mn-cs"/>
                <a:sym typeface="Helvetica Neue"/>
              </a:defRPr>
            </a:lvl1pPr>
          </a:lstStyle>
          <a:p>
            <a:pPr lvl="0">
              <a:defRPr sz="1800" spc="0"/>
            </a:pPr>
            <a:r>
              <a:rPr sz="3400" spc="0"/>
              <a:t>Hershey De Vitto</a:t>
            </a:r>
          </a:p>
        </p:txBody>
      </p:sp>
      <p:sp>
        <p:nvSpPr>
          <p:cNvPr id="7388" name="Shape 7388"/>
          <p:cNvSpPr/>
          <p:nvPr/>
        </p:nvSpPr>
        <p:spPr>
          <a:xfrm>
            <a:off x="2233144" y="9823616"/>
            <a:ext cx="1621502"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0">
                <a:solidFill>
                  <a:srgbClr val="000000"/>
                </a:solidFill>
                <a:latin typeface="+mn-lt"/>
                <a:ea typeface="+mn-ea"/>
                <a:cs typeface="+mn-cs"/>
                <a:sym typeface="Helvetica Neue"/>
              </a:defRPr>
            </a:lvl1pPr>
          </a:lstStyle>
          <a:p>
            <a:pPr lvl="0">
              <a:defRPr sz="1800" spc="0"/>
            </a:pPr>
            <a:r>
              <a:rPr sz="3400" spc="0"/>
              <a:t>danaiaa</a:t>
            </a:r>
          </a:p>
        </p:txBody>
      </p:sp>
      <p:sp>
        <p:nvSpPr>
          <p:cNvPr id="7389" name="Shape 7389"/>
          <p:cNvSpPr/>
          <p:nvPr/>
        </p:nvSpPr>
        <p:spPr>
          <a:xfrm>
            <a:off x="2197441" y="11629393"/>
            <a:ext cx="2628460"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0">
                <a:solidFill>
                  <a:srgbClr val="000000"/>
                </a:solidFill>
                <a:latin typeface="+mn-lt"/>
                <a:ea typeface="+mn-ea"/>
                <a:cs typeface="+mn-cs"/>
                <a:sym typeface="Helvetica Neue"/>
              </a:defRPr>
            </a:lvl1pPr>
          </a:lstStyle>
          <a:p>
            <a:pPr lvl="0">
              <a:defRPr sz="1800" spc="0"/>
            </a:pPr>
            <a:r>
              <a:rPr sz="3400" spc="0"/>
              <a:t>Ginger Webb</a:t>
            </a:r>
          </a:p>
        </p:txBody>
      </p:sp>
      <p:sp>
        <p:nvSpPr>
          <p:cNvPr id="7390" name="Shape 7390"/>
          <p:cNvSpPr/>
          <p:nvPr/>
        </p:nvSpPr>
        <p:spPr>
          <a:xfrm>
            <a:off x="2227084" y="13421992"/>
            <a:ext cx="3284795"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0">
                <a:solidFill>
                  <a:srgbClr val="000000"/>
                </a:solidFill>
                <a:latin typeface="+mn-lt"/>
                <a:ea typeface="+mn-ea"/>
                <a:cs typeface="+mn-cs"/>
                <a:sym typeface="Helvetica Neue"/>
              </a:defRPr>
            </a:lvl1pPr>
          </a:lstStyle>
          <a:p>
            <a:pPr lvl="0">
              <a:defRPr sz="1800" spc="0"/>
            </a:pPr>
            <a:r>
              <a:rPr sz="3400" spc="0"/>
              <a:t>Reese Anderson</a:t>
            </a:r>
          </a:p>
        </p:txBody>
      </p:sp>
      <p:sp>
        <p:nvSpPr>
          <p:cNvPr id="7391" name="Shape 7391"/>
          <p:cNvSpPr/>
          <p:nvPr/>
        </p:nvSpPr>
        <p:spPr>
          <a:xfrm>
            <a:off x="2156118" y="15221747"/>
            <a:ext cx="3324953"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0">
                <a:solidFill>
                  <a:srgbClr val="000000"/>
                </a:solidFill>
                <a:latin typeface="+mn-lt"/>
                <a:ea typeface="+mn-ea"/>
                <a:cs typeface="+mn-cs"/>
                <a:sym typeface="Helvetica Neue"/>
              </a:defRPr>
            </a:lvl1pPr>
          </a:lstStyle>
          <a:p>
            <a:pPr lvl="0">
              <a:defRPr sz="1800" spc="0"/>
            </a:pPr>
            <a:r>
              <a:rPr sz="3400" spc="0"/>
              <a:t>Tia Brandon-Lee</a:t>
            </a:r>
          </a:p>
        </p:txBody>
      </p:sp>
      <p:sp>
        <p:nvSpPr>
          <p:cNvPr id="7392" name="Shape 7392"/>
          <p:cNvSpPr/>
          <p:nvPr/>
        </p:nvSpPr>
        <p:spPr>
          <a:xfrm>
            <a:off x="7404100" y="6091875"/>
            <a:ext cx="1842691" cy="877338"/>
          </a:xfrm>
          <a:prstGeom prst="roundRect">
            <a:avLst>
              <a:gd name="adj" fmla="val 11156"/>
            </a:avLst>
          </a:prstGeom>
          <a:ln w="25400">
            <a:solidFill>
              <a:srgbClr val="BFBFBF"/>
            </a:solidFill>
            <a:miter lim="400000"/>
          </a:ln>
        </p:spPr>
        <p:txBody>
          <a:bodyPr lIns="0" tIns="0" rIns="0" bIns="0" anchor="ctr"/>
          <a:lstStyle/>
          <a:p>
            <a:pPr lvl="0">
              <a:defRPr sz="4200">
                <a:solidFill>
                  <a:srgbClr val="53585F"/>
                </a:solidFill>
                <a:effectLst>
                  <a:outerShdw blurRad="38100" dist="12700" dir="5400000" rotWithShape="0">
                    <a:srgbClr val="000000">
                      <a:alpha val="50000"/>
                    </a:srgbClr>
                  </a:outerShdw>
                </a:effectLst>
              </a:defRPr>
            </a:pPr>
            <a:endParaRPr/>
          </a:p>
        </p:txBody>
      </p:sp>
      <p:sp>
        <p:nvSpPr>
          <p:cNvPr id="7393" name="Shape 7393"/>
          <p:cNvSpPr/>
          <p:nvPr/>
        </p:nvSpPr>
        <p:spPr>
          <a:xfrm>
            <a:off x="7605004" y="6200626"/>
            <a:ext cx="1466283"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5">
                <a:solidFill>
                  <a:srgbClr val="53585F"/>
                </a:solidFill>
                <a:latin typeface="+mn-lt"/>
                <a:ea typeface="+mn-ea"/>
                <a:cs typeface="+mn-cs"/>
                <a:sym typeface="Helvetica Neue"/>
              </a:defRPr>
            </a:lvl1pPr>
          </a:lstStyle>
          <a:p>
            <a:pPr lvl="0">
              <a:defRPr sz="1800" spc="0">
                <a:solidFill>
                  <a:srgbClr val="000000"/>
                </a:solidFill>
              </a:defRPr>
            </a:pPr>
            <a:r>
              <a:rPr sz="3600" spc="35">
                <a:solidFill>
                  <a:srgbClr val="53585F"/>
                </a:solidFill>
              </a:rPr>
              <a:t>Follow</a:t>
            </a:r>
          </a:p>
        </p:txBody>
      </p:sp>
      <p:sp>
        <p:nvSpPr>
          <p:cNvPr id="7394" name="Shape 7394"/>
          <p:cNvSpPr/>
          <p:nvPr/>
        </p:nvSpPr>
        <p:spPr>
          <a:xfrm>
            <a:off x="7605004" y="7983078"/>
            <a:ext cx="1466283" cy="622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5">
                <a:solidFill>
                  <a:srgbClr val="53585F"/>
                </a:solidFill>
                <a:latin typeface="+mn-lt"/>
                <a:ea typeface="+mn-ea"/>
                <a:cs typeface="+mn-cs"/>
                <a:sym typeface="Helvetica Neue"/>
              </a:defRPr>
            </a:lvl1pPr>
          </a:lstStyle>
          <a:p>
            <a:pPr lvl="0">
              <a:defRPr sz="1800" spc="0">
                <a:solidFill>
                  <a:srgbClr val="000000"/>
                </a:solidFill>
              </a:defRPr>
            </a:pPr>
            <a:r>
              <a:rPr sz="3600" spc="35">
                <a:solidFill>
                  <a:srgbClr val="53585F"/>
                </a:solidFill>
              </a:rPr>
              <a:t>Follow</a:t>
            </a:r>
          </a:p>
        </p:txBody>
      </p:sp>
      <p:sp>
        <p:nvSpPr>
          <p:cNvPr id="7395" name="Shape 7395"/>
          <p:cNvSpPr/>
          <p:nvPr/>
        </p:nvSpPr>
        <p:spPr>
          <a:xfrm>
            <a:off x="7592304" y="9811272"/>
            <a:ext cx="1466283"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5">
                <a:solidFill>
                  <a:srgbClr val="53585F"/>
                </a:solidFill>
                <a:latin typeface="+mn-lt"/>
                <a:ea typeface="+mn-ea"/>
                <a:cs typeface="+mn-cs"/>
                <a:sym typeface="Helvetica Neue"/>
              </a:defRPr>
            </a:lvl1pPr>
          </a:lstStyle>
          <a:p>
            <a:pPr lvl="0">
              <a:defRPr sz="1800" spc="0">
                <a:solidFill>
                  <a:srgbClr val="000000"/>
                </a:solidFill>
              </a:defRPr>
            </a:pPr>
            <a:r>
              <a:rPr sz="3600" spc="35">
                <a:solidFill>
                  <a:srgbClr val="53585F"/>
                </a:solidFill>
              </a:rPr>
              <a:t>Follow</a:t>
            </a:r>
          </a:p>
        </p:txBody>
      </p:sp>
      <p:sp>
        <p:nvSpPr>
          <p:cNvPr id="7396" name="Shape 7396"/>
          <p:cNvSpPr/>
          <p:nvPr/>
        </p:nvSpPr>
        <p:spPr>
          <a:xfrm>
            <a:off x="7605004" y="11593066"/>
            <a:ext cx="1466283"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5">
                <a:solidFill>
                  <a:srgbClr val="53585F"/>
                </a:solidFill>
                <a:latin typeface="+mn-lt"/>
                <a:ea typeface="+mn-ea"/>
                <a:cs typeface="+mn-cs"/>
                <a:sym typeface="Helvetica Neue"/>
              </a:defRPr>
            </a:lvl1pPr>
          </a:lstStyle>
          <a:p>
            <a:pPr lvl="0">
              <a:defRPr sz="1800" spc="0">
                <a:solidFill>
                  <a:srgbClr val="000000"/>
                </a:solidFill>
              </a:defRPr>
            </a:pPr>
            <a:r>
              <a:rPr sz="3600" spc="35">
                <a:solidFill>
                  <a:srgbClr val="53585F"/>
                </a:solidFill>
              </a:rPr>
              <a:t>Follow</a:t>
            </a:r>
          </a:p>
        </p:txBody>
      </p:sp>
      <p:sp>
        <p:nvSpPr>
          <p:cNvPr id="7397" name="Shape 7397"/>
          <p:cNvSpPr/>
          <p:nvPr/>
        </p:nvSpPr>
        <p:spPr>
          <a:xfrm>
            <a:off x="7605004" y="13396592"/>
            <a:ext cx="1466283" cy="622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5">
                <a:solidFill>
                  <a:srgbClr val="53585F"/>
                </a:solidFill>
                <a:latin typeface="+mn-lt"/>
                <a:ea typeface="+mn-ea"/>
                <a:cs typeface="+mn-cs"/>
                <a:sym typeface="Helvetica Neue"/>
              </a:defRPr>
            </a:lvl1pPr>
          </a:lstStyle>
          <a:p>
            <a:pPr lvl="0">
              <a:defRPr sz="1800" spc="0">
                <a:solidFill>
                  <a:srgbClr val="000000"/>
                </a:solidFill>
              </a:defRPr>
            </a:pPr>
            <a:r>
              <a:rPr sz="3600" spc="35">
                <a:solidFill>
                  <a:srgbClr val="53585F"/>
                </a:solidFill>
              </a:rPr>
              <a:t>Follow</a:t>
            </a:r>
          </a:p>
        </p:txBody>
      </p:sp>
      <p:sp>
        <p:nvSpPr>
          <p:cNvPr id="7398" name="Shape 7398"/>
          <p:cNvSpPr/>
          <p:nvPr/>
        </p:nvSpPr>
        <p:spPr>
          <a:xfrm>
            <a:off x="7605004" y="15203053"/>
            <a:ext cx="1466283"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5">
                <a:solidFill>
                  <a:srgbClr val="53585F"/>
                </a:solidFill>
                <a:latin typeface="+mn-lt"/>
                <a:ea typeface="+mn-ea"/>
                <a:cs typeface="+mn-cs"/>
                <a:sym typeface="Helvetica Neue"/>
              </a:defRPr>
            </a:lvl1pPr>
          </a:lstStyle>
          <a:p>
            <a:pPr lvl="0">
              <a:defRPr sz="1800" spc="0">
                <a:solidFill>
                  <a:srgbClr val="000000"/>
                </a:solidFill>
              </a:defRPr>
            </a:pPr>
            <a:r>
              <a:rPr sz="3600" spc="35">
                <a:solidFill>
                  <a:srgbClr val="53585F"/>
                </a:solidFill>
              </a:rPr>
              <a:t>Follow</a:t>
            </a:r>
          </a:p>
        </p:txBody>
      </p:sp>
      <p:sp>
        <p:nvSpPr>
          <p:cNvPr id="7399" name="Shape 7399"/>
          <p:cNvSpPr/>
          <p:nvPr/>
        </p:nvSpPr>
        <p:spPr>
          <a:xfrm>
            <a:off x="237319" y="16582721"/>
            <a:ext cx="1422401" cy="1422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EE25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400" name="Shape 7400"/>
          <p:cNvSpPr/>
          <p:nvPr/>
        </p:nvSpPr>
        <p:spPr>
          <a:xfrm>
            <a:off x="7404100" y="7862058"/>
            <a:ext cx="1842691" cy="877338"/>
          </a:xfrm>
          <a:prstGeom prst="roundRect">
            <a:avLst>
              <a:gd name="adj" fmla="val 11156"/>
            </a:avLst>
          </a:prstGeom>
          <a:ln w="25400">
            <a:solidFill>
              <a:srgbClr val="BFBFBF"/>
            </a:solidFill>
            <a:miter lim="400000"/>
          </a:ln>
        </p:spPr>
        <p:txBody>
          <a:bodyPr lIns="0" tIns="0" rIns="0" bIns="0" anchor="ctr"/>
          <a:lstStyle/>
          <a:p>
            <a:pPr lvl="0">
              <a:defRPr sz="4200">
                <a:solidFill>
                  <a:srgbClr val="53585F"/>
                </a:solidFill>
                <a:effectLst>
                  <a:outerShdw blurRad="38100" dist="12700" dir="5400000" rotWithShape="0">
                    <a:srgbClr val="000000">
                      <a:alpha val="50000"/>
                    </a:srgbClr>
                  </a:outerShdw>
                </a:effectLst>
              </a:defRPr>
            </a:pPr>
            <a:endParaRPr/>
          </a:p>
        </p:txBody>
      </p:sp>
      <p:sp>
        <p:nvSpPr>
          <p:cNvPr id="7401" name="Shape 7401"/>
          <p:cNvSpPr/>
          <p:nvPr/>
        </p:nvSpPr>
        <p:spPr>
          <a:xfrm>
            <a:off x="7416800" y="9672871"/>
            <a:ext cx="1842691" cy="877338"/>
          </a:xfrm>
          <a:prstGeom prst="roundRect">
            <a:avLst>
              <a:gd name="adj" fmla="val 11156"/>
            </a:avLst>
          </a:prstGeom>
          <a:ln w="25400">
            <a:solidFill>
              <a:srgbClr val="BFBFBF"/>
            </a:solidFill>
            <a:miter lim="400000"/>
          </a:ln>
        </p:spPr>
        <p:txBody>
          <a:bodyPr lIns="0" tIns="0" rIns="0" bIns="0" anchor="ctr"/>
          <a:lstStyle/>
          <a:p>
            <a:pPr lvl="0">
              <a:defRPr sz="4200">
                <a:solidFill>
                  <a:srgbClr val="53585F"/>
                </a:solidFill>
                <a:effectLst>
                  <a:outerShdw blurRad="38100" dist="12700" dir="5400000" rotWithShape="0">
                    <a:srgbClr val="000000">
                      <a:alpha val="50000"/>
                    </a:srgbClr>
                  </a:outerShdw>
                </a:effectLst>
              </a:defRPr>
            </a:pPr>
            <a:endParaRPr/>
          </a:p>
        </p:txBody>
      </p:sp>
      <p:sp>
        <p:nvSpPr>
          <p:cNvPr id="7402" name="Shape 7402"/>
          <p:cNvSpPr/>
          <p:nvPr/>
        </p:nvSpPr>
        <p:spPr>
          <a:xfrm>
            <a:off x="7416800" y="11443054"/>
            <a:ext cx="1842691" cy="877338"/>
          </a:xfrm>
          <a:prstGeom prst="roundRect">
            <a:avLst>
              <a:gd name="adj" fmla="val 11156"/>
            </a:avLst>
          </a:prstGeom>
          <a:ln w="25400">
            <a:solidFill>
              <a:srgbClr val="BFBFBF"/>
            </a:solidFill>
            <a:miter lim="400000"/>
          </a:ln>
        </p:spPr>
        <p:txBody>
          <a:bodyPr lIns="0" tIns="0" rIns="0" bIns="0" anchor="ctr"/>
          <a:lstStyle/>
          <a:p>
            <a:pPr lvl="0">
              <a:defRPr sz="4200">
                <a:solidFill>
                  <a:srgbClr val="53585F"/>
                </a:solidFill>
                <a:effectLst>
                  <a:outerShdw blurRad="38100" dist="12700" dir="5400000" rotWithShape="0">
                    <a:srgbClr val="000000">
                      <a:alpha val="50000"/>
                    </a:srgbClr>
                  </a:outerShdw>
                </a:effectLst>
              </a:defRPr>
            </a:pPr>
            <a:endParaRPr/>
          </a:p>
        </p:txBody>
      </p:sp>
      <p:sp>
        <p:nvSpPr>
          <p:cNvPr id="7403" name="Shape 7403"/>
          <p:cNvSpPr/>
          <p:nvPr/>
        </p:nvSpPr>
        <p:spPr>
          <a:xfrm>
            <a:off x="7416800" y="13342278"/>
            <a:ext cx="1842691" cy="877338"/>
          </a:xfrm>
          <a:prstGeom prst="roundRect">
            <a:avLst>
              <a:gd name="adj" fmla="val 11156"/>
            </a:avLst>
          </a:prstGeom>
          <a:ln w="25400">
            <a:solidFill>
              <a:srgbClr val="BFBFBF"/>
            </a:solidFill>
            <a:miter lim="400000"/>
          </a:ln>
        </p:spPr>
        <p:txBody>
          <a:bodyPr lIns="0" tIns="0" rIns="0" bIns="0" anchor="ctr"/>
          <a:lstStyle/>
          <a:p>
            <a:pPr lvl="0">
              <a:defRPr sz="4200">
                <a:solidFill>
                  <a:srgbClr val="53585F"/>
                </a:solidFill>
                <a:effectLst>
                  <a:outerShdw blurRad="38100" dist="12700" dir="5400000" rotWithShape="0">
                    <a:srgbClr val="000000">
                      <a:alpha val="50000"/>
                    </a:srgbClr>
                  </a:outerShdw>
                </a:effectLst>
              </a:defRPr>
            </a:pPr>
            <a:endParaRPr/>
          </a:p>
        </p:txBody>
      </p:sp>
      <p:sp>
        <p:nvSpPr>
          <p:cNvPr id="7404" name="Shape 7404"/>
          <p:cNvSpPr/>
          <p:nvPr/>
        </p:nvSpPr>
        <p:spPr>
          <a:xfrm>
            <a:off x="7416800" y="15112462"/>
            <a:ext cx="1842691" cy="877338"/>
          </a:xfrm>
          <a:prstGeom prst="roundRect">
            <a:avLst>
              <a:gd name="adj" fmla="val 11156"/>
            </a:avLst>
          </a:prstGeom>
          <a:ln w="25400">
            <a:solidFill>
              <a:srgbClr val="BFBFBF"/>
            </a:solidFill>
            <a:miter lim="400000"/>
          </a:ln>
        </p:spPr>
        <p:txBody>
          <a:bodyPr lIns="0" tIns="0" rIns="0" bIns="0" anchor="ctr"/>
          <a:lstStyle/>
          <a:p>
            <a:pPr lvl="0">
              <a:defRPr sz="4200">
                <a:solidFill>
                  <a:srgbClr val="53585F"/>
                </a:solidFill>
                <a:effectLst>
                  <a:outerShdw blurRad="38100" dist="12700" dir="5400000" rotWithShape="0">
                    <a:srgbClr val="000000">
                      <a:alpha val="50000"/>
                    </a:srgbClr>
                  </a:outerShdw>
                </a:effectLst>
              </a:defRPr>
            </a:pPr>
            <a:endParaRPr/>
          </a:p>
        </p:txBody>
      </p:sp>
      <p:grpSp>
        <p:nvGrpSpPr>
          <p:cNvPr id="7427" name="Group 7427"/>
          <p:cNvGrpSpPr/>
          <p:nvPr/>
        </p:nvGrpSpPr>
        <p:grpSpPr>
          <a:xfrm>
            <a:off x="168076" y="-10081"/>
            <a:ext cx="9256278" cy="511141"/>
            <a:chOff x="0" y="0"/>
            <a:chExt cx="9256277" cy="511140"/>
          </a:xfrm>
        </p:grpSpPr>
        <p:sp>
          <p:nvSpPr>
            <p:cNvPr id="7405" name="Shape 7405"/>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406" name="Shape 7406"/>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407" name="Shape 7407"/>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408" name="Shape 7408"/>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409" name="Shape 7409"/>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7410" name="Shape 7410"/>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7414" name="Group 7414"/>
            <p:cNvGrpSpPr/>
            <p:nvPr/>
          </p:nvGrpSpPr>
          <p:grpSpPr>
            <a:xfrm>
              <a:off x="8469476" y="114183"/>
              <a:ext cx="786802" cy="307864"/>
              <a:chOff x="0" y="0"/>
              <a:chExt cx="786801" cy="307863"/>
            </a:xfrm>
          </p:grpSpPr>
          <p:sp>
            <p:nvSpPr>
              <p:cNvPr id="7411" name="Shape 7411"/>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412" name="Shape 7412"/>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413" name="Shape 7413"/>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7419" name="Group 7419"/>
            <p:cNvGrpSpPr/>
            <p:nvPr/>
          </p:nvGrpSpPr>
          <p:grpSpPr>
            <a:xfrm>
              <a:off x="3398375" y="142780"/>
              <a:ext cx="322567" cy="250980"/>
              <a:chOff x="0" y="0"/>
              <a:chExt cx="322565" cy="250978"/>
            </a:xfrm>
          </p:grpSpPr>
          <p:sp>
            <p:nvSpPr>
              <p:cNvPr id="7415" name="Shape 7415"/>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7416" name="Shape 7416"/>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417" name="Shape 7417"/>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418" name="Shape 7418"/>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7420" name="Shape 7420"/>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421" name="Shape 7421"/>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7422" name="Shape 7422"/>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423" name="Shape 7423"/>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424" name="Shape 7424"/>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3F98DB"/>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425" name="Shape 7425"/>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426" name="Shape 7426"/>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29" name="Shape 7429"/>
          <p:cNvSpPr/>
          <p:nvPr/>
        </p:nvSpPr>
        <p:spPr>
          <a:xfrm rot="10860000" flipH="1">
            <a:off x="286761" y="1024700"/>
            <a:ext cx="289556" cy="5089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3F98DB"/>
            </a:solidFill>
            <a:miter lim="400000"/>
          </a:ln>
        </p:spPr>
        <p:txBody>
          <a:bodyPr lIns="0" tIns="0" rIns="0" bIns="0" anchor="ctr"/>
          <a:lstStyle/>
          <a:p>
            <a:pPr lvl="0" algn="l" defTabSz="1026914">
              <a:lnSpc>
                <a:spcPct val="120000"/>
              </a:lnSpc>
              <a:defRPr sz="3600">
                <a:solidFill>
                  <a:srgbClr val="9B9A99"/>
                </a:solidFill>
                <a:latin typeface="+mn-lt"/>
                <a:ea typeface="+mn-ea"/>
                <a:cs typeface="+mn-cs"/>
                <a:sym typeface="Helvetica Neue"/>
              </a:defRPr>
            </a:pPr>
            <a:endParaRPr/>
          </a:p>
        </p:txBody>
      </p:sp>
      <p:sp>
        <p:nvSpPr>
          <p:cNvPr id="7430" name="Shape 7430"/>
          <p:cNvSpPr/>
          <p:nvPr/>
        </p:nvSpPr>
        <p:spPr>
          <a:xfrm>
            <a:off x="749162" y="925196"/>
            <a:ext cx="1128448"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5">
                <a:solidFill>
                  <a:srgbClr val="3F98DB"/>
                </a:solidFill>
                <a:latin typeface="Open Sans"/>
                <a:ea typeface="Open Sans"/>
                <a:cs typeface="Open Sans"/>
                <a:sym typeface="Open Sans"/>
              </a:defRPr>
            </a:lvl1pPr>
          </a:lstStyle>
          <a:p>
            <a:pPr lvl="0">
              <a:defRPr sz="1800" spc="0">
                <a:solidFill>
                  <a:srgbClr val="000000"/>
                </a:solidFill>
              </a:defRPr>
            </a:pPr>
            <a:r>
              <a:rPr sz="3600" spc="35">
                <a:solidFill>
                  <a:srgbClr val="3F98DB"/>
                </a:solidFill>
              </a:rPr>
              <a:t>Back</a:t>
            </a:r>
          </a:p>
        </p:txBody>
      </p:sp>
      <p:sp>
        <p:nvSpPr>
          <p:cNvPr id="7431" name="Shape 7431"/>
          <p:cNvSpPr/>
          <p:nvPr/>
        </p:nvSpPr>
        <p:spPr>
          <a:xfrm>
            <a:off x="3415558" y="887096"/>
            <a:ext cx="2699519"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72">
                <a:solidFill>
                  <a:srgbClr val="000000"/>
                </a:solidFill>
                <a:latin typeface="Open Sans"/>
                <a:ea typeface="Open Sans"/>
                <a:cs typeface="Open Sans"/>
                <a:sym typeface="Open Sans"/>
              </a:defRPr>
            </a:lvl1pPr>
          </a:lstStyle>
          <a:p>
            <a:pPr lvl="0">
              <a:defRPr sz="1800" b="0" spc="0"/>
            </a:pPr>
            <a:r>
              <a:rPr sz="3600" b="1" spc="-72"/>
              <a:t>Add Friends</a:t>
            </a:r>
          </a:p>
        </p:txBody>
      </p:sp>
      <p:sp>
        <p:nvSpPr>
          <p:cNvPr id="7432" name="Shape 7432"/>
          <p:cNvSpPr/>
          <p:nvPr/>
        </p:nvSpPr>
        <p:spPr>
          <a:xfrm>
            <a:off x="422419" y="2328095"/>
            <a:ext cx="2836968"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solidFill>
                  <a:srgbClr val="000000"/>
                </a:solidFill>
                <a:latin typeface="+mn-lt"/>
                <a:ea typeface="+mn-ea"/>
                <a:cs typeface="+mn-cs"/>
                <a:sym typeface="Helvetica Neue"/>
              </a:defRPr>
            </a:lvl1pPr>
          </a:lstStyle>
          <a:p>
            <a:pPr lvl="0">
              <a:defRPr sz="1800" spc="0"/>
            </a:pPr>
            <a:r>
              <a:rPr sz="3600" spc="0"/>
              <a:t>Invite Friends</a:t>
            </a:r>
          </a:p>
        </p:txBody>
      </p:sp>
      <p:sp>
        <p:nvSpPr>
          <p:cNvPr id="7433" name="Shape 7433"/>
          <p:cNvSpPr/>
          <p:nvPr/>
        </p:nvSpPr>
        <p:spPr>
          <a:xfrm>
            <a:off x="0" y="1923216"/>
            <a:ext cx="9550400" cy="1"/>
          </a:xfrm>
          <a:prstGeom prst="line">
            <a:avLst/>
          </a:prstGeom>
          <a:ln w="12700">
            <a:solidFill>
              <a:srgbClr val="CCCCC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pic>
        <p:nvPicPr>
          <p:cNvPr id="7434" name="AUTUMN EVENINGS_06.jpg"/>
          <p:cNvPicPr/>
          <p:nvPr/>
        </p:nvPicPr>
        <p:blipFill>
          <a:blip r:embed="rId2">
            <a:extLst/>
          </a:blip>
          <a:stretch>
            <a:fillRect/>
          </a:stretch>
        </p:blipFill>
        <p:spPr>
          <a:xfrm>
            <a:off x="481698" y="10020347"/>
            <a:ext cx="1203850" cy="1203787"/>
          </a:xfrm>
          <a:prstGeom prst="rect">
            <a:avLst/>
          </a:prstGeom>
          <a:ln w="12700">
            <a:miter lim="400000"/>
          </a:ln>
        </p:spPr>
      </p:pic>
      <p:grpSp>
        <p:nvGrpSpPr>
          <p:cNvPr id="7439" name="Group 7439"/>
          <p:cNvGrpSpPr/>
          <p:nvPr/>
        </p:nvGrpSpPr>
        <p:grpSpPr>
          <a:xfrm>
            <a:off x="7883990" y="10250690"/>
            <a:ext cx="706984" cy="706984"/>
            <a:chOff x="0" y="0"/>
            <a:chExt cx="706982" cy="706982"/>
          </a:xfrm>
        </p:grpSpPr>
        <p:sp>
          <p:nvSpPr>
            <p:cNvPr id="7435" name="Shape 7435"/>
            <p:cNvSpPr/>
            <p:nvPr/>
          </p:nvSpPr>
          <p:spPr>
            <a:xfrm>
              <a:off x="0" y="0"/>
              <a:ext cx="706983" cy="7069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3F98DB"/>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7438" name="Group 7438"/>
            <p:cNvGrpSpPr/>
            <p:nvPr/>
          </p:nvGrpSpPr>
          <p:grpSpPr>
            <a:xfrm rot="18900000">
              <a:off x="205411" y="199697"/>
              <a:ext cx="287603" cy="300383"/>
              <a:chOff x="0" y="0"/>
              <a:chExt cx="287602" cy="300381"/>
            </a:xfrm>
          </p:grpSpPr>
          <p:sp>
            <p:nvSpPr>
              <p:cNvPr id="7436" name="Shape 7436"/>
              <p:cNvSpPr/>
              <p:nvPr/>
            </p:nvSpPr>
            <p:spPr>
              <a:xfrm rot="18942316">
                <a:off x="128891" y="-44213"/>
                <a:ext cx="28317" cy="380659"/>
              </a:xfrm>
              <a:prstGeom prst="roundRect">
                <a:avLst>
                  <a:gd name="adj" fmla="val 0"/>
                </a:avLst>
              </a:pr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437" name="Shape 7437"/>
              <p:cNvSpPr/>
              <p:nvPr/>
            </p:nvSpPr>
            <p:spPr>
              <a:xfrm rot="2677899">
                <a:off x="129653" y="-35339"/>
                <a:ext cx="28318" cy="380658"/>
              </a:xfrm>
              <a:prstGeom prst="roundRect">
                <a:avLst>
                  <a:gd name="adj" fmla="val 0"/>
                </a:avLst>
              </a:pr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sp>
        <p:nvSpPr>
          <p:cNvPr id="7440" name="Shape 7440"/>
          <p:cNvSpPr/>
          <p:nvPr/>
        </p:nvSpPr>
        <p:spPr>
          <a:xfrm>
            <a:off x="1916989" y="10287935"/>
            <a:ext cx="3014362" cy="622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1">
                <a:solidFill>
                  <a:srgbClr val="000000"/>
                </a:solidFill>
                <a:latin typeface="+mn-lt"/>
                <a:ea typeface="+mn-ea"/>
                <a:cs typeface="+mn-cs"/>
                <a:sym typeface="Helvetica Neue"/>
              </a:defRPr>
            </a:lvl1pPr>
          </a:lstStyle>
          <a:p>
            <a:pPr lvl="0">
              <a:defRPr sz="1800" spc="0"/>
            </a:pPr>
            <a:r>
              <a:rPr sz="3600" spc="71"/>
              <a:t>Megan Young</a:t>
            </a:r>
          </a:p>
        </p:txBody>
      </p:sp>
      <p:pic>
        <p:nvPicPr>
          <p:cNvPr id="7441" name="MUSIC_02.jpg"/>
          <p:cNvPicPr/>
          <p:nvPr/>
        </p:nvPicPr>
        <p:blipFill>
          <a:blip r:embed="rId3">
            <a:extLst/>
          </a:blip>
          <a:stretch>
            <a:fillRect/>
          </a:stretch>
        </p:blipFill>
        <p:spPr>
          <a:xfrm>
            <a:off x="482646" y="15028411"/>
            <a:ext cx="1203851" cy="1203786"/>
          </a:xfrm>
          <a:prstGeom prst="rect">
            <a:avLst/>
          </a:prstGeom>
          <a:ln w="12700">
            <a:miter lim="400000"/>
          </a:ln>
        </p:spPr>
      </p:pic>
      <p:sp>
        <p:nvSpPr>
          <p:cNvPr id="7442" name="Shape 7442"/>
          <p:cNvSpPr/>
          <p:nvPr/>
        </p:nvSpPr>
        <p:spPr>
          <a:xfrm>
            <a:off x="2025640" y="15311427"/>
            <a:ext cx="2708952" cy="622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1">
                <a:solidFill>
                  <a:srgbClr val="000000"/>
                </a:solidFill>
                <a:latin typeface="+mn-lt"/>
                <a:ea typeface="+mn-ea"/>
                <a:cs typeface="+mn-cs"/>
                <a:sym typeface="Helvetica Neue"/>
              </a:defRPr>
            </a:lvl1pPr>
          </a:lstStyle>
          <a:p>
            <a:pPr lvl="0">
              <a:defRPr sz="1800" spc="0"/>
            </a:pPr>
            <a:r>
              <a:rPr sz="3600" spc="71"/>
              <a:t>Dune Forray</a:t>
            </a:r>
          </a:p>
        </p:txBody>
      </p:sp>
      <p:grpSp>
        <p:nvGrpSpPr>
          <p:cNvPr id="7447" name="Group 7447"/>
          <p:cNvGrpSpPr/>
          <p:nvPr/>
        </p:nvGrpSpPr>
        <p:grpSpPr>
          <a:xfrm>
            <a:off x="7883990" y="15335629"/>
            <a:ext cx="706984" cy="706984"/>
            <a:chOff x="0" y="0"/>
            <a:chExt cx="706982" cy="706982"/>
          </a:xfrm>
        </p:grpSpPr>
        <p:sp>
          <p:nvSpPr>
            <p:cNvPr id="7443" name="Shape 7443"/>
            <p:cNvSpPr/>
            <p:nvPr/>
          </p:nvSpPr>
          <p:spPr>
            <a:xfrm>
              <a:off x="0" y="0"/>
              <a:ext cx="706983" cy="7069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3F98DB"/>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7446" name="Group 7446"/>
            <p:cNvGrpSpPr/>
            <p:nvPr/>
          </p:nvGrpSpPr>
          <p:grpSpPr>
            <a:xfrm rot="18900000">
              <a:off x="205411" y="199697"/>
              <a:ext cx="287603" cy="300383"/>
              <a:chOff x="0" y="0"/>
              <a:chExt cx="287602" cy="300381"/>
            </a:xfrm>
          </p:grpSpPr>
          <p:sp>
            <p:nvSpPr>
              <p:cNvPr id="7444" name="Shape 7444"/>
              <p:cNvSpPr/>
              <p:nvPr/>
            </p:nvSpPr>
            <p:spPr>
              <a:xfrm rot="18942316">
                <a:off x="128891" y="-44213"/>
                <a:ext cx="28317" cy="380659"/>
              </a:xfrm>
              <a:prstGeom prst="roundRect">
                <a:avLst>
                  <a:gd name="adj" fmla="val 0"/>
                </a:avLst>
              </a:pr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445" name="Shape 7445"/>
              <p:cNvSpPr/>
              <p:nvPr/>
            </p:nvSpPr>
            <p:spPr>
              <a:xfrm rot="2677899">
                <a:off x="129653" y="-35339"/>
                <a:ext cx="28318" cy="380658"/>
              </a:xfrm>
              <a:prstGeom prst="roundRect">
                <a:avLst>
                  <a:gd name="adj" fmla="val 0"/>
                </a:avLst>
              </a:pr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pic>
        <p:nvPicPr>
          <p:cNvPr id="7448" name="MUSIC_1.jpg"/>
          <p:cNvPicPr/>
          <p:nvPr/>
        </p:nvPicPr>
        <p:blipFill>
          <a:blip r:embed="rId4">
            <a:extLst/>
          </a:blip>
          <a:stretch>
            <a:fillRect/>
          </a:stretch>
        </p:blipFill>
        <p:spPr>
          <a:xfrm>
            <a:off x="482172" y="6681638"/>
            <a:ext cx="1203850" cy="1203786"/>
          </a:xfrm>
          <a:prstGeom prst="rect">
            <a:avLst/>
          </a:prstGeom>
          <a:ln w="12700">
            <a:miter lim="400000"/>
          </a:ln>
        </p:spPr>
      </p:pic>
      <p:sp>
        <p:nvSpPr>
          <p:cNvPr id="7449" name="Shape 7449"/>
          <p:cNvSpPr/>
          <p:nvPr/>
        </p:nvSpPr>
        <p:spPr>
          <a:xfrm>
            <a:off x="1895323" y="6946021"/>
            <a:ext cx="3616494"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1">
                <a:solidFill>
                  <a:srgbClr val="000000"/>
                </a:solidFill>
                <a:latin typeface="+mn-lt"/>
                <a:ea typeface="+mn-ea"/>
                <a:cs typeface="+mn-cs"/>
                <a:sym typeface="Helvetica Neue"/>
              </a:defRPr>
            </a:lvl1pPr>
          </a:lstStyle>
          <a:p>
            <a:pPr lvl="0">
              <a:defRPr sz="1800" spc="0"/>
            </a:pPr>
            <a:r>
              <a:rPr sz="3600" spc="71"/>
              <a:t>Barbara Mendez</a:t>
            </a:r>
          </a:p>
        </p:txBody>
      </p:sp>
      <p:grpSp>
        <p:nvGrpSpPr>
          <p:cNvPr id="7454" name="Group 7454"/>
          <p:cNvGrpSpPr/>
          <p:nvPr/>
        </p:nvGrpSpPr>
        <p:grpSpPr>
          <a:xfrm>
            <a:off x="7883990" y="6915447"/>
            <a:ext cx="706984" cy="706984"/>
            <a:chOff x="0" y="0"/>
            <a:chExt cx="706982" cy="706982"/>
          </a:xfrm>
        </p:grpSpPr>
        <p:sp>
          <p:nvSpPr>
            <p:cNvPr id="7450" name="Shape 7450"/>
            <p:cNvSpPr/>
            <p:nvPr/>
          </p:nvSpPr>
          <p:spPr>
            <a:xfrm>
              <a:off x="0" y="0"/>
              <a:ext cx="706983" cy="7069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3F98DB"/>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7453" name="Group 7453"/>
            <p:cNvGrpSpPr/>
            <p:nvPr/>
          </p:nvGrpSpPr>
          <p:grpSpPr>
            <a:xfrm rot="18900000">
              <a:off x="205411" y="199697"/>
              <a:ext cx="287603" cy="300383"/>
              <a:chOff x="0" y="0"/>
              <a:chExt cx="287602" cy="300381"/>
            </a:xfrm>
          </p:grpSpPr>
          <p:sp>
            <p:nvSpPr>
              <p:cNvPr id="7451" name="Shape 7451"/>
              <p:cNvSpPr/>
              <p:nvPr/>
            </p:nvSpPr>
            <p:spPr>
              <a:xfrm rot="18942316">
                <a:off x="128891" y="-44213"/>
                <a:ext cx="28317" cy="380659"/>
              </a:xfrm>
              <a:prstGeom prst="roundRect">
                <a:avLst>
                  <a:gd name="adj" fmla="val 0"/>
                </a:avLst>
              </a:pr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452" name="Shape 7452"/>
              <p:cNvSpPr/>
              <p:nvPr/>
            </p:nvSpPr>
            <p:spPr>
              <a:xfrm rot="2677899">
                <a:off x="129653" y="-35339"/>
                <a:ext cx="28318" cy="380658"/>
              </a:xfrm>
              <a:prstGeom prst="roundRect">
                <a:avLst>
                  <a:gd name="adj" fmla="val 0"/>
                </a:avLst>
              </a:pr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pic>
        <p:nvPicPr>
          <p:cNvPr id="7455" name="face3.jpg"/>
          <p:cNvPicPr/>
          <p:nvPr/>
        </p:nvPicPr>
        <p:blipFill>
          <a:blip r:embed="rId5">
            <a:extLst/>
          </a:blip>
          <a:stretch>
            <a:fillRect/>
          </a:stretch>
        </p:blipFill>
        <p:spPr>
          <a:xfrm>
            <a:off x="482647" y="13359056"/>
            <a:ext cx="1203850" cy="1203787"/>
          </a:xfrm>
          <a:prstGeom prst="rect">
            <a:avLst/>
          </a:prstGeom>
          <a:ln w="12700">
            <a:miter lim="400000"/>
          </a:ln>
        </p:spPr>
      </p:pic>
      <p:sp>
        <p:nvSpPr>
          <p:cNvPr id="7456" name="Shape 7456"/>
          <p:cNvSpPr/>
          <p:nvPr/>
        </p:nvSpPr>
        <p:spPr>
          <a:xfrm>
            <a:off x="2033641" y="13627045"/>
            <a:ext cx="2921550"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1">
                <a:solidFill>
                  <a:srgbClr val="000000"/>
                </a:solidFill>
                <a:latin typeface="+mn-lt"/>
                <a:ea typeface="+mn-ea"/>
                <a:cs typeface="+mn-cs"/>
                <a:sym typeface="Helvetica Neue"/>
              </a:defRPr>
            </a:lvl1pPr>
          </a:lstStyle>
          <a:p>
            <a:pPr lvl="0">
              <a:defRPr sz="1800" spc="0"/>
            </a:pPr>
            <a:r>
              <a:rPr sz="3600" spc="71"/>
              <a:t>Jeff Peudgeo</a:t>
            </a:r>
          </a:p>
        </p:txBody>
      </p:sp>
      <p:grpSp>
        <p:nvGrpSpPr>
          <p:cNvPr id="7461" name="Group 7461"/>
          <p:cNvGrpSpPr/>
          <p:nvPr/>
        </p:nvGrpSpPr>
        <p:grpSpPr>
          <a:xfrm>
            <a:off x="7883990" y="13613516"/>
            <a:ext cx="706984" cy="706983"/>
            <a:chOff x="0" y="0"/>
            <a:chExt cx="706982" cy="706982"/>
          </a:xfrm>
        </p:grpSpPr>
        <p:sp>
          <p:nvSpPr>
            <p:cNvPr id="7457" name="Shape 7457"/>
            <p:cNvSpPr/>
            <p:nvPr/>
          </p:nvSpPr>
          <p:spPr>
            <a:xfrm>
              <a:off x="0" y="0"/>
              <a:ext cx="706983" cy="7069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3F98DB"/>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7460" name="Group 7460"/>
            <p:cNvGrpSpPr/>
            <p:nvPr/>
          </p:nvGrpSpPr>
          <p:grpSpPr>
            <a:xfrm rot="18900000">
              <a:off x="205411" y="199697"/>
              <a:ext cx="287603" cy="300383"/>
              <a:chOff x="0" y="0"/>
              <a:chExt cx="287602" cy="300381"/>
            </a:xfrm>
          </p:grpSpPr>
          <p:sp>
            <p:nvSpPr>
              <p:cNvPr id="7458" name="Shape 7458"/>
              <p:cNvSpPr/>
              <p:nvPr/>
            </p:nvSpPr>
            <p:spPr>
              <a:xfrm rot="18942316">
                <a:off x="128891" y="-44213"/>
                <a:ext cx="28317" cy="380659"/>
              </a:xfrm>
              <a:prstGeom prst="roundRect">
                <a:avLst>
                  <a:gd name="adj" fmla="val 0"/>
                </a:avLst>
              </a:pr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459" name="Shape 7459"/>
              <p:cNvSpPr/>
              <p:nvPr/>
            </p:nvSpPr>
            <p:spPr>
              <a:xfrm rot="2677899">
                <a:off x="129653" y="-35339"/>
                <a:ext cx="28318" cy="380658"/>
              </a:xfrm>
              <a:prstGeom prst="roundRect">
                <a:avLst>
                  <a:gd name="adj" fmla="val 0"/>
                </a:avLst>
              </a:pr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pic>
        <p:nvPicPr>
          <p:cNvPr id="7462" name="face7.jpg"/>
          <p:cNvPicPr/>
          <p:nvPr/>
        </p:nvPicPr>
        <p:blipFill>
          <a:blip r:embed="rId6">
            <a:extLst/>
          </a:blip>
          <a:stretch>
            <a:fillRect/>
          </a:stretch>
        </p:blipFill>
        <p:spPr>
          <a:xfrm>
            <a:off x="481698" y="11689702"/>
            <a:ext cx="1203850" cy="1203787"/>
          </a:xfrm>
          <a:prstGeom prst="rect">
            <a:avLst/>
          </a:prstGeom>
          <a:ln w="12700">
            <a:miter lim="400000"/>
          </a:ln>
        </p:spPr>
      </p:pic>
      <p:sp>
        <p:nvSpPr>
          <p:cNvPr id="7463" name="Shape 7463"/>
          <p:cNvSpPr/>
          <p:nvPr/>
        </p:nvSpPr>
        <p:spPr>
          <a:xfrm>
            <a:off x="2071514" y="11964820"/>
            <a:ext cx="1629503"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1">
                <a:solidFill>
                  <a:srgbClr val="000000"/>
                </a:solidFill>
                <a:latin typeface="+mn-lt"/>
                <a:ea typeface="+mn-ea"/>
                <a:cs typeface="+mn-cs"/>
                <a:sym typeface="Helvetica Neue"/>
              </a:defRPr>
            </a:lvl1pPr>
          </a:lstStyle>
          <a:p>
            <a:pPr lvl="0">
              <a:defRPr sz="1800" spc="0"/>
            </a:pPr>
            <a:r>
              <a:rPr sz="3600" spc="71"/>
              <a:t>Mowgli</a:t>
            </a:r>
          </a:p>
        </p:txBody>
      </p:sp>
      <p:grpSp>
        <p:nvGrpSpPr>
          <p:cNvPr id="7468" name="Group 7468"/>
          <p:cNvGrpSpPr/>
          <p:nvPr/>
        </p:nvGrpSpPr>
        <p:grpSpPr>
          <a:xfrm>
            <a:off x="7883990" y="11880678"/>
            <a:ext cx="706984" cy="706984"/>
            <a:chOff x="0" y="0"/>
            <a:chExt cx="706982" cy="706982"/>
          </a:xfrm>
        </p:grpSpPr>
        <p:sp>
          <p:nvSpPr>
            <p:cNvPr id="7464" name="Shape 7464"/>
            <p:cNvSpPr/>
            <p:nvPr/>
          </p:nvSpPr>
          <p:spPr>
            <a:xfrm>
              <a:off x="0" y="0"/>
              <a:ext cx="706983" cy="7069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3F98DB"/>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7467" name="Group 7467"/>
            <p:cNvGrpSpPr/>
            <p:nvPr/>
          </p:nvGrpSpPr>
          <p:grpSpPr>
            <a:xfrm rot="18900000">
              <a:off x="205411" y="199697"/>
              <a:ext cx="287603" cy="300383"/>
              <a:chOff x="0" y="0"/>
              <a:chExt cx="287602" cy="300381"/>
            </a:xfrm>
          </p:grpSpPr>
          <p:sp>
            <p:nvSpPr>
              <p:cNvPr id="7465" name="Shape 7465"/>
              <p:cNvSpPr/>
              <p:nvPr/>
            </p:nvSpPr>
            <p:spPr>
              <a:xfrm rot="18942316">
                <a:off x="128891" y="-44213"/>
                <a:ext cx="28317" cy="380659"/>
              </a:xfrm>
              <a:prstGeom prst="roundRect">
                <a:avLst>
                  <a:gd name="adj" fmla="val 0"/>
                </a:avLst>
              </a:pr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466" name="Shape 7466"/>
              <p:cNvSpPr/>
              <p:nvPr/>
            </p:nvSpPr>
            <p:spPr>
              <a:xfrm rot="2677899">
                <a:off x="129653" y="-35339"/>
                <a:ext cx="28318" cy="380658"/>
              </a:xfrm>
              <a:prstGeom prst="roundRect">
                <a:avLst>
                  <a:gd name="adj" fmla="val 0"/>
                </a:avLst>
              </a:pr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pic>
        <p:nvPicPr>
          <p:cNvPr id="7469" name="face3.jpg"/>
          <p:cNvPicPr/>
          <p:nvPr/>
        </p:nvPicPr>
        <p:blipFill>
          <a:blip r:embed="rId7">
            <a:extLst/>
          </a:blip>
          <a:stretch>
            <a:fillRect/>
          </a:stretch>
        </p:blipFill>
        <p:spPr>
          <a:xfrm>
            <a:off x="481223" y="3342928"/>
            <a:ext cx="1203850" cy="1203787"/>
          </a:xfrm>
          <a:prstGeom prst="rect">
            <a:avLst/>
          </a:prstGeom>
          <a:ln w="12700">
            <a:miter lim="400000"/>
          </a:ln>
        </p:spPr>
      </p:pic>
      <p:sp>
        <p:nvSpPr>
          <p:cNvPr id="7470" name="Shape 7470"/>
          <p:cNvSpPr/>
          <p:nvPr/>
        </p:nvSpPr>
        <p:spPr>
          <a:xfrm>
            <a:off x="2047589" y="3615844"/>
            <a:ext cx="2922007"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1">
                <a:solidFill>
                  <a:srgbClr val="000000"/>
                </a:solidFill>
                <a:latin typeface="+mn-lt"/>
                <a:ea typeface="+mn-ea"/>
                <a:cs typeface="+mn-cs"/>
                <a:sym typeface="Helvetica Neue"/>
              </a:defRPr>
            </a:lvl1pPr>
          </a:lstStyle>
          <a:p>
            <a:pPr lvl="0">
              <a:defRPr sz="1800" spc="0"/>
            </a:pPr>
            <a:r>
              <a:rPr sz="3600" spc="71"/>
              <a:t>Ariel De Silva</a:t>
            </a:r>
          </a:p>
        </p:txBody>
      </p:sp>
      <p:grpSp>
        <p:nvGrpSpPr>
          <p:cNvPr id="7475" name="Group 7475"/>
          <p:cNvGrpSpPr/>
          <p:nvPr/>
        </p:nvGrpSpPr>
        <p:grpSpPr>
          <a:xfrm>
            <a:off x="7883990" y="3582619"/>
            <a:ext cx="706984" cy="706983"/>
            <a:chOff x="0" y="0"/>
            <a:chExt cx="706982" cy="706982"/>
          </a:xfrm>
        </p:grpSpPr>
        <p:sp>
          <p:nvSpPr>
            <p:cNvPr id="7471" name="Shape 7471"/>
            <p:cNvSpPr/>
            <p:nvPr/>
          </p:nvSpPr>
          <p:spPr>
            <a:xfrm>
              <a:off x="0" y="0"/>
              <a:ext cx="706983" cy="7069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3F98DB"/>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7474" name="Group 7474"/>
            <p:cNvGrpSpPr/>
            <p:nvPr/>
          </p:nvGrpSpPr>
          <p:grpSpPr>
            <a:xfrm rot="18900000">
              <a:off x="205411" y="199697"/>
              <a:ext cx="287603" cy="300383"/>
              <a:chOff x="0" y="0"/>
              <a:chExt cx="287602" cy="300381"/>
            </a:xfrm>
          </p:grpSpPr>
          <p:sp>
            <p:nvSpPr>
              <p:cNvPr id="7472" name="Shape 7472"/>
              <p:cNvSpPr/>
              <p:nvPr/>
            </p:nvSpPr>
            <p:spPr>
              <a:xfrm rot="18942316">
                <a:off x="128891" y="-44213"/>
                <a:ext cx="28317" cy="380659"/>
              </a:xfrm>
              <a:prstGeom prst="roundRect">
                <a:avLst>
                  <a:gd name="adj" fmla="val 0"/>
                </a:avLst>
              </a:pr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473" name="Shape 7473"/>
              <p:cNvSpPr/>
              <p:nvPr/>
            </p:nvSpPr>
            <p:spPr>
              <a:xfrm rot="2677899">
                <a:off x="129653" y="-35339"/>
                <a:ext cx="28318" cy="380658"/>
              </a:xfrm>
              <a:prstGeom prst="roundRect">
                <a:avLst>
                  <a:gd name="adj" fmla="val 0"/>
                </a:avLst>
              </a:pr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pic>
        <p:nvPicPr>
          <p:cNvPr id="7476" name="MUSIC_05.jpg"/>
          <p:cNvPicPr/>
          <p:nvPr/>
        </p:nvPicPr>
        <p:blipFill>
          <a:blip r:embed="rId8">
            <a:extLst/>
          </a:blip>
          <a:stretch>
            <a:fillRect/>
          </a:stretch>
        </p:blipFill>
        <p:spPr>
          <a:xfrm>
            <a:off x="481223" y="5012283"/>
            <a:ext cx="1203850" cy="1203787"/>
          </a:xfrm>
          <a:prstGeom prst="rect">
            <a:avLst/>
          </a:prstGeom>
          <a:ln w="12700">
            <a:miter lim="400000"/>
          </a:ln>
        </p:spPr>
      </p:pic>
      <p:sp>
        <p:nvSpPr>
          <p:cNvPr id="7477" name="Shape 7477"/>
          <p:cNvSpPr/>
          <p:nvPr/>
        </p:nvSpPr>
        <p:spPr>
          <a:xfrm>
            <a:off x="1955553" y="5302830"/>
            <a:ext cx="4101431" cy="62259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600" spc="71">
                <a:solidFill>
                  <a:srgbClr val="000000"/>
                </a:solidFill>
                <a:latin typeface="+mn-lt"/>
                <a:ea typeface="+mn-ea"/>
                <a:cs typeface="+mn-cs"/>
                <a:sym typeface="Helvetica Neue"/>
              </a:defRPr>
            </a:lvl1pPr>
          </a:lstStyle>
          <a:p>
            <a:pPr lvl="0">
              <a:defRPr sz="1800" spc="0"/>
            </a:pPr>
            <a:r>
              <a:rPr sz="3600" spc="71"/>
              <a:t>Peter Behrouz</a:t>
            </a:r>
          </a:p>
        </p:txBody>
      </p:sp>
      <p:grpSp>
        <p:nvGrpSpPr>
          <p:cNvPr id="7482" name="Group 7482"/>
          <p:cNvGrpSpPr/>
          <p:nvPr/>
        </p:nvGrpSpPr>
        <p:grpSpPr>
          <a:xfrm>
            <a:off x="7883990" y="5219710"/>
            <a:ext cx="706984" cy="706984"/>
            <a:chOff x="0" y="0"/>
            <a:chExt cx="706982" cy="706982"/>
          </a:xfrm>
        </p:grpSpPr>
        <p:sp>
          <p:nvSpPr>
            <p:cNvPr id="7478" name="Shape 7478"/>
            <p:cNvSpPr/>
            <p:nvPr/>
          </p:nvSpPr>
          <p:spPr>
            <a:xfrm>
              <a:off x="0" y="0"/>
              <a:ext cx="706983" cy="7069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3F98DB"/>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7481" name="Group 7481"/>
            <p:cNvGrpSpPr/>
            <p:nvPr/>
          </p:nvGrpSpPr>
          <p:grpSpPr>
            <a:xfrm rot="18900000">
              <a:off x="205411" y="199697"/>
              <a:ext cx="287603" cy="300383"/>
              <a:chOff x="0" y="0"/>
              <a:chExt cx="287602" cy="300381"/>
            </a:xfrm>
          </p:grpSpPr>
          <p:sp>
            <p:nvSpPr>
              <p:cNvPr id="7479" name="Shape 7479"/>
              <p:cNvSpPr/>
              <p:nvPr/>
            </p:nvSpPr>
            <p:spPr>
              <a:xfrm rot="18942316">
                <a:off x="128891" y="-44213"/>
                <a:ext cx="28317" cy="380659"/>
              </a:xfrm>
              <a:prstGeom prst="roundRect">
                <a:avLst>
                  <a:gd name="adj" fmla="val 0"/>
                </a:avLst>
              </a:pr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480" name="Shape 7480"/>
              <p:cNvSpPr/>
              <p:nvPr/>
            </p:nvSpPr>
            <p:spPr>
              <a:xfrm rot="2677899">
                <a:off x="129653" y="-35339"/>
                <a:ext cx="28318" cy="380658"/>
              </a:xfrm>
              <a:prstGeom prst="roundRect">
                <a:avLst>
                  <a:gd name="adj" fmla="val 0"/>
                </a:avLst>
              </a:pr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pic>
        <p:nvPicPr>
          <p:cNvPr id="7483" name="AUTUMN EVENINGS_03.jpg"/>
          <p:cNvPicPr/>
          <p:nvPr/>
        </p:nvPicPr>
        <p:blipFill>
          <a:blip r:embed="rId9">
            <a:extLst/>
          </a:blip>
          <a:stretch>
            <a:fillRect/>
          </a:stretch>
        </p:blipFill>
        <p:spPr>
          <a:xfrm>
            <a:off x="482172" y="8368058"/>
            <a:ext cx="1203850" cy="1186721"/>
          </a:xfrm>
          <a:prstGeom prst="rect">
            <a:avLst/>
          </a:prstGeom>
          <a:ln w="12700">
            <a:miter lim="400000"/>
          </a:ln>
        </p:spPr>
      </p:pic>
      <p:grpSp>
        <p:nvGrpSpPr>
          <p:cNvPr id="7488" name="Group 7488"/>
          <p:cNvGrpSpPr/>
          <p:nvPr/>
        </p:nvGrpSpPr>
        <p:grpSpPr>
          <a:xfrm>
            <a:off x="7883990" y="8565239"/>
            <a:ext cx="706984" cy="706984"/>
            <a:chOff x="0" y="0"/>
            <a:chExt cx="706982" cy="706982"/>
          </a:xfrm>
        </p:grpSpPr>
        <p:sp>
          <p:nvSpPr>
            <p:cNvPr id="7484" name="Shape 7484"/>
            <p:cNvSpPr/>
            <p:nvPr/>
          </p:nvSpPr>
          <p:spPr>
            <a:xfrm>
              <a:off x="0" y="0"/>
              <a:ext cx="706983" cy="7069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3F98DB"/>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7487" name="Group 7487"/>
            <p:cNvGrpSpPr/>
            <p:nvPr/>
          </p:nvGrpSpPr>
          <p:grpSpPr>
            <a:xfrm rot="18900000">
              <a:off x="205411" y="199697"/>
              <a:ext cx="287603" cy="300383"/>
              <a:chOff x="0" y="0"/>
              <a:chExt cx="287602" cy="300381"/>
            </a:xfrm>
          </p:grpSpPr>
          <p:sp>
            <p:nvSpPr>
              <p:cNvPr id="7485" name="Shape 7485"/>
              <p:cNvSpPr/>
              <p:nvPr/>
            </p:nvSpPr>
            <p:spPr>
              <a:xfrm rot="18942316">
                <a:off x="128891" y="-44213"/>
                <a:ext cx="28317" cy="380659"/>
              </a:xfrm>
              <a:prstGeom prst="roundRect">
                <a:avLst>
                  <a:gd name="adj" fmla="val 0"/>
                </a:avLst>
              </a:pr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486" name="Shape 7486"/>
              <p:cNvSpPr/>
              <p:nvPr/>
            </p:nvSpPr>
            <p:spPr>
              <a:xfrm rot="2677899">
                <a:off x="129653" y="-35339"/>
                <a:ext cx="28318" cy="380658"/>
              </a:xfrm>
              <a:prstGeom prst="roundRect">
                <a:avLst>
                  <a:gd name="adj" fmla="val 0"/>
                </a:avLst>
              </a:pr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sp>
        <p:nvSpPr>
          <p:cNvPr id="7489" name="Shape 7489"/>
          <p:cNvSpPr/>
          <p:nvPr/>
        </p:nvSpPr>
        <p:spPr>
          <a:xfrm>
            <a:off x="1780455" y="8661320"/>
            <a:ext cx="3481621"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solidFill>
                  <a:srgbClr val="000000"/>
                </a:solidFill>
                <a:latin typeface="+mn-lt"/>
                <a:ea typeface="+mn-ea"/>
                <a:cs typeface="+mn-cs"/>
                <a:sym typeface="Helvetica Neue"/>
              </a:defRPr>
            </a:lvl1pPr>
          </a:lstStyle>
          <a:p>
            <a:pPr lvl="0">
              <a:defRPr sz="1800" spc="0"/>
            </a:pPr>
            <a:r>
              <a:rPr sz="3600" spc="0"/>
              <a:t>Johnny Hartman</a:t>
            </a:r>
          </a:p>
        </p:txBody>
      </p:sp>
      <p:grpSp>
        <p:nvGrpSpPr>
          <p:cNvPr id="7512" name="Group 7512"/>
          <p:cNvGrpSpPr/>
          <p:nvPr/>
        </p:nvGrpSpPr>
        <p:grpSpPr>
          <a:xfrm>
            <a:off x="193476" y="30582"/>
            <a:ext cx="9163448" cy="506015"/>
            <a:chOff x="0" y="0"/>
            <a:chExt cx="9163446" cy="506013"/>
          </a:xfrm>
        </p:grpSpPr>
        <p:sp>
          <p:nvSpPr>
            <p:cNvPr id="7490" name="Shape 7490"/>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491" name="Shape 7491"/>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492" name="Shape 7492"/>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493" name="Shape 7493"/>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494" name="Shape 7494"/>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7495" name="Shape 7495"/>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7496" name="Shape 7496"/>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497" name="Shape 7497"/>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498" name="Shape 7498"/>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7504" name="Group 7504"/>
            <p:cNvGrpSpPr/>
            <p:nvPr/>
          </p:nvGrpSpPr>
          <p:grpSpPr>
            <a:xfrm>
              <a:off x="3364293" y="141349"/>
              <a:ext cx="319332" cy="248462"/>
              <a:chOff x="0" y="0"/>
              <a:chExt cx="319330" cy="248461"/>
            </a:xfrm>
          </p:grpSpPr>
          <p:sp>
            <p:nvSpPr>
              <p:cNvPr id="7499" name="Shape 7499"/>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7503" name="Group 7503"/>
              <p:cNvGrpSpPr/>
              <p:nvPr/>
            </p:nvGrpSpPr>
            <p:grpSpPr>
              <a:xfrm>
                <a:off x="0" y="0"/>
                <a:ext cx="319331" cy="248462"/>
                <a:chOff x="0" y="0"/>
                <a:chExt cx="319330" cy="248461"/>
              </a:xfrm>
            </p:grpSpPr>
            <p:sp>
              <p:nvSpPr>
                <p:cNvPr id="7500" name="Shape 7500"/>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7501" name="Shape 7501"/>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502" name="Shape 7502"/>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7505" name="Shape 7505"/>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506" name="Shape 7506"/>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7507" name="Shape 7507"/>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508" name="Shape 7508"/>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509" name="Shape 7509"/>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510" name="Shape 7510"/>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511" name="Shape 7511"/>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4" name="Shape 7514"/>
          <p:cNvSpPr/>
          <p:nvPr/>
        </p:nvSpPr>
        <p:spPr>
          <a:xfrm>
            <a:off x="-31853" y="-21830"/>
            <a:ext cx="9568942" cy="2010295"/>
          </a:xfrm>
          <a:prstGeom prst="rect">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515" name="Shape 7515"/>
          <p:cNvSpPr/>
          <p:nvPr/>
        </p:nvSpPr>
        <p:spPr>
          <a:xfrm>
            <a:off x="3402858" y="874396"/>
            <a:ext cx="2699519"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72">
                <a:latin typeface="Open Sans"/>
                <a:ea typeface="Open Sans"/>
                <a:cs typeface="Open Sans"/>
                <a:sym typeface="Open Sans"/>
              </a:defRPr>
            </a:lvl1pPr>
          </a:lstStyle>
          <a:p>
            <a:pPr lvl="0">
              <a:defRPr sz="1800" b="0" spc="0">
                <a:solidFill>
                  <a:srgbClr val="000000"/>
                </a:solidFill>
              </a:defRPr>
            </a:pPr>
            <a:r>
              <a:rPr sz="3600" b="1" spc="-72">
                <a:solidFill>
                  <a:srgbClr val="FFFFFF"/>
                </a:solidFill>
              </a:rPr>
              <a:t>Add Friends</a:t>
            </a:r>
          </a:p>
        </p:txBody>
      </p:sp>
      <p:sp>
        <p:nvSpPr>
          <p:cNvPr id="7516" name="Shape 7516"/>
          <p:cNvSpPr/>
          <p:nvPr/>
        </p:nvSpPr>
        <p:spPr>
          <a:xfrm>
            <a:off x="230746" y="2791920"/>
            <a:ext cx="2478193"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solidFill>
                  <a:srgbClr val="000000"/>
                </a:solidFill>
                <a:latin typeface="Helvetica Neue Medium"/>
                <a:ea typeface="Helvetica Neue Medium"/>
                <a:cs typeface="Helvetica Neue Medium"/>
                <a:sym typeface="Helvetica Neue Medium"/>
              </a:defRPr>
            </a:lvl1pPr>
          </a:lstStyle>
          <a:p>
            <a:pPr lvl="0">
              <a:defRPr sz="1800" spc="0"/>
            </a:pPr>
            <a:r>
              <a:rPr sz="3400" spc="-68"/>
              <a:t>Find Friends</a:t>
            </a:r>
          </a:p>
        </p:txBody>
      </p:sp>
      <p:sp>
        <p:nvSpPr>
          <p:cNvPr id="7517" name="Shape 7517"/>
          <p:cNvSpPr/>
          <p:nvPr/>
        </p:nvSpPr>
        <p:spPr>
          <a:xfrm>
            <a:off x="-5260" y="3562134"/>
            <a:ext cx="9535521" cy="5964446"/>
          </a:xfrm>
          <a:prstGeom prst="rect">
            <a:avLst/>
          </a:prstGeom>
          <a:solidFill>
            <a:srgbClr val="FFFFFF">
              <a:alpha val="68419"/>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518" name="Shape 7518"/>
          <p:cNvSpPr/>
          <p:nvPr/>
        </p:nvSpPr>
        <p:spPr>
          <a:xfrm>
            <a:off x="0" y="3548816"/>
            <a:ext cx="9550400" cy="1"/>
          </a:xfrm>
          <a:prstGeom prst="line">
            <a:avLst/>
          </a:prstGeom>
          <a:ln w="12700">
            <a:solidFill>
              <a:srgbClr val="CCCCCF">
                <a:alpha val="47017"/>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519" name="Shape 7519"/>
          <p:cNvSpPr/>
          <p:nvPr/>
        </p:nvSpPr>
        <p:spPr>
          <a:xfrm>
            <a:off x="254000" y="5022016"/>
            <a:ext cx="9273707" cy="1"/>
          </a:xfrm>
          <a:prstGeom prst="line">
            <a:avLst/>
          </a:prstGeom>
          <a:ln w="12700">
            <a:solidFill>
              <a:srgbClr val="CCCCCF">
                <a:alpha val="47017"/>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520" name="Shape 7520"/>
          <p:cNvSpPr/>
          <p:nvPr/>
        </p:nvSpPr>
        <p:spPr>
          <a:xfrm>
            <a:off x="254000" y="6533316"/>
            <a:ext cx="9273707" cy="1"/>
          </a:xfrm>
          <a:prstGeom prst="line">
            <a:avLst/>
          </a:prstGeom>
          <a:ln w="12700">
            <a:solidFill>
              <a:srgbClr val="CCCCCF">
                <a:alpha val="47017"/>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521" name="Shape 7521"/>
          <p:cNvSpPr/>
          <p:nvPr/>
        </p:nvSpPr>
        <p:spPr>
          <a:xfrm>
            <a:off x="254000" y="8019216"/>
            <a:ext cx="9273707" cy="1"/>
          </a:xfrm>
          <a:prstGeom prst="line">
            <a:avLst/>
          </a:prstGeom>
          <a:ln w="12700">
            <a:solidFill>
              <a:srgbClr val="CCCCCF">
                <a:alpha val="47017"/>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522" name="Shape 7522"/>
          <p:cNvSpPr/>
          <p:nvPr/>
        </p:nvSpPr>
        <p:spPr>
          <a:xfrm flipV="1">
            <a:off x="-2706" y="9505116"/>
            <a:ext cx="9530412" cy="1"/>
          </a:xfrm>
          <a:prstGeom prst="line">
            <a:avLst/>
          </a:prstGeom>
          <a:ln w="12700">
            <a:solidFill>
              <a:srgbClr val="CCCCCF">
                <a:alpha val="47017"/>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523" name="Shape 7523"/>
          <p:cNvSpPr/>
          <p:nvPr/>
        </p:nvSpPr>
        <p:spPr>
          <a:xfrm>
            <a:off x="1277849" y="3963903"/>
            <a:ext cx="5704628"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96">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3200" spc="96">
                <a:solidFill>
                  <a:srgbClr val="53585F"/>
                </a:solidFill>
              </a:rPr>
              <a:t>Find Friends from Facebook</a:t>
            </a:r>
          </a:p>
        </p:txBody>
      </p:sp>
      <p:sp>
        <p:nvSpPr>
          <p:cNvPr id="7524" name="Shape 7524"/>
          <p:cNvSpPr/>
          <p:nvPr/>
        </p:nvSpPr>
        <p:spPr>
          <a:xfrm>
            <a:off x="1262609" y="5465862"/>
            <a:ext cx="5074708"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96">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3200" spc="96">
                <a:solidFill>
                  <a:srgbClr val="53585F"/>
                </a:solidFill>
              </a:rPr>
              <a:t>Find Friends from Twitter</a:t>
            </a:r>
          </a:p>
        </p:txBody>
      </p:sp>
      <p:sp>
        <p:nvSpPr>
          <p:cNvPr id="7525" name="Shape 7525"/>
          <p:cNvSpPr/>
          <p:nvPr/>
        </p:nvSpPr>
        <p:spPr>
          <a:xfrm>
            <a:off x="1272058" y="6967821"/>
            <a:ext cx="5538410"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96">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3200" spc="96">
                <a:solidFill>
                  <a:srgbClr val="53585F"/>
                </a:solidFill>
              </a:rPr>
              <a:t>Find Friends from Contacts</a:t>
            </a:r>
          </a:p>
        </p:txBody>
      </p:sp>
      <p:sp>
        <p:nvSpPr>
          <p:cNvPr id="7526" name="Shape 7526"/>
          <p:cNvSpPr/>
          <p:nvPr/>
        </p:nvSpPr>
        <p:spPr>
          <a:xfrm>
            <a:off x="1268919" y="8452746"/>
            <a:ext cx="3306868"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96">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3200" spc="96">
                <a:solidFill>
                  <a:srgbClr val="53585F"/>
                </a:solidFill>
              </a:rPr>
              <a:t>Search by name</a:t>
            </a:r>
          </a:p>
        </p:txBody>
      </p:sp>
      <p:sp>
        <p:nvSpPr>
          <p:cNvPr id="7527" name="Shape 7527"/>
          <p:cNvSpPr/>
          <p:nvPr/>
        </p:nvSpPr>
        <p:spPr>
          <a:xfrm>
            <a:off x="273473" y="3891617"/>
            <a:ext cx="743724" cy="733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D5F9A"/>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528" name="Shape 7528"/>
          <p:cNvSpPr/>
          <p:nvPr/>
        </p:nvSpPr>
        <p:spPr>
          <a:xfrm>
            <a:off x="493385" y="4100062"/>
            <a:ext cx="316601" cy="316967"/>
          </a:xfrm>
          <a:custGeom>
            <a:avLst/>
            <a:gdLst/>
            <a:ahLst/>
            <a:cxnLst>
              <a:cxn ang="0">
                <a:pos x="wd2" y="hd2"/>
              </a:cxn>
              <a:cxn ang="5400000">
                <a:pos x="wd2" y="hd2"/>
              </a:cxn>
              <a:cxn ang="10800000">
                <a:pos x="wd2" y="hd2"/>
              </a:cxn>
              <a:cxn ang="16200000">
                <a:pos x="wd2" y="hd2"/>
              </a:cxn>
            </a:cxnLst>
            <a:rect l="0" t="0" r="r" b="b"/>
            <a:pathLst>
              <a:path w="21600" h="21600" extrusionOk="0">
                <a:moveTo>
                  <a:pt x="0" y="17550"/>
                </a:moveTo>
                <a:lnTo>
                  <a:pt x="0" y="4050"/>
                </a:lnTo>
                <a:cubicBezTo>
                  <a:pt x="0" y="2934"/>
                  <a:pt x="396" y="1981"/>
                  <a:pt x="1188" y="1189"/>
                </a:cubicBezTo>
                <a:cubicBezTo>
                  <a:pt x="1980" y="396"/>
                  <a:pt x="2934" y="0"/>
                  <a:pt x="4050" y="0"/>
                </a:cubicBezTo>
                <a:lnTo>
                  <a:pt x="17550" y="0"/>
                </a:lnTo>
                <a:cubicBezTo>
                  <a:pt x="18666" y="0"/>
                  <a:pt x="19619" y="396"/>
                  <a:pt x="20412" y="1189"/>
                </a:cubicBezTo>
                <a:cubicBezTo>
                  <a:pt x="21204" y="1981"/>
                  <a:pt x="21600" y="2934"/>
                  <a:pt x="21600" y="4050"/>
                </a:cubicBezTo>
                <a:lnTo>
                  <a:pt x="21600" y="17550"/>
                </a:lnTo>
                <a:cubicBezTo>
                  <a:pt x="21600" y="18666"/>
                  <a:pt x="21204" y="19619"/>
                  <a:pt x="20412" y="20412"/>
                </a:cubicBezTo>
                <a:cubicBezTo>
                  <a:pt x="19619" y="21204"/>
                  <a:pt x="18666" y="21600"/>
                  <a:pt x="17550" y="21600"/>
                </a:cubicBezTo>
                <a:lnTo>
                  <a:pt x="14850" y="21600"/>
                </a:lnTo>
                <a:lnTo>
                  <a:pt x="14850" y="13050"/>
                </a:lnTo>
                <a:lnTo>
                  <a:pt x="17705" y="13050"/>
                </a:lnTo>
                <a:lnTo>
                  <a:pt x="18127" y="9900"/>
                </a:lnTo>
                <a:lnTo>
                  <a:pt x="14850" y="9900"/>
                </a:lnTo>
                <a:lnTo>
                  <a:pt x="14850" y="7889"/>
                </a:lnTo>
                <a:cubicBezTo>
                  <a:pt x="14850" y="7383"/>
                  <a:pt x="14981" y="6994"/>
                  <a:pt x="15244" y="6722"/>
                </a:cubicBezTo>
                <a:cubicBezTo>
                  <a:pt x="15506" y="6450"/>
                  <a:pt x="15956" y="6314"/>
                  <a:pt x="16594" y="6314"/>
                </a:cubicBezTo>
                <a:lnTo>
                  <a:pt x="18450" y="6300"/>
                </a:lnTo>
                <a:lnTo>
                  <a:pt x="18450" y="3389"/>
                </a:lnTo>
                <a:cubicBezTo>
                  <a:pt x="17550" y="3305"/>
                  <a:pt x="16706" y="3263"/>
                  <a:pt x="15919" y="3263"/>
                </a:cubicBezTo>
                <a:cubicBezTo>
                  <a:pt x="14644" y="3263"/>
                  <a:pt x="13622" y="3640"/>
                  <a:pt x="12853" y="4395"/>
                </a:cubicBezTo>
                <a:cubicBezTo>
                  <a:pt x="12084" y="5149"/>
                  <a:pt x="11700" y="6206"/>
                  <a:pt x="11700" y="7566"/>
                </a:cubicBezTo>
                <a:lnTo>
                  <a:pt x="11700" y="9900"/>
                </a:lnTo>
                <a:lnTo>
                  <a:pt x="8550" y="9900"/>
                </a:lnTo>
                <a:lnTo>
                  <a:pt x="8550" y="13050"/>
                </a:lnTo>
                <a:lnTo>
                  <a:pt x="11700" y="13050"/>
                </a:lnTo>
                <a:lnTo>
                  <a:pt x="11700" y="21600"/>
                </a:lnTo>
                <a:lnTo>
                  <a:pt x="4050" y="21600"/>
                </a:lnTo>
                <a:cubicBezTo>
                  <a:pt x="2934" y="21600"/>
                  <a:pt x="1980" y="21204"/>
                  <a:pt x="1188" y="20412"/>
                </a:cubicBezTo>
                <a:cubicBezTo>
                  <a:pt x="396" y="19619"/>
                  <a:pt x="0" y="18666"/>
                  <a:pt x="0" y="17550"/>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529" name="Shape 7529"/>
          <p:cNvSpPr/>
          <p:nvPr/>
        </p:nvSpPr>
        <p:spPr>
          <a:xfrm>
            <a:off x="278070" y="5375380"/>
            <a:ext cx="743724" cy="733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CACE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530" name="Shape 7530"/>
          <p:cNvSpPr/>
          <p:nvPr/>
        </p:nvSpPr>
        <p:spPr>
          <a:xfrm>
            <a:off x="465166" y="5592245"/>
            <a:ext cx="369533" cy="300127"/>
          </a:xfrm>
          <a:custGeom>
            <a:avLst/>
            <a:gdLst/>
            <a:ahLst/>
            <a:cxnLst>
              <a:cxn ang="0">
                <a:pos x="wd2" y="hd2"/>
              </a:cxn>
              <a:cxn ang="5400000">
                <a:pos x="wd2" y="hd2"/>
              </a:cxn>
              <a:cxn ang="10800000">
                <a:pos x="wd2" y="hd2"/>
              </a:cxn>
              <a:cxn ang="16200000">
                <a:pos x="wd2" y="hd2"/>
              </a:cxn>
            </a:cxnLst>
            <a:rect l="0" t="0" r="r" b="b"/>
            <a:pathLst>
              <a:path w="21600" h="21600" extrusionOk="0">
                <a:moveTo>
                  <a:pt x="0" y="19153"/>
                </a:moveTo>
                <a:cubicBezTo>
                  <a:pt x="320" y="19198"/>
                  <a:pt x="676" y="19220"/>
                  <a:pt x="1069" y="19220"/>
                </a:cubicBezTo>
                <a:cubicBezTo>
                  <a:pt x="3125" y="19220"/>
                  <a:pt x="4957" y="18444"/>
                  <a:pt x="6565" y="16892"/>
                </a:cubicBezTo>
                <a:cubicBezTo>
                  <a:pt x="5606" y="16870"/>
                  <a:pt x="4747" y="16506"/>
                  <a:pt x="3988" y="15804"/>
                </a:cubicBezTo>
                <a:cubicBezTo>
                  <a:pt x="3230" y="15101"/>
                  <a:pt x="2709" y="14203"/>
                  <a:pt x="2426" y="13112"/>
                </a:cubicBezTo>
                <a:cubicBezTo>
                  <a:pt x="2728" y="13168"/>
                  <a:pt x="3006" y="13196"/>
                  <a:pt x="3262" y="13196"/>
                </a:cubicBezTo>
                <a:cubicBezTo>
                  <a:pt x="3655" y="13196"/>
                  <a:pt x="4043" y="13134"/>
                  <a:pt x="4427" y="13010"/>
                </a:cubicBezTo>
                <a:cubicBezTo>
                  <a:pt x="3403" y="12752"/>
                  <a:pt x="2556" y="12124"/>
                  <a:pt x="1884" y="11129"/>
                </a:cubicBezTo>
                <a:cubicBezTo>
                  <a:pt x="1213" y="10133"/>
                  <a:pt x="877" y="8978"/>
                  <a:pt x="877" y="7661"/>
                </a:cubicBezTo>
                <a:lnTo>
                  <a:pt x="877" y="7594"/>
                </a:lnTo>
                <a:cubicBezTo>
                  <a:pt x="1499" y="8021"/>
                  <a:pt x="2166" y="8252"/>
                  <a:pt x="2878" y="8285"/>
                </a:cubicBezTo>
                <a:cubicBezTo>
                  <a:pt x="2275" y="7790"/>
                  <a:pt x="1796" y="7144"/>
                  <a:pt x="1439" y="6345"/>
                </a:cubicBezTo>
                <a:cubicBezTo>
                  <a:pt x="1083" y="5546"/>
                  <a:pt x="905" y="4680"/>
                  <a:pt x="905" y="3746"/>
                </a:cubicBezTo>
                <a:cubicBezTo>
                  <a:pt x="905" y="2756"/>
                  <a:pt x="1105" y="1839"/>
                  <a:pt x="1508" y="995"/>
                </a:cubicBezTo>
                <a:cubicBezTo>
                  <a:pt x="2613" y="2672"/>
                  <a:pt x="3959" y="4013"/>
                  <a:pt x="5544" y="5020"/>
                </a:cubicBezTo>
                <a:cubicBezTo>
                  <a:pt x="7129" y="6027"/>
                  <a:pt x="8826" y="6587"/>
                  <a:pt x="10636" y="6699"/>
                </a:cubicBezTo>
                <a:cubicBezTo>
                  <a:pt x="10562" y="6272"/>
                  <a:pt x="10526" y="5856"/>
                  <a:pt x="10526" y="5450"/>
                </a:cubicBezTo>
                <a:cubicBezTo>
                  <a:pt x="10526" y="3943"/>
                  <a:pt x="10958" y="2658"/>
                  <a:pt x="11821" y="1595"/>
                </a:cubicBezTo>
                <a:cubicBezTo>
                  <a:pt x="12685" y="532"/>
                  <a:pt x="13728" y="0"/>
                  <a:pt x="14953" y="0"/>
                </a:cubicBezTo>
                <a:cubicBezTo>
                  <a:pt x="16232" y="0"/>
                  <a:pt x="17310" y="574"/>
                  <a:pt x="18187" y="1721"/>
                </a:cubicBezTo>
                <a:cubicBezTo>
                  <a:pt x="19183" y="1485"/>
                  <a:pt x="20120" y="1046"/>
                  <a:pt x="20997" y="405"/>
                </a:cubicBezTo>
                <a:cubicBezTo>
                  <a:pt x="20659" y="1699"/>
                  <a:pt x="20010" y="2700"/>
                  <a:pt x="19051" y="3409"/>
                </a:cubicBezTo>
                <a:cubicBezTo>
                  <a:pt x="19901" y="3296"/>
                  <a:pt x="20750" y="3015"/>
                  <a:pt x="21600" y="2565"/>
                </a:cubicBezTo>
                <a:cubicBezTo>
                  <a:pt x="20988" y="3667"/>
                  <a:pt x="20248" y="4607"/>
                  <a:pt x="19380" y="5383"/>
                </a:cubicBezTo>
                <a:cubicBezTo>
                  <a:pt x="19389" y="5541"/>
                  <a:pt x="19393" y="5777"/>
                  <a:pt x="19393" y="6092"/>
                </a:cubicBezTo>
                <a:cubicBezTo>
                  <a:pt x="19393" y="7554"/>
                  <a:pt x="19220" y="9014"/>
                  <a:pt x="18873" y="10471"/>
                </a:cubicBezTo>
                <a:cubicBezTo>
                  <a:pt x="18525" y="11928"/>
                  <a:pt x="17998" y="13326"/>
                  <a:pt x="17290" y="14664"/>
                </a:cubicBezTo>
                <a:cubicBezTo>
                  <a:pt x="16581" y="16003"/>
                  <a:pt x="15739" y="17187"/>
                  <a:pt x="14761" y="18216"/>
                </a:cubicBezTo>
                <a:cubicBezTo>
                  <a:pt x="13783" y="19246"/>
                  <a:pt x="12604" y="20067"/>
                  <a:pt x="11225" y="20680"/>
                </a:cubicBezTo>
                <a:cubicBezTo>
                  <a:pt x="9845" y="21293"/>
                  <a:pt x="8369" y="21600"/>
                  <a:pt x="6798" y="21600"/>
                </a:cubicBezTo>
                <a:cubicBezTo>
                  <a:pt x="4322" y="21600"/>
                  <a:pt x="2056" y="20784"/>
                  <a:pt x="0" y="19153"/>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531" name="Shape 7531"/>
          <p:cNvSpPr/>
          <p:nvPr/>
        </p:nvSpPr>
        <p:spPr>
          <a:xfrm>
            <a:off x="278070" y="6874598"/>
            <a:ext cx="743724" cy="733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9B15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532" name="Shape 7532"/>
          <p:cNvSpPr/>
          <p:nvPr/>
        </p:nvSpPr>
        <p:spPr>
          <a:xfrm>
            <a:off x="490566" y="7091025"/>
            <a:ext cx="331433" cy="300126"/>
          </a:xfrm>
          <a:custGeom>
            <a:avLst/>
            <a:gdLst/>
            <a:ahLst/>
            <a:cxnLst>
              <a:cxn ang="0">
                <a:pos x="wd2" y="hd2"/>
              </a:cxn>
              <a:cxn ang="5400000">
                <a:pos x="wd2" y="hd2"/>
              </a:cxn>
              <a:cxn ang="10800000">
                <a:pos x="wd2" y="hd2"/>
              </a:cxn>
              <a:cxn ang="16200000">
                <a:pos x="wd2" y="hd2"/>
              </a:cxn>
            </a:cxnLst>
            <a:rect l="0" t="0" r="r" b="b"/>
            <a:pathLst>
              <a:path w="21600" h="21600" extrusionOk="0">
                <a:moveTo>
                  <a:pt x="13419" y="11750"/>
                </a:moveTo>
                <a:lnTo>
                  <a:pt x="13419" y="13603"/>
                </a:lnTo>
                <a:cubicBezTo>
                  <a:pt x="13715" y="13751"/>
                  <a:pt x="14053" y="13920"/>
                  <a:pt x="14432" y="14110"/>
                </a:cubicBezTo>
                <a:cubicBezTo>
                  <a:pt x="14812" y="14299"/>
                  <a:pt x="15203" y="14494"/>
                  <a:pt x="15606" y="14695"/>
                </a:cubicBezTo>
                <a:cubicBezTo>
                  <a:pt x="16009" y="14897"/>
                  <a:pt x="16417" y="15096"/>
                  <a:pt x="16828" y="15298"/>
                </a:cubicBezTo>
                <a:cubicBezTo>
                  <a:pt x="17240" y="15498"/>
                  <a:pt x="17633" y="15684"/>
                  <a:pt x="18003" y="15861"/>
                </a:cubicBezTo>
                <a:cubicBezTo>
                  <a:pt x="18373" y="16033"/>
                  <a:pt x="18706" y="16188"/>
                  <a:pt x="19002" y="16327"/>
                </a:cubicBezTo>
                <a:cubicBezTo>
                  <a:pt x="19299" y="16465"/>
                  <a:pt x="19539" y="16569"/>
                  <a:pt x="19724" y="16643"/>
                </a:cubicBezTo>
                <a:cubicBezTo>
                  <a:pt x="20113" y="16802"/>
                  <a:pt x="20428" y="17042"/>
                  <a:pt x="20669" y="17365"/>
                </a:cubicBezTo>
                <a:cubicBezTo>
                  <a:pt x="20910" y="17686"/>
                  <a:pt x="21100" y="18014"/>
                  <a:pt x="21239" y="18354"/>
                </a:cubicBezTo>
                <a:cubicBezTo>
                  <a:pt x="21405" y="18745"/>
                  <a:pt x="21526" y="19156"/>
                  <a:pt x="21600" y="19589"/>
                </a:cubicBezTo>
                <a:lnTo>
                  <a:pt x="21600" y="21600"/>
                </a:lnTo>
                <a:lnTo>
                  <a:pt x="0" y="21600"/>
                </a:lnTo>
                <a:lnTo>
                  <a:pt x="0" y="19589"/>
                </a:lnTo>
                <a:cubicBezTo>
                  <a:pt x="83" y="19156"/>
                  <a:pt x="208" y="18745"/>
                  <a:pt x="374" y="18354"/>
                </a:cubicBezTo>
                <a:cubicBezTo>
                  <a:pt x="513" y="18014"/>
                  <a:pt x="703" y="17687"/>
                  <a:pt x="944" y="17365"/>
                </a:cubicBezTo>
                <a:cubicBezTo>
                  <a:pt x="1185" y="17042"/>
                  <a:pt x="1495" y="16802"/>
                  <a:pt x="1875" y="16643"/>
                </a:cubicBezTo>
                <a:cubicBezTo>
                  <a:pt x="2069" y="16570"/>
                  <a:pt x="2325" y="16462"/>
                  <a:pt x="2639" y="16318"/>
                </a:cubicBezTo>
                <a:cubicBezTo>
                  <a:pt x="2955" y="16176"/>
                  <a:pt x="3306" y="16012"/>
                  <a:pt x="3694" y="15828"/>
                </a:cubicBezTo>
                <a:cubicBezTo>
                  <a:pt x="4083" y="15643"/>
                  <a:pt x="4494" y="15445"/>
                  <a:pt x="4924" y="15234"/>
                </a:cubicBezTo>
                <a:cubicBezTo>
                  <a:pt x="5354" y="15023"/>
                  <a:pt x="5783" y="14812"/>
                  <a:pt x="6208" y="14601"/>
                </a:cubicBezTo>
                <a:cubicBezTo>
                  <a:pt x="6635" y="14389"/>
                  <a:pt x="7037" y="14191"/>
                  <a:pt x="7417" y="14000"/>
                </a:cubicBezTo>
                <a:cubicBezTo>
                  <a:pt x="7798" y="13808"/>
                  <a:pt x="8131" y="13640"/>
                  <a:pt x="8418" y="13493"/>
                </a:cubicBezTo>
                <a:lnTo>
                  <a:pt x="8418" y="11687"/>
                </a:lnTo>
                <a:cubicBezTo>
                  <a:pt x="8400" y="11603"/>
                  <a:pt x="8369" y="11474"/>
                  <a:pt x="8328" y="11299"/>
                </a:cubicBezTo>
                <a:cubicBezTo>
                  <a:pt x="8285" y="11124"/>
                  <a:pt x="8242" y="10948"/>
                  <a:pt x="8195" y="10767"/>
                </a:cubicBezTo>
                <a:cubicBezTo>
                  <a:pt x="8141" y="10558"/>
                  <a:pt x="8075" y="10330"/>
                  <a:pt x="8001" y="10087"/>
                </a:cubicBezTo>
                <a:cubicBezTo>
                  <a:pt x="7733" y="9517"/>
                  <a:pt x="7520" y="8871"/>
                  <a:pt x="7362" y="8148"/>
                </a:cubicBezTo>
                <a:cubicBezTo>
                  <a:pt x="7205" y="7425"/>
                  <a:pt x="7125" y="6656"/>
                  <a:pt x="7125" y="5844"/>
                </a:cubicBezTo>
                <a:cubicBezTo>
                  <a:pt x="7125" y="4777"/>
                  <a:pt x="7225" y="3874"/>
                  <a:pt x="7424" y="3136"/>
                </a:cubicBezTo>
                <a:cubicBezTo>
                  <a:pt x="7623" y="2396"/>
                  <a:pt x="7894" y="1794"/>
                  <a:pt x="8237" y="1331"/>
                </a:cubicBezTo>
                <a:cubicBezTo>
                  <a:pt x="8579" y="866"/>
                  <a:pt x="8979" y="528"/>
                  <a:pt x="9438" y="317"/>
                </a:cubicBezTo>
                <a:cubicBezTo>
                  <a:pt x="9896" y="105"/>
                  <a:pt x="10390" y="0"/>
                  <a:pt x="10918" y="0"/>
                </a:cubicBezTo>
                <a:cubicBezTo>
                  <a:pt x="11437" y="0"/>
                  <a:pt x="11925" y="103"/>
                  <a:pt x="12383" y="309"/>
                </a:cubicBezTo>
                <a:cubicBezTo>
                  <a:pt x="12842" y="515"/>
                  <a:pt x="13244" y="846"/>
                  <a:pt x="13592" y="1306"/>
                </a:cubicBezTo>
                <a:cubicBezTo>
                  <a:pt x="13939" y="1766"/>
                  <a:pt x="14212" y="2368"/>
                  <a:pt x="14412" y="3113"/>
                </a:cubicBezTo>
                <a:cubicBezTo>
                  <a:pt x="14612" y="3855"/>
                  <a:pt x="14710" y="4768"/>
                  <a:pt x="14710" y="5844"/>
                </a:cubicBezTo>
                <a:cubicBezTo>
                  <a:pt x="14710" y="6636"/>
                  <a:pt x="14634" y="7387"/>
                  <a:pt x="14482" y="8100"/>
                </a:cubicBezTo>
                <a:cubicBezTo>
                  <a:pt x="14329" y="8813"/>
                  <a:pt x="14118" y="9453"/>
                  <a:pt x="13850" y="10025"/>
                </a:cubicBezTo>
                <a:cubicBezTo>
                  <a:pt x="13775" y="10287"/>
                  <a:pt x="13706" y="10535"/>
                  <a:pt x="13642" y="10767"/>
                </a:cubicBezTo>
                <a:cubicBezTo>
                  <a:pt x="13586" y="10969"/>
                  <a:pt x="13535" y="11162"/>
                  <a:pt x="13489" y="11345"/>
                </a:cubicBezTo>
                <a:cubicBezTo>
                  <a:pt x="13442" y="11531"/>
                  <a:pt x="13419" y="11667"/>
                  <a:pt x="13419" y="11750"/>
                </a:cubicBezTo>
                <a:close/>
              </a:path>
            </a:pathLst>
          </a:custGeom>
          <a:solidFill>
            <a:srgbClr val="FFFFFF"/>
          </a:solidFill>
          <a:ln w="12700">
            <a:miter lim="400000"/>
          </a:ln>
        </p:spPr>
        <p:txBody>
          <a:bodyPr lIns="0" tIns="0" rIns="0" bIns="0" anchor="ctr"/>
          <a:lstStyle/>
          <a:p>
            <a:pPr lvl="0"/>
            <a:endParaRPr/>
          </a:p>
        </p:txBody>
      </p:sp>
      <p:sp>
        <p:nvSpPr>
          <p:cNvPr id="7533" name="Shape 7533"/>
          <p:cNvSpPr/>
          <p:nvPr/>
        </p:nvSpPr>
        <p:spPr>
          <a:xfrm>
            <a:off x="284420" y="8372222"/>
            <a:ext cx="743724" cy="7338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25760">
              <a:alpha val="50251"/>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7536" name="Group 7536"/>
          <p:cNvGrpSpPr/>
          <p:nvPr/>
        </p:nvGrpSpPr>
        <p:grpSpPr>
          <a:xfrm>
            <a:off x="507132" y="8595947"/>
            <a:ext cx="297559" cy="286406"/>
            <a:chOff x="0" y="0"/>
            <a:chExt cx="297558" cy="286404"/>
          </a:xfrm>
        </p:grpSpPr>
        <p:sp>
          <p:nvSpPr>
            <p:cNvPr id="7534" name="Shape 7534"/>
            <p:cNvSpPr/>
            <p:nvPr/>
          </p:nvSpPr>
          <p:spPr>
            <a:xfrm>
              <a:off x="-1" y="-1"/>
              <a:ext cx="221589" cy="212952"/>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noFill/>
            <a:ln w="38100" cap="flat">
              <a:solidFill>
                <a:srgbClr val="FFFFFF"/>
              </a:solidFill>
              <a:prstDash val="solid"/>
              <a:miter lim="400000"/>
            </a:ln>
            <a:effectLst/>
          </p:spPr>
          <p:txBody>
            <a:bodyPr wrap="square" lIns="0" tIns="0" rIns="0" bIns="0" numCol="1" anchor="ctr">
              <a:noAutofit/>
            </a:bodyPr>
            <a:lstStyle/>
            <a:p>
              <a:pPr lvl="0"/>
              <a:endParaRPr/>
            </a:p>
          </p:txBody>
        </p:sp>
        <p:sp>
          <p:nvSpPr>
            <p:cNvPr id="7535" name="Shape 7535"/>
            <p:cNvSpPr/>
            <p:nvPr/>
          </p:nvSpPr>
          <p:spPr>
            <a:xfrm>
              <a:off x="189070" y="177917"/>
              <a:ext cx="108489" cy="108488"/>
            </a:xfrm>
            <a:prstGeom prst="line">
              <a:avLst/>
            </a:prstGeom>
            <a:noFill/>
            <a:ln w="63500" cap="flat">
              <a:solidFill>
                <a:srgbClr val="FFFFFF"/>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grpSp>
      <p:grpSp>
        <p:nvGrpSpPr>
          <p:cNvPr id="7559" name="Group 7559"/>
          <p:cNvGrpSpPr/>
          <p:nvPr/>
        </p:nvGrpSpPr>
        <p:grpSpPr>
          <a:xfrm>
            <a:off x="168076" y="-10081"/>
            <a:ext cx="9256278" cy="511141"/>
            <a:chOff x="0" y="0"/>
            <a:chExt cx="9256277" cy="511140"/>
          </a:xfrm>
        </p:grpSpPr>
        <p:sp>
          <p:nvSpPr>
            <p:cNvPr id="7537" name="Shape 7537"/>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538" name="Shape 7538"/>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539" name="Shape 7539"/>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540" name="Shape 7540"/>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541" name="Shape 7541"/>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7542" name="Shape 7542"/>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7546" name="Group 7546"/>
            <p:cNvGrpSpPr/>
            <p:nvPr/>
          </p:nvGrpSpPr>
          <p:grpSpPr>
            <a:xfrm>
              <a:off x="8469476" y="114183"/>
              <a:ext cx="786802" cy="307864"/>
              <a:chOff x="0" y="0"/>
              <a:chExt cx="786801" cy="307863"/>
            </a:xfrm>
          </p:grpSpPr>
          <p:sp>
            <p:nvSpPr>
              <p:cNvPr id="7543" name="Shape 7543"/>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544" name="Shape 7544"/>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545" name="Shape 7545"/>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7551" name="Group 7551"/>
            <p:cNvGrpSpPr/>
            <p:nvPr/>
          </p:nvGrpSpPr>
          <p:grpSpPr>
            <a:xfrm>
              <a:off x="3398375" y="142780"/>
              <a:ext cx="322567" cy="250980"/>
              <a:chOff x="0" y="0"/>
              <a:chExt cx="322565" cy="250978"/>
            </a:xfrm>
          </p:grpSpPr>
          <p:sp>
            <p:nvSpPr>
              <p:cNvPr id="7547" name="Shape 7547"/>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7548" name="Shape 7548"/>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549" name="Shape 7549"/>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550" name="Shape 7550"/>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7552" name="Shape 7552"/>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553" name="Shape 7553"/>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7554" name="Shape 7554"/>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555" name="Shape 7555"/>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556" name="Shape 7556"/>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3F98DB"/>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557" name="Shape 7557"/>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558" name="Shape 7558"/>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7560" name="Shape 7560"/>
          <p:cNvSpPr/>
          <p:nvPr/>
        </p:nvSpPr>
        <p:spPr>
          <a:xfrm rot="10860000" flipH="1">
            <a:off x="286761" y="1024700"/>
            <a:ext cx="289556" cy="5089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FFFFFF"/>
            </a:solidFill>
            <a:miter lim="400000"/>
          </a:ln>
        </p:spPr>
        <p:txBody>
          <a:bodyPr lIns="0" tIns="0" rIns="0" bIns="0" anchor="ctr"/>
          <a:lstStyle/>
          <a:p>
            <a:pPr lvl="0" algn="l" defTabSz="1026914">
              <a:lnSpc>
                <a:spcPct val="120000"/>
              </a:lnSpc>
              <a:defRPr sz="3600">
                <a:solidFill>
                  <a:srgbClr val="9B9A99"/>
                </a:solidFill>
                <a:latin typeface="+mn-lt"/>
                <a:ea typeface="+mn-ea"/>
                <a:cs typeface="+mn-cs"/>
                <a:sym typeface="Helvetica Neue"/>
              </a:defRPr>
            </a:pPr>
            <a:endParaRPr/>
          </a:p>
        </p:txBody>
      </p:sp>
    </p:spTree>
  </p:cSld>
  <p:clrMapOvr>
    <a:masterClrMapping/>
  </p:clrMapOvr>
  <p:transition xmlns:p14="http://schemas.microsoft.com/office/powerpoint/2010/mai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2" name="Shape 7562"/>
          <p:cNvSpPr/>
          <p:nvPr/>
        </p:nvSpPr>
        <p:spPr>
          <a:xfrm>
            <a:off x="9291" y="-6658"/>
            <a:ext cx="9481018" cy="16955115"/>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563" name="Shape 7563"/>
          <p:cNvSpPr/>
          <p:nvPr/>
        </p:nvSpPr>
        <p:spPr>
          <a:xfrm>
            <a:off x="-14223" y="-11271"/>
            <a:ext cx="9578845" cy="1919426"/>
          </a:xfrm>
          <a:prstGeom prst="rect">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564" name="Shape 7564"/>
          <p:cNvSpPr/>
          <p:nvPr/>
        </p:nvSpPr>
        <p:spPr>
          <a:xfrm>
            <a:off x="300930" y="950602"/>
            <a:ext cx="592151" cy="70769"/>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9170"/>
                  <a:pt x="20992" y="21600"/>
                  <a:pt x="20250" y="21600"/>
                </a:cubicBezTo>
                <a:lnTo>
                  <a:pt x="1350" y="21600"/>
                </a:lnTo>
                <a:cubicBezTo>
                  <a:pt x="608" y="21600"/>
                  <a:pt x="0" y="19170"/>
                  <a:pt x="0" y="16200"/>
                </a:cubicBezTo>
                <a:lnTo>
                  <a:pt x="0" y="5400"/>
                </a:lnTo>
                <a:cubicBezTo>
                  <a:pt x="0" y="2435"/>
                  <a:pt x="608" y="0"/>
                  <a:pt x="1350" y="0"/>
                </a:cubicBezTo>
                <a:lnTo>
                  <a:pt x="20250" y="0"/>
                </a:lnTo>
                <a:cubicBezTo>
                  <a:pt x="20992" y="0"/>
                  <a:pt x="21600" y="2435"/>
                  <a:pt x="21600" y="5400"/>
                </a:cubicBezTo>
                <a:lnTo>
                  <a:pt x="21600" y="16200"/>
                </a:lnTo>
                <a:close/>
              </a:path>
            </a:pathLst>
          </a:custGeom>
          <a:solidFill>
            <a:srgbClr val="FFFFFF"/>
          </a:solidFill>
          <a:ln w="12700">
            <a:miter lim="400000"/>
          </a:ln>
        </p:spPr>
        <p:txBody>
          <a:bodyPr lIns="0" tIns="0" rIns="0" bIns="0" anchor="ctr"/>
          <a:lstStyle/>
          <a:p>
            <a:pPr lvl="0"/>
            <a:endParaRPr/>
          </a:p>
        </p:txBody>
      </p:sp>
      <p:sp>
        <p:nvSpPr>
          <p:cNvPr id="7565" name="Shape 7565"/>
          <p:cNvSpPr/>
          <p:nvPr/>
        </p:nvSpPr>
        <p:spPr>
          <a:xfrm>
            <a:off x="300930" y="1147452"/>
            <a:ext cx="592151" cy="70769"/>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9170"/>
                  <a:pt x="20992" y="21600"/>
                  <a:pt x="20250" y="21600"/>
                </a:cubicBezTo>
                <a:lnTo>
                  <a:pt x="1350" y="21600"/>
                </a:lnTo>
                <a:cubicBezTo>
                  <a:pt x="608" y="21600"/>
                  <a:pt x="0" y="19170"/>
                  <a:pt x="0" y="16200"/>
                </a:cubicBezTo>
                <a:lnTo>
                  <a:pt x="0" y="5400"/>
                </a:lnTo>
                <a:cubicBezTo>
                  <a:pt x="0" y="2435"/>
                  <a:pt x="608" y="0"/>
                  <a:pt x="1350" y="0"/>
                </a:cubicBezTo>
                <a:lnTo>
                  <a:pt x="20250" y="0"/>
                </a:lnTo>
                <a:cubicBezTo>
                  <a:pt x="20992" y="0"/>
                  <a:pt x="21600" y="2435"/>
                  <a:pt x="21600" y="5400"/>
                </a:cubicBezTo>
                <a:lnTo>
                  <a:pt x="21600" y="16200"/>
                </a:lnTo>
                <a:close/>
              </a:path>
            </a:pathLst>
          </a:custGeom>
          <a:solidFill>
            <a:srgbClr val="FFFFFF"/>
          </a:solidFill>
          <a:ln w="12700">
            <a:miter lim="400000"/>
          </a:ln>
        </p:spPr>
        <p:txBody>
          <a:bodyPr lIns="0" tIns="0" rIns="0" bIns="0" anchor="ctr"/>
          <a:lstStyle/>
          <a:p>
            <a:pPr lvl="0"/>
            <a:endParaRPr/>
          </a:p>
        </p:txBody>
      </p:sp>
      <p:sp>
        <p:nvSpPr>
          <p:cNvPr id="7566" name="Shape 7566"/>
          <p:cNvSpPr/>
          <p:nvPr/>
        </p:nvSpPr>
        <p:spPr>
          <a:xfrm>
            <a:off x="300930" y="1344302"/>
            <a:ext cx="592151" cy="70769"/>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9170"/>
                  <a:pt x="20992" y="21600"/>
                  <a:pt x="20250" y="21600"/>
                </a:cubicBezTo>
                <a:lnTo>
                  <a:pt x="1350" y="21600"/>
                </a:lnTo>
                <a:cubicBezTo>
                  <a:pt x="608" y="21600"/>
                  <a:pt x="0" y="19170"/>
                  <a:pt x="0" y="16200"/>
                </a:cubicBezTo>
                <a:lnTo>
                  <a:pt x="0" y="5400"/>
                </a:lnTo>
                <a:cubicBezTo>
                  <a:pt x="0" y="2435"/>
                  <a:pt x="608" y="0"/>
                  <a:pt x="1350" y="0"/>
                </a:cubicBezTo>
                <a:lnTo>
                  <a:pt x="20250" y="0"/>
                </a:lnTo>
                <a:cubicBezTo>
                  <a:pt x="20992" y="0"/>
                  <a:pt x="21600" y="2435"/>
                  <a:pt x="21600" y="5400"/>
                </a:cubicBezTo>
                <a:lnTo>
                  <a:pt x="21600" y="16200"/>
                </a:lnTo>
                <a:close/>
              </a:path>
            </a:pathLst>
          </a:custGeom>
          <a:solidFill>
            <a:srgbClr val="FFFFFF"/>
          </a:solidFill>
          <a:ln w="12700">
            <a:miter lim="400000"/>
          </a:ln>
        </p:spPr>
        <p:txBody>
          <a:bodyPr lIns="0" tIns="0" rIns="0" bIns="0" anchor="ctr"/>
          <a:lstStyle/>
          <a:p>
            <a:pPr lvl="0"/>
            <a:endParaRPr/>
          </a:p>
        </p:txBody>
      </p:sp>
      <p:sp>
        <p:nvSpPr>
          <p:cNvPr id="7567" name="Shape 7567"/>
          <p:cNvSpPr/>
          <p:nvPr/>
        </p:nvSpPr>
        <p:spPr>
          <a:xfrm>
            <a:off x="3292159" y="808483"/>
            <a:ext cx="2941139"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5">
                <a:latin typeface="Open Sans"/>
                <a:ea typeface="Open Sans"/>
                <a:cs typeface="Open Sans"/>
                <a:sym typeface="Open Sans"/>
              </a:defRPr>
            </a:lvl1pPr>
          </a:lstStyle>
          <a:p>
            <a:pPr lvl="0">
              <a:defRPr sz="1800" b="0" spc="0">
                <a:solidFill>
                  <a:srgbClr val="000000"/>
                </a:solidFill>
              </a:defRPr>
            </a:pPr>
            <a:r>
              <a:rPr sz="3600" b="1" spc="35">
                <a:solidFill>
                  <a:srgbClr val="FFFFFF"/>
                </a:solidFill>
              </a:rPr>
              <a:t>Find Friends</a:t>
            </a:r>
          </a:p>
        </p:txBody>
      </p:sp>
      <p:sp>
        <p:nvSpPr>
          <p:cNvPr id="7568" name="Shape 7568"/>
          <p:cNvSpPr/>
          <p:nvPr/>
        </p:nvSpPr>
        <p:spPr>
          <a:xfrm>
            <a:off x="-14784" y="1865136"/>
            <a:ext cx="9579968" cy="1568259"/>
          </a:xfrm>
          <a:prstGeom prst="rect">
            <a:avLst/>
          </a:prstGeom>
          <a:solidFill>
            <a:srgbClr val="DADBDC"/>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569" name="Shape 7569"/>
          <p:cNvSpPr/>
          <p:nvPr/>
        </p:nvSpPr>
        <p:spPr>
          <a:xfrm>
            <a:off x="-14784" y="1894694"/>
            <a:ext cx="9579968" cy="1291505"/>
          </a:xfrm>
          <a:prstGeom prst="rect">
            <a:avLst/>
          </a:prstGeom>
          <a:solidFill>
            <a:srgbClr val="F7F7F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570" name="Shape 7570"/>
          <p:cNvSpPr/>
          <p:nvPr/>
        </p:nvSpPr>
        <p:spPr>
          <a:xfrm>
            <a:off x="202857" y="2077867"/>
            <a:ext cx="9116538" cy="864993"/>
          </a:xfrm>
          <a:prstGeom prst="roundRect">
            <a:avLst>
              <a:gd name="adj" fmla="val 13578"/>
            </a:avLst>
          </a:prstGeom>
          <a:solidFill>
            <a:srgbClr val="FEFEFE"/>
          </a:solidFill>
          <a:ln w="25400">
            <a:solidFill>
              <a:srgbClr val="CACECC"/>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571" name="Shape 7571"/>
          <p:cNvSpPr/>
          <p:nvPr/>
        </p:nvSpPr>
        <p:spPr>
          <a:xfrm>
            <a:off x="0" y="5161716"/>
            <a:ext cx="9550400" cy="1"/>
          </a:xfrm>
          <a:prstGeom prst="line">
            <a:avLst/>
          </a:prstGeom>
          <a:ln w="12700">
            <a:solidFill>
              <a:srgbClr val="CCCCCF">
                <a:alpha val="7251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572" name="Shape 7572"/>
          <p:cNvSpPr/>
          <p:nvPr/>
        </p:nvSpPr>
        <p:spPr>
          <a:xfrm>
            <a:off x="-25400" y="6838116"/>
            <a:ext cx="9550400" cy="1"/>
          </a:xfrm>
          <a:prstGeom prst="line">
            <a:avLst/>
          </a:prstGeom>
          <a:ln w="12700">
            <a:solidFill>
              <a:srgbClr val="CCCCCF">
                <a:alpha val="7251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573" name="Shape 7573"/>
          <p:cNvSpPr/>
          <p:nvPr/>
        </p:nvSpPr>
        <p:spPr>
          <a:xfrm>
            <a:off x="-12700" y="8539916"/>
            <a:ext cx="9550400" cy="1"/>
          </a:xfrm>
          <a:prstGeom prst="line">
            <a:avLst/>
          </a:prstGeom>
          <a:ln w="12700">
            <a:solidFill>
              <a:srgbClr val="CCCCCF">
                <a:alpha val="7251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574" name="Shape 7574"/>
          <p:cNvSpPr/>
          <p:nvPr/>
        </p:nvSpPr>
        <p:spPr>
          <a:xfrm>
            <a:off x="-14784" y="10198273"/>
            <a:ext cx="9579968" cy="343871"/>
          </a:xfrm>
          <a:prstGeom prst="rect">
            <a:avLst/>
          </a:prstGeom>
          <a:solidFill>
            <a:srgbClr val="DADBDC"/>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575" name="Shape 7575"/>
          <p:cNvSpPr/>
          <p:nvPr/>
        </p:nvSpPr>
        <p:spPr>
          <a:xfrm>
            <a:off x="-40184" y="10555107"/>
            <a:ext cx="9579968" cy="856061"/>
          </a:xfrm>
          <a:prstGeom prst="rect">
            <a:avLst/>
          </a:prstGeom>
          <a:solidFill>
            <a:srgbClr val="F7F7F7">
              <a:alpha val="48718"/>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576" name="Shape 7576"/>
          <p:cNvSpPr/>
          <p:nvPr/>
        </p:nvSpPr>
        <p:spPr>
          <a:xfrm>
            <a:off x="12700" y="11462232"/>
            <a:ext cx="9550400" cy="1"/>
          </a:xfrm>
          <a:prstGeom prst="line">
            <a:avLst/>
          </a:prstGeom>
          <a:ln w="12700">
            <a:solidFill>
              <a:srgbClr val="CCCCCF">
                <a:alpha val="7251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577" name="Shape 7577"/>
          <p:cNvSpPr/>
          <p:nvPr/>
        </p:nvSpPr>
        <p:spPr>
          <a:xfrm>
            <a:off x="-12700" y="13138632"/>
            <a:ext cx="9550400" cy="1"/>
          </a:xfrm>
          <a:prstGeom prst="line">
            <a:avLst/>
          </a:prstGeom>
          <a:ln w="12700">
            <a:solidFill>
              <a:srgbClr val="CCCCCF">
                <a:alpha val="7251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578" name="Shape 7578"/>
          <p:cNvSpPr/>
          <p:nvPr/>
        </p:nvSpPr>
        <p:spPr>
          <a:xfrm>
            <a:off x="0" y="14840432"/>
            <a:ext cx="9550400" cy="1"/>
          </a:xfrm>
          <a:prstGeom prst="line">
            <a:avLst/>
          </a:prstGeom>
          <a:ln w="12700">
            <a:solidFill>
              <a:srgbClr val="CCCCCF">
                <a:alpha val="7251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579" name="Shape 7579"/>
          <p:cNvSpPr/>
          <p:nvPr/>
        </p:nvSpPr>
        <p:spPr>
          <a:xfrm>
            <a:off x="-25400" y="16542232"/>
            <a:ext cx="9550400" cy="1"/>
          </a:xfrm>
          <a:prstGeom prst="line">
            <a:avLst/>
          </a:prstGeom>
          <a:ln w="12700">
            <a:solidFill>
              <a:srgbClr val="CCCCCF">
                <a:alpha val="7251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580" name="Shape 7580"/>
          <p:cNvSpPr/>
          <p:nvPr/>
        </p:nvSpPr>
        <p:spPr>
          <a:xfrm>
            <a:off x="1550961" y="3786186"/>
            <a:ext cx="1853379"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0">
                <a:solidFill>
                  <a:srgbClr val="000000"/>
                </a:solidFill>
                <a:latin typeface="+mn-lt"/>
                <a:ea typeface="+mn-ea"/>
                <a:cs typeface="+mn-cs"/>
                <a:sym typeface="Helvetica Neue"/>
              </a:defRPr>
            </a:lvl1pPr>
          </a:lstStyle>
          <a:p>
            <a:pPr lvl="0">
              <a:defRPr sz="1800" spc="0"/>
            </a:pPr>
            <a:r>
              <a:rPr sz="3400" spc="0"/>
              <a:t>Contacts</a:t>
            </a:r>
          </a:p>
        </p:txBody>
      </p:sp>
      <p:sp>
        <p:nvSpPr>
          <p:cNvPr id="7581" name="Shape 7581"/>
          <p:cNvSpPr/>
          <p:nvPr/>
        </p:nvSpPr>
        <p:spPr>
          <a:xfrm>
            <a:off x="1568576" y="5474185"/>
            <a:ext cx="2021349"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0">
                <a:solidFill>
                  <a:srgbClr val="000000"/>
                </a:solidFill>
                <a:latin typeface="+mn-lt"/>
                <a:ea typeface="+mn-ea"/>
                <a:cs typeface="+mn-cs"/>
                <a:sym typeface="Helvetica Neue"/>
              </a:defRPr>
            </a:lvl1pPr>
          </a:lstStyle>
          <a:p>
            <a:pPr lvl="0">
              <a:defRPr sz="1800" spc="0"/>
            </a:pPr>
            <a:r>
              <a:rPr sz="3400" spc="0"/>
              <a:t>Facebook</a:t>
            </a:r>
          </a:p>
        </p:txBody>
      </p:sp>
      <p:sp>
        <p:nvSpPr>
          <p:cNvPr id="7582" name="Shape 7582"/>
          <p:cNvSpPr/>
          <p:nvPr/>
        </p:nvSpPr>
        <p:spPr>
          <a:xfrm>
            <a:off x="1562658" y="7170647"/>
            <a:ext cx="1372785"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0">
                <a:solidFill>
                  <a:srgbClr val="000000"/>
                </a:solidFill>
                <a:latin typeface="+mn-lt"/>
                <a:ea typeface="+mn-ea"/>
                <a:cs typeface="+mn-cs"/>
                <a:sym typeface="Helvetica Neue"/>
              </a:defRPr>
            </a:lvl1pPr>
          </a:lstStyle>
          <a:p>
            <a:pPr lvl="0">
              <a:defRPr sz="1800" spc="0"/>
            </a:pPr>
            <a:r>
              <a:rPr sz="3400" spc="0"/>
              <a:t>Twitter</a:t>
            </a:r>
          </a:p>
        </p:txBody>
      </p:sp>
      <p:sp>
        <p:nvSpPr>
          <p:cNvPr id="7583" name="Shape 7583"/>
          <p:cNvSpPr/>
          <p:nvPr/>
        </p:nvSpPr>
        <p:spPr>
          <a:xfrm>
            <a:off x="1556269" y="8857563"/>
            <a:ext cx="1760110"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0">
                <a:solidFill>
                  <a:srgbClr val="000000"/>
                </a:solidFill>
                <a:latin typeface="+mn-lt"/>
                <a:ea typeface="+mn-ea"/>
                <a:cs typeface="+mn-cs"/>
                <a:sym typeface="Helvetica Neue"/>
              </a:defRPr>
            </a:lvl1pPr>
          </a:lstStyle>
          <a:p>
            <a:pPr lvl="0">
              <a:defRPr sz="1800" spc="0"/>
            </a:pPr>
            <a:r>
              <a:rPr sz="3400" spc="0"/>
              <a:t>Google+</a:t>
            </a:r>
          </a:p>
        </p:txBody>
      </p:sp>
      <p:sp>
        <p:nvSpPr>
          <p:cNvPr id="7584" name="Shape 7584"/>
          <p:cNvSpPr/>
          <p:nvPr/>
        </p:nvSpPr>
        <p:spPr>
          <a:xfrm>
            <a:off x="1592619" y="4305979"/>
            <a:ext cx="4185937" cy="498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700" spc="53">
                <a:solidFill>
                  <a:srgbClr val="53585F"/>
                </a:solidFill>
                <a:latin typeface="Helvetica Neue Light"/>
                <a:ea typeface="Helvetica Neue Light"/>
                <a:cs typeface="Helvetica Neue Light"/>
                <a:sym typeface="Helvetica Neue Light"/>
              </a:defRPr>
            </a:lvl1pPr>
          </a:lstStyle>
          <a:p>
            <a:pPr lvl="0">
              <a:defRPr sz="1800" spc="0">
                <a:solidFill>
                  <a:srgbClr val="000000"/>
                </a:solidFill>
              </a:defRPr>
            </a:pPr>
            <a:r>
              <a:rPr sz="2700" spc="53">
                <a:solidFill>
                  <a:srgbClr val="53585F"/>
                </a:solidFill>
              </a:rPr>
              <a:t>Find friends from Contacts</a:t>
            </a:r>
          </a:p>
        </p:txBody>
      </p:sp>
      <p:sp>
        <p:nvSpPr>
          <p:cNvPr id="7585" name="Shape 7585"/>
          <p:cNvSpPr/>
          <p:nvPr/>
        </p:nvSpPr>
        <p:spPr>
          <a:xfrm>
            <a:off x="1579640" y="6009303"/>
            <a:ext cx="4313496" cy="49845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700" spc="53">
                <a:solidFill>
                  <a:srgbClr val="53585F"/>
                </a:solidFill>
                <a:latin typeface="Helvetica Neue Light"/>
                <a:ea typeface="Helvetica Neue Light"/>
                <a:cs typeface="Helvetica Neue Light"/>
                <a:sym typeface="Helvetica Neue Light"/>
              </a:defRPr>
            </a:lvl1pPr>
          </a:lstStyle>
          <a:p>
            <a:pPr lvl="0">
              <a:defRPr sz="1800" spc="0">
                <a:solidFill>
                  <a:srgbClr val="000000"/>
                </a:solidFill>
              </a:defRPr>
            </a:pPr>
            <a:r>
              <a:rPr sz="2700" spc="53">
                <a:solidFill>
                  <a:srgbClr val="53585F"/>
                </a:solidFill>
              </a:rPr>
              <a:t>Find friends from Facebook</a:t>
            </a:r>
          </a:p>
        </p:txBody>
      </p:sp>
      <p:sp>
        <p:nvSpPr>
          <p:cNvPr id="7586" name="Shape 7586"/>
          <p:cNvSpPr/>
          <p:nvPr/>
        </p:nvSpPr>
        <p:spPr>
          <a:xfrm>
            <a:off x="1596029" y="7673937"/>
            <a:ext cx="3798117" cy="498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700" spc="53">
                <a:solidFill>
                  <a:srgbClr val="53585F"/>
                </a:solidFill>
                <a:latin typeface="Helvetica Neue Light"/>
                <a:ea typeface="Helvetica Neue Light"/>
                <a:cs typeface="Helvetica Neue Light"/>
                <a:sym typeface="Helvetica Neue Light"/>
              </a:defRPr>
            </a:lvl1pPr>
          </a:lstStyle>
          <a:p>
            <a:pPr lvl="0">
              <a:defRPr sz="1800" spc="0">
                <a:solidFill>
                  <a:srgbClr val="000000"/>
                </a:solidFill>
              </a:defRPr>
            </a:pPr>
            <a:r>
              <a:rPr sz="2700" spc="53">
                <a:solidFill>
                  <a:srgbClr val="53585F"/>
                </a:solidFill>
              </a:rPr>
              <a:t>Find friends from Twitter</a:t>
            </a:r>
          </a:p>
        </p:txBody>
      </p:sp>
      <p:sp>
        <p:nvSpPr>
          <p:cNvPr id="7587" name="Shape 7587"/>
          <p:cNvSpPr/>
          <p:nvPr/>
        </p:nvSpPr>
        <p:spPr>
          <a:xfrm>
            <a:off x="1591381" y="9366167"/>
            <a:ext cx="4112213" cy="498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700" spc="53">
                <a:solidFill>
                  <a:srgbClr val="53585F"/>
                </a:solidFill>
                <a:latin typeface="Helvetica Neue Light"/>
                <a:ea typeface="Helvetica Neue Light"/>
                <a:cs typeface="Helvetica Neue Light"/>
                <a:sym typeface="Helvetica Neue Light"/>
              </a:defRPr>
            </a:lvl1pPr>
          </a:lstStyle>
          <a:p>
            <a:pPr lvl="0">
              <a:defRPr sz="1800" spc="0">
                <a:solidFill>
                  <a:srgbClr val="000000"/>
                </a:solidFill>
              </a:defRPr>
            </a:pPr>
            <a:r>
              <a:rPr sz="2700" spc="53">
                <a:solidFill>
                  <a:srgbClr val="53585F"/>
                </a:solidFill>
              </a:rPr>
              <a:t>Find friends from Google+</a:t>
            </a:r>
          </a:p>
        </p:txBody>
      </p:sp>
      <p:sp>
        <p:nvSpPr>
          <p:cNvPr id="7588" name="Shape 7588"/>
          <p:cNvSpPr/>
          <p:nvPr/>
        </p:nvSpPr>
        <p:spPr>
          <a:xfrm rot="10800000">
            <a:off x="8902893" y="4158009"/>
            <a:ext cx="175255" cy="3311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53585F"/>
            </a:solidFill>
            <a:miter lim="400000"/>
          </a:ln>
        </p:spPr>
        <p:txBody>
          <a:bodyPr lIns="0" tIns="0" rIns="0" bIns="0" anchor="ctr"/>
          <a:lstStyle/>
          <a:p>
            <a:pPr lvl="0" algn="l" defTabSz="1026914">
              <a:lnSpc>
                <a:spcPct val="120000"/>
              </a:lnSpc>
              <a:defRPr sz="3600">
                <a:solidFill>
                  <a:srgbClr val="9B9A99"/>
                </a:solidFill>
                <a:latin typeface="+mn-lt"/>
                <a:ea typeface="+mn-ea"/>
                <a:cs typeface="+mn-cs"/>
                <a:sym typeface="Helvetica Neue"/>
              </a:defRPr>
            </a:pPr>
            <a:endParaRPr/>
          </a:p>
        </p:txBody>
      </p:sp>
      <p:sp>
        <p:nvSpPr>
          <p:cNvPr id="7589" name="Shape 7589"/>
          <p:cNvSpPr/>
          <p:nvPr/>
        </p:nvSpPr>
        <p:spPr>
          <a:xfrm rot="10800000">
            <a:off x="8902893" y="5834318"/>
            <a:ext cx="175255" cy="3311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53585F"/>
            </a:solidFill>
            <a:miter lim="400000"/>
          </a:ln>
        </p:spPr>
        <p:txBody>
          <a:bodyPr lIns="0" tIns="0" rIns="0" bIns="0" anchor="ctr"/>
          <a:lstStyle/>
          <a:p>
            <a:pPr lvl="0" algn="l" defTabSz="1026914">
              <a:lnSpc>
                <a:spcPct val="120000"/>
              </a:lnSpc>
              <a:defRPr sz="3600">
                <a:solidFill>
                  <a:srgbClr val="9B9A99"/>
                </a:solidFill>
                <a:latin typeface="+mn-lt"/>
                <a:ea typeface="+mn-ea"/>
                <a:cs typeface="+mn-cs"/>
                <a:sym typeface="Helvetica Neue"/>
              </a:defRPr>
            </a:pPr>
            <a:endParaRPr/>
          </a:p>
        </p:txBody>
      </p:sp>
      <p:sp>
        <p:nvSpPr>
          <p:cNvPr id="7590" name="Shape 7590"/>
          <p:cNvSpPr/>
          <p:nvPr/>
        </p:nvSpPr>
        <p:spPr>
          <a:xfrm rot="10800000">
            <a:off x="8902893" y="7536209"/>
            <a:ext cx="175255" cy="3311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53585F"/>
            </a:solidFill>
            <a:miter lim="400000"/>
          </a:ln>
        </p:spPr>
        <p:txBody>
          <a:bodyPr lIns="0" tIns="0" rIns="0" bIns="0" anchor="ctr"/>
          <a:lstStyle/>
          <a:p>
            <a:pPr lvl="0" algn="l" defTabSz="1026914">
              <a:lnSpc>
                <a:spcPct val="120000"/>
              </a:lnSpc>
              <a:defRPr sz="3600">
                <a:solidFill>
                  <a:srgbClr val="9B9A99"/>
                </a:solidFill>
                <a:latin typeface="+mn-lt"/>
                <a:ea typeface="+mn-ea"/>
                <a:cs typeface="+mn-cs"/>
                <a:sym typeface="Helvetica Neue"/>
              </a:defRPr>
            </a:pPr>
            <a:endParaRPr/>
          </a:p>
        </p:txBody>
      </p:sp>
      <p:sp>
        <p:nvSpPr>
          <p:cNvPr id="7591" name="Shape 7591"/>
          <p:cNvSpPr/>
          <p:nvPr/>
        </p:nvSpPr>
        <p:spPr>
          <a:xfrm rot="10800000">
            <a:off x="8902893" y="9212518"/>
            <a:ext cx="175255" cy="3311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53585F"/>
            </a:solidFill>
            <a:miter lim="400000"/>
          </a:ln>
        </p:spPr>
        <p:txBody>
          <a:bodyPr lIns="0" tIns="0" rIns="0" bIns="0" anchor="ctr"/>
          <a:lstStyle/>
          <a:p>
            <a:pPr lvl="0" algn="l" defTabSz="1026914">
              <a:lnSpc>
                <a:spcPct val="120000"/>
              </a:lnSpc>
              <a:defRPr sz="3600">
                <a:solidFill>
                  <a:srgbClr val="9B9A99"/>
                </a:solidFill>
                <a:latin typeface="+mn-lt"/>
                <a:ea typeface="+mn-ea"/>
                <a:cs typeface="+mn-cs"/>
                <a:sym typeface="Helvetica Neue"/>
              </a:defRPr>
            </a:pPr>
            <a:endParaRPr/>
          </a:p>
        </p:txBody>
      </p:sp>
      <p:sp>
        <p:nvSpPr>
          <p:cNvPr id="7592" name="Shape 7592"/>
          <p:cNvSpPr/>
          <p:nvPr/>
        </p:nvSpPr>
        <p:spPr>
          <a:xfrm>
            <a:off x="223894" y="10746693"/>
            <a:ext cx="3045300"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b="1" spc="0">
                <a:solidFill>
                  <a:srgbClr val="53585F"/>
                </a:solidFill>
                <a:latin typeface="+mn-lt"/>
                <a:ea typeface="+mn-ea"/>
                <a:cs typeface="+mn-cs"/>
                <a:sym typeface="Helvetica Neue"/>
              </a:defRPr>
            </a:lvl1pPr>
          </a:lstStyle>
          <a:p>
            <a:pPr lvl="0">
              <a:defRPr sz="1800" b="0" spc="0">
                <a:solidFill>
                  <a:srgbClr val="000000"/>
                </a:solidFill>
              </a:defRPr>
            </a:pPr>
            <a:r>
              <a:rPr sz="2800" b="1" spc="0">
                <a:solidFill>
                  <a:srgbClr val="53585F"/>
                </a:solidFill>
              </a:rPr>
              <a:t>SIMILAR TO YOU</a:t>
            </a:r>
          </a:p>
        </p:txBody>
      </p:sp>
      <p:sp>
        <p:nvSpPr>
          <p:cNvPr id="7593" name="Shape 7593"/>
          <p:cNvSpPr/>
          <p:nvPr/>
        </p:nvSpPr>
        <p:spPr>
          <a:xfrm>
            <a:off x="1575730" y="11779878"/>
            <a:ext cx="1349900"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0">
                <a:solidFill>
                  <a:srgbClr val="000000"/>
                </a:solidFill>
                <a:latin typeface="+mn-lt"/>
                <a:ea typeface="+mn-ea"/>
                <a:cs typeface="+mn-cs"/>
                <a:sym typeface="Helvetica Neue"/>
              </a:defRPr>
            </a:lvl1pPr>
          </a:lstStyle>
          <a:p>
            <a:pPr lvl="0">
              <a:defRPr sz="1800" spc="0"/>
            </a:pPr>
            <a:r>
              <a:rPr sz="3400" spc="0"/>
              <a:t>Dsuno</a:t>
            </a:r>
          </a:p>
        </p:txBody>
      </p:sp>
      <p:sp>
        <p:nvSpPr>
          <p:cNvPr id="7594" name="Shape 7594"/>
          <p:cNvSpPr/>
          <p:nvPr/>
        </p:nvSpPr>
        <p:spPr>
          <a:xfrm>
            <a:off x="1614709" y="12313883"/>
            <a:ext cx="1586069" cy="49845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700" spc="53">
                <a:solidFill>
                  <a:srgbClr val="53585F"/>
                </a:solidFill>
                <a:latin typeface="Helvetica Neue Light"/>
                <a:ea typeface="Helvetica Neue Light"/>
                <a:cs typeface="Helvetica Neue Light"/>
                <a:sym typeface="Helvetica Neue Light"/>
              </a:defRPr>
            </a:lvl1pPr>
          </a:lstStyle>
          <a:p>
            <a:pPr lvl="0">
              <a:defRPr sz="1800" spc="0">
                <a:solidFill>
                  <a:srgbClr val="000000"/>
                </a:solidFill>
              </a:defRPr>
            </a:pPr>
            <a:r>
              <a:rPr sz="2700" spc="53">
                <a:solidFill>
                  <a:srgbClr val="53585F"/>
                </a:solidFill>
              </a:rPr>
              <a:t>Onus Dell</a:t>
            </a:r>
          </a:p>
        </p:txBody>
      </p:sp>
      <p:sp>
        <p:nvSpPr>
          <p:cNvPr id="7595" name="Shape 7595"/>
          <p:cNvSpPr/>
          <p:nvPr/>
        </p:nvSpPr>
        <p:spPr>
          <a:xfrm>
            <a:off x="1528440" y="13454121"/>
            <a:ext cx="1621502"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0">
                <a:solidFill>
                  <a:srgbClr val="000000"/>
                </a:solidFill>
                <a:latin typeface="+mn-lt"/>
                <a:ea typeface="+mn-ea"/>
                <a:cs typeface="+mn-cs"/>
                <a:sym typeface="Helvetica Neue"/>
              </a:defRPr>
            </a:lvl1pPr>
          </a:lstStyle>
          <a:p>
            <a:pPr lvl="0">
              <a:defRPr sz="1800" spc="0"/>
            </a:pPr>
            <a:r>
              <a:rPr sz="3400" spc="0"/>
              <a:t>frankkie</a:t>
            </a:r>
          </a:p>
        </p:txBody>
      </p:sp>
      <p:sp>
        <p:nvSpPr>
          <p:cNvPr id="7596" name="Shape 7596"/>
          <p:cNvSpPr/>
          <p:nvPr/>
        </p:nvSpPr>
        <p:spPr>
          <a:xfrm>
            <a:off x="1508466" y="14000827"/>
            <a:ext cx="2000978" cy="49845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700" spc="53">
                <a:solidFill>
                  <a:srgbClr val="53585F"/>
                </a:solidFill>
                <a:latin typeface="Helvetica Neue Light"/>
                <a:ea typeface="Helvetica Neue Light"/>
                <a:cs typeface="Helvetica Neue Light"/>
                <a:sym typeface="Helvetica Neue Light"/>
              </a:defRPr>
            </a:lvl1pPr>
          </a:lstStyle>
          <a:p>
            <a:pPr lvl="0">
              <a:defRPr sz="1800" spc="0">
                <a:solidFill>
                  <a:srgbClr val="000000"/>
                </a:solidFill>
              </a:defRPr>
            </a:pPr>
            <a:r>
              <a:rPr sz="2700" spc="53">
                <a:solidFill>
                  <a:srgbClr val="53585F"/>
                </a:solidFill>
              </a:rPr>
              <a:t>Frank Weljer</a:t>
            </a:r>
          </a:p>
        </p:txBody>
      </p:sp>
      <p:sp>
        <p:nvSpPr>
          <p:cNvPr id="7597" name="Shape 7597"/>
          <p:cNvSpPr/>
          <p:nvPr/>
        </p:nvSpPr>
        <p:spPr>
          <a:xfrm>
            <a:off x="1685777" y="15143085"/>
            <a:ext cx="1821858"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0">
                <a:solidFill>
                  <a:srgbClr val="000000"/>
                </a:solidFill>
                <a:latin typeface="+mn-lt"/>
                <a:ea typeface="+mn-ea"/>
                <a:cs typeface="+mn-cs"/>
                <a:sym typeface="Helvetica Neue"/>
              </a:defRPr>
            </a:lvl1pPr>
          </a:lstStyle>
          <a:p>
            <a:pPr lvl="0">
              <a:defRPr sz="1800" spc="0"/>
            </a:pPr>
            <a:r>
              <a:rPr sz="3400" spc="0"/>
              <a:t>AddamG</a:t>
            </a:r>
          </a:p>
        </p:txBody>
      </p:sp>
      <p:sp>
        <p:nvSpPr>
          <p:cNvPr id="7598" name="Shape 7598"/>
          <p:cNvSpPr/>
          <p:nvPr/>
        </p:nvSpPr>
        <p:spPr>
          <a:xfrm>
            <a:off x="1646594" y="15725636"/>
            <a:ext cx="2540703" cy="498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700" spc="53">
                <a:solidFill>
                  <a:srgbClr val="53585F"/>
                </a:solidFill>
                <a:latin typeface="Helvetica Neue Light"/>
                <a:ea typeface="Helvetica Neue Light"/>
                <a:cs typeface="Helvetica Neue Light"/>
                <a:sym typeface="Helvetica Neue Light"/>
              </a:defRPr>
            </a:lvl1pPr>
          </a:lstStyle>
          <a:p>
            <a:pPr lvl="0">
              <a:defRPr sz="1800" spc="0">
                <a:solidFill>
                  <a:srgbClr val="000000"/>
                </a:solidFill>
              </a:defRPr>
            </a:pPr>
            <a:r>
              <a:rPr sz="2700" spc="53">
                <a:solidFill>
                  <a:srgbClr val="53585F"/>
                </a:solidFill>
              </a:rPr>
              <a:t>Addam Graham</a:t>
            </a:r>
          </a:p>
        </p:txBody>
      </p:sp>
      <p:sp>
        <p:nvSpPr>
          <p:cNvPr id="7599" name="Shape 7599"/>
          <p:cNvSpPr/>
          <p:nvPr/>
        </p:nvSpPr>
        <p:spPr>
          <a:xfrm>
            <a:off x="239070" y="5459466"/>
            <a:ext cx="1045043" cy="1045043"/>
          </a:xfrm>
          <a:custGeom>
            <a:avLst/>
            <a:gdLst/>
            <a:ahLst/>
            <a:cxnLst>
              <a:cxn ang="0">
                <a:pos x="wd2" y="hd2"/>
              </a:cxn>
              <a:cxn ang="5400000">
                <a:pos x="wd2" y="hd2"/>
              </a:cxn>
              <a:cxn ang="10800000">
                <a:pos x="wd2" y="hd2"/>
              </a:cxn>
              <a:cxn ang="16200000">
                <a:pos x="wd2" y="hd2"/>
              </a:cxn>
            </a:cxnLst>
            <a:rect l="0" t="0" r="r" b="b"/>
            <a:pathLst>
              <a:path w="21600" h="21600" extrusionOk="0">
                <a:moveTo>
                  <a:pt x="0" y="17550"/>
                </a:moveTo>
                <a:lnTo>
                  <a:pt x="0" y="4050"/>
                </a:lnTo>
                <a:cubicBezTo>
                  <a:pt x="0" y="2934"/>
                  <a:pt x="396" y="1981"/>
                  <a:pt x="1188" y="1189"/>
                </a:cubicBezTo>
                <a:cubicBezTo>
                  <a:pt x="1980" y="396"/>
                  <a:pt x="2934" y="0"/>
                  <a:pt x="4050" y="0"/>
                </a:cubicBezTo>
                <a:lnTo>
                  <a:pt x="17550" y="0"/>
                </a:lnTo>
                <a:cubicBezTo>
                  <a:pt x="18666" y="0"/>
                  <a:pt x="19619" y="396"/>
                  <a:pt x="20412" y="1189"/>
                </a:cubicBezTo>
                <a:cubicBezTo>
                  <a:pt x="21204" y="1981"/>
                  <a:pt x="21600" y="2934"/>
                  <a:pt x="21600" y="4050"/>
                </a:cubicBezTo>
                <a:lnTo>
                  <a:pt x="21600" y="17550"/>
                </a:lnTo>
                <a:cubicBezTo>
                  <a:pt x="21600" y="18666"/>
                  <a:pt x="21204" y="19619"/>
                  <a:pt x="20412" y="20412"/>
                </a:cubicBezTo>
                <a:cubicBezTo>
                  <a:pt x="19619" y="21204"/>
                  <a:pt x="18666" y="21600"/>
                  <a:pt x="17550" y="21600"/>
                </a:cubicBezTo>
                <a:lnTo>
                  <a:pt x="14850" y="21600"/>
                </a:lnTo>
                <a:lnTo>
                  <a:pt x="14850" y="13050"/>
                </a:lnTo>
                <a:lnTo>
                  <a:pt x="17705" y="13050"/>
                </a:lnTo>
                <a:lnTo>
                  <a:pt x="18127" y="9900"/>
                </a:lnTo>
                <a:lnTo>
                  <a:pt x="14850" y="9900"/>
                </a:lnTo>
                <a:lnTo>
                  <a:pt x="14850" y="7889"/>
                </a:lnTo>
                <a:cubicBezTo>
                  <a:pt x="14850" y="7383"/>
                  <a:pt x="14981" y="6994"/>
                  <a:pt x="15244" y="6722"/>
                </a:cubicBezTo>
                <a:cubicBezTo>
                  <a:pt x="15506" y="6450"/>
                  <a:pt x="15956" y="6314"/>
                  <a:pt x="16594" y="6314"/>
                </a:cubicBezTo>
                <a:lnTo>
                  <a:pt x="18450" y="6300"/>
                </a:lnTo>
                <a:lnTo>
                  <a:pt x="18450" y="3389"/>
                </a:lnTo>
                <a:cubicBezTo>
                  <a:pt x="17550" y="3305"/>
                  <a:pt x="16706" y="3263"/>
                  <a:pt x="15919" y="3263"/>
                </a:cubicBezTo>
                <a:cubicBezTo>
                  <a:pt x="14644" y="3263"/>
                  <a:pt x="13622" y="3640"/>
                  <a:pt x="12853" y="4395"/>
                </a:cubicBezTo>
                <a:cubicBezTo>
                  <a:pt x="12084" y="5149"/>
                  <a:pt x="11700" y="6206"/>
                  <a:pt x="11700" y="7566"/>
                </a:cubicBezTo>
                <a:lnTo>
                  <a:pt x="11700" y="9900"/>
                </a:lnTo>
                <a:lnTo>
                  <a:pt x="8550" y="9900"/>
                </a:lnTo>
                <a:lnTo>
                  <a:pt x="8550" y="13050"/>
                </a:lnTo>
                <a:lnTo>
                  <a:pt x="11700" y="13050"/>
                </a:lnTo>
                <a:lnTo>
                  <a:pt x="11700" y="21600"/>
                </a:lnTo>
                <a:lnTo>
                  <a:pt x="4050" y="21600"/>
                </a:lnTo>
                <a:cubicBezTo>
                  <a:pt x="2934" y="21600"/>
                  <a:pt x="1980" y="21204"/>
                  <a:pt x="1188" y="20412"/>
                </a:cubicBezTo>
                <a:cubicBezTo>
                  <a:pt x="396" y="19619"/>
                  <a:pt x="0" y="18666"/>
                  <a:pt x="0" y="17550"/>
                </a:cubicBezTo>
                <a:close/>
              </a:path>
            </a:pathLst>
          </a:custGeom>
          <a:solidFill>
            <a:srgbClr val="425C96"/>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600" name="Shape 7600"/>
          <p:cNvSpPr/>
          <p:nvPr/>
        </p:nvSpPr>
        <p:spPr>
          <a:xfrm>
            <a:off x="261380" y="7142962"/>
            <a:ext cx="1041401" cy="1041401"/>
          </a:xfrm>
          <a:custGeom>
            <a:avLst/>
            <a:gdLst/>
            <a:ahLst/>
            <a:cxnLst>
              <a:cxn ang="0">
                <a:pos x="wd2" y="hd2"/>
              </a:cxn>
              <a:cxn ang="5400000">
                <a:pos x="wd2" y="hd2"/>
              </a:cxn>
              <a:cxn ang="10800000">
                <a:pos x="wd2" y="hd2"/>
              </a:cxn>
              <a:cxn ang="16200000">
                <a:pos x="wd2" y="hd2"/>
              </a:cxn>
            </a:cxnLst>
            <a:rect l="0" t="0" r="r" b="b"/>
            <a:pathLst>
              <a:path w="21600" h="21600" extrusionOk="0">
                <a:moveTo>
                  <a:pt x="3600" y="15778"/>
                </a:moveTo>
                <a:cubicBezTo>
                  <a:pt x="4987" y="16659"/>
                  <a:pt x="6497" y="17100"/>
                  <a:pt x="8128" y="17100"/>
                </a:cubicBezTo>
                <a:cubicBezTo>
                  <a:pt x="9178" y="17100"/>
                  <a:pt x="10162" y="16934"/>
                  <a:pt x="11081" y="16601"/>
                </a:cubicBezTo>
                <a:cubicBezTo>
                  <a:pt x="12000" y="16268"/>
                  <a:pt x="12788" y="15823"/>
                  <a:pt x="13444" y="15265"/>
                </a:cubicBezTo>
                <a:cubicBezTo>
                  <a:pt x="14100" y="14707"/>
                  <a:pt x="14665" y="14065"/>
                  <a:pt x="15138" y="13338"/>
                </a:cubicBezTo>
                <a:cubicBezTo>
                  <a:pt x="15612" y="12612"/>
                  <a:pt x="15963" y="11853"/>
                  <a:pt x="16193" y="11060"/>
                </a:cubicBezTo>
                <a:cubicBezTo>
                  <a:pt x="16423" y="10268"/>
                  <a:pt x="16538" y="9478"/>
                  <a:pt x="16538" y="8691"/>
                </a:cubicBezTo>
                <a:cubicBezTo>
                  <a:pt x="16538" y="8522"/>
                  <a:pt x="16533" y="8396"/>
                  <a:pt x="16524" y="8311"/>
                </a:cubicBezTo>
                <a:cubicBezTo>
                  <a:pt x="17114" y="7889"/>
                  <a:pt x="17606" y="7378"/>
                  <a:pt x="18000" y="6778"/>
                </a:cubicBezTo>
                <a:cubicBezTo>
                  <a:pt x="17475" y="7013"/>
                  <a:pt x="16908" y="7172"/>
                  <a:pt x="16299" y="7256"/>
                </a:cubicBezTo>
                <a:cubicBezTo>
                  <a:pt x="16936" y="6882"/>
                  <a:pt x="17372" y="6333"/>
                  <a:pt x="17606" y="5611"/>
                </a:cubicBezTo>
                <a:cubicBezTo>
                  <a:pt x="16997" y="5968"/>
                  <a:pt x="16369" y="6206"/>
                  <a:pt x="15722" y="6329"/>
                </a:cubicBezTo>
                <a:cubicBezTo>
                  <a:pt x="15150" y="5709"/>
                  <a:pt x="14433" y="5400"/>
                  <a:pt x="13570" y="5400"/>
                </a:cubicBezTo>
                <a:cubicBezTo>
                  <a:pt x="12755" y="5400"/>
                  <a:pt x="12059" y="5689"/>
                  <a:pt x="11482" y="6265"/>
                </a:cubicBezTo>
                <a:cubicBezTo>
                  <a:pt x="10905" y="6841"/>
                  <a:pt x="10617" y="7538"/>
                  <a:pt x="10617" y="8353"/>
                </a:cubicBezTo>
                <a:cubicBezTo>
                  <a:pt x="10617" y="8626"/>
                  <a:pt x="10641" y="8850"/>
                  <a:pt x="10688" y="9028"/>
                </a:cubicBezTo>
                <a:cubicBezTo>
                  <a:pt x="9478" y="8963"/>
                  <a:pt x="8344" y="8658"/>
                  <a:pt x="7284" y="8114"/>
                </a:cubicBezTo>
                <a:cubicBezTo>
                  <a:pt x="6225" y="7571"/>
                  <a:pt x="5325" y="6844"/>
                  <a:pt x="4585" y="5935"/>
                </a:cubicBezTo>
                <a:cubicBezTo>
                  <a:pt x="4312" y="6403"/>
                  <a:pt x="4176" y="6900"/>
                  <a:pt x="4176" y="7425"/>
                </a:cubicBezTo>
                <a:cubicBezTo>
                  <a:pt x="4176" y="8494"/>
                  <a:pt x="4603" y="9315"/>
                  <a:pt x="5456" y="9886"/>
                </a:cubicBezTo>
                <a:cubicBezTo>
                  <a:pt x="5015" y="9877"/>
                  <a:pt x="4547" y="9755"/>
                  <a:pt x="4050" y="9520"/>
                </a:cubicBezTo>
                <a:lnTo>
                  <a:pt x="4050" y="9548"/>
                </a:lnTo>
                <a:cubicBezTo>
                  <a:pt x="4050" y="10252"/>
                  <a:pt x="4284" y="10877"/>
                  <a:pt x="4753" y="11426"/>
                </a:cubicBezTo>
                <a:cubicBezTo>
                  <a:pt x="5222" y="11974"/>
                  <a:pt x="5798" y="12314"/>
                  <a:pt x="6483" y="12445"/>
                </a:cubicBezTo>
                <a:cubicBezTo>
                  <a:pt x="6211" y="12521"/>
                  <a:pt x="5972" y="12558"/>
                  <a:pt x="5766" y="12558"/>
                </a:cubicBezTo>
                <a:cubicBezTo>
                  <a:pt x="5644" y="12558"/>
                  <a:pt x="5461" y="12539"/>
                  <a:pt x="5217" y="12501"/>
                </a:cubicBezTo>
                <a:cubicBezTo>
                  <a:pt x="5414" y="13092"/>
                  <a:pt x="5763" y="13580"/>
                  <a:pt x="6265" y="13964"/>
                </a:cubicBezTo>
                <a:cubicBezTo>
                  <a:pt x="6766" y="14349"/>
                  <a:pt x="7336" y="14546"/>
                  <a:pt x="7973" y="14555"/>
                </a:cubicBezTo>
                <a:cubicBezTo>
                  <a:pt x="6886" y="15398"/>
                  <a:pt x="5662" y="15820"/>
                  <a:pt x="4303" y="15820"/>
                </a:cubicBezTo>
                <a:cubicBezTo>
                  <a:pt x="4059" y="15820"/>
                  <a:pt x="3825" y="15806"/>
                  <a:pt x="3600" y="15778"/>
                </a:cubicBezTo>
                <a:close/>
                <a:moveTo>
                  <a:pt x="0" y="17550"/>
                </a:moveTo>
                <a:lnTo>
                  <a:pt x="0" y="4050"/>
                </a:lnTo>
                <a:cubicBezTo>
                  <a:pt x="0" y="2934"/>
                  <a:pt x="396" y="1981"/>
                  <a:pt x="1188" y="1189"/>
                </a:cubicBezTo>
                <a:cubicBezTo>
                  <a:pt x="1980" y="396"/>
                  <a:pt x="2934" y="0"/>
                  <a:pt x="4050" y="0"/>
                </a:cubicBezTo>
                <a:lnTo>
                  <a:pt x="17550" y="0"/>
                </a:lnTo>
                <a:cubicBezTo>
                  <a:pt x="18666" y="0"/>
                  <a:pt x="19619" y="396"/>
                  <a:pt x="20412" y="1189"/>
                </a:cubicBezTo>
                <a:cubicBezTo>
                  <a:pt x="21204" y="1981"/>
                  <a:pt x="21600" y="2934"/>
                  <a:pt x="21600" y="4050"/>
                </a:cubicBezTo>
                <a:lnTo>
                  <a:pt x="21600" y="17550"/>
                </a:lnTo>
                <a:cubicBezTo>
                  <a:pt x="21600" y="18666"/>
                  <a:pt x="21204" y="19619"/>
                  <a:pt x="20412" y="20412"/>
                </a:cubicBezTo>
                <a:cubicBezTo>
                  <a:pt x="19619" y="21204"/>
                  <a:pt x="18666" y="21600"/>
                  <a:pt x="17550" y="21600"/>
                </a:cubicBezTo>
                <a:lnTo>
                  <a:pt x="4050" y="21600"/>
                </a:lnTo>
                <a:cubicBezTo>
                  <a:pt x="2934" y="21600"/>
                  <a:pt x="1980" y="21204"/>
                  <a:pt x="1188" y="20412"/>
                </a:cubicBezTo>
                <a:cubicBezTo>
                  <a:pt x="396" y="19619"/>
                  <a:pt x="0" y="18666"/>
                  <a:pt x="0" y="17550"/>
                </a:cubicBezTo>
                <a:close/>
              </a:path>
            </a:pathLst>
          </a:custGeom>
          <a:solidFill>
            <a:srgbClr val="4AA8DC"/>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601" name="Shape 7601"/>
          <p:cNvSpPr/>
          <p:nvPr/>
        </p:nvSpPr>
        <p:spPr>
          <a:xfrm>
            <a:off x="253209" y="3762334"/>
            <a:ext cx="1057743" cy="1057743"/>
          </a:xfrm>
          <a:prstGeom prst="roundRect">
            <a:avLst>
              <a:gd name="adj" fmla="val 15000"/>
            </a:avLst>
          </a:prstGeom>
          <a:solidFill>
            <a:srgbClr val="E5E5E5"/>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602" name="Shape 7602"/>
          <p:cNvSpPr/>
          <p:nvPr/>
        </p:nvSpPr>
        <p:spPr>
          <a:xfrm>
            <a:off x="447677" y="3998285"/>
            <a:ext cx="668808" cy="585207"/>
          </a:xfrm>
          <a:custGeom>
            <a:avLst/>
            <a:gdLst/>
            <a:ahLst/>
            <a:cxnLst>
              <a:cxn ang="0">
                <a:pos x="wd2" y="hd2"/>
              </a:cxn>
              <a:cxn ang="5400000">
                <a:pos x="wd2" y="hd2"/>
              </a:cxn>
              <a:cxn ang="10800000">
                <a:pos x="wd2" y="hd2"/>
              </a:cxn>
              <a:cxn ang="16200000">
                <a:pos x="wd2" y="hd2"/>
              </a:cxn>
            </a:cxnLst>
            <a:rect l="0" t="0" r="r" b="b"/>
            <a:pathLst>
              <a:path w="21600" h="21600" extrusionOk="0">
                <a:moveTo>
                  <a:pt x="13419" y="11750"/>
                </a:moveTo>
                <a:lnTo>
                  <a:pt x="13419" y="13603"/>
                </a:lnTo>
                <a:cubicBezTo>
                  <a:pt x="13715" y="13751"/>
                  <a:pt x="14053" y="13920"/>
                  <a:pt x="14432" y="14110"/>
                </a:cubicBezTo>
                <a:cubicBezTo>
                  <a:pt x="14812" y="14299"/>
                  <a:pt x="15203" y="14494"/>
                  <a:pt x="15606" y="14695"/>
                </a:cubicBezTo>
                <a:cubicBezTo>
                  <a:pt x="16009" y="14897"/>
                  <a:pt x="16417" y="15096"/>
                  <a:pt x="16828" y="15298"/>
                </a:cubicBezTo>
                <a:cubicBezTo>
                  <a:pt x="17240" y="15498"/>
                  <a:pt x="17633" y="15684"/>
                  <a:pt x="18003" y="15861"/>
                </a:cubicBezTo>
                <a:cubicBezTo>
                  <a:pt x="18373" y="16033"/>
                  <a:pt x="18706" y="16188"/>
                  <a:pt x="19002" y="16327"/>
                </a:cubicBezTo>
                <a:cubicBezTo>
                  <a:pt x="19299" y="16465"/>
                  <a:pt x="19539" y="16569"/>
                  <a:pt x="19724" y="16643"/>
                </a:cubicBezTo>
                <a:cubicBezTo>
                  <a:pt x="20113" y="16802"/>
                  <a:pt x="20428" y="17042"/>
                  <a:pt x="20669" y="17365"/>
                </a:cubicBezTo>
                <a:cubicBezTo>
                  <a:pt x="20910" y="17686"/>
                  <a:pt x="21100" y="18014"/>
                  <a:pt x="21239" y="18354"/>
                </a:cubicBezTo>
                <a:cubicBezTo>
                  <a:pt x="21405" y="18745"/>
                  <a:pt x="21526" y="19156"/>
                  <a:pt x="21600" y="19589"/>
                </a:cubicBezTo>
                <a:lnTo>
                  <a:pt x="21600" y="21600"/>
                </a:lnTo>
                <a:lnTo>
                  <a:pt x="0" y="21600"/>
                </a:lnTo>
                <a:lnTo>
                  <a:pt x="0" y="19589"/>
                </a:lnTo>
                <a:cubicBezTo>
                  <a:pt x="83" y="19156"/>
                  <a:pt x="208" y="18745"/>
                  <a:pt x="374" y="18354"/>
                </a:cubicBezTo>
                <a:cubicBezTo>
                  <a:pt x="513" y="18014"/>
                  <a:pt x="703" y="17687"/>
                  <a:pt x="944" y="17365"/>
                </a:cubicBezTo>
                <a:cubicBezTo>
                  <a:pt x="1185" y="17042"/>
                  <a:pt x="1495" y="16802"/>
                  <a:pt x="1875" y="16643"/>
                </a:cubicBezTo>
                <a:cubicBezTo>
                  <a:pt x="2069" y="16570"/>
                  <a:pt x="2325" y="16462"/>
                  <a:pt x="2639" y="16318"/>
                </a:cubicBezTo>
                <a:cubicBezTo>
                  <a:pt x="2955" y="16176"/>
                  <a:pt x="3306" y="16012"/>
                  <a:pt x="3694" y="15828"/>
                </a:cubicBezTo>
                <a:cubicBezTo>
                  <a:pt x="4083" y="15643"/>
                  <a:pt x="4494" y="15445"/>
                  <a:pt x="4924" y="15234"/>
                </a:cubicBezTo>
                <a:cubicBezTo>
                  <a:pt x="5354" y="15023"/>
                  <a:pt x="5783" y="14812"/>
                  <a:pt x="6208" y="14601"/>
                </a:cubicBezTo>
                <a:cubicBezTo>
                  <a:pt x="6635" y="14389"/>
                  <a:pt x="7037" y="14191"/>
                  <a:pt x="7417" y="14000"/>
                </a:cubicBezTo>
                <a:cubicBezTo>
                  <a:pt x="7798" y="13808"/>
                  <a:pt x="8131" y="13640"/>
                  <a:pt x="8418" y="13493"/>
                </a:cubicBezTo>
                <a:lnTo>
                  <a:pt x="8418" y="11687"/>
                </a:lnTo>
                <a:cubicBezTo>
                  <a:pt x="8400" y="11603"/>
                  <a:pt x="8369" y="11474"/>
                  <a:pt x="8328" y="11299"/>
                </a:cubicBezTo>
                <a:cubicBezTo>
                  <a:pt x="8285" y="11124"/>
                  <a:pt x="8242" y="10948"/>
                  <a:pt x="8195" y="10767"/>
                </a:cubicBezTo>
                <a:cubicBezTo>
                  <a:pt x="8141" y="10558"/>
                  <a:pt x="8075" y="10330"/>
                  <a:pt x="8001" y="10087"/>
                </a:cubicBezTo>
                <a:cubicBezTo>
                  <a:pt x="7733" y="9517"/>
                  <a:pt x="7520" y="8871"/>
                  <a:pt x="7362" y="8148"/>
                </a:cubicBezTo>
                <a:cubicBezTo>
                  <a:pt x="7205" y="7425"/>
                  <a:pt x="7125" y="6656"/>
                  <a:pt x="7125" y="5844"/>
                </a:cubicBezTo>
                <a:cubicBezTo>
                  <a:pt x="7125" y="4777"/>
                  <a:pt x="7225" y="3874"/>
                  <a:pt x="7424" y="3136"/>
                </a:cubicBezTo>
                <a:cubicBezTo>
                  <a:pt x="7623" y="2396"/>
                  <a:pt x="7894" y="1794"/>
                  <a:pt x="8237" y="1331"/>
                </a:cubicBezTo>
                <a:cubicBezTo>
                  <a:pt x="8579" y="866"/>
                  <a:pt x="8979" y="528"/>
                  <a:pt x="9438" y="317"/>
                </a:cubicBezTo>
                <a:cubicBezTo>
                  <a:pt x="9896" y="105"/>
                  <a:pt x="10390" y="0"/>
                  <a:pt x="10918" y="0"/>
                </a:cubicBezTo>
                <a:cubicBezTo>
                  <a:pt x="11437" y="0"/>
                  <a:pt x="11925" y="103"/>
                  <a:pt x="12383" y="309"/>
                </a:cubicBezTo>
                <a:cubicBezTo>
                  <a:pt x="12842" y="515"/>
                  <a:pt x="13244" y="846"/>
                  <a:pt x="13592" y="1306"/>
                </a:cubicBezTo>
                <a:cubicBezTo>
                  <a:pt x="13939" y="1766"/>
                  <a:pt x="14212" y="2368"/>
                  <a:pt x="14412" y="3113"/>
                </a:cubicBezTo>
                <a:cubicBezTo>
                  <a:pt x="14612" y="3855"/>
                  <a:pt x="14710" y="4768"/>
                  <a:pt x="14710" y="5844"/>
                </a:cubicBezTo>
                <a:cubicBezTo>
                  <a:pt x="14710" y="6636"/>
                  <a:pt x="14634" y="7387"/>
                  <a:pt x="14482" y="8100"/>
                </a:cubicBezTo>
                <a:cubicBezTo>
                  <a:pt x="14329" y="8813"/>
                  <a:pt x="14118" y="9453"/>
                  <a:pt x="13850" y="10025"/>
                </a:cubicBezTo>
                <a:cubicBezTo>
                  <a:pt x="13775" y="10287"/>
                  <a:pt x="13706" y="10535"/>
                  <a:pt x="13642" y="10767"/>
                </a:cubicBezTo>
                <a:cubicBezTo>
                  <a:pt x="13586" y="10969"/>
                  <a:pt x="13535" y="11162"/>
                  <a:pt x="13489" y="11345"/>
                </a:cubicBezTo>
                <a:cubicBezTo>
                  <a:pt x="13442" y="11531"/>
                  <a:pt x="13419" y="11667"/>
                  <a:pt x="13419" y="11750"/>
                </a:cubicBezTo>
                <a:close/>
              </a:path>
            </a:pathLst>
          </a:custGeom>
          <a:solidFill>
            <a:srgbClr val="BEBEBE"/>
          </a:solidFill>
          <a:ln w="12700">
            <a:miter lim="400000"/>
          </a:ln>
        </p:spPr>
        <p:txBody>
          <a:bodyPr lIns="0" tIns="0" rIns="0" bIns="0" anchor="ctr"/>
          <a:lstStyle/>
          <a:p>
            <a:pPr lvl="0"/>
            <a:endParaRPr/>
          </a:p>
        </p:txBody>
      </p:sp>
      <p:sp>
        <p:nvSpPr>
          <p:cNvPr id="7603" name="Shape 7603"/>
          <p:cNvSpPr/>
          <p:nvPr/>
        </p:nvSpPr>
        <p:spPr>
          <a:xfrm>
            <a:off x="249598" y="8835516"/>
            <a:ext cx="1039566" cy="1036712"/>
          </a:xfrm>
          <a:custGeom>
            <a:avLst/>
            <a:gdLst/>
            <a:ahLst/>
            <a:cxnLst>
              <a:cxn ang="0">
                <a:pos x="wd2" y="hd2"/>
              </a:cxn>
              <a:cxn ang="5400000">
                <a:pos x="wd2" y="hd2"/>
              </a:cxn>
              <a:cxn ang="10800000">
                <a:pos x="wd2" y="hd2"/>
              </a:cxn>
              <a:cxn ang="16200000">
                <a:pos x="wd2" y="hd2"/>
              </a:cxn>
            </a:cxnLst>
            <a:rect l="0" t="0" r="r" b="b"/>
            <a:pathLst>
              <a:path w="21600" h="21600" extrusionOk="0">
                <a:moveTo>
                  <a:pt x="13500" y="10350"/>
                </a:moveTo>
                <a:lnTo>
                  <a:pt x="15300" y="10350"/>
                </a:lnTo>
                <a:lnTo>
                  <a:pt x="15300" y="12600"/>
                </a:lnTo>
                <a:lnTo>
                  <a:pt x="16200" y="12600"/>
                </a:lnTo>
                <a:lnTo>
                  <a:pt x="16200" y="10350"/>
                </a:lnTo>
                <a:lnTo>
                  <a:pt x="18000" y="10350"/>
                </a:lnTo>
                <a:lnTo>
                  <a:pt x="18000" y="9450"/>
                </a:lnTo>
                <a:lnTo>
                  <a:pt x="16200" y="9450"/>
                </a:lnTo>
                <a:lnTo>
                  <a:pt x="16200" y="7650"/>
                </a:lnTo>
                <a:lnTo>
                  <a:pt x="15300" y="7650"/>
                </a:lnTo>
                <a:lnTo>
                  <a:pt x="15300" y="9450"/>
                </a:lnTo>
                <a:lnTo>
                  <a:pt x="13500" y="9450"/>
                </a:lnTo>
                <a:cubicBezTo>
                  <a:pt x="13500" y="9450"/>
                  <a:pt x="13500" y="10350"/>
                  <a:pt x="13500" y="10350"/>
                </a:cubicBezTo>
                <a:close/>
                <a:moveTo>
                  <a:pt x="6497" y="6173"/>
                </a:moveTo>
                <a:cubicBezTo>
                  <a:pt x="6497" y="5602"/>
                  <a:pt x="6647" y="5114"/>
                  <a:pt x="6947" y="4711"/>
                </a:cubicBezTo>
                <a:cubicBezTo>
                  <a:pt x="7247" y="4308"/>
                  <a:pt x="7678" y="4106"/>
                  <a:pt x="8241" y="4106"/>
                </a:cubicBezTo>
                <a:cubicBezTo>
                  <a:pt x="8737" y="4106"/>
                  <a:pt x="9176" y="4317"/>
                  <a:pt x="9556" y="4739"/>
                </a:cubicBezTo>
                <a:cubicBezTo>
                  <a:pt x="9935" y="5161"/>
                  <a:pt x="10207" y="5635"/>
                  <a:pt x="10371" y="6160"/>
                </a:cubicBezTo>
                <a:cubicBezTo>
                  <a:pt x="10535" y="6685"/>
                  <a:pt x="10617" y="7186"/>
                  <a:pt x="10617" y="7664"/>
                </a:cubicBezTo>
                <a:cubicBezTo>
                  <a:pt x="10617" y="8227"/>
                  <a:pt x="10463" y="8693"/>
                  <a:pt x="10153" y="9064"/>
                </a:cubicBezTo>
                <a:cubicBezTo>
                  <a:pt x="9844" y="9434"/>
                  <a:pt x="9413" y="9619"/>
                  <a:pt x="8860" y="9619"/>
                </a:cubicBezTo>
                <a:cubicBezTo>
                  <a:pt x="8362" y="9619"/>
                  <a:pt x="7927" y="9420"/>
                  <a:pt x="7552" y="9021"/>
                </a:cubicBezTo>
                <a:cubicBezTo>
                  <a:pt x="7177" y="8623"/>
                  <a:pt x="6907" y="8170"/>
                  <a:pt x="6743" y="7664"/>
                </a:cubicBezTo>
                <a:cubicBezTo>
                  <a:pt x="6579" y="7158"/>
                  <a:pt x="6497" y="6661"/>
                  <a:pt x="6497" y="6173"/>
                </a:cubicBezTo>
                <a:close/>
                <a:moveTo>
                  <a:pt x="5555" y="15047"/>
                </a:moveTo>
                <a:cubicBezTo>
                  <a:pt x="5555" y="14616"/>
                  <a:pt x="5672" y="14241"/>
                  <a:pt x="5906" y="13922"/>
                </a:cubicBezTo>
                <a:cubicBezTo>
                  <a:pt x="6141" y="13603"/>
                  <a:pt x="6448" y="13362"/>
                  <a:pt x="6827" y="13198"/>
                </a:cubicBezTo>
                <a:cubicBezTo>
                  <a:pt x="7207" y="13034"/>
                  <a:pt x="7591" y="12916"/>
                  <a:pt x="7981" y="12846"/>
                </a:cubicBezTo>
                <a:cubicBezTo>
                  <a:pt x="8370" y="12776"/>
                  <a:pt x="8766" y="12741"/>
                  <a:pt x="9169" y="12741"/>
                </a:cubicBezTo>
                <a:cubicBezTo>
                  <a:pt x="9356" y="12741"/>
                  <a:pt x="9502" y="12750"/>
                  <a:pt x="9605" y="12769"/>
                </a:cubicBezTo>
                <a:cubicBezTo>
                  <a:pt x="9623" y="12778"/>
                  <a:pt x="9731" y="12856"/>
                  <a:pt x="9928" y="13001"/>
                </a:cubicBezTo>
                <a:cubicBezTo>
                  <a:pt x="10125" y="13146"/>
                  <a:pt x="10247" y="13235"/>
                  <a:pt x="10294" y="13268"/>
                </a:cubicBezTo>
                <a:cubicBezTo>
                  <a:pt x="10341" y="13301"/>
                  <a:pt x="10449" y="13385"/>
                  <a:pt x="10617" y="13521"/>
                </a:cubicBezTo>
                <a:cubicBezTo>
                  <a:pt x="10786" y="13657"/>
                  <a:pt x="10901" y="13760"/>
                  <a:pt x="10962" y="13830"/>
                </a:cubicBezTo>
                <a:cubicBezTo>
                  <a:pt x="11023" y="13901"/>
                  <a:pt x="11112" y="14007"/>
                  <a:pt x="11229" y="14147"/>
                </a:cubicBezTo>
                <a:cubicBezTo>
                  <a:pt x="11346" y="14288"/>
                  <a:pt x="11426" y="14410"/>
                  <a:pt x="11468" y="14513"/>
                </a:cubicBezTo>
                <a:cubicBezTo>
                  <a:pt x="11510" y="14616"/>
                  <a:pt x="11553" y="14740"/>
                  <a:pt x="11595" y="14885"/>
                </a:cubicBezTo>
                <a:cubicBezTo>
                  <a:pt x="11637" y="15031"/>
                  <a:pt x="11658" y="15178"/>
                  <a:pt x="11658" y="15328"/>
                </a:cubicBezTo>
                <a:cubicBezTo>
                  <a:pt x="11658" y="16041"/>
                  <a:pt x="11384" y="16568"/>
                  <a:pt x="10835" y="16910"/>
                </a:cubicBezTo>
                <a:cubicBezTo>
                  <a:pt x="10287" y="17253"/>
                  <a:pt x="9633" y="17423"/>
                  <a:pt x="8874" y="17423"/>
                </a:cubicBezTo>
                <a:cubicBezTo>
                  <a:pt x="8489" y="17423"/>
                  <a:pt x="8112" y="17379"/>
                  <a:pt x="7741" y="17290"/>
                </a:cubicBezTo>
                <a:cubicBezTo>
                  <a:pt x="7371" y="17201"/>
                  <a:pt x="7017" y="17067"/>
                  <a:pt x="6680" y="16889"/>
                </a:cubicBezTo>
                <a:cubicBezTo>
                  <a:pt x="6342" y="16711"/>
                  <a:pt x="6070" y="16463"/>
                  <a:pt x="5864" y="16144"/>
                </a:cubicBezTo>
                <a:cubicBezTo>
                  <a:pt x="5658" y="15825"/>
                  <a:pt x="5555" y="15460"/>
                  <a:pt x="5555" y="15047"/>
                </a:cubicBezTo>
                <a:close/>
                <a:moveTo>
                  <a:pt x="3881" y="15455"/>
                </a:moveTo>
                <a:cubicBezTo>
                  <a:pt x="3881" y="15858"/>
                  <a:pt x="3968" y="16221"/>
                  <a:pt x="4142" y="16545"/>
                </a:cubicBezTo>
                <a:cubicBezTo>
                  <a:pt x="4315" y="16868"/>
                  <a:pt x="4542" y="17133"/>
                  <a:pt x="4824" y="17339"/>
                </a:cubicBezTo>
                <a:cubicBezTo>
                  <a:pt x="5105" y="17545"/>
                  <a:pt x="5428" y="17719"/>
                  <a:pt x="5794" y="17859"/>
                </a:cubicBezTo>
                <a:cubicBezTo>
                  <a:pt x="6160" y="18000"/>
                  <a:pt x="6523" y="18099"/>
                  <a:pt x="6884" y="18155"/>
                </a:cubicBezTo>
                <a:cubicBezTo>
                  <a:pt x="7245" y="18211"/>
                  <a:pt x="7603" y="18239"/>
                  <a:pt x="7960" y="18239"/>
                </a:cubicBezTo>
                <a:cubicBezTo>
                  <a:pt x="8522" y="18239"/>
                  <a:pt x="9087" y="18167"/>
                  <a:pt x="9654" y="18021"/>
                </a:cubicBezTo>
                <a:cubicBezTo>
                  <a:pt x="10221" y="17876"/>
                  <a:pt x="10753" y="17661"/>
                  <a:pt x="11250" y="17374"/>
                </a:cubicBezTo>
                <a:cubicBezTo>
                  <a:pt x="11747" y="17089"/>
                  <a:pt x="12150" y="16702"/>
                  <a:pt x="12460" y="16214"/>
                </a:cubicBezTo>
                <a:cubicBezTo>
                  <a:pt x="12769" y="15727"/>
                  <a:pt x="12924" y="15178"/>
                  <a:pt x="12924" y="14569"/>
                </a:cubicBezTo>
                <a:cubicBezTo>
                  <a:pt x="12924" y="14109"/>
                  <a:pt x="12830" y="13690"/>
                  <a:pt x="12642" y="13310"/>
                </a:cubicBezTo>
                <a:cubicBezTo>
                  <a:pt x="12455" y="12931"/>
                  <a:pt x="12225" y="12619"/>
                  <a:pt x="11953" y="12375"/>
                </a:cubicBezTo>
                <a:cubicBezTo>
                  <a:pt x="11681" y="12131"/>
                  <a:pt x="11410" y="11909"/>
                  <a:pt x="11138" y="11707"/>
                </a:cubicBezTo>
                <a:cubicBezTo>
                  <a:pt x="10866" y="11506"/>
                  <a:pt x="10636" y="11300"/>
                  <a:pt x="10449" y="11088"/>
                </a:cubicBezTo>
                <a:cubicBezTo>
                  <a:pt x="10261" y="10877"/>
                  <a:pt x="10167" y="10669"/>
                  <a:pt x="10167" y="10463"/>
                </a:cubicBezTo>
                <a:cubicBezTo>
                  <a:pt x="10167" y="10257"/>
                  <a:pt x="10240" y="10057"/>
                  <a:pt x="10385" y="9865"/>
                </a:cubicBezTo>
                <a:cubicBezTo>
                  <a:pt x="10531" y="9673"/>
                  <a:pt x="10706" y="9488"/>
                  <a:pt x="10913" y="9310"/>
                </a:cubicBezTo>
                <a:cubicBezTo>
                  <a:pt x="11119" y="9131"/>
                  <a:pt x="11325" y="8935"/>
                  <a:pt x="11531" y="8719"/>
                </a:cubicBezTo>
                <a:cubicBezTo>
                  <a:pt x="11738" y="8503"/>
                  <a:pt x="11913" y="8224"/>
                  <a:pt x="12059" y="7882"/>
                </a:cubicBezTo>
                <a:cubicBezTo>
                  <a:pt x="12204" y="7540"/>
                  <a:pt x="12277" y="7153"/>
                  <a:pt x="12277" y="6722"/>
                </a:cubicBezTo>
                <a:cubicBezTo>
                  <a:pt x="12277" y="6160"/>
                  <a:pt x="12171" y="5693"/>
                  <a:pt x="11960" y="5323"/>
                </a:cubicBezTo>
                <a:cubicBezTo>
                  <a:pt x="11749" y="4952"/>
                  <a:pt x="11410" y="4528"/>
                  <a:pt x="10941" y="4050"/>
                </a:cubicBezTo>
                <a:lnTo>
                  <a:pt x="12108" y="4050"/>
                </a:lnTo>
                <a:lnTo>
                  <a:pt x="13346" y="3150"/>
                </a:lnTo>
                <a:lnTo>
                  <a:pt x="9619" y="3150"/>
                </a:lnTo>
                <a:cubicBezTo>
                  <a:pt x="8822" y="3150"/>
                  <a:pt x="8067" y="3300"/>
                  <a:pt x="7355" y="3600"/>
                </a:cubicBezTo>
                <a:cubicBezTo>
                  <a:pt x="6642" y="3901"/>
                  <a:pt x="6045" y="4360"/>
                  <a:pt x="5562" y="4978"/>
                </a:cubicBezTo>
                <a:cubicBezTo>
                  <a:pt x="5079" y="5597"/>
                  <a:pt x="4838" y="6314"/>
                  <a:pt x="4838" y="7130"/>
                </a:cubicBezTo>
                <a:cubicBezTo>
                  <a:pt x="4838" y="8002"/>
                  <a:pt x="5140" y="8726"/>
                  <a:pt x="5745" y="9302"/>
                </a:cubicBezTo>
                <a:cubicBezTo>
                  <a:pt x="6349" y="9879"/>
                  <a:pt x="7092" y="10168"/>
                  <a:pt x="7974" y="10168"/>
                </a:cubicBezTo>
                <a:cubicBezTo>
                  <a:pt x="8180" y="10168"/>
                  <a:pt x="8381" y="10153"/>
                  <a:pt x="8578" y="10125"/>
                </a:cubicBezTo>
                <a:cubicBezTo>
                  <a:pt x="8456" y="10397"/>
                  <a:pt x="8395" y="10650"/>
                  <a:pt x="8395" y="10885"/>
                </a:cubicBezTo>
                <a:cubicBezTo>
                  <a:pt x="8395" y="11297"/>
                  <a:pt x="8583" y="11738"/>
                  <a:pt x="8958" y="12206"/>
                </a:cubicBezTo>
                <a:cubicBezTo>
                  <a:pt x="7317" y="12319"/>
                  <a:pt x="6113" y="12614"/>
                  <a:pt x="5344" y="13092"/>
                </a:cubicBezTo>
                <a:cubicBezTo>
                  <a:pt x="4903" y="13364"/>
                  <a:pt x="4549" y="13706"/>
                  <a:pt x="4282" y="14119"/>
                </a:cubicBezTo>
                <a:cubicBezTo>
                  <a:pt x="4015" y="14532"/>
                  <a:pt x="3881" y="14977"/>
                  <a:pt x="3881" y="15455"/>
                </a:cubicBezTo>
                <a:close/>
                <a:moveTo>
                  <a:pt x="0" y="17550"/>
                </a:moveTo>
                <a:lnTo>
                  <a:pt x="0" y="4050"/>
                </a:lnTo>
                <a:cubicBezTo>
                  <a:pt x="0" y="2934"/>
                  <a:pt x="396" y="1981"/>
                  <a:pt x="1188" y="1189"/>
                </a:cubicBezTo>
                <a:cubicBezTo>
                  <a:pt x="1980" y="396"/>
                  <a:pt x="2934" y="0"/>
                  <a:pt x="4050" y="0"/>
                </a:cubicBezTo>
                <a:lnTo>
                  <a:pt x="17550" y="0"/>
                </a:lnTo>
                <a:cubicBezTo>
                  <a:pt x="18666" y="0"/>
                  <a:pt x="19619" y="396"/>
                  <a:pt x="20412" y="1189"/>
                </a:cubicBezTo>
                <a:cubicBezTo>
                  <a:pt x="21204" y="1981"/>
                  <a:pt x="21600" y="2934"/>
                  <a:pt x="21600" y="4050"/>
                </a:cubicBezTo>
                <a:lnTo>
                  <a:pt x="21600" y="17550"/>
                </a:lnTo>
                <a:cubicBezTo>
                  <a:pt x="21600" y="18666"/>
                  <a:pt x="21204" y="19619"/>
                  <a:pt x="20412" y="20412"/>
                </a:cubicBezTo>
                <a:cubicBezTo>
                  <a:pt x="19619" y="21204"/>
                  <a:pt x="18666" y="21600"/>
                  <a:pt x="17550" y="21600"/>
                </a:cubicBezTo>
                <a:lnTo>
                  <a:pt x="4050" y="21600"/>
                </a:lnTo>
                <a:cubicBezTo>
                  <a:pt x="2934" y="21600"/>
                  <a:pt x="1980" y="21204"/>
                  <a:pt x="1188" y="20412"/>
                </a:cubicBezTo>
                <a:cubicBezTo>
                  <a:pt x="396" y="19619"/>
                  <a:pt x="0" y="18666"/>
                  <a:pt x="0" y="17550"/>
                </a:cubicBezTo>
                <a:close/>
              </a:path>
            </a:pathLst>
          </a:custGeom>
          <a:solidFill>
            <a:srgbClr val="E16748"/>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pic>
        <p:nvPicPr>
          <p:cNvPr id="7604" name="DRINKS_05.jpg"/>
          <p:cNvPicPr/>
          <p:nvPr/>
        </p:nvPicPr>
        <p:blipFill>
          <a:blip r:embed="rId2">
            <a:extLst/>
          </a:blip>
          <a:stretch>
            <a:fillRect/>
          </a:stretch>
        </p:blipFill>
        <p:spPr>
          <a:xfrm>
            <a:off x="215110" y="11755378"/>
            <a:ext cx="1095772" cy="1095773"/>
          </a:xfrm>
          <a:prstGeom prst="rect">
            <a:avLst/>
          </a:prstGeom>
          <a:ln w="12700">
            <a:miter lim="400000"/>
          </a:ln>
        </p:spPr>
      </p:pic>
      <p:pic>
        <p:nvPicPr>
          <p:cNvPr id="7605" name="MUSIC_06.jpg"/>
          <p:cNvPicPr/>
          <p:nvPr/>
        </p:nvPicPr>
        <p:blipFill>
          <a:blip r:embed="rId3">
            <a:extLst/>
          </a:blip>
          <a:stretch>
            <a:fillRect/>
          </a:stretch>
        </p:blipFill>
        <p:spPr>
          <a:xfrm>
            <a:off x="215110" y="13438743"/>
            <a:ext cx="1095772" cy="1095773"/>
          </a:xfrm>
          <a:prstGeom prst="rect">
            <a:avLst/>
          </a:prstGeom>
          <a:ln w="12700">
            <a:miter lim="400000"/>
          </a:ln>
        </p:spPr>
      </p:pic>
      <p:pic>
        <p:nvPicPr>
          <p:cNvPr id="7606" name="AUTUMN EVENINGS_07.jpg"/>
          <p:cNvPicPr/>
          <p:nvPr/>
        </p:nvPicPr>
        <p:blipFill>
          <a:blip r:embed="rId4">
            <a:extLst/>
          </a:blip>
          <a:stretch>
            <a:fillRect/>
          </a:stretch>
        </p:blipFill>
        <p:spPr>
          <a:xfrm>
            <a:off x="215110" y="15122111"/>
            <a:ext cx="1095772" cy="1095773"/>
          </a:xfrm>
          <a:prstGeom prst="rect">
            <a:avLst/>
          </a:prstGeom>
          <a:ln w="12700">
            <a:miter lim="400000"/>
          </a:ln>
        </p:spPr>
      </p:pic>
      <p:sp>
        <p:nvSpPr>
          <p:cNvPr id="7607" name="Shape 7607"/>
          <p:cNvSpPr/>
          <p:nvPr/>
        </p:nvSpPr>
        <p:spPr>
          <a:xfrm>
            <a:off x="6887120" y="11861763"/>
            <a:ext cx="2059424" cy="839238"/>
          </a:xfrm>
          <a:prstGeom prst="roundRect">
            <a:avLst>
              <a:gd name="adj" fmla="val 11663"/>
            </a:avLst>
          </a:prstGeom>
          <a:solidFill>
            <a:srgbClr val="FAFAFA"/>
          </a:solidFill>
          <a:ln w="25400">
            <a:solidFill>
              <a:srgbClr val="BFBFB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608" name="Shape 7608"/>
          <p:cNvSpPr/>
          <p:nvPr/>
        </p:nvSpPr>
        <p:spPr>
          <a:xfrm>
            <a:off x="7295152" y="12009928"/>
            <a:ext cx="1243359" cy="52311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spc="28">
                <a:solidFill>
                  <a:srgbClr val="000000"/>
                </a:solidFill>
                <a:latin typeface="Helvetica Neue Medium"/>
                <a:ea typeface="Helvetica Neue Medium"/>
                <a:cs typeface="Helvetica Neue Medium"/>
                <a:sym typeface="Helvetica Neue Medium"/>
              </a:defRPr>
            </a:lvl1pPr>
          </a:lstStyle>
          <a:p>
            <a:pPr lvl="0">
              <a:defRPr sz="1800" spc="0"/>
            </a:pPr>
            <a:r>
              <a:rPr sz="2900" spc="28"/>
              <a:t>Follow</a:t>
            </a:r>
          </a:p>
        </p:txBody>
      </p:sp>
      <p:sp>
        <p:nvSpPr>
          <p:cNvPr id="7609" name="Shape 7609"/>
          <p:cNvSpPr/>
          <p:nvPr/>
        </p:nvSpPr>
        <p:spPr>
          <a:xfrm>
            <a:off x="6887120" y="13576264"/>
            <a:ext cx="2059424" cy="839238"/>
          </a:xfrm>
          <a:prstGeom prst="roundRect">
            <a:avLst>
              <a:gd name="adj" fmla="val 11663"/>
            </a:avLst>
          </a:prstGeom>
          <a:solidFill>
            <a:srgbClr val="FAFAFA"/>
          </a:solidFill>
          <a:ln w="25400">
            <a:solidFill>
              <a:srgbClr val="BFBFB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610" name="Shape 7610"/>
          <p:cNvSpPr/>
          <p:nvPr/>
        </p:nvSpPr>
        <p:spPr>
          <a:xfrm>
            <a:off x="7295152" y="13724428"/>
            <a:ext cx="1243359" cy="52311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spc="28">
                <a:solidFill>
                  <a:srgbClr val="000000"/>
                </a:solidFill>
                <a:latin typeface="Helvetica Neue Medium"/>
                <a:ea typeface="Helvetica Neue Medium"/>
                <a:cs typeface="Helvetica Neue Medium"/>
                <a:sym typeface="Helvetica Neue Medium"/>
              </a:defRPr>
            </a:lvl1pPr>
          </a:lstStyle>
          <a:p>
            <a:pPr lvl="0">
              <a:defRPr sz="1800" spc="0"/>
            </a:pPr>
            <a:r>
              <a:rPr sz="2900" spc="28"/>
              <a:t>Follow</a:t>
            </a:r>
          </a:p>
        </p:txBody>
      </p:sp>
      <p:sp>
        <p:nvSpPr>
          <p:cNvPr id="7611" name="Shape 7611"/>
          <p:cNvSpPr/>
          <p:nvPr/>
        </p:nvSpPr>
        <p:spPr>
          <a:xfrm>
            <a:off x="6899820" y="15250413"/>
            <a:ext cx="2059424" cy="839238"/>
          </a:xfrm>
          <a:prstGeom prst="roundRect">
            <a:avLst>
              <a:gd name="adj" fmla="val 11663"/>
            </a:avLst>
          </a:prstGeom>
          <a:solidFill>
            <a:srgbClr val="FAFAFA"/>
          </a:solidFill>
          <a:ln w="25400">
            <a:solidFill>
              <a:srgbClr val="BFBFB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612" name="Shape 7612"/>
          <p:cNvSpPr/>
          <p:nvPr/>
        </p:nvSpPr>
        <p:spPr>
          <a:xfrm>
            <a:off x="7307852" y="15398577"/>
            <a:ext cx="1243359" cy="52311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spc="28">
                <a:solidFill>
                  <a:srgbClr val="000000"/>
                </a:solidFill>
                <a:latin typeface="Helvetica Neue Medium"/>
                <a:ea typeface="Helvetica Neue Medium"/>
                <a:cs typeface="Helvetica Neue Medium"/>
                <a:sym typeface="Helvetica Neue Medium"/>
              </a:defRPr>
            </a:lvl1pPr>
          </a:lstStyle>
          <a:p>
            <a:pPr lvl="0">
              <a:defRPr sz="1800" spc="0"/>
            </a:pPr>
            <a:r>
              <a:rPr sz="2900" spc="28"/>
              <a:t>Follow</a:t>
            </a:r>
          </a:p>
        </p:txBody>
      </p:sp>
      <p:grpSp>
        <p:nvGrpSpPr>
          <p:cNvPr id="7635" name="Group 7635"/>
          <p:cNvGrpSpPr/>
          <p:nvPr/>
        </p:nvGrpSpPr>
        <p:grpSpPr>
          <a:xfrm>
            <a:off x="168076" y="-10081"/>
            <a:ext cx="9256278" cy="511141"/>
            <a:chOff x="0" y="0"/>
            <a:chExt cx="9256277" cy="511140"/>
          </a:xfrm>
        </p:grpSpPr>
        <p:sp>
          <p:nvSpPr>
            <p:cNvPr id="7613" name="Shape 7613"/>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614" name="Shape 7614"/>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615" name="Shape 7615"/>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616" name="Shape 7616"/>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617" name="Shape 7617"/>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7618" name="Shape 7618"/>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7622" name="Group 7622"/>
            <p:cNvGrpSpPr/>
            <p:nvPr/>
          </p:nvGrpSpPr>
          <p:grpSpPr>
            <a:xfrm>
              <a:off x="8469476" y="114183"/>
              <a:ext cx="786802" cy="307864"/>
              <a:chOff x="0" y="0"/>
              <a:chExt cx="786801" cy="307863"/>
            </a:xfrm>
          </p:grpSpPr>
          <p:sp>
            <p:nvSpPr>
              <p:cNvPr id="7619" name="Shape 7619"/>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620" name="Shape 7620"/>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621" name="Shape 7621"/>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7627" name="Group 7627"/>
            <p:cNvGrpSpPr/>
            <p:nvPr/>
          </p:nvGrpSpPr>
          <p:grpSpPr>
            <a:xfrm>
              <a:off x="3398375" y="142780"/>
              <a:ext cx="322567" cy="250980"/>
              <a:chOff x="0" y="0"/>
              <a:chExt cx="322565" cy="250978"/>
            </a:xfrm>
          </p:grpSpPr>
          <p:sp>
            <p:nvSpPr>
              <p:cNvPr id="7623" name="Shape 7623"/>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7624" name="Shape 7624"/>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625" name="Shape 7625"/>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626" name="Shape 7626"/>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7628" name="Shape 7628"/>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629" name="Shape 7629"/>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7630" name="Shape 7630"/>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631" name="Shape 7631"/>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632" name="Shape 7632"/>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3F98DB"/>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633" name="Shape 7633"/>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634" name="Shape 7634"/>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7636" name="Shape 7636"/>
          <p:cNvSpPr/>
          <p:nvPr/>
        </p:nvSpPr>
        <p:spPr>
          <a:xfrm>
            <a:off x="4056495" y="2214000"/>
            <a:ext cx="1479440"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3">
                <a:solidFill>
                  <a:srgbClr val="53585F"/>
                </a:solidFill>
                <a:latin typeface="+mn-lt"/>
                <a:ea typeface="+mn-ea"/>
                <a:cs typeface="+mn-cs"/>
                <a:sym typeface="Helvetica Neue"/>
              </a:defRPr>
            </a:lvl1pPr>
          </a:lstStyle>
          <a:p>
            <a:pPr lvl="0">
              <a:defRPr sz="1800" spc="0">
                <a:solidFill>
                  <a:srgbClr val="000000"/>
                </a:solidFill>
              </a:defRPr>
            </a:pPr>
            <a:r>
              <a:rPr sz="3400" spc="33">
                <a:solidFill>
                  <a:srgbClr val="53585F"/>
                </a:solidFill>
              </a:rPr>
              <a:t>Search</a:t>
            </a:r>
          </a:p>
        </p:txBody>
      </p:sp>
      <p:grpSp>
        <p:nvGrpSpPr>
          <p:cNvPr id="7639" name="Group 7639"/>
          <p:cNvGrpSpPr/>
          <p:nvPr/>
        </p:nvGrpSpPr>
        <p:grpSpPr>
          <a:xfrm>
            <a:off x="3498714" y="2324553"/>
            <a:ext cx="372818" cy="358843"/>
            <a:chOff x="0" y="0"/>
            <a:chExt cx="372816" cy="358842"/>
          </a:xfrm>
        </p:grpSpPr>
        <p:sp>
          <p:nvSpPr>
            <p:cNvPr id="7637" name="Shape 7637"/>
            <p:cNvSpPr/>
            <p:nvPr/>
          </p:nvSpPr>
          <p:spPr>
            <a:xfrm>
              <a:off x="-1" y="-1"/>
              <a:ext cx="277633" cy="26681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noFill/>
            <a:ln w="25400" cap="flat">
              <a:solidFill>
                <a:srgbClr val="53585F"/>
              </a:solidFill>
              <a:prstDash val="solid"/>
              <a:miter lim="400000"/>
            </a:ln>
            <a:effectLst/>
          </p:spPr>
          <p:txBody>
            <a:bodyPr wrap="square" lIns="0" tIns="0" rIns="0" bIns="0" numCol="1" anchor="ctr">
              <a:noAutofit/>
            </a:bodyPr>
            <a:lstStyle/>
            <a:p>
              <a:pPr lvl="0"/>
              <a:endParaRPr/>
            </a:p>
          </p:txBody>
        </p:sp>
        <p:sp>
          <p:nvSpPr>
            <p:cNvPr id="7638" name="Shape 7638"/>
            <p:cNvSpPr/>
            <p:nvPr/>
          </p:nvSpPr>
          <p:spPr>
            <a:xfrm>
              <a:off x="236890" y="222915"/>
              <a:ext cx="135927" cy="135928"/>
            </a:xfrm>
            <a:prstGeom prst="line">
              <a:avLst/>
            </a:prstGeom>
            <a:noFill/>
            <a:ln w="25400" cap="flat">
              <a:solidFill>
                <a:srgbClr val="53585F"/>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grpSp>
    </p:spTree>
  </p:cSld>
  <p:clrMapOvr>
    <a:masterClrMapping/>
  </p:clrMapOvr>
  <p:transition xmlns:p14="http://schemas.microsoft.com/office/powerpoint/2010/mai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1" name="Shape 7641"/>
          <p:cNvSpPr/>
          <p:nvPr/>
        </p:nvSpPr>
        <p:spPr>
          <a:xfrm>
            <a:off x="23571" y="5334618"/>
            <a:ext cx="9503258" cy="11655908"/>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642" name="Shape 7642"/>
          <p:cNvSpPr/>
          <p:nvPr/>
        </p:nvSpPr>
        <p:spPr>
          <a:xfrm>
            <a:off x="-14223" y="-11271"/>
            <a:ext cx="9578845" cy="1919426"/>
          </a:xfrm>
          <a:prstGeom prst="rect">
            <a:avLst/>
          </a:pr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643" name="Shape 7643"/>
          <p:cNvSpPr/>
          <p:nvPr/>
        </p:nvSpPr>
        <p:spPr>
          <a:xfrm>
            <a:off x="3354746" y="897383"/>
            <a:ext cx="2790566"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5">
                <a:latin typeface="Open Sans"/>
                <a:ea typeface="Open Sans"/>
                <a:cs typeface="Open Sans"/>
                <a:sym typeface="Open Sans"/>
              </a:defRPr>
            </a:lvl1pPr>
          </a:lstStyle>
          <a:p>
            <a:pPr lvl="0">
              <a:defRPr sz="1800" b="0" spc="0">
                <a:solidFill>
                  <a:srgbClr val="000000"/>
                </a:solidFill>
              </a:defRPr>
            </a:pPr>
            <a:r>
              <a:rPr sz="3600" b="1" spc="35">
                <a:solidFill>
                  <a:srgbClr val="FFFFFF"/>
                </a:solidFill>
              </a:rPr>
              <a:t>Find People</a:t>
            </a:r>
          </a:p>
        </p:txBody>
      </p:sp>
      <p:sp>
        <p:nvSpPr>
          <p:cNvPr id="7644" name="Shape 7644"/>
          <p:cNvSpPr/>
          <p:nvPr/>
        </p:nvSpPr>
        <p:spPr>
          <a:xfrm>
            <a:off x="-27158" y="1957099"/>
            <a:ext cx="2362543" cy="2187325"/>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645" name="Shape 7645"/>
          <p:cNvSpPr/>
          <p:nvPr/>
        </p:nvSpPr>
        <p:spPr>
          <a:xfrm>
            <a:off x="4785388" y="1957099"/>
            <a:ext cx="2362543" cy="2187325"/>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646" name="Shape 7646"/>
          <p:cNvSpPr/>
          <p:nvPr/>
        </p:nvSpPr>
        <p:spPr>
          <a:xfrm>
            <a:off x="7189615" y="1957099"/>
            <a:ext cx="2362543" cy="2187325"/>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647" name="Shape 7647"/>
          <p:cNvSpPr/>
          <p:nvPr/>
        </p:nvSpPr>
        <p:spPr>
          <a:xfrm>
            <a:off x="2385842" y="1957099"/>
            <a:ext cx="2362543" cy="24862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003"/>
                </a:lnTo>
                <a:lnTo>
                  <a:pt x="13258" y="19003"/>
                </a:lnTo>
                <a:lnTo>
                  <a:pt x="10576" y="21600"/>
                </a:lnTo>
                <a:lnTo>
                  <a:pt x="7894" y="19003"/>
                </a:lnTo>
                <a:lnTo>
                  <a:pt x="0" y="19003"/>
                </a:lnTo>
                <a:lnTo>
                  <a:pt x="0"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648" name="Shape 7648"/>
          <p:cNvSpPr/>
          <p:nvPr/>
        </p:nvSpPr>
        <p:spPr>
          <a:xfrm>
            <a:off x="428748" y="1973073"/>
            <a:ext cx="1439308" cy="20607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13000" b="1" spc="129">
                <a:solidFill>
                  <a:srgbClr val="DCDEE0"/>
                </a:solidFill>
                <a:latin typeface="+mn-lt"/>
                <a:ea typeface="+mn-ea"/>
                <a:cs typeface="+mn-cs"/>
                <a:sym typeface="Helvetica Neue"/>
              </a:defRPr>
            </a:lvl1pPr>
          </a:lstStyle>
          <a:p>
            <a:pPr lvl="0">
              <a:defRPr sz="1800" b="0" spc="0">
                <a:solidFill>
                  <a:srgbClr val="000000"/>
                </a:solidFill>
              </a:defRPr>
            </a:pPr>
            <a:r>
              <a:rPr sz="13000" b="1" spc="129">
                <a:solidFill>
                  <a:srgbClr val="DCDEE0"/>
                </a:solidFill>
              </a:rPr>
              <a:t>@</a:t>
            </a:r>
          </a:p>
        </p:txBody>
      </p:sp>
      <p:sp>
        <p:nvSpPr>
          <p:cNvPr id="7649" name="Shape 7649"/>
          <p:cNvSpPr/>
          <p:nvPr/>
        </p:nvSpPr>
        <p:spPr>
          <a:xfrm>
            <a:off x="2837493" y="2431426"/>
            <a:ext cx="1384107" cy="1124139"/>
          </a:xfrm>
          <a:custGeom>
            <a:avLst/>
            <a:gdLst/>
            <a:ahLst/>
            <a:cxnLst>
              <a:cxn ang="0">
                <a:pos x="wd2" y="hd2"/>
              </a:cxn>
              <a:cxn ang="5400000">
                <a:pos x="wd2" y="hd2"/>
              </a:cxn>
              <a:cxn ang="10800000">
                <a:pos x="wd2" y="hd2"/>
              </a:cxn>
              <a:cxn ang="16200000">
                <a:pos x="wd2" y="hd2"/>
              </a:cxn>
            </a:cxnLst>
            <a:rect l="0" t="0" r="r" b="b"/>
            <a:pathLst>
              <a:path w="21600" h="21600" extrusionOk="0">
                <a:moveTo>
                  <a:pt x="0" y="19153"/>
                </a:moveTo>
                <a:cubicBezTo>
                  <a:pt x="320" y="19198"/>
                  <a:pt x="676" y="19220"/>
                  <a:pt x="1069" y="19220"/>
                </a:cubicBezTo>
                <a:cubicBezTo>
                  <a:pt x="3125" y="19220"/>
                  <a:pt x="4957" y="18444"/>
                  <a:pt x="6565" y="16892"/>
                </a:cubicBezTo>
                <a:cubicBezTo>
                  <a:pt x="5606" y="16870"/>
                  <a:pt x="4747" y="16506"/>
                  <a:pt x="3988" y="15804"/>
                </a:cubicBezTo>
                <a:cubicBezTo>
                  <a:pt x="3230" y="15101"/>
                  <a:pt x="2709" y="14203"/>
                  <a:pt x="2426" y="13112"/>
                </a:cubicBezTo>
                <a:cubicBezTo>
                  <a:pt x="2728" y="13168"/>
                  <a:pt x="3006" y="13196"/>
                  <a:pt x="3262" y="13196"/>
                </a:cubicBezTo>
                <a:cubicBezTo>
                  <a:pt x="3655" y="13196"/>
                  <a:pt x="4043" y="13134"/>
                  <a:pt x="4427" y="13010"/>
                </a:cubicBezTo>
                <a:cubicBezTo>
                  <a:pt x="3403" y="12752"/>
                  <a:pt x="2556" y="12124"/>
                  <a:pt x="1884" y="11129"/>
                </a:cubicBezTo>
                <a:cubicBezTo>
                  <a:pt x="1213" y="10133"/>
                  <a:pt x="877" y="8978"/>
                  <a:pt x="877" y="7661"/>
                </a:cubicBezTo>
                <a:lnTo>
                  <a:pt x="877" y="7594"/>
                </a:lnTo>
                <a:cubicBezTo>
                  <a:pt x="1499" y="8021"/>
                  <a:pt x="2166" y="8252"/>
                  <a:pt x="2878" y="8285"/>
                </a:cubicBezTo>
                <a:cubicBezTo>
                  <a:pt x="2275" y="7790"/>
                  <a:pt x="1796" y="7144"/>
                  <a:pt x="1439" y="6345"/>
                </a:cubicBezTo>
                <a:cubicBezTo>
                  <a:pt x="1083" y="5546"/>
                  <a:pt x="905" y="4680"/>
                  <a:pt x="905" y="3746"/>
                </a:cubicBezTo>
                <a:cubicBezTo>
                  <a:pt x="905" y="2756"/>
                  <a:pt x="1105" y="1839"/>
                  <a:pt x="1508" y="995"/>
                </a:cubicBezTo>
                <a:cubicBezTo>
                  <a:pt x="2613" y="2672"/>
                  <a:pt x="3959" y="4013"/>
                  <a:pt x="5544" y="5020"/>
                </a:cubicBezTo>
                <a:cubicBezTo>
                  <a:pt x="7129" y="6027"/>
                  <a:pt x="8826" y="6587"/>
                  <a:pt x="10636" y="6699"/>
                </a:cubicBezTo>
                <a:cubicBezTo>
                  <a:pt x="10562" y="6272"/>
                  <a:pt x="10526" y="5856"/>
                  <a:pt x="10526" y="5450"/>
                </a:cubicBezTo>
                <a:cubicBezTo>
                  <a:pt x="10526" y="3943"/>
                  <a:pt x="10958" y="2658"/>
                  <a:pt x="11821" y="1595"/>
                </a:cubicBezTo>
                <a:cubicBezTo>
                  <a:pt x="12685" y="532"/>
                  <a:pt x="13728" y="0"/>
                  <a:pt x="14953" y="0"/>
                </a:cubicBezTo>
                <a:cubicBezTo>
                  <a:pt x="16232" y="0"/>
                  <a:pt x="17310" y="574"/>
                  <a:pt x="18187" y="1721"/>
                </a:cubicBezTo>
                <a:cubicBezTo>
                  <a:pt x="19183" y="1485"/>
                  <a:pt x="20120" y="1046"/>
                  <a:pt x="20997" y="405"/>
                </a:cubicBezTo>
                <a:cubicBezTo>
                  <a:pt x="20659" y="1699"/>
                  <a:pt x="20010" y="2700"/>
                  <a:pt x="19051" y="3409"/>
                </a:cubicBezTo>
                <a:cubicBezTo>
                  <a:pt x="19901" y="3296"/>
                  <a:pt x="20750" y="3015"/>
                  <a:pt x="21600" y="2565"/>
                </a:cubicBezTo>
                <a:cubicBezTo>
                  <a:pt x="20988" y="3667"/>
                  <a:pt x="20248" y="4607"/>
                  <a:pt x="19380" y="5383"/>
                </a:cubicBezTo>
                <a:cubicBezTo>
                  <a:pt x="19389" y="5541"/>
                  <a:pt x="19393" y="5777"/>
                  <a:pt x="19393" y="6092"/>
                </a:cubicBezTo>
                <a:cubicBezTo>
                  <a:pt x="19393" y="7554"/>
                  <a:pt x="19220" y="9014"/>
                  <a:pt x="18873" y="10471"/>
                </a:cubicBezTo>
                <a:cubicBezTo>
                  <a:pt x="18525" y="11928"/>
                  <a:pt x="17998" y="13326"/>
                  <a:pt x="17290" y="14664"/>
                </a:cubicBezTo>
                <a:cubicBezTo>
                  <a:pt x="16581" y="16003"/>
                  <a:pt x="15739" y="17187"/>
                  <a:pt x="14761" y="18216"/>
                </a:cubicBezTo>
                <a:cubicBezTo>
                  <a:pt x="13783" y="19246"/>
                  <a:pt x="12604" y="20067"/>
                  <a:pt x="11225" y="20680"/>
                </a:cubicBezTo>
                <a:cubicBezTo>
                  <a:pt x="9845" y="21293"/>
                  <a:pt x="8369" y="21600"/>
                  <a:pt x="6798" y="21600"/>
                </a:cubicBezTo>
                <a:cubicBezTo>
                  <a:pt x="4322" y="21600"/>
                  <a:pt x="2056" y="20784"/>
                  <a:pt x="0" y="19153"/>
                </a:cubicBezTo>
                <a:close/>
              </a:path>
            </a:pathLst>
          </a:custGeom>
          <a:solidFill>
            <a:srgbClr val="46A1D9"/>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650" name="Shape 7650"/>
          <p:cNvSpPr/>
          <p:nvPr/>
        </p:nvSpPr>
        <p:spPr>
          <a:xfrm>
            <a:off x="5354794" y="2413439"/>
            <a:ext cx="1196169" cy="1196183"/>
          </a:xfrm>
          <a:custGeom>
            <a:avLst/>
            <a:gdLst/>
            <a:ahLst/>
            <a:cxnLst>
              <a:cxn ang="0">
                <a:pos x="wd2" y="hd2"/>
              </a:cxn>
              <a:cxn ang="5400000">
                <a:pos x="wd2" y="hd2"/>
              </a:cxn>
              <a:cxn ang="10800000">
                <a:pos x="wd2" y="hd2"/>
              </a:cxn>
              <a:cxn ang="16200000">
                <a:pos x="wd2" y="hd2"/>
              </a:cxn>
            </a:cxnLst>
            <a:rect l="0" t="0" r="r" b="b"/>
            <a:pathLst>
              <a:path w="21600" h="21600" extrusionOk="0">
                <a:moveTo>
                  <a:pt x="0" y="17550"/>
                </a:moveTo>
                <a:lnTo>
                  <a:pt x="0" y="4050"/>
                </a:lnTo>
                <a:cubicBezTo>
                  <a:pt x="0" y="2934"/>
                  <a:pt x="396" y="1981"/>
                  <a:pt x="1188" y="1189"/>
                </a:cubicBezTo>
                <a:cubicBezTo>
                  <a:pt x="1980" y="396"/>
                  <a:pt x="2934" y="0"/>
                  <a:pt x="4050" y="0"/>
                </a:cubicBezTo>
                <a:lnTo>
                  <a:pt x="17550" y="0"/>
                </a:lnTo>
                <a:cubicBezTo>
                  <a:pt x="18666" y="0"/>
                  <a:pt x="19619" y="396"/>
                  <a:pt x="20412" y="1189"/>
                </a:cubicBezTo>
                <a:cubicBezTo>
                  <a:pt x="21204" y="1981"/>
                  <a:pt x="21600" y="2934"/>
                  <a:pt x="21600" y="4050"/>
                </a:cubicBezTo>
                <a:lnTo>
                  <a:pt x="21600" y="17550"/>
                </a:lnTo>
                <a:cubicBezTo>
                  <a:pt x="21600" y="18666"/>
                  <a:pt x="21204" y="19619"/>
                  <a:pt x="20412" y="20412"/>
                </a:cubicBezTo>
                <a:cubicBezTo>
                  <a:pt x="19619" y="21204"/>
                  <a:pt x="18666" y="21600"/>
                  <a:pt x="17550" y="21600"/>
                </a:cubicBezTo>
                <a:lnTo>
                  <a:pt x="14850" y="21600"/>
                </a:lnTo>
                <a:lnTo>
                  <a:pt x="14850" y="13050"/>
                </a:lnTo>
                <a:lnTo>
                  <a:pt x="17705" y="13050"/>
                </a:lnTo>
                <a:lnTo>
                  <a:pt x="18127" y="9900"/>
                </a:lnTo>
                <a:lnTo>
                  <a:pt x="14850" y="9900"/>
                </a:lnTo>
                <a:lnTo>
                  <a:pt x="14850" y="7889"/>
                </a:lnTo>
                <a:cubicBezTo>
                  <a:pt x="14850" y="7383"/>
                  <a:pt x="14981" y="6994"/>
                  <a:pt x="15244" y="6722"/>
                </a:cubicBezTo>
                <a:cubicBezTo>
                  <a:pt x="15506" y="6450"/>
                  <a:pt x="15956" y="6314"/>
                  <a:pt x="16594" y="6314"/>
                </a:cubicBezTo>
                <a:lnTo>
                  <a:pt x="18450" y="6300"/>
                </a:lnTo>
                <a:lnTo>
                  <a:pt x="18450" y="3389"/>
                </a:lnTo>
                <a:cubicBezTo>
                  <a:pt x="17550" y="3305"/>
                  <a:pt x="16706" y="3263"/>
                  <a:pt x="15919" y="3263"/>
                </a:cubicBezTo>
                <a:cubicBezTo>
                  <a:pt x="14644" y="3263"/>
                  <a:pt x="13622" y="3640"/>
                  <a:pt x="12853" y="4395"/>
                </a:cubicBezTo>
                <a:cubicBezTo>
                  <a:pt x="12084" y="5149"/>
                  <a:pt x="11700" y="6206"/>
                  <a:pt x="11700" y="7566"/>
                </a:cubicBezTo>
                <a:lnTo>
                  <a:pt x="11700" y="9900"/>
                </a:lnTo>
                <a:lnTo>
                  <a:pt x="8550" y="9900"/>
                </a:lnTo>
                <a:lnTo>
                  <a:pt x="8550" y="13050"/>
                </a:lnTo>
                <a:lnTo>
                  <a:pt x="11700" y="13050"/>
                </a:lnTo>
                <a:lnTo>
                  <a:pt x="11700" y="21600"/>
                </a:lnTo>
                <a:lnTo>
                  <a:pt x="4050" y="21600"/>
                </a:lnTo>
                <a:cubicBezTo>
                  <a:pt x="2934" y="21600"/>
                  <a:pt x="1980" y="21204"/>
                  <a:pt x="1188" y="20412"/>
                </a:cubicBezTo>
                <a:cubicBezTo>
                  <a:pt x="396" y="19619"/>
                  <a:pt x="0" y="18666"/>
                  <a:pt x="0" y="17550"/>
                </a:cubicBezTo>
                <a:close/>
              </a:path>
            </a:pathLst>
          </a:custGeom>
          <a:solidFill>
            <a:srgbClr val="DCDEE0"/>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7653" name="Group 7653"/>
          <p:cNvGrpSpPr/>
          <p:nvPr/>
        </p:nvGrpSpPr>
        <p:grpSpPr>
          <a:xfrm>
            <a:off x="7911301" y="2592334"/>
            <a:ext cx="898716" cy="865028"/>
            <a:chOff x="0" y="0"/>
            <a:chExt cx="898714" cy="865027"/>
          </a:xfrm>
        </p:grpSpPr>
        <p:sp>
          <p:nvSpPr>
            <p:cNvPr id="7651" name="Shape 7651"/>
            <p:cNvSpPr/>
            <p:nvPr/>
          </p:nvSpPr>
          <p:spPr>
            <a:xfrm>
              <a:off x="-1" y="-1"/>
              <a:ext cx="669261" cy="643175"/>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noFill/>
            <a:ln w="152400" cap="flat">
              <a:solidFill>
                <a:srgbClr val="DCDEE0"/>
              </a:solidFill>
              <a:prstDash val="solid"/>
              <a:miter lim="400000"/>
            </a:ln>
            <a:effectLst/>
          </p:spPr>
          <p:txBody>
            <a:bodyPr wrap="square" lIns="0" tIns="0" rIns="0" bIns="0" numCol="1" anchor="ctr">
              <a:noAutofit/>
            </a:bodyPr>
            <a:lstStyle/>
            <a:p>
              <a:pPr lvl="0"/>
              <a:endParaRPr/>
            </a:p>
          </p:txBody>
        </p:sp>
        <p:sp>
          <p:nvSpPr>
            <p:cNvPr id="7652" name="Shape 7652"/>
            <p:cNvSpPr/>
            <p:nvPr/>
          </p:nvSpPr>
          <p:spPr>
            <a:xfrm>
              <a:off x="571049" y="537362"/>
              <a:ext cx="327666" cy="327666"/>
            </a:xfrm>
            <a:prstGeom prst="line">
              <a:avLst/>
            </a:prstGeom>
            <a:noFill/>
            <a:ln w="152400" cap="flat">
              <a:solidFill>
                <a:srgbClr val="DCDEE0"/>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grpSp>
      <p:sp>
        <p:nvSpPr>
          <p:cNvPr id="7654" name="Shape 7654"/>
          <p:cNvSpPr/>
          <p:nvPr/>
        </p:nvSpPr>
        <p:spPr>
          <a:xfrm>
            <a:off x="2341706" y="4736345"/>
            <a:ext cx="4816645" cy="44875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0">
                <a:solidFill>
                  <a:srgbClr val="8C8B8D"/>
                </a:solidFill>
                <a:latin typeface="Helvetica Neue Medium"/>
                <a:ea typeface="Helvetica Neue Medium"/>
                <a:cs typeface="Helvetica Neue Medium"/>
                <a:sym typeface="Helvetica Neue Medium"/>
              </a:defRPr>
            </a:lvl1pPr>
          </a:lstStyle>
          <a:p>
            <a:pPr lvl="0">
              <a:defRPr sz="1800" spc="0">
                <a:solidFill>
                  <a:srgbClr val="000000"/>
                </a:solidFill>
              </a:defRPr>
            </a:pPr>
            <a:r>
              <a:rPr sz="2400" spc="0">
                <a:solidFill>
                  <a:srgbClr val="8C8B8D"/>
                </a:solidFill>
              </a:rPr>
              <a:t>TWITTER FRIENDS ON THIS APP</a:t>
            </a:r>
          </a:p>
        </p:txBody>
      </p:sp>
      <p:sp>
        <p:nvSpPr>
          <p:cNvPr id="7655" name="Shape 7655"/>
          <p:cNvSpPr/>
          <p:nvPr/>
        </p:nvSpPr>
        <p:spPr>
          <a:xfrm>
            <a:off x="0" y="5339516"/>
            <a:ext cx="9550400" cy="1"/>
          </a:xfrm>
          <a:prstGeom prst="line">
            <a:avLst/>
          </a:prstGeom>
          <a:ln w="12700">
            <a:solidFill>
              <a:srgbClr val="9FA09B">
                <a:alpha val="6633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656" name="Shape 7656"/>
          <p:cNvSpPr/>
          <p:nvPr/>
        </p:nvSpPr>
        <p:spPr>
          <a:xfrm>
            <a:off x="-3446" y="7221671"/>
            <a:ext cx="9550400" cy="1"/>
          </a:xfrm>
          <a:prstGeom prst="line">
            <a:avLst/>
          </a:prstGeom>
          <a:ln w="12700">
            <a:solidFill>
              <a:srgbClr val="BABBB5">
                <a:alpha val="6633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657" name="Shape 7657"/>
          <p:cNvSpPr/>
          <p:nvPr/>
        </p:nvSpPr>
        <p:spPr>
          <a:xfrm>
            <a:off x="-17562" y="9053027"/>
            <a:ext cx="9550400" cy="1"/>
          </a:xfrm>
          <a:prstGeom prst="line">
            <a:avLst/>
          </a:prstGeom>
          <a:ln w="12700">
            <a:solidFill>
              <a:srgbClr val="BABBB5">
                <a:alpha val="6633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658" name="Shape 7658"/>
          <p:cNvSpPr/>
          <p:nvPr/>
        </p:nvSpPr>
        <p:spPr>
          <a:xfrm>
            <a:off x="8781" y="10897082"/>
            <a:ext cx="9550400" cy="1"/>
          </a:xfrm>
          <a:prstGeom prst="line">
            <a:avLst/>
          </a:prstGeom>
          <a:ln w="12700">
            <a:solidFill>
              <a:srgbClr val="BABBB5">
                <a:alpha val="6633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659" name="Shape 7659"/>
          <p:cNvSpPr/>
          <p:nvPr/>
        </p:nvSpPr>
        <p:spPr>
          <a:xfrm>
            <a:off x="5334" y="12728437"/>
            <a:ext cx="9550400" cy="1"/>
          </a:xfrm>
          <a:prstGeom prst="line">
            <a:avLst/>
          </a:prstGeom>
          <a:ln w="12700">
            <a:solidFill>
              <a:srgbClr val="BABBB5">
                <a:alpha val="6633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660" name="Shape 7660"/>
          <p:cNvSpPr/>
          <p:nvPr/>
        </p:nvSpPr>
        <p:spPr>
          <a:xfrm>
            <a:off x="-8781" y="14559791"/>
            <a:ext cx="9550400" cy="1"/>
          </a:xfrm>
          <a:prstGeom prst="line">
            <a:avLst/>
          </a:prstGeom>
          <a:ln w="12700">
            <a:solidFill>
              <a:srgbClr val="BABBB5">
                <a:alpha val="6633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pic>
        <p:nvPicPr>
          <p:cNvPr id="7661" name="COMMUNICATION_12.png"/>
          <p:cNvPicPr/>
          <p:nvPr/>
        </p:nvPicPr>
        <p:blipFill>
          <a:blip r:embed="rId2">
            <a:extLst/>
          </a:blip>
          <a:srcRect l="50381" t="33646" r="564" b="33646"/>
          <a:stretch>
            <a:fillRect/>
          </a:stretch>
        </p:blipFill>
        <p:spPr>
          <a:xfrm>
            <a:off x="227708" y="5700767"/>
            <a:ext cx="1221569" cy="1221583"/>
          </a:xfrm>
          <a:prstGeom prst="rect">
            <a:avLst/>
          </a:prstGeom>
          <a:ln w="12700">
            <a:miter lim="400000"/>
          </a:ln>
        </p:spPr>
      </p:pic>
      <p:pic>
        <p:nvPicPr>
          <p:cNvPr id="7662" name="face4.jpg"/>
          <p:cNvPicPr/>
          <p:nvPr/>
        </p:nvPicPr>
        <p:blipFill>
          <a:blip r:embed="rId3">
            <a:extLst/>
          </a:blip>
          <a:srcRect l="24513" t="10826" r="24513" b="38199"/>
          <a:stretch>
            <a:fillRect/>
          </a:stretch>
        </p:blipFill>
        <p:spPr>
          <a:xfrm>
            <a:off x="227708" y="7532123"/>
            <a:ext cx="1221569" cy="1221583"/>
          </a:xfrm>
          <a:prstGeom prst="rect">
            <a:avLst/>
          </a:prstGeom>
          <a:ln w="12700">
            <a:miter lim="400000"/>
          </a:ln>
        </p:spPr>
      </p:pic>
      <p:pic>
        <p:nvPicPr>
          <p:cNvPr id="7663" name="DRINKS_01.jpg"/>
          <p:cNvPicPr/>
          <p:nvPr/>
        </p:nvPicPr>
        <p:blipFill>
          <a:blip r:embed="rId4">
            <a:extLst/>
          </a:blip>
          <a:srcRect l="51082" t="2406" r="577" b="24610"/>
          <a:stretch>
            <a:fillRect/>
          </a:stretch>
        </p:blipFill>
        <p:spPr>
          <a:xfrm>
            <a:off x="227708" y="9377748"/>
            <a:ext cx="1221569" cy="1221583"/>
          </a:xfrm>
          <a:prstGeom prst="rect">
            <a:avLst/>
          </a:prstGeom>
          <a:ln w="12700">
            <a:miter lim="400000"/>
          </a:ln>
        </p:spPr>
      </p:pic>
      <p:pic>
        <p:nvPicPr>
          <p:cNvPr id="7664" name="MUSIC_07.jpg"/>
          <p:cNvPicPr/>
          <p:nvPr/>
        </p:nvPicPr>
        <p:blipFill>
          <a:blip r:embed="rId5">
            <a:extLst/>
          </a:blip>
          <a:srcRect l="35076" t="32939" r="21772" b="2331"/>
          <a:stretch>
            <a:fillRect/>
          </a:stretch>
        </p:blipFill>
        <p:spPr>
          <a:xfrm>
            <a:off x="227708" y="11209104"/>
            <a:ext cx="1221569" cy="1221583"/>
          </a:xfrm>
          <a:prstGeom prst="rect">
            <a:avLst/>
          </a:prstGeom>
          <a:ln w="12700">
            <a:miter lim="400000"/>
          </a:ln>
        </p:spPr>
      </p:pic>
      <p:pic>
        <p:nvPicPr>
          <p:cNvPr id="7665" name="DRINKS_03.jpg"/>
          <p:cNvPicPr/>
          <p:nvPr/>
        </p:nvPicPr>
        <p:blipFill>
          <a:blip r:embed="rId6">
            <a:extLst/>
          </a:blip>
          <a:srcRect l="11730" t="5480" r="11730" b="43823"/>
          <a:stretch>
            <a:fillRect/>
          </a:stretch>
        </p:blipFill>
        <p:spPr>
          <a:xfrm>
            <a:off x="227708" y="13026187"/>
            <a:ext cx="1221569" cy="1221583"/>
          </a:xfrm>
          <a:prstGeom prst="rect">
            <a:avLst/>
          </a:prstGeom>
          <a:ln w="12700">
            <a:miter lim="400000"/>
          </a:ln>
        </p:spPr>
      </p:pic>
      <p:pic>
        <p:nvPicPr>
          <p:cNvPr id="7666" name="face7.jpg"/>
          <p:cNvPicPr/>
          <p:nvPr/>
        </p:nvPicPr>
        <p:blipFill>
          <a:blip r:embed="rId7">
            <a:extLst/>
          </a:blip>
          <a:srcRect l="31146" t="31146" r="31146" b="31146"/>
          <a:stretch>
            <a:fillRect/>
          </a:stretch>
        </p:blipFill>
        <p:spPr>
          <a:xfrm>
            <a:off x="227708" y="14857542"/>
            <a:ext cx="1221569" cy="1221582"/>
          </a:xfrm>
          <a:prstGeom prst="rect">
            <a:avLst/>
          </a:prstGeom>
          <a:ln w="12700">
            <a:miter lim="400000"/>
          </a:ln>
        </p:spPr>
      </p:pic>
      <p:sp>
        <p:nvSpPr>
          <p:cNvPr id="7667" name="Shape 7667"/>
          <p:cNvSpPr/>
          <p:nvPr/>
        </p:nvSpPr>
        <p:spPr>
          <a:xfrm>
            <a:off x="1614657" y="6006889"/>
            <a:ext cx="3289800"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spc="31">
                <a:solidFill>
                  <a:srgbClr val="000000"/>
                </a:solidFill>
                <a:latin typeface="+mn-lt"/>
                <a:ea typeface="+mn-ea"/>
                <a:cs typeface="+mn-cs"/>
                <a:sym typeface="Helvetica Neue"/>
              </a:defRPr>
            </a:lvl1pPr>
          </a:lstStyle>
          <a:p>
            <a:pPr lvl="0">
              <a:defRPr sz="1800" b="0" spc="0"/>
            </a:pPr>
            <a:r>
              <a:rPr sz="3200" b="1" spc="31"/>
              <a:t>Kevin Lasowsky</a:t>
            </a:r>
          </a:p>
        </p:txBody>
      </p:sp>
      <p:sp>
        <p:nvSpPr>
          <p:cNvPr id="7668" name="Shape 7668"/>
          <p:cNvSpPr/>
          <p:nvPr/>
        </p:nvSpPr>
        <p:spPr>
          <a:xfrm>
            <a:off x="1645404" y="7831894"/>
            <a:ext cx="3316215"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spc="31">
                <a:solidFill>
                  <a:srgbClr val="000000"/>
                </a:solidFill>
                <a:latin typeface="+mn-lt"/>
                <a:ea typeface="+mn-ea"/>
                <a:cs typeface="+mn-cs"/>
                <a:sym typeface="Helvetica Neue"/>
              </a:defRPr>
            </a:lvl1pPr>
          </a:lstStyle>
          <a:p>
            <a:pPr lvl="0">
              <a:defRPr sz="1800" b="0" spc="0"/>
            </a:pPr>
            <a:r>
              <a:rPr sz="3200" b="1" spc="31"/>
              <a:t>Stacey Latissaw</a:t>
            </a:r>
          </a:p>
        </p:txBody>
      </p:sp>
      <p:sp>
        <p:nvSpPr>
          <p:cNvPr id="7669" name="Shape 7669"/>
          <p:cNvSpPr/>
          <p:nvPr/>
        </p:nvSpPr>
        <p:spPr>
          <a:xfrm>
            <a:off x="1738725" y="9663250"/>
            <a:ext cx="2937857"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spc="31">
                <a:solidFill>
                  <a:srgbClr val="000000"/>
                </a:solidFill>
                <a:latin typeface="+mn-lt"/>
                <a:ea typeface="+mn-ea"/>
                <a:cs typeface="+mn-cs"/>
                <a:sym typeface="Helvetica Neue"/>
              </a:defRPr>
            </a:lvl1pPr>
          </a:lstStyle>
          <a:p>
            <a:pPr lvl="0">
              <a:defRPr sz="1800" b="0" spc="0"/>
            </a:pPr>
            <a:r>
              <a:rPr sz="3200" b="1" spc="31"/>
              <a:t>cucumbersom</a:t>
            </a:r>
          </a:p>
        </p:txBody>
      </p:sp>
      <p:sp>
        <p:nvSpPr>
          <p:cNvPr id="7670" name="Shape 7670"/>
          <p:cNvSpPr/>
          <p:nvPr/>
        </p:nvSpPr>
        <p:spPr>
          <a:xfrm>
            <a:off x="1775641" y="11500955"/>
            <a:ext cx="3286548"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spc="31">
                <a:solidFill>
                  <a:srgbClr val="000000"/>
                </a:solidFill>
                <a:latin typeface="+mn-lt"/>
                <a:ea typeface="+mn-ea"/>
                <a:cs typeface="+mn-cs"/>
                <a:sym typeface="Helvetica Neue"/>
              </a:defRPr>
            </a:lvl1pPr>
          </a:lstStyle>
          <a:p>
            <a:pPr lvl="0">
              <a:defRPr sz="1800" b="0" spc="0"/>
            </a:pPr>
            <a:r>
              <a:rPr sz="3200" b="1" spc="31"/>
              <a:t>Alex Jazz Lopez</a:t>
            </a:r>
          </a:p>
        </p:txBody>
      </p:sp>
      <p:sp>
        <p:nvSpPr>
          <p:cNvPr id="7671" name="Shape 7671"/>
          <p:cNvSpPr/>
          <p:nvPr/>
        </p:nvSpPr>
        <p:spPr>
          <a:xfrm>
            <a:off x="1801142" y="13345010"/>
            <a:ext cx="2803745"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spc="31">
                <a:solidFill>
                  <a:srgbClr val="000000"/>
                </a:solidFill>
                <a:latin typeface="+mn-lt"/>
                <a:ea typeface="+mn-ea"/>
                <a:cs typeface="+mn-cs"/>
                <a:sym typeface="Helvetica Neue"/>
              </a:defRPr>
            </a:lvl1pPr>
          </a:lstStyle>
          <a:p>
            <a:pPr lvl="0">
              <a:defRPr sz="1800" b="0" spc="0"/>
            </a:pPr>
            <a:r>
              <a:rPr sz="3200" b="1" spc="31"/>
              <a:t>Berry Defalco</a:t>
            </a:r>
          </a:p>
        </p:txBody>
      </p:sp>
      <p:sp>
        <p:nvSpPr>
          <p:cNvPr id="7672" name="Shape 7672"/>
          <p:cNvSpPr/>
          <p:nvPr/>
        </p:nvSpPr>
        <p:spPr>
          <a:xfrm>
            <a:off x="1725247" y="15176365"/>
            <a:ext cx="3285736"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spc="31">
                <a:solidFill>
                  <a:srgbClr val="000000"/>
                </a:solidFill>
                <a:latin typeface="+mn-lt"/>
                <a:ea typeface="+mn-ea"/>
                <a:cs typeface="+mn-cs"/>
                <a:sym typeface="Helvetica Neue"/>
              </a:defRPr>
            </a:lvl1pPr>
          </a:lstStyle>
          <a:p>
            <a:pPr lvl="0">
              <a:defRPr sz="1800" b="0" spc="0"/>
            </a:pPr>
            <a:r>
              <a:rPr sz="3200" b="1" spc="31"/>
              <a:t>Daisuke Na Hito</a:t>
            </a:r>
          </a:p>
        </p:txBody>
      </p:sp>
      <p:sp>
        <p:nvSpPr>
          <p:cNvPr id="7673" name="Shape 7673"/>
          <p:cNvSpPr/>
          <p:nvPr/>
        </p:nvSpPr>
        <p:spPr>
          <a:xfrm>
            <a:off x="7798244" y="11345516"/>
            <a:ext cx="1463300" cy="864638"/>
          </a:xfrm>
          <a:prstGeom prst="roundRect">
            <a:avLst>
              <a:gd name="adj" fmla="val 11320"/>
            </a:avLst>
          </a:prstGeom>
          <a:ln w="25400">
            <a:solidFill>
              <a:srgbClr val="BFBFB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674" name="Shape 7674"/>
          <p:cNvSpPr/>
          <p:nvPr/>
        </p:nvSpPr>
        <p:spPr>
          <a:xfrm>
            <a:off x="7798244" y="9517336"/>
            <a:ext cx="1463300" cy="864638"/>
          </a:xfrm>
          <a:prstGeom prst="roundRect">
            <a:avLst>
              <a:gd name="adj" fmla="val 11320"/>
            </a:avLst>
          </a:prstGeom>
          <a:ln w="25400">
            <a:solidFill>
              <a:srgbClr val="BFBFB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675" name="Shape 7675"/>
          <p:cNvSpPr/>
          <p:nvPr/>
        </p:nvSpPr>
        <p:spPr>
          <a:xfrm>
            <a:off x="7798244" y="13186396"/>
            <a:ext cx="1463300" cy="864638"/>
          </a:xfrm>
          <a:prstGeom prst="roundRect">
            <a:avLst>
              <a:gd name="adj" fmla="val 11320"/>
            </a:avLst>
          </a:prstGeom>
          <a:ln w="25400">
            <a:solidFill>
              <a:srgbClr val="BFBFB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676" name="Shape 7676"/>
          <p:cNvSpPr/>
          <p:nvPr/>
        </p:nvSpPr>
        <p:spPr>
          <a:xfrm>
            <a:off x="7798244" y="15014576"/>
            <a:ext cx="1463300" cy="864638"/>
          </a:xfrm>
          <a:prstGeom prst="roundRect">
            <a:avLst>
              <a:gd name="adj" fmla="val 11320"/>
            </a:avLst>
          </a:prstGeom>
          <a:ln w="25400">
            <a:solidFill>
              <a:srgbClr val="BFBFB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677" name="Shape 7677"/>
          <p:cNvSpPr/>
          <p:nvPr/>
        </p:nvSpPr>
        <p:spPr>
          <a:xfrm>
            <a:off x="7798244" y="5848411"/>
            <a:ext cx="1463300" cy="864638"/>
          </a:xfrm>
          <a:prstGeom prst="roundRect">
            <a:avLst>
              <a:gd name="adj" fmla="val 11320"/>
            </a:avLst>
          </a:prstGeom>
          <a:ln w="25400">
            <a:solidFill>
              <a:srgbClr val="BFBFB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678" name="Shape 7678"/>
          <p:cNvSpPr/>
          <p:nvPr/>
        </p:nvSpPr>
        <p:spPr>
          <a:xfrm>
            <a:off x="7798244" y="7676455"/>
            <a:ext cx="1463300" cy="864638"/>
          </a:xfrm>
          <a:prstGeom prst="roundRect">
            <a:avLst>
              <a:gd name="adj" fmla="val 11320"/>
            </a:avLst>
          </a:prstGeom>
          <a:ln w="25400">
            <a:solidFill>
              <a:srgbClr val="BFBFB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679" name="Shape 7679"/>
          <p:cNvSpPr/>
          <p:nvPr/>
        </p:nvSpPr>
        <p:spPr>
          <a:xfrm>
            <a:off x="8115762" y="6038923"/>
            <a:ext cx="345442" cy="448757"/>
          </a:xfrm>
          <a:custGeom>
            <a:avLst/>
            <a:gdLst/>
            <a:ahLst/>
            <a:cxnLst>
              <a:cxn ang="0">
                <a:pos x="wd2" y="hd2"/>
              </a:cxn>
              <a:cxn ang="5400000">
                <a:pos x="wd2" y="hd2"/>
              </a:cxn>
              <a:cxn ang="10800000">
                <a:pos x="wd2" y="hd2"/>
              </a:cxn>
              <a:cxn ang="16200000">
                <a:pos x="wd2" y="hd2"/>
              </a:cxn>
            </a:cxnLst>
            <a:rect l="0" t="0" r="r" b="b"/>
            <a:pathLst>
              <a:path w="21600" h="21600" extrusionOk="0">
                <a:moveTo>
                  <a:pt x="6635" y="9218"/>
                </a:moveTo>
                <a:cubicBezTo>
                  <a:pt x="5484" y="8163"/>
                  <a:pt x="4910" y="6891"/>
                  <a:pt x="4910" y="5400"/>
                </a:cubicBezTo>
                <a:cubicBezTo>
                  <a:pt x="4910" y="3909"/>
                  <a:pt x="5484" y="2637"/>
                  <a:pt x="6635" y="1582"/>
                </a:cubicBezTo>
                <a:cubicBezTo>
                  <a:pt x="7785" y="528"/>
                  <a:pt x="9174" y="0"/>
                  <a:pt x="10799" y="0"/>
                </a:cubicBezTo>
                <a:cubicBezTo>
                  <a:pt x="12426" y="0"/>
                  <a:pt x="13815" y="528"/>
                  <a:pt x="14965" y="1582"/>
                </a:cubicBezTo>
                <a:cubicBezTo>
                  <a:pt x="16115" y="2637"/>
                  <a:pt x="16690" y="3909"/>
                  <a:pt x="16690" y="5400"/>
                </a:cubicBezTo>
                <a:cubicBezTo>
                  <a:pt x="16690" y="6891"/>
                  <a:pt x="16115" y="8163"/>
                  <a:pt x="14965" y="9218"/>
                </a:cubicBezTo>
                <a:cubicBezTo>
                  <a:pt x="13815" y="10273"/>
                  <a:pt x="12426" y="10800"/>
                  <a:pt x="10799" y="10800"/>
                </a:cubicBezTo>
                <a:cubicBezTo>
                  <a:pt x="9174" y="10800"/>
                  <a:pt x="7785" y="10273"/>
                  <a:pt x="6635" y="9218"/>
                </a:cubicBezTo>
                <a:close/>
                <a:moveTo>
                  <a:pt x="0" y="17958"/>
                </a:moveTo>
                <a:cubicBezTo>
                  <a:pt x="0" y="17461"/>
                  <a:pt x="18" y="16976"/>
                  <a:pt x="54" y="16502"/>
                </a:cubicBezTo>
                <a:cubicBezTo>
                  <a:pt x="90" y="16029"/>
                  <a:pt x="161" y="15518"/>
                  <a:pt x="268" y="14970"/>
                </a:cubicBezTo>
                <a:cubicBezTo>
                  <a:pt x="376" y="14421"/>
                  <a:pt x="511" y="13913"/>
                  <a:pt x="675" y="13444"/>
                </a:cubicBezTo>
                <a:cubicBezTo>
                  <a:pt x="839" y="12975"/>
                  <a:pt x="1059" y="12518"/>
                  <a:pt x="1335" y="12073"/>
                </a:cubicBezTo>
                <a:cubicBezTo>
                  <a:pt x="1611" y="11628"/>
                  <a:pt x="1928" y="11248"/>
                  <a:pt x="2286" y="10934"/>
                </a:cubicBezTo>
                <a:cubicBezTo>
                  <a:pt x="2644" y="10620"/>
                  <a:pt x="3081" y="10369"/>
                  <a:pt x="3597" y="10181"/>
                </a:cubicBezTo>
                <a:cubicBezTo>
                  <a:pt x="4114" y="9994"/>
                  <a:pt x="4684" y="9900"/>
                  <a:pt x="5308" y="9900"/>
                </a:cubicBezTo>
                <a:cubicBezTo>
                  <a:pt x="5400" y="9900"/>
                  <a:pt x="5615" y="10001"/>
                  <a:pt x="5952" y="10202"/>
                </a:cubicBezTo>
                <a:cubicBezTo>
                  <a:pt x="6289" y="10404"/>
                  <a:pt x="6671" y="10629"/>
                  <a:pt x="7095" y="10877"/>
                </a:cubicBezTo>
                <a:cubicBezTo>
                  <a:pt x="7519" y="11126"/>
                  <a:pt x="8072" y="11351"/>
                  <a:pt x="8752" y="11553"/>
                </a:cubicBezTo>
                <a:cubicBezTo>
                  <a:pt x="9432" y="11754"/>
                  <a:pt x="10114" y="11855"/>
                  <a:pt x="10799" y="11855"/>
                </a:cubicBezTo>
                <a:cubicBezTo>
                  <a:pt x="11485" y="11855"/>
                  <a:pt x="12168" y="11754"/>
                  <a:pt x="12848" y="11553"/>
                </a:cubicBezTo>
                <a:cubicBezTo>
                  <a:pt x="13528" y="11351"/>
                  <a:pt x="14080" y="11126"/>
                  <a:pt x="14504" y="10877"/>
                </a:cubicBezTo>
                <a:cubicBezTo>
                  <a:pt x="14928" y="10629"/>
                  <a:pt x="15310" y="10404"/>
                  <a:pt x="15648" y="10202"/>
                </a:cubicBezTo>
                <a:cubicBezTo>
                  <a:pt x="15985" y="10001"/>
                  <a:pt x="16200" y="9900"/>
                  <a:pt x="16292" y="9900"/>
                </a:cubicBezTo>
                <a:cubicBezTo>
                  <a:pt x="16915" y="9900"/>
                  <a:pt x="17486" y="9994"/>
                  <a:pt x="18003" y="10181"/>
                </a:cubicBezTo>
                <a:cubicBezTo>
                  <a:pt x="18518" y="10369"/>
                  <a:pt x="18955" y="10620"/>
                  <a:pt x="19314" y="10934"/>
                </a:cubicBezTo>
                <a:cubicBezTo>
                  <a:pt x="19671" y="11248"/>
                  <a:pt x="19989" y="11628"/>
                  <a:pt x="20265" y="12073"/>
                </a:cubicBezTo>
                <a:cubicBezTo>
                  <a:pt x="20541" y="12518"/>
                  <a:pt x="20761" y="12975"/>
                  <a:pt x="20925" y="13444"/>
                </a:cubicBezTo>
                <a:cubicBezTo>
                  <a:pt x="21088" y="13913"/>
                  <a:pt x="21224" y="14421"/>
                  <a:pt x="21332" y="14970"/>
                </a:cubicBezTo>
                <a:cubicBezTo>
                  <a:pt x="21439" y="15518"/>
                  <a:pt x="21510" y="16029"/>
                  <a:pt x="21546" y="16502"/>
                </a:cubicBezTo>
                <a:cubicBezTo>
                  <a:pt x="21582" y="16976"/>
                  <a:pt x="21600" y="17461"/>
                  <a:pt x="21600" y="17958"/>
                </a:cubicBezTo>
                <a:cubicBezTo>
                  <a:pt x="21600" y="19083"/>
                  <a:pt x="21226" y="19971"/>
                  <a:pt x="20480" y="20623"/>
                </a:cubicBezTo>
                <a:cubicBezTo>
                  <a:pt x="19733" y="21274"/>
                  <a:pt x="18740" y="21600"/>
                  <a:pt x="17503" y="21600"/>
                </a:cubicBezTo>
                <a:lnTo>
                  <a:pt x="4097" y="21600"/>
                </a:lnTo>
                <a:cubicBezTo>
                  <a:pt x="2859" y="21600"/>
                  <a:pt x="1866" y="21274"/>
                  <a:pt x="1120" y="20623"/>
                </a:cubicBezTo>
                <a:cubicBezTo>
                  <a:pt x="374" y="19971"/>
                  <a:pt x="0" y="19083"/>
                  <a:pt x="0" y="17958"/>
                </a:cubicBezTo>
                <a:close/>
              </a:path>
            </a:pathLst>
          </a:custGeom>
          <a:solidFill>
            <a:srgbClr val="59AE62"/>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7682" name="Group 7682"/>
          <p:cNvGrpSpPr/>
          <p:nvPr/>
        </p:nvGrpSpPr>
        <p:grpSpPr>
          <a:xfrm>
            <a:off x="8632857" y="6090442"/>
            <a:ext cx="342559" cy="342558"/>
            <a:chOff x="0" y="0"/>
            <a:chExt cx="342557" cy="342557"/>
          </a:xfrm>
        </p:grpSpPr>
        <p:sp>
          <p:nvSpPr>
            <p:cNvPr id="7680" name="Shape 7680"/>
            <p:cNvSpPr/>
            <p:nvPr/>
          </p:nvSpPr>
          <p:spPr>
            <a:xfrm>
              <a:off x="138070" y="0"/>
              <a:ext cx="66417" cy="342558"/>
            </a:xfrm>
            <a:prstGeom prst="roundRect">
              <a:avLst>
                <a:gd name="adj" fmla="val 0"/>
              </a:avLst>
            </a:prstGeom>
            <a:solidFill>
              <a:srgbClr val="7F7E7C"/>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681" name="Shape 7681"/>
            <p:cNvSpPr/>
            <p:nvPr/>
          </p:nvSpPr>
          <p:spPr>
            <a:xfrm rot="16200000">
              <a:off x="138070" y="-5549"/>
              <a:ext cx="66417" cy="342559"/>
            </a:xfrm>
            <a:prstGeom prst="roundRect">
              <a:avLst>
                <a:gd name="adj" fmla="val 0"/>
              </a:avLst>
            </a:prstGeom>
            <a:solidFill>
              <a:srgbClr val="7F7E7C"/>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7683" name="Shape 7683"/>
          <p:cNvSpPr/>
          <p:nvPr/>
        </p:nvSpPr>
        <p:spPr>
          <a:xfrm>
            <a:off x="8112767" y="7884396"/>
            <a:ext cx="345441" cy="448756"/>
          </a:xfrm>
          <a:custGeom>
            <a:avLst/>
            <a:gdLst/>
            <a:ahLst/>
            <a:cxnLst>
              <a:cxn ang="0">
                <a:pos x="wd2" y="hd2"/>
              </a:cxn>
              <a:cxn ang="5400000">
                <a:pos x="wd2" y="hd2"/>
              </a:cxn>
              <a:cxn ang="10800000">
                <a:pos x="wd2" y="hd2"/>
              </a:cxn>
              <a:cxn ang="16200000">
                <a:pos x="wd2" y="hd2"/>
              </a:cxn>
            </a:cxnLst>
            <a:rect l="0" t="0" r="r" b="b"/>
            <a:pathLst>
              <a:path w="21600" h="21600" extrusionOk="0">
                <a:moveTo>
                  <a:pt x="6635" y="9218"/>
                </a:moveTo>
                <a:cubicBezTo>
                  <a:pt x="5484" y="8163"/>
                  <a:pt x="4910" y="6891"/>
                  <a:pt x="4910" y="5400"/>
                </a:cubicBezTo>
                <a:cubicBezTo>
                  <a:pt x="4910" y="3909"/>
                  <a:pt x="5484" y="2637"/>
                  <a:pt x="6635" y="1582"/>
                </a:cubicBezTo>
                <a:cubicBezTo>
                  <a:pt x="7785" y="528"/>
                  <a:pt x="9174" y="0"/>
                  <a:pt x="10799" y="0"/>
                </a:cubicBezTo>
                <a:cubicBezTo>
                  <a:pt x="12426" y="0"/>
                  <a:pt x="13815" y="528"/>
                  <a:pt x="14965" y="1582"/>
                </a:cubicBezTo>
                <a:cubicBezTo>
                  <a:pt x="16115" y="2637"/>
                  <a:pt x="16690" y="3909"/>
                  <a:pt x="16690" y="5400"/>
                </a:cubicBezTo>
                <a:cubicBezTo>
                  <a:pt x="16690" y="6891"/>
                  <a:pt x="16115" y="8163"/>
                  <a:pt x="14965" y="9218"/>
                </a:cubicBezTo>
                <a:cubicBezTo>
                  <a:pt x="13815" y="10273"/>
                  <a:pt x="12426" y="10800"/>
                  <a:pt x="10799" y="10800"/>
                </a:cubicBezTo>
                <a:cubicBezTo>
                  <a:pt x="9174" y="10800"/>
                  <a:pt x="7785" y="10273"/>
                  <a:pt x="6635" y="9218"/>
                </a:cubicBezTo>
                <a:close/>
                <a:moveTo>
                  <a:pt x="0" y="17958"/>
                </a:moveTo>
                <a:cubicBezTo>
                  <a:pt x="0" y="17461"/>
                  <a:pt x="18" y="16976"/>
                  <a:pt x="54" y="16502"/>
                </a:cubicBezTo>
                <a:cubicBezTo>
                  <a:pt x="90" y="16029"/>
                  <a:pt x="161" y="15518"/>
                  <a:pt x="268" y="14970"/>
                </a:cubicBezTo>
                <a:cubicBezTo>
                  <a:pt x="376" y="14421"/>
                  <a:pt x="511" y="13913"/>
                  <a:pt x="675" y="13444"/>
                </a:cubicBezTo>
                <a:cubicBezTo>
                  <a:pt x="839" y="12975"/>
                  <a:pt x="1059" y="12518"/>
                  <a:pt x="1335" y="12073"/>
                </a:cubicBezTo>
                <a:cubicBezTo>
                  <a:pt x="1611" y="11628"/>
                  <a:pt x="1928" y="11248"/>
                  <a:pt x="2286" y="10934"/>
                </a:cubicBezTo>
                <a:cubicBezTo>
                  <a:pt x="2644" y="10620"/>
                  <a:pt x="3081" y="10369"/>
                  <a:pt x="3597" y="10181"/>
                </a:cubicBezTo>
                <a:cubicBezTo>
                  <a:pt x="4114" y="9994"/>
                  <a:pt x="4684" y="9900"/>
                  <a:pt x="5308" y="9900"/>
                </a:cubicBezTo>
                <a:cubicBezTo>
                  <a:pt x="5400" y="9900"/>
                  <a:pt x="5615" y="10001"/>
                  <a:pt x="5952" y="10202"/>
                </a:cubicBezTo>
                <a:cubicBezTo>
                  <a:pt x="6289" y="10404"/>
                  <a:pt x="6671" y="10629"/>
                  <a:pt x="7095" y="10877"/>
                </a:cubicBezTo>
                <a:cubicBezTo>
                  <a:pt x="7519" y="11126"/>
                  <a:pt x="8072" y="11351"/>
                  <a:pt x="8752" y="11553"/>
                </a:cubicBezTo>
                <a:cubicBezTo>
                  <a:pt x="9432" y="11754"/>
                  <a:pt x="10114" y="11855"/>
                  <a:pt x="10799" y="11855"/>
                </a:cubicBezTo>
                <a:cubicBezTo>
                  <a:pt x="11485" y="11855"/>
                  <a:pt x="12168" y="11754"/>
                  <a:pt x="12848" y="11553"/>
                </a:cubicBezTo>
                <a:cubicBezTo>
                  <a:pt x="13528" y="11351"/>
                  <a:pt x="14080" y="11126"/>
                  <a:pt x="14504" y="10877"/>
                </a:cubicBezTo>
                <a:cubicBezTo>
                  <a:pt x="14928" y="10629"/>
                  <a:pt x="15310" y="10404"/>
                  <a:pt x="15648" y="10202"/>
                </a:cubicBezTo>
                <a:cubicBezTo>
                  <a:pt x="15985" y="10001"/>
                  <a:pt x="16200" y="9900"/>
                  <a:pt x="16292" y="9900"/>
                </a:cubicBezTo>
                <a:cubicBezTo>
                  <a:pt x="16915" y="9900"/>
                  <a:pt x="17486" y="9994"/>
                  <a:pt x="18003" y="10181"/>
                </a:cubicBezTo>
                <a:cubicBezTo>
                  <a:pt x="18518" y="10369"/>
                  <a:pt x="18955" y="10620"/>
                  <a:pt x="19314" y="10934"/>
                </a:cubicBezTo>
                <a:cubicBezTo>
                  <a:pt x="19671" y="11248"/>
                  <a:pt x="19989" y="11628"/>
                  <a:pt x="20265" y="12073"/>
                </a:cubicBezTo>
                <a:cubicBezTo>
                  <a:pt x="20541" y="12518"/>
                  <a:pt x="20761" y="12975"/>
                  <a:pt x="20925" y="13444"/>
                </a:cubicBezTo>
                <a:cubicBezTo>
                  <a:pt x="21088" y="13913"/>
                  <a:pt x="21224" y="14421"/>
                  <a:pt x="21332" y="14970"/>
                </a:cubicBezTo>
                <a:cubicBezTo>
                  <a:pt x="21439" y="15518"/>
                  <a:pt x="21510" y="16029"/>
                  <a:pt x="21546" y="16502"/>
                </a:cubicBezTo>
                <a:cubicBezTo>
                  <a:pt x="21582" y="16976"/>
                  <a:pt x="21600" y="17461"/>
                  <a:pt x="21600" y="17958"/>
                </a:cubicBezTo>
                <a:cubicBezTo>
                  <a:pt x="21600" y="19083"/>
                  <a:pt x="21226" y="19971"/>
                  <a:pt x="20480" y="20623"/>
                </a:cubicBezTo>
                <a:cubicBezTo>
                  <a:pt x="19733" y="21274"/>
                  <a:pt x="18740" y="21600"/>
                  <a:pt x="17503" y="21600"/>
                </a:cubicBezTo>
                <a:lnTo>
                  <a:pt x="4097" y="21600"/>
                </a:lnTo>
                <a:cubicBezTo>
                  <a:pt x="2859" y="21600"/>
                  <a:pt x="1866" y="21274"/>
                  <a:pt x="1120" y="20623"/>
                </a:cubicBezTo>
                <a:cubicBezTo>
                  <a:pt x="374" y="19971"/>
                  <a:pt x="0" y="19083"/>
                  <a:pt x="0" y="17958"/>
                </a:cubicBezTo>
                <a:close/>
              </a:path>
            </a:pathLst>
          </a:custGeom>
          <a:solidFill>
            <a:srgbClr val="59AE62"/>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7686" name="Group 7686"/>
          <p:cNvGrpSpPr/>
          <p:nvPr/>
        </p:nvGrpSpPr>
        <p:grpSpPr>
          <a:xfrm>
            <a:off x="8629862" y="7935914"/>
            <a:ext cx="342558" cy="342559"/>
            <a:chOff x="0" y="0"/>
            <a:chExt cx="342557" cy="342557"/>
          </a:xfrm>
        </p:grpSpPr>
        <p:sp>
          <p:nvSpPr>
            <p:cNvPr id="7684" name="Shape 7684"/>
            <p:cNvSpPr/>
            <p:nvPr/>
          </p:nvSpPr>
          <p:spPr>
            <a:xfrm>
              <a:off x="138070" y="0"/>
              <a:ext cx="66417" cy="342558"/>
            </a:xfrm>
            <a:prstGeom prst="roundRect">
              <a:avLst>
                <a:gd name="adj" fmla="val 0"/>
              </a:avLst>
            </a:prstGeom>
            <a:solidFill>
              <a:srgbClr val="7F7E7C"/>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685" name="Shape 7685"/>
            <p:cNvSpPr/>
            <p:nvPr/>
          </p:nvSpPr>
          <p:spPr>
            <a:xfrm rot="16200000">
              <a:off x="138070" y="-5549"/>
              <a:ext cx="66417" cy="342559"/>
            </a:xfrm>
            <a:prstGeom prst="roundRect">
              <a:avLst>
                <a:gd name="adj" fmla="val 0"/>
              </a:avLst>
            </a:prstGeom>
            <a:solidFill>
              <a:srgbClr val="7F7E7C"/>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7687" name="Shape 7687"/>
          <p:cNvSpPr/>
          <p:nvPr/>
        </p:nvSpPr>
        <p:spPr>
          <a:xfrm>
            <a:off x="8112767" y="9717169"/>
            <a:ext cx="345441" cy="448757"/>
          </a:xfrm>
          <a:custGeom>
            <a:avLst/>
            <a:gdLst/>
            <a:ahLst/>
            <a:cxnLst>
              <a:cxn ang="0">
                <a:pos x="wd2" y="hd2"/>
              </a:cxn>
              <a:cxn ang="5400000">
                <a:pos x="wd2" y="hd2"/>
              </a:cxn>
              <a:cxn ang="10800000">
                <a:pos x="wd2" y="hd2"/>
              </a:cxn>
              <a:cxn ang="16200000">
                <a:pos x="wd2" y="hd2"/>
              </a:cxn>
            </a:cxnLst>
            <a:rect l="0" t="0" r="r" b="b"/>
            <a:pathLst>
              <a:path w="21600" h="21600" extrusionOk="0">
                <a:moveTo>
                  <a:pt x="6635" y="9218"/>
                </a:moveTo>
                <a:cubicBezTo>
                  <a:pt x="5484" y="8163"/>
                  <a:pt x="4910" y="6891"/>
                  <a:pt x="4910" y="5400"/>
                </a:cubicBezTo>
                <a:cubicBezTo>
                  <a:pt x="4910" y="3909"/>
                  <a:pt x="5484" y="2637"/>
                  <a:pt x="6635" y="1582"/>
                </a:cubicBezTo>
                <a:cubicBezTo>
                  <a:pt x="7785" y="528"/>
                  <a:pt x="9174" y="0"/>
                  <a:pt x="10799" y="0"/>
                </a:cubicBezTo>
                <a:cubicBezTo>
                  <a:pt x="12426" y="0"/>
                  <a:pt x="13815" y="528"/>
                  <a:pt x="14965" y="1582"/>
                </a:cubicBezTo>
                <a:cubicBezTo>
                  <a:pt x="16115" y="2637"/>
                  <a:pt x="16690" y="3909"/>
                  <a:pt x="16690" y="5400"/>
                </a:cubicBezTo>
                <a:cubicBezTo>
                  <a:pt x="16690" y="6891"/>
                  <a:pt x="16115" y="8163"/>
                  <a:pt x="14965" y="9218"/>
                </a:cubicBezTo>
                <a:cubicBezTo>
                  <a:pt x="13815" y="10273"/>
                  <a:pt x="12426" y="10800"/>
                  <a:pt x="10799" y="10800"/>
                </a:cubicBezTo>
                <a:cubicBezTo>
                  <a:pt x="9174" y="10800"/>
                  <a:pt x="7785" y="10273"/>
                  <a:pt x="6635" y="9218"/>
                </a:cubicBezTo>
                <a:close/>
                <a:moveTo>
                  <a:pt x="0" y="17958"/>
                </a:moveTo>
                <a:cubicBezTo>
                  <a:pt x="0" y="17461"/>
                  <a:pt x="18" y="16976"/>
                  <a:pt x="54" y="16502"/>
                </a:cubicBezTo>
                <a:cubicBezTo>
                  <a:pt x="90" y="16029"/>
                  <a:pt x="161" y="15518"/>
                  <a:pt x="268" y="14970"/>
                </a:cubicBezTo>
                <a:cubicBezTo>
                  <a:pt x="376" y="14421"/>
                  <a:pt x="511" y="13913"/>
                  <a:pt x="675" y="13444"/>
                </a:cubicBezTo>
                <a:cubicBezTo>
                  <a:pt x="839" y="12975"/>
                  <a:pt x="1059" y="12518"/>
                  <a:pt x="1335" y="12073"/>
                </a:cubicBezTo>
                <a:cubicBezTo>
                  <a:pt x="1611" y="11628"/>
                  <a:pt x="1928" y="11248"/>
                  <a:pt x="2286" y="10934"/>
                </a:cubicBezTo>
                <a:cubicBezTo>
                  <a:pt x="2644" y="10620"/>
                  <a:pt x="3081" y="10369"/>
                  <a:pt x="3597" y="10181"/>
                </a:cubicBezTo>
                <a:cubicBezTo>
                  <a:pt x="4114" y="9994"/>
                  <a:pt x="4684" y="9900"/>
                  <a:pt x="5308" y="9900"/>
                </a:cubicBezTo>
                <a:cubicBezTo>
                  <a:pt x="5400" y="9900"/>
                  <a:pt x="5615" y="10001"/>
                  <a:pt x="5952" y="10202"/>
                </a:cubicBezTo>
                <a:cubicBezTo>
                  <a:pt x="6289" y="10404"/>
                  <a:pt x="6671" y="10629"/>
                  <a:pt x="7095" y="10877"/>
                </a:cubicBezTo>
                <a:cubicBezTo>
                  <a:pt x="7519" y="11126"/>
                  <a:pt x="8072" y="11351"/>
                  <a:pt x="8752" y="11553"/>
                </a:cubicBezTo>
                <a:cubicBezTo>
                  <a:pt x="9432" y="11754"/>
                  <a:pt x="10114" y="11855"/>
                  <a:pt x="10799" y="11855"/>
                </a:cubicBezTo>
                <a:cubicBezTo>
                  <a:pt x="11485" y="11855"/>
                  <a:pt x="12168" y="11754"/>
                  <a:pt x="12848" y="11553"/>
                </a:cubicBezTo>
                <a:cubicBezTo>
                  <a:pt x="13528" y="11351"/>
                  <a:pt x="14080" y="11126"/>
                  <a:pt x="14504" y="10877"/>
                </a:cubicBezTo>
                <a:cubicBezTo>
                  <a:pt x="14928" y="10629"/>
                  <a:pt x="15310" y="10404"/>
                  <a:pt x="15648" y="10202"/>
                </a:cubicBezTo>
                <a:cubicBezTo>
                  <a:pt x="15985" y="10001"/>
                  <a:pt x="16200" y="9900"/>
                  <a:pt x="16292" y="9900"/>
                </a:cubicBezTo>
                <a:cubicBezTo>
                  <a:pt x="16915" y="9900"/>
                  <a:pt x="17486" y="9994"/>
                  <a:pt x="18003" y="10181"/>
                </a:cubicBezTo>
                <a:cubicBezTo>
                  <a:pt x="18518" y="10369"/>
                  <a:pt x="18955" y="10620"/>
                  <a:pt x="19314" y="10934"/>
                </a:cubicBezTo>
                <a:cubicBezTo>
                  <a:pt x="19671" y="11248"/>
                  <a:pt x="19989" y="11628"/>
                  <a:pt x="20265" y="12073"/>
                </a:cubicBezTo>
                <a:cubicBezTo>
                  <a:pt x="20541" y="12518"/>
                  <a:pt x="20761" y="12975"/>
                  <a:pt x="20925" y="13444"/>
                </a:cubicBezTo>
                <a:cubicBezTo>
                  <a:pt x="21088" y="13913"/>
                  <a:pt x="21224" y="14421"/>
                  <a:pt x="21332" y="14970"/>
                </a:cubicBezTo>
                <a:cubicBezTo>
                  <a:pt x="21439" y="15518"/>
                  <a:pt x="21510" y="16029"/>
                  <a:pt x="21546" y="16502"/>
                </a:cubicBezTo>
                <a:cubicBezTo>
                  <a:pt x="21582" y="16976"/>
                  <a:pt x="21600" y="17461"/>
                  <a:pt x="21600" y="17958"/>
                </a:cubicBezTo>
                <a:cubicBezTo>
                  <a:pt x="21600" y="19083"/>
                  <a:pt x="21226" y="19971"/>
                  <a:pt x="20480" y="20623"/>
                </a:cubicBezTo>
                <a:cubicBezTo>
                  <a:pt x="19733" y="21274"/>
                  <a:pt x="18740" y="21600"/>
                  <a:pt x="17503" y="21600"/>
                </a:cubicBezTo>
                <a:lnTo>
                  <a:pt x="4097" y="21600"/>
                </a:lnTo>
                <a:cubicBezTo>
                  <a:pt x="2859" y="21600"/>
                  <a:pt x="1866" y="21274"/>
                  <a:pt x="1120" y="20623"/>
                </a:cubicBezTo>
                <a:cubicBezTo>
                  <a:pt x="374" y="19971"/>
                  <a:pt x="0" y="19083"/>
                  <a:pt x="0" y="17958"/>
                </a:cubicBezTo>
                <a:close/>
              </a:path>
            </a:pathLst>
          </a:custGeom>
          <a:solidFill>
            <a:srgbClr val="59AE62"/>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7690" name="Group 7690"/>
          <p:cNvGrpSpPr/>
          <p:nvPr/>
        </p:nvGrpSpPr>
        <p:grpSpPr>
          <a:xfrm>
            <a:off x="8629862" y="9768688"/>
            <a:ext cx="342558" cy="342558"/>
            <a:chOff x="0" y="0"/>
            <a:chExt cx="342557" cy="342557"/>
          </a:xfrm>
        </p:grpSpPr>
        <p:sp>
          <p:nvSpPr>
            <p:cNvPr id="7688" name="Shape 7688"/>
            <p:cNvSpPr/>
            <p:nvPr/>
          </p:nvSpPr>
          <p:spPr>
            <a:xfrm>
              <a:off x="138070" y="0"/>
              <a:ext cx="66417" cy="342558"/>
            </a:xfrm>
            <a:prstGeom prst="roundRect">
              <a:avLst>
                <a:gd name="adj" fmla="val 0"/>
              </a:avLst>
            </a:prstGeom>
            <a:solidFill>
              <a:srgbClr val="7F7E7C"/>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689" name="Shape 7689"/>
            <p:cNvSpPr/>
            <p:nvPr/>
          </p:nvSpPr>
          <p:spPr>
            <a:xfrm rot="16200000">
              <a:off x="138070" y="-5549"/>
              <a:ext cx="66417" cy="342559"/>
            </a:xfrm>
            <a:prstGeom prst="roundRect">
              <a:avLst>
                <a:gd name="adj" fmla="val 0"/>
              </a:avLst>
            </a:prstGeom>
            <a:solidFill>
              <a:srgbClr val="7F7E7C"/>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7691" name="Shape 7691"/>
          <p:cNvSpPr/>
          <p:nvPr/>
        </p:nvSpPr>
        <p:spPr>
          <a:xfrm>
            <a:off x="8100067" y="11553456"/>
            <a:ext cx="345441" cy="448757"/>
          </a:xfrm>
          <a:custGeom>
            <a:avLst/>
            <a:gdLst/>
            <a:ahLst/>
            <a:cxnLst>
              <a:cxn ang="0">
                <a:pos x="wd2" y="hd2"/>
              </a:cxn>
              <a:cxn ang="5400000">
                <a:pos x="wd2" y="hd2"/>
              </a:cxn>
              <a:cxn ang="10800000">
                <a:pos x="wd2" y="hd2"/>
              </a:cxn>
              <a:cxn ang="16200000">
                <a:pos x="wd2" y="hd2"/>
              </a:cxn>
            </a:cxnLst>
            <a:rect l="0" t="0" r="r" b="b"/>
            <a:pathLst>
              <a:path w="21600" h="21600" extrusionOk="0">
                <a:moveTo>
                  <a:pt x="6635" y="9218"/>
                </a:moveTo>
                <a:cubicBezTo>
                  <a:pt x="5484" y="8163"/>
                  <a:pt x="4910" y="6891"/>
                  <a:pt x="4910" y="5400"/>
                </a:cubicBezTo>
                <a:cubicBezTo>
                  <a:pt x="4910" y="3909"/>
                  <a:pt x="5484" y="2637"/>
                  <a:pt x="6635" y="1582"/>
                </a:cubicBezTo>
                <a:cubicBezTo>
                  <a:pt x="7785" y="528"/>
                  <a:pt x="9174" y="0"/>
                  <a:pt x="10799" y="0"/>
                </a:cubicBezTo>
                <a:cubicBezTo>
                  <a:pt x="12426" y="0"/>
                  <a:pt x="13815" y="528"/>
                  <a:pt x="14965" y="1582"/>
                </a:cubicBezTo>
                <a:cubicBezTo>
                  <a:pt x="16115" y="2637"/>
                  <a:pt x="16690" y="3909"/>
                  <a:pt x="16690" y="5400"/>
                </a:cubicBezTo>
                <a:cubicBezTo>
                  <a:pt x="16690" y="6891"/>
                  <a:pt x="16115" y="8163"/>
                  <a:pt x="14965" y="9218"/>
                </a:cubicBezTo>
                <a:cubicBezTo>
                  <a:pt x="13815" y="10273"/>
                  <a:pt x="12426" y="10800"/>
                  <a:pt x="10799" y="10800"/>
                </a:cubicBezTo>
                <a:cubicBezTo>
                  <a:pt x="9174" y="10800"/>
                  <a:pt x="7785" y="10273"/>
                  <a:pt x="6635" y="9218"/>
                </a:cubicBezTo>
                <a:close/>
                <a:moveTo>
                  <a:pt x="0" y="17958"/>
                </a:moveTo>
                <a:cubicBezTo>
                  <a:pt x="0" y="17461"/>
                  <a:pt x="18" y="16976"/>
                  <a:pt x="54" y="16502"/>
                </a:cubicBezTo>
                <a:cubicBezTo>
                  <a:pt x="90" y="16029"/>
                  <a:pt x="161" y="15518"/>
                  <a:pt x="268" y="14970"/>
                </a:cubicBezTo>
                <a:cubicBezTo>
                  <a:pt x="376" y="14421"/>
                  <a:pt x="511" y="13913"/>
                  <a:pt x="675" y="13444"/>
                </a:cubicBezTo>
                <a:cubicBezTo>
                  <a:pt x="839" y="12975"/>
                  <a:pt x="1059" y="12518"/>
                  <a:pt x="1335" y="12073"/>
                </a:cubicBezTo>
                <a:cubicBezTo>
                  <a:pt x="1611" y="11628"/>
                  <a:pt x="1928" y="11248"/>
                  <a:pt x="2286" y="10934"/>
                </a:cubicBezTo>
                <a:cubicBezTo>
                  <a:pt x="2644" y="10620"/>
                  <a:pt x="3081" y="10369"/>
                  <a:pt x="3597" y="10181"/>
                </a:cubicBezTo>
                <a:cubicBezTo>
                  <a:pt x="4114" y="9994"/>
                  <a:pt x="4684" y="9900"/>
                  <a:pt x="5308" y="9900"/>
                </a:cubicBezTo>
                <a:cubicBezTo>
                  <a:pt x="5400" y="9900"/>
                  <a:pt x="5615" y="10001"/>
                  <a:pt x="5952" y="10202"/>
                </a:cubicBezTo>
                <a:cubicBezTo>
                  <a:pt x="6289" y="10404"/>
                  <a:pt x="6671" y="10629"/>
                  <a:pt x="7095" y="10877"/>
                </a:cubicBezTo>
                <a:cubicBezTo>
                  <a:pt x="7519" y="11126"/>
                  <a:pt x="8072" y="11351"/>
                  <a:pt x="8752" y="11553"/>
                </a:cubicBezTo>
                <a:cubicBezTo>
                  <a:pt x="9432" y="11754"/>
                  <a:pt x="10114" y="11855"/>
                  <a:pt x="10799" y="11855"/>
                </a:cubicBezTo>
                <a:cubicBezTo>
                  <a:pt x="11485" y="11855"/>
                  <a:pt x="12168" y="11754"/>
                  <a:pt x="12848" y="11553"/>
                </a:cubicBezTo>
                <a:cubicBezTo>
                  <a:pt x="13528" y="11351"/>
                  <a:pt x="14080" y="11126"/>
                  <a:pt x="14504" y="10877"/>
                </a:cubicBezTo>
                <a:cubicBezTo>
                  <a:pt x="14928" y="10629"/>
                  <a:pt x="15310" y="10404"/>
                  <a:pt x="15648" y="10202"/>
                </a:cubicBezTo>
                <a:cubicBezTo>
                  <a:pt x="15985" y="10001"/>
                  <a:pt x="16200" y="9900"/>
                  <a:pt x="16292" y="9900"/>
                </a:cubicBezTo>
                <a:cubicBezTo>
                  <a:pt x="16915" y="9900"/>
                  <a:pt x="17486" y="9994"/>
                  <a:pt x="18003" y="10181"/>
                </a:cubicBezTo>
                <a:cubicBezTo>
                  <a:pt x="18518" y="10369"/>
                  <a:pt x="18955" y="10620"/>
                  <a:pt x="19314" y="10934"/>
                </a:cubicBezTo>
                <a:cubicBezTo>
                  <a:pt x="19671" y="11248"/>
                  <a:pt x="19989" y="11628"/>
                  <a:pt x="20265" y="12073"/>
                </a:cubicBezTo>
                <a:cubicBezTo>
                  <a:pt x="20541" y="12518"/>
                  <a:pt x="20761" y="12975"/>
                  <a:pt x="20925" y="13444"/>
                </a:cubicBezTo>
                <a:cubicBezTo>
                  <a:pt x="21088" y="13913"/>
                  <a:pt x="21224" y="14421"/>
                  <a:pt x="21332" y="14970"/>
                </a:cubicBezTo>
                <a:cubicBezTo>
                  <a:pt x="21439" y="15518"/>
                  <a:pt x="21510" y="16029"/>
                  <a:pt x="21546" y="16502"/>
                </a:cubicBezTo>
                <a:cubicBezTo>
                  <a:pt x="21582" y="16976"/>
                  <a:pt x="21600" y="17461"/>
                  <a:pt x="21600" y="17958"/>
                </a:cubicBezTo>
                <a:cubicBezTo>
                  <a:pt x="21600" y="19083"/>
                  <a:pt x="21226" y="19971"/>
                  <a:pt x="20480" y="20623"/>
                </a:cubicBezTo>
                <a:cubicBezTo>
                  <a:pt x="19733" y="21274"/>
                  <a:pt x="18740" y="21600"/>
                  <a:pt x="17503" y="21600"/>
                </a:cubicBezTo>
                <a:lnTo>
                  <a:pt x="4097" y="21600"/>
                </a:lnTo>
                <a:cubicBezTo>
                  <a:pt x="2859" y="21600"/>
                  <a:pt x="1866" y="21274"/>
                  <a:pt x="1120" y="20623"/>
                </a:cubicBezTo>
                <a:cubicBezTo>
                  <a:pt x="374" y="19971"/>
                  <a:pt x="0" y="19083"/>
                  <a:pt x="0" y="17958"/>
                </a:cubicBezTo>
                <a:close/>
              </a:path>
            </a:pathLst>
          </a:custGeom>
          <a:solidFill>
            <a:srgbClr val="59AE62"/>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7694" name="Group 7694"/>
          <p:cNvGrpSpPr/>
          <p:nvPr/>
        </p:nvGrpSpPr>
        <p:grpSpPr>
          <a:xfrm>
            <a:off x="8617162" y="11604975"/>
            <a:ext cx="342558" cy="342558"/>
            <a:chOff x="0" y="0"/>
            <a:chExt cx="342557" cy="342557"/>
          </a:xfrm>
        </p:grpSpPr>
        <p:sp>
          <p:nvSpPr>
            <p:cNvPr id="7692" name="Shape 7692"/>
            <p:cNvSpPr/>
            <p:nvPr/>
          </p:nvSpPr>
          <p:spPr>
            <a:xfrm>
              <a:off x="138070" y="0"/>
              <a:ext cx="66417" cy="342558"/>
            </a:xfrm>
            <a:prstGeom prst="roundRect">
              <a:avLst>
                <a:gd name="adj" fmla="val 0"/>
              </a:avLst>
            </a:prstGeom>
            <a:solidFill>
              <a:srgbClr val="7F7E7C"/>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693" name="Shape 7693"/>
            <p:cNvSpPr/>
            <p:nvPr/>
          </p:nvSpPr>
          <p:spPr>
            <a:xfrm rot="16200000">
              <a:off x="138070" y="-5549"/>
              <a:ext cx="66417" cy="342559"/>
            </a:xfrm>
            <a:prstGeom prst="roundRect">
              <a:avLst>
                <a:gd name="adj" fmla="val 0"/>
              </a:avLst>
            </a:prstGeom>
            <a:solidFill>
              <a:srgbClr val="7F7E7C"/>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7695" name="Shape 7695"/>
          <p:cNvSpPr/>
          <p:nvPr/>
        </p:nvSpPr>
        <p:spPr>
          <a:xfrm>
            <a:off x="8114209" y="13377043"/>
            <a:ext cx="345441" cy="448757"/>
          </a:xfrm>
          <a:custGeom>
            <a:avLst/>
            <a:gdLst/>
            <a:ahLst/>
            <a:cxnLst>
              <a:cxn ang="0">
                <a:pos x="wd2" y="hd2"/>
              </a:cxn>
              <a:cxn ang="5400000">
                <a:pos x="wd2" y="hd2"/>
              </a:cxn>
              <a:cxn ang="10800000">
                <a:pos x="wd2" y="hd2"/>
              </a:cxn>
              <a:cxn ang="16200000">
                <a:pos x="wd2" y="hd2"/>
              </a:cxn>
            </a:cxnLst>
            <a:rect l="0" t="0" r="r" b="b"/>
            <a:pathLst>
              <a:path w="21600" h="21600" extrusionOk="0">
                <a:moveTo>
                  <a:pt x="6635" y="9218"/>
                </a:moveTo>
                <a:cubicBezTo>
                  <a:pt x="5484" y="8163"/>
                  <a:pt x="4910" y="6891"/>
                  <a:pt x="4910" y="5400"/>
                </a:cubicBezTo>
                <a:cubicBezTo>
                  <a:pt x="4910" y="3909"/>
                  <a:pt x="5484" y="2637"/>
                  <a:pt x="6635" y="1582"/>
                </a:cubicBezTo>
                <a:cubicBezTo>
                  <a:pt x="7785" y="528"/>
                  <a:pt x="9174" y="0"/>
                  <a:pt x="10799" y="0"/>
                </a:cubicBezTo>
                <a:cubicBezTo>
                  <a:pt x="12426" y="0"/>
                  <a:pt x="13815" y="528"/>
                  <a:pt x="14965" y="1582"/>
                </a:cubicBezTo>
                <a:cubicBezTo>
                  <a:pt x="16115" y="2637"/>
                  <a:pt x="16690" y="3909"/>
                  <a:pt x="16690" y="5400"/>
                </a:cubicBezTo>
                <a:cubicBezTo>
                  <a:pt x="16690" y="6891"/>
                  <a:pt x="16115" y="8163"/>
                  <a:pt x="14965" y="9218"/>
                </a:cubicBezTo>
                <a:cubicBezTo>
                  <a:pt x="13815" y="10273"/>
                  <a:pt x="12426" y="10800"/>
                  <a:pt x="10799" y="10800"/>
                </a:cubicBezTo>
                <a:cubicBezTo>
                  <a:pt x="9174" y="10800"/>
                  <a:pt x="7785" y="10273"/>
                  <a:pt x="6635" y="9218"/>
                </a:cubicBezTo>
                <a:close/>
                <a:moveTo>
                  <a:pt x="0" y="17958"/>
                </a:moveTo>
                <a:cubicBezTo>
                  <a:pt x="0" y="17461"/>
                  <a:pt x="18" y="16976"/>
                  <a:pt x="54" y="16502"/>
                </a:cubicBezTo>
                <a:cubicBezTo>
                  <a:pt x="90" y="16029"/>
                  <a:pt x="161" y="15518"/>
                  <a:pt x="268" y="14970"/>
                </a:cubicBezTo>
                <a:cubicBezTo>
                  <a:pt x="376" y="14421"/>
                  <a:pt x="511" y="13913"/>
                  <a:pt x="675" y="13444"/>
                </a:cubicBezTo>
                <a:cubicBezTo>
                  <a:pt x="839" y="12975"/>
                  <a:pt x="1059" y="12518"/>
                  <a:pt x="1335" y="12073"/>
                </a:cubicBezTo>
                <a:cubicBezTo>
                  <a:pt x="1611" y="11628"/>
                  <a:pt x="1928" y="11248"/>
                  <a:pt x="2286" y="10934"/>
                </a:cubicBezTo>
                <a:cubicBezTo>
                  <a:pt x="2644" y="10620"/>
                  <a:pt x="3081" y="10369"/>
                  <a:pt x="3597" y="10181"/>
                </a:cubicBezTo>
                <a:cubicBezTo>
                  <a:pt x="4114" y="9994"/>
                  <a:pt x="4684" y="9900"/>
                  <a:pt x="5308" y="9900"/>
                </a:cubicBezTo>
                <a:cubicBezTo>
                  <a:pt x="5400" y="9900"/>
                  <a:pt x="5615" y="10001"/>
                  <a:pt x="5952" y="10202"/>
                </a:cubicBezTo>
                <a:cubicBezTo>
                  <a:pt x="6289" y="10404"/>
                  <a:pt x="6671" y="10629"/>
                  <a:pt x="7095" y="10877"/>
                </a:cubicBezTo>
                <a:cubicBezTo>
                  <a:pt x="7519" y="11126"/>
                  <a:pt x="8072" y="11351"/>
                  <a:pt x="8752" y="11553"/>
                </a:cubicBezTo>
                <a:cubicBezTo>
                  <a:pt x="9432" y="11754"/>
                  <a:pt x="10114" y="11855"/>
                  <a:pt x="10799" y="11855"/>
                </a:cubicBezTo>
                <a:cubicBezTo>
                  <a:pt x="11485" y="11855"/>
                  <a:pt x="12168" y="11754"/>
                  <a:pt x="12848" y="11553"/>
                </a:cubicBezTo>
                <a:cubicBezTo>
                  <a:pt x="13528" y="11351"/>
                  <a:pt x="14080" y="11126"/>
                  <a:pt x="14504" y="10877"/>
                </a:cubicBezTo>
                <a:cubicBezTo>
                  <a:pt x="14928" y="10629"/>
                  <a:pt x="15310" y="10404"/>
                  <a:pt x="15648" y="10202"/>
                </a:cubicBezTo>
                <a:cubicBezTo>
                  <a:pt x="15985" y="10001"/>
                  <a:pt x="16200" y="9900"/>
                  <a:pt x="16292" y="9900"/>
                </a:cubicBezTo>
                <a:cubicBezTo>
                  <a:pt x="16915" y="9900"/>
                  <a:pt x="17486" y="9994"/>
                  <a:pt x="18003" y="10181"/>
                </a:cubicBezTo>
                <a:cubicBezTo>
                  <a:pt x="18518" y="10369"/>
                  <a:pt x="18955" y="10620"/>
                  <a:pt x="19314" y="10934"/>
                </a:cubicBezTo>
                <a:cubicBezTo>
                  <a:pt x="19671" y="11248"/>
                  <a:pt x="19989" y="11628"/>
                  <a:pt x="20265" y="12073"/>
                </a:cubicBezTo>
                <a:cubicBezTo>
                  <a:pt x="20541" y="12518"/>
                  <a:pt x="20761" y="12975"/>
                  <a:pt x="20925" y="13444"/>
                </a:cubicBezTo>
                <a:cubicBezTo>
                  <a:pt x="21088" y="13913"/>
                  <a:pt x="21224" y="14421"/>
                  <a:pt x="21332" y="14970"/>
                </a:cubicBezTo>
                <a:cubicBezTo>
                  <a:pt x="21439" y="15518"/>
                  <a:pt x="21510" y="16029"/>
                  <a:pt x="21546" y="16502"/>
                </a:cubicBezTo>
                <a:cubicBezTo>
                  <a:pt x="21582" y="16976"/>
                  <a:pt x="21600" y="17461"/>
                  <a:pt x="21600" y="17958"/>
                </a:cubicBezTo>
                <a:cubicBezTo>
                  <a:pt x="21600" y="19083"/>
                  <a:pt x="21226" y="19971"/>
                  <a:pt x="20480" y="20623"/>
                </a:cubicBezTo>
                <a:cubicBezTo>
                  <a:pt x="19733" y="21274"/>
                  <a:pt x="18740" y="21600"/>
                  <a:pt x="17503" y="21600"/>
                </a:cubicBezTo>
                <a:lnTo>
                  <a:pt x="4097" y="21600"/>
                </a:lnTo>
                <a:cubicBezTo>
                  <a:pt x="2859" y="21600"/>
                  <a:pt x="1866" y="21274"/>
                  <a:pt x="1120" y="20623"/>
                </a:cubicBezTo>
                <a:cubicBezTo>
                  <a:pt x="374" y="19971"/>
                  <a:pt x="0" y="19083"/>
                  <a:pt x="0" y="17958"/>
                </a:cubicBezTo>
                <a:close/>
              </a:path>
            </a:pathLst>
          </a:custGeom>
          <a:solidFill>
            <a:srgbClr val="59AE62"/>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7698" name="Group 7698"/>
          <p:cNvGrpSpPr/>
          <p:nvPr/>
        </p:nvGrpSpPr>
        <p:grpSpPr>
          <a:xfrm>
            <a:off x="8631304" y="13428563"/>
            <a:ext cx="342558" cy="342558"/>
            <a:chOff x="0" y="0"/>
            <a:chExt cx="342557" cy="342557"/>
          </a:xfrm>
        </p:grpSpPr>
        <p:sp>
          <p:nvSpPr>
            <p:cNvPr id="7696" name="Shape 7696"/>
            <p:cNvSpPr/>
            <p:nvPr/>
          </p:nvSpPr>
          <p:spPr>
            <a:xfrm>
              <a:off x="138070" y="0"/>
              <a:ext cx="66417" cy="342558"/>
            </a:xfrm>
            <a:prstGeom prst="roundRect">
              <a:avLst>
                <a:gd name="adj" fmla="val 0"/>
              </a:avLst>
            </a:prstGeom>
            <a:solidFill>
              <a:srgbClr val="7F7E7C"/>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697" name="Shape 7697"/>
            <p:cNvSpPr/>
            <p:nvPr/>
          </p:nvSpPr>
          <p:spPr>
            <a:xfrm rot="16200000">
              <a:off x="138070" y="-5549"/>
              <a:ext cx="66417" cy="342559"/>
            </a:xfrm>
            <a:prstGeom prst="roundRect">
              <a:avLst>
                <a:gd name="adj" fmla="val 0"/>
              </a:avLst>
            </a:prstGeom>
            <a:solidFill>
              <a:srgbClr val="7F7E7C"/>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7699" name="Shape 7699"/>
          <p:cNvSpPr/>
          <p:nvPr/>
        </p:nvSpPr>
        <p:spPr>
          <a:xfrm>
            <a:off x="8101509" y="15227439"/>
            <a:ext cx="345441" cy="448757"/>
          </a:xfrm>
          <a:custGeom>
            <a:avLst/>
            <a:gdLst/>
            <a:ahLst/>
            <a:cxnLst>
              <a:cxn ang="0">
                <a:pos x="wd2" y="hd2"/>
              </a:cxn>
              <a:cxn ang="5400000">
                <a:pos x="wd2" y="hd2"/>
              </a:cxn>
              <a:cxn ang="10800000">
                <a:pos x="wd2" y="hd2"/>
              </a:cxn>
              <a:cxn ang="16200000">
                <a:pos x="wd2" y="hd2"/>
              </a:cxn>
            </a:cxnLst>
            <a:rect l="0" t="0" r="r" b="b"/>
            <a:pathLst>
              <a:path w="21600" h="21600" extrusionOk="0">
                <a:moveTo>
                  <a:pt x="6635" y="9218"/>
                </a:moveTo>
                <a:cubicBezTo>
                  <a:pt x="5484" y="8163"/>
                  <a:pt x="4910" y="6891"/>
                  <a:pt x="4910" y="5400"/>
                </a:cubicBezTo>
                <a:cubicBezTo>
                  <a:pt x="4910" y="3909"/>
                  <a:pt x="5484" y="2637"/>
                  <a:pt x="6635" y="1582"/>
                </a:cubicBezTo>
                <a:cubicBezTo>
                  <a:pt x="7785" y="528"/>
                  <a:pt x="9174" y="0"/>
                  <a:pt x="10799" y="0"/>
                </a:cubicBezTo>
                <a:cubicBezTo>
                  <a:pt x="12426" y="0"/>
                  <a:pt x="13815" y="528"/>
                  <a:pt x="14965" y="1582"/>
                </a:cubicBezTo>
                <a:cubicBezTo>
                  <a:pt x="16115" y="2637"/>
                  <a:pt x="16690" y="3909"/>
                  <a:pt x="16690" y="5400"/>
                </a:cubicBezTo>
                <a:cubicBezTo>
                  <a:pt x="16690" y="6891"/>
                  <a:pt x="16115" y="8163"/>
                  <a:pt x="14965" y="9218"/>
                </a:cubicBezTo>
                <a:cubicBezTo>
                  <a:pt x="13815" y="10273"/>
                  <a:pt x="12426" y="10800"/>
                  <a:pt x="10799" y="10800"/>
                </a:cubicBezTo>
                <a:cubicBezTo>
                  <a:pt x="9174" y="10800"/>
                  <a:pt x="7785" y="10273"/>
                  <a:pt x="6635" y="9218"/>
                </a:cubicBezTo>
                <a:close/>
                <a:moveTo>
                  <a:pt x="0" y="17958"/>
                </a:moveTo>
                <a:cubicBezTo>
                  <a:pt x="0" y="17461"/>
                  <a:pt x="18" y="16976"/>
                  <a:pt x="54" y="16502"/>
                </a:cubicBezTo>
                <a:cubicBezTo>
                  <a:pt x="90" y="16029"/>
                  <a:pt x="161" y="15518"/>
                  <a:pt x="268" y="14970"/>
                </a:cubicBezTo>
                <a:cubicBezTo>
                  <a:pt x="376" y="14421"/>
                  <a:pt x="511" y="13913"/>
                  <a:pt x="675" y="13444"/>
                </a:cubicBezTo>
                <a:cubicBezTo>
                  <a:pt x="839" y="12975"/>
                  <a:pt x="1059" y="12518"/>
                  <a:pt x="1335" y="12073"/>
                </a:cubicBezTo>
                <a:cubicBezTo>
                  <a:pt x="1611" y="11628"/>
                  <a:pt x="1928" y="11248"/>
                  <a:pt x="2286" y="10934"/>
                </a:cubicBezTo>
                <a:cubicBezTo>
                  <a:pt x="2644" y="10620"/>
                  <a:pt x="3081" y="10369"/>
                  <a:pt x="3597" y="10181"/>
                </a:cubicBezTo>
                <a:cubicBezTo>
                  <a:pt x="4114" y="9994"/>
                  <a:pt x="4684" y="9900"/>
                  <a:pt x="5308" y="9900"/>
                </a:cubicBezTo>
                <a:cubicBezTo>
                  <a:pt x="5400" y="9900"/>
                  <a:pt x="5615" y="10001"/>
                  <a:pt x="5952" y="10202"/>
                </a:cubicBezTo>
                <a:cubicBezTo>
                  <a:pt x="6289" y="10404"/>
                  <a:pt x="6671" y="10629"/>
                  <a:pt x="7095" y="10877"/>
                </a:cubicBezTo>
                <a:cubicBezTo>
                  <a:pt x="7519" y="11126"/>
                  <a:pt x="8072" y="11351"/>
                  <a:pt x="8752" y="11553"/>
                </a:cubicBezTo>
                <a:cubicBezTo>
                  <a:pt x="9432" y="11754"/>
                  <a:pt x="10114" y="11855"/>
                  <a:pt x="10799" y="11855"/>
                </a:cubicBezTo>
                <a:cubicBezTo>
                  <a:pt x="11485" y="11855"/>
                  <a:pt x="12168" y="11754"/>
                  <a:pt x="12848" y="11553"/>
                </a:cubicBezTo>
                <a:cubicBezTo>
                  <a:pt x="13528" y="11351"/>
                  <a:pt x="14080" y="11126"/>
                  <a:pt x="14504" y="10877"/>
                </a:cubicBezTo>
                <a:cubicBezTo>
                  <a:pt x="14928" y="10629"/>
                  <a:pt x="15310" y="10404"/>
                  <a:pt x="15648" y="10202"/>
                </a:cubicBezTo>
                <a:cubicBezTo>
                  <a:pt x="15985" y="10001"/>
                  <a:pt x="16200" y="9900"/>
                  <a:pt x="16292" y="9900"/>
                </a:cubicBezTo>
                <a:cubicBezTo>
                  <a:pt x="16915" y="9900"/>
                  <a:pt x="17486" y="9994"/>
                  <a:pt x="18003" y="10181"/>
                </a:cubicBezTo>
                <a:cubicBezTo>
                  <a:pt x="18518" y="10369"/>
                  <a:pt x="18955" y="10620"/>
                  <a:pt x="19314" y="10934"/>
                </a:cubicBezTo>
                <a:cubicBezTo>
                  <a:pt x="19671" y="11248"/>
                  <a:pt x="19989" y="11628"/>
                  <a:pt x="20265" y="12073"/>
                </a:cubicBezTo>
                <a:cubicBezTo>
                  <a:pt x="20541" y="12518"/>
                  <a:pt x="20761" y="12975"/>
                  <a:pt x="20925" y="13444"/>
                </a:cubicBezTo>
                <a:cubicBezTo>
                  <a:pt x="21088" y="13913"/>
                  <a:pt x="21224" y="14421"/>
                  <a:pt x="21332" y="14970"/>
                </a:cubicBezTo>
                <a:cubicBezTo>
                  <a:pt x="21439" y="15518"/>
                  <a:pt x="21510" y="16029"/>
                  <a:pt x="21546" y="16502"/>
                </a:cubicBezTo>
                <a:cubicBezTo>
                  <a:pt x="21582" y="16976"/>
                  <a:pt x="21600" y="17461"/>
                  <a:pt x="21600" y="17958"/>
                </a:cubicBezTo>
                <a:cubicBezTo>
                  <a:pt x="21600" y="19083"/>
                  <a:pt x="21226" y="19971"/>
                  <a:pt x="20480" y="20623"/>
                </a:cubicBezTo>
                <a:cubicBezTo>
                  <a:pt x="19733" y="21274"/>
                  <a:pt x="18740" y="21600"/>
                  <a:pt x="17503" y="21600"/>
                </a:cubicBezTo>
                <a:lnTo>
                  <a:pt x="4097" y="21600"/>
                </a:lnTo>
                <a:cubicBezTo>
                  <a:pt x="2859" y="21600"/>
                  <a:pt x="1866" y="21274"/>
                  <a:pt x="1120" y="20623"/>
                </a:cubicBezTo>
                <a:cubicBezTo>
                  <a:pt x="374" y="19971"/>
                  <a:pt x="0" y="19083"/>
                  <a:pt x="0" y="17958"/>
                </a:cubicBezTo>
                <a:close/>
              </a:path>
            </a:pathLst>
          </a:custGeom>
          <a:solidFill>
            <a:srgbClr val="59B589"/>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7702" name="Group 7702"/>
          <p:cNvGrpSpPr/>
          <p:nvPr/>
        </p:nvGrpSpPr>
        <p:grpSpPr>
          <a:xfrm>
            <a:off x="8618604" y="15278958"/>
            <a:ext cx="342558" cy="342559"/>
            <a:chOff x="0" y="0"/>
            <a:chExt cx="342557" cy="342557"/>
          </a:xfrm>
        </p:grpSpPr>
        <p:sp>
          <p:nvSpPr>
            <p:cNvPr id="7700" name="Shape 7700"/>
            <p:cNvSpPr/>
            <p:nvPr/>
          </p:nvSpPr>
          <p:spPr>
            <a:xfrm>
              <a:off x="138070" y="0"/>
              <a:ext cx="66417" cy="342558"/>
            </a:xfrm>
            <a:prstGeom prst="roundRect">
              <a:avLst>
                <a:gd name="adj" fmla="val 0"/>
              </a:avLst>
            </a:prstGeom>
            <a:solidFill>
              <a:srgbClr val="7F7E7C"/>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701" name="Shape 7701"/>
            <p:cNvSpPr/>
            <p:nvPr/>
          </p:nvSpPr>
          <p:spPr>
            <a:xfrm rot="16200000">
              <a:off x="138070" y="-5549"/>
              <a:ext cx="66417" cy="342559"/>
            </a:xfrm>
            <a:prstGeom prst="roundRect">
              <a:avLst>
                <a:gd name="adj" fmla="val 0"/>
              </a:avLst>
            </a:prstGeom>
            <a:solidFill>
              <a:srgbClr val="7F7E7C"/>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7725" name="Group 7725"/>
          <p:cNvGrpSpPr/>
          <p:nvPr/>
        </p:nvGrpSpPr>
        <p:grpSpPr>
          <a:xfrm>
            <a:off x="168076" y="-10081"/>
            <a:ext cx="9256278" cy="511141"/>
            <a:chOff x="0" y="0"/>
            <a:chExt cx="9256277" cy="511140"/>
          </a:xfrm>
        </p:grpSpPr>
        <p:sp>
          <p:nvSpPr>
            <p:cNvPr id="7703" name="Shape 7703"/>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704" name="Shape 7704"/>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705" name="Shape 7705"/>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706" name="Shape 7706"/>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707" name="Shape 7707"/>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7708" name="Shape 7708"/>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7712" name="Group 7712"/>
            <p:cNvGrpSpPr/>
            <p:nvPr/>
          </p:nvGrpSpPr>
          <p:grpSpPr>
            <a:xfrm>
              <a:off x="8469476" y="114183"/>
              <a:ext cx="786802" cy="307864"/>
              <a:chOff x="0" y="0"/>
              <a:chExt cx="786801" cy="307863"/>
            </a:xfrm>
          </p:grpSpPr>
          <p:sp>
            <p:nvSpPr>
              <p:cNvPr id="7709" name="Shape 7709"/>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710" name="Shape 7710"/>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711" name="Shape 7711"/>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7717" name="Group 7717"/>
            <p:cNvGrpSpPr/>
            <p:nvPr/>
          </p:nvGrpSpPr>
          <p:grpSpPr>
            <a:xfrm>
              <a:off x="3398375" y="142780"/>
              <a:ext cx="322567" cy="250980"/>
              <a:chOff x="0" y="0"/>
              <a:chExt cx="322565" cy="250978"/>
            </a:xfrm>
          </p:grpSpPr>
          <p:sp>
            <p:nvSpPr>
              <p:cNvPr id="7713" name="Shape 7713"/>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7714" name="Shape 7714"/>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715" name="Shape 7715"/>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716" name="Shape 7716"/>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7718" name="Shape 7718"/>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719" name="Shape 7719"/>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7720" name="Shape 7720"/>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721" name="Shape 7721"/>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722" name="Shape 7722"/>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723" name="Shape 7723"/>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724" name="Shape 7724"/>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7726" name="Shape 7726"/>
          <p:cNvSpPr/>
          <p:nvPr/>
        </p:nvSpPr>
        <p:spPr>
          <a:xfrm rot="10860000" flipH="1">
            <a:off x="286761" y="1024700"/>
            <a:ext cx="289556" cy="5089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FFFFFF"/>
            </a:solidFill>
            <a:miter lim="400000"/>
          </a:ln>
        </p:spPr>
        <p:txBody>
          <a:bodyPr lIns="0" tIns="0" rIns="0" bIns="0" anchor="ctr"/>
          <a:lstStyle/>
          <a:p>
            <a:pPr lvl="0" algn="l" defTabSz="1026914">
              <a:lnSpc>
                <a:spcPct val="120000"/>
              </a:lnSpc>
              <a:defRPr sz="3600">
                <a:solidFill>
                  <a:srgbClr val="9B9A99"/>
                </a:solidFill>
                <a:latin typeface="+mn-lt"/>
                <a:ea typeface="+mn-ea"/>
                <a:cs typeface="+mn-cs"/>
                <a:sym typeface="Helvetica Neue"/>
              </a:defRPr>
            </a:pPr>
            <a:endParaRPr/>
          </a:p>
        </p:txBody>
      </p:sp>
    </p:spTree>
  </p:cSld>
  <p:clrMapOvr>
    <a:masterClrMapping/>
  </p:clrMapOvr>
  <p:transition xmlns:p14="http://schemas.microsoft.com/office/powerpoint/2010/mai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8" name="Shape 7728"/>
          <p:cNvSpPr/>
          <p:nvPr/>
        </p:nvSpPr>
        <p:spPr>
          <a:xfrm>
            <a:off x="3033223" y="7933797"/>
            <a:ext cx="3458554" cy="107420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a:solidFill>
                  <a:srgbClr val="53585F"/>
                </a:solidFill>
                <a:latin typeface="+mn-lt"/>
                <a:ea typeface="+mn-ea"/>
                <a:cs typeface="+mn-cs"/>
                <a:sym typeface="Helvetica Neue"/>
              </a:defRPr>
            </a:lvl1pPr>
          </a:lstStyle>
          <a:p>
            <a:pPr lvl="0">
              <a:defRPr sz="1800">
                <a:solidFill>
                  <a:srgbClr val="000000"/>
                </a:solidFill>
              </a:defRPr>
            </a:pPr>
            <a:r>
              <a:rPr sz="6400">
                <a:solidFill>
                  <a:srgbClr val="53585F"/>
                </a:solidFill>
              </a:rPr>
              <a:t>PROFILE</a:t>
            </a:r>
          </a:p>
        </p:txBody>
      </p:sp>
    </p:spTree>
  </p:cSld>
  <p:clrMapOvr>
    <a:masterClrMapping/>
  </p:clrMapOvr>
  <p:transition xmlns:p14="http://schemas.microsoft.com/office/powerpoint/2010/main" spd="med"/>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30" name="Shape 7730"/>
          <p:cNvSpPr/>
          <p:nvPr/>
        </p:nvSpPr>
        <p:spPr>
          <a:xfrm>
            <a:off x="4358446" y="940799"/>
            <a:ext cx="789137"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0">
                <a:solidFill>
                  <a:srgbClr val="000000"/>
                </a:solidFill>
                <a:latin typeface="Open Sans"/>
                <a:ea typeface="Open Sans"/>
                <a:cs typeface="Open Sans"/>
                <a:sym typeface="Open Sans"/>
              </a:defRPr>
            </a:lvl1pPr>
          </a:lstStyle>
          <a:p>
            <a:pPr lvl="0">
              <a:defRPr sz="1800" b="0" spc="0"/>
            </a:pPr>
            <a:r>
              <a:rPr sz="3600" b="1" spc="0"/>
              <a:t>ME</a:t>
            </a:r>
          </a:p>
        </p:txBody>
      </p:sp>
      <p:sp>
        <p:nvSpPr>
          <p:cNvPr id="7731" name="Shape 7731"/>
          <p:cNvSpPr/>
          <p:nvPr/>
        </p:nvSpPr>
        <p:spPr>
          <a:xfrm>
            <a:off x="8535653" y="983578"/>
            <a:ext cx="595999" cy="595999"/>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2"/>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4"/>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4"/>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2"/>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6"/>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7"/>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ln w="25400">
            <a:solidFill>
              <a:srgbClr val="A6AAA9"/>
            </a:solidFill>
            <a:miter lim="400000"/>
          </a:ln>
        </p:spPr>
        <p:txBody>
          <a:bodyPr lIns="0" tIns="0" rIns="0" bIns="0" anchor="ctr"/>
          <a:lstStyle/>
          <a:p>
            <a:pPr lvl="0"/>
            <a:endParaRPr/>
          </a:p>
        </p:txBody>
      </p:sp>
      <p:sp>
        <p:nvSpPr>
          <p:cNvPr id="7732" name="Shape 7732"/>
          <p:cNvSpPr/>
          <p:nvPr/>
        </p:nvSpPr>
        <p:spPr>
          <a:xfrm>
            <a:off x="298159" y="7693291"/>
            <a:ext cx="8868375" cy="1202511"/>
          </a:xfrm>
          <a:prstGeom prst="roundRect">
            <a:avLst>
              <a:gd name="adj" fmla="val 13276"/>
            </a:avLst>
          </a:prstGeom>
          <a:ln w="25400">
            <a:solidFill>
              <a:srgbClr val="52586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733" name="Shape 7733"/>
          <p:cNvSpPr/>
          <p:nvPr/>
        </p:nvSpPr>
        <p:spPr>
          <a:xfrm>
            <a:off x="312724" y="7714368"/>
            <a:ext cx="4418641" cy="1160356"/>
          </a:xfrm>
          <a:custGeom>
            <a:avLst/>
            <a:gdLst/>
            <a:ahLst/>
            <a:cxnLst>
              <a:cxn ang="0">
                <a:pos x="wd2" y="hd2"/>
              </a:cxn>
              <a:cxn ang="5400000">
                <a:pos x="wd2" y="hd2"/>
              </a:cxn>
              <a:cxn ang="10800000">
                <a:pos x="wd2" y="hd2"/>
              </a:cxn>
              <a:cxn ang="16200000">
                <a:pos x="wd2" y="hd2"/>
              </a:cxn>
            </a:cxnLst>
            <a:rect l="0" t="0" r="r" b="b"/>
            <a:pathLst>
              <a:path w="21600" h="21600" extrusionOk="0">
                <a:moveTo>
                  <a:pt x="305" y="0"/>
                </a:moveTo>
                <a:cubicBezTo>
                  <a:pt x="137" y="0"/>
                  <a:pt x="0" y="768"/>
                  <a:pt x="0" y="1712"/>
                </a:cubicBezTo>
                <a:lnTo>
                  <a:pt x="0" y="19898"/>
                </a:lnTo>
                <a:cubicBezTo>
                  <a:pt x="0" y="20842"/>
                  <a:pt x="137" y="21600"/>
                  <a:pt x="305" y="21600"/>
                </a:cubicBezTo>
                <a:lnTo>
                  <a:pt x="21600" y="21600"/>
                </a:lnTo>
                <a:lnTo>
                  <a:pt x="21600" y="0"/>
                </a:lnTo>
                <a:lnTo>
                  <a:pt x="305" y="0"/>
                </a:lnTo>
                <a:close/>
              </a:path>
            </a:pathLst>
          </a:custGeom>
          <a:solidFill>
            <a:srgbClr val="53585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734" name="Shape 7734"/>
          <p:cNvSpPr/>
          <p:nvPr/>
        </p:nvSpPr>
        <p:spPr>
          <a:xfrm>
            <a:off x="1541469" y="7969673"/>
            <a:ext cx="1859551" cy="54814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0">
                <a:latin typeface="Helvetica Neue Medium"/>
                <a:ea typeface="Helvetica Neue Medium"/>
                <a:cs typeface="Helvetica Neue Medium"/>
                <a:sym typeface="Helvetica Neue Medium"/>
              </a:defRPr>
            </a:lvl1pPr>
          </a:lstStyle>
          <a:p>
            <a:pPr lvl="0">
              <a:defRPr sz="1800" spc="0">
                <a:solidFill>
                  <a:srgbClr val="000000"/>
                </a:solidFill>
              </a:defRPr>
            </a:pPr>
            <a:r>
              <a:rPr sz="3000" spc="0">
                <a:solidFill>
                  <a:srgbClr val="FFFFFF"/>
                </a:solidFill>
              </a:rPr>
              <a:t>LOVES (2)</a:t>
            </a:r>
          </a:p>
        </p:txBody>
      </p:sp>
      <p:sp>
        <p:nvSpPr>
          <p:cNvPr id="7735" name="Shape 7735"/>
          <p:cNvSpPr/>
          <p:nvPr/>
        </p:nvSpPr>
        <p:spPr>
          <a:xfrm>
            <a:off x="5782204" y="7956973"/>
            <a:ext cx="2431051" cy="54814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0">
                <a:solidFill>
                  <a:srgbClr val="000000"/>
                </a:solidFill>
                <a:latin typeface="Helvetica Neue Medium"/>
                <a:ea typeface="Helvetica Neue Medium"/>
                <a:cs typeface="Helvetica Neue Medium"/>
                <a:sym typeface="Helvetica Neue Medium"/>
              </a:defRPr>
            </a:lvl1pPr>
          </a:lstStyle>
          <a:p>
            <a:pPr lvl="0">
              <a:defRPr sz="1800" spc="0"/>
            </a:pPr>
            <a:r>
              <a:rPr sz="3000" spc="0"/>
              <a:t>BRANDS (81)</a:t>
            </a:r>
          </a:p>
        </p:txBody>
      </p:sp>
      <p:grpSp>
        <p:nvGrpSpPr>
          <p:cNvPr id="7738" name="Group 7738"/>
          <p:cNvGrpSpPr/>
          <p:nvPr/>
        </p:nvGrpSpPr>
        <p:grpSpPr>
          <a:xfrm>
            <a:off x="3441895" y="2148171"/>
            <a:ext cx="2643591" cy="2643787"/>
            <a:chOff x="0" y="0"/>
            <a:chExt cx="2643589" cy="2643785"/>
          </a:xfrm>
        </p:grpSpPr>
        <p:pic>
          <p:nvPicPr>
            <p:cNvPr id="7736" name="MUSIC_03.jpg"/>
            <p:cNvPicPr/>
            <p:nvPr/>
          </p:nvPicPr>
          <p:blipFill>
            <a:blip r:embed="rId2">
              <a:extLst/>
            </a:blip>
            <a:stretch>
              <a:fillRect/>
            </a:stretch>
          </p:blipFill>
          <p:spPr>
            <a:xfrm>
              <a:off x="0" y="0"/>
              <a:ext cx="2643590" cy="2643786"/>
            </a:xfrm>
            <a:prstGeom prst="rect">
              <a:avLst/>
            </a:prstGeom>
            <a:ln>
              <a:noFill/>
            </a:ln>
            <a:effectLst/>
          </p:spPr>
        </p:pic>
        <p:sp>
          <p:nvSpPr>
            <p:cNvPr id="7737" name="Shape 7737"/>
            <p:cNvSpPr/>
            <p:nvPr/>
          </p:nvSpPr>
          <p:spPr>
            <a:xfrm>
              <a:off x="0" y="0"/>
              <a:ext cx="2643590" cy="2643786"/>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7"/>
                    <a:pt x="2882" y="3017"/>
                  </a:cubicBezTo>
                  <a:cubicBezTo>
                    <a:pt x="-961" y="7039"/>
                    <a:pt x="-961" y="13558"/>
                    <a:pt x="2882" y="17579"/>
                  </a:cubicBezTo>
                  <a:cubicBezTo>
                    <a:pt x="6724" y="21600"/>
                    <a:pt x="12954" y="21600"/>
                    <a:pt x="16796" y="17579"/>
                  </a:cubicBezTo>
                  <a:cubicBezTo>
                    <a:pt x="20639" y="13558"/>
                    <a:pt x="20639" y="7039"/>
                    <a:pt x="16796" y="3017"/>
                  </a:cubicBezTo>
                  <a:cubicBezTo>
                    <a:pt x="14875" y="1007"/>
                    <a:pt x="12357" y="0"/>
                    <a:pt x="9839" y="0"/>
                  </a:cubicBezTo>
                  <a:close/>
                </a:path>
              </a:pathLst>
            </a:custGeom>
            <a:ln w="25400" cap="flat">
              <a:solidFill>
                <a:srgbClr val="DCDEE0"/>
              </a:solidFill>
              <a:prstDash val="solid"/>
              <a:miter lim="400000"/>
            </a:ln>
          </p:spPr>
          <p:txBody>
            <a:bodyPr/>
            <a:lstStyle/>
            <a:p>
              <a:pPr lvl="0"/>
              <a:endParaRPr/>
            </a:p>
          </p:txBody>
        </p:sp>
      </p:grpSp>
      <p:sp>
        <p:nvSpPr>
          <p:cNvPr id="7739" name="Shape 7739"/>
          <p:cNvSpPr/>
          <p:nvPr/>
        </p:nvSpPr>
        <p:spPr>
          <a:xfrm>
            <a:off x="2946707" y="4980379"/>
            <a:ext cx="3601102" cy="62250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500" spc="0">
                <a:solidFill>
                  <a:srgbClr val="000000"/>
                </a:solidFill>
                <a:latin typeface="Helvetica Neue Medium"/>
                <a:ea typeface="Helvetica Neue Medium"/>
                <a:cs typeface="Helvetica Neue Medium"/>
                <a:sym typeface="Helvetica Neue Medium"/>
              </a:defRPr>
            </a:lvl1pPr>
          </a:lstStyle>
          <a:p>
            <a:pPr lvl="0">
              <a:defRPr sz="1800" spc="0"/>
            </a:pPr>
            <a:r>
              <a:rPr sz="3500" spc="0"/>
              <a:t>LARA MITCHELL</a:t>
            </a:r>
          </a:p>
        </p:txBody>
      </p:sp>
      <p:sp>
        <p:nvSpPr>
          <p:cNvPr id="7740" name="Shape 7740"/>
          <p:cNvSpPr/>
          <p:nvPr/>
        </p:nvSpPr>
        <p:spPr>
          <a:xfrm>
            <a:off x="2338138" y="5511788"/>
            <a:ext cx="4734844" cy="52311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spc="0">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2900" spc="0">
                <a:solidFill>
                  <a:srgbClr val="53585F"/>
                </a:solidFill>
              </a:rPr>
              <a:t>member since August 2014</a:t>
            </a:r>
          </a:p>
        </p:txBody>
      </p:sp>
      <p:grpSp>
        <p:nvGrpSpPr>
          <p:cNvPr id="7743" name="Group 7743"/>
          <p:cNvGrpSpPr/>
          <p:nvPr/>
        </p:nvGrpSpPr>
        <p:grpSpPr>
          <a:xfrm>
            <a:off x="3222533" y="6514218"/>
            <a:ext cx="3079934" cy="864638"/>
            <a:chOff x="0" y="0"/>
            <a:chExt cx="3079933" cy="864637"/>
          </a:xfrm>
        </p:grpSpPr>
        <p:sp>
          <p:nvSpPr>
            <p:cNvPr id="7741" name="Shape 7741"/>
            <p:cNvSpPr/>
            <p:nvPr/>
          </p:nvSpPr>
          <p:spPr>
            <a:xfrm>
              <a:off x="0" y="0"/>
              <a:ext cx="3079934" cy="864638"/>
            </a:xfrm>
            <a:prstGeom prst="roundRect">
              <a:avLst>
                <a:gd name="adj" fmla="val 11320"/>
              </a:avLst>
            </a:prstGeom>
            <a:noFill/>
            <a:ln w="38100" cap="flat">
              <a:solidFill>
                <a:srgbClr val="999999"/>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742" name="Shape 7742"/>
            <p:cNvSpPr/>
            <p:nvPr/>
          </p:nvSpPr>
          <p:spPr>
            <a:xfrm>
              <a:off x="351598" y="136609"/>
              <a:ext cx="2305537" cy="5231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900" spc="0">
                  <a:solidFill>
                    <a:srgbClr val="474B51"/>
                  </a:solidFill>
                  <a:latin typeface="Helvetica Neue Medium"/>
                  <a:ea typeface="Helvetica Neue Medium"/>
                  <a:cs typeface="Helvetica Neue Medium"/>
                  <a:sym typeface="Helvetica Neue Medium"/>
                </a:defRPr>
              </a:lvl1pPr>
            </a:lstStyle>
            <a:p>
              <a:pPr lvl="0">
                <a:defRPr sz="1800" spc="0">
                  <a:solidFill>
                    <a:srgbClr val="000000"/>
                  </a:solidFill>
                </a:defRPr>
              </a:pPr>
              <a:r>
                <a:rPr sz="2900" spc="0">
                  <a:solidFill>
                    <a:srgbClr val="474B51"/>
                  </a:solidFill>
                </a:rPr>
                <a:t>MY ORDERS</a:t>
              </a:r>
            </a:p>
          </p:txBody>
        </p:sp>
      </p:grpSp>
      <p:pic>
        <p:nvPicPr>
          <p:cNvPr id="7744" name="VD_04.jpg"/>
          <p:cNvPicPr/>
          <p:nvPr/>
        </p:nvPicPr>
        <p:blipFill>
          <a:blip r:embed="rId3">
            <a:extLst/>
          </a:blip>
          <a:srcRect l="2035" t="15813" r="59760" b="25920"/>
          <a:stretch>
            <a:fillRect/>
          </a:stretch>
        </p:blipFill>
        <p:spPr>
          <a:xfrm>
            <a:off x="298888" y="9126034"/>
            <a:ext cx="4344713" cy="4388945"/>
          </a:xfrm>
          <a:prstGeom prst="rect">
            <a:avLst/>
          </a:prstGeom>
          <a:ln w="12700">
            <a:miter lim="400000"/>
          </a:ln>
        </p:spPr>
      </p:pic>
      <p:pic>
        <p:nvPicPr>
          <p:cNvPr id="7745" name="NYR_10.jpg"/>
          <p:cNvPicPr/>
          <p:nvPr/>
        </p:nvPicPr>
        <p:blipFill>
          <a:blip r:embed="rId4">
            <a:extLst/>
          </a:blip>
          <a:srcRect l="4059" t="15534" r="50327" b="53945"/>
          <a:stretch>
            <a:fillRect/>
          </a:stretch>
        </p:blipFill>
        <p:spPr>
          <a:xfrm>
            <a:off x="4888873" y="9100634"/>
            <a:ext cx="4344713" cy="4388946"/>
          </a:xfrm>
          <a:prstGeom prst="rect">
            <a:avLst/>
          </a:prstGeom>
          <a:ln w="12700">
            <a:miter lim="400000"/>
          </a:ln>
        </p:spPr>
      </p:pic>
      <p:sp>
        <p:nvSpPr>
          <p:cNvPr id="7746" name="Shape 7746"/>
          <p:cNvSpPr/>
          <p:nvPr/>
        </p:nvSpPr>
        <p:spPr>
          <a:xfrm>
            <a:off x="1735385" y="13742194"/>
            <a:ext cx="1396941" cy="52311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b="1" spc="0">
                <a:solidFill>
                  <a:srgbClr val="53585F"/>
                </a:solidFill>
                <a:latin typeface="+mn-lt"/>
                <a:ea typeface="+mn-ea"/>
                <a:cs typeface="+mn-cs"/>
                <a:sym typeface="Helvetica Neue"/>
              </a:defRPr>
            </a:lvl1pPr>
          </a:lstStyle>
          <a:p>
            <a:pPr lvl="0">
              <a:defRPr sz="1800" b="0" spc="0">
                <a:solidFill>
                  <a:srgbClr val="000000"/>
                </a:solidFill>
              </a:defRPr>
            </a:pPr>
            <a:r>
              <a:rPr sz="2900" b="1" spc="0">
                <a:solidFill>
                  <a:srgbClr val="53585F"/>
                </a:solidFill>
              </a:rPr>
              <a:t>Demi G</a:t>
            </a:r>
          </a:p>
        </p:txBody>
      </p:sp>
      <p:sp>
        <p:nvSpPr>
          <p:cNvPr id="7747" name="Shape 7747"/>
          <p:cNvSpPr/>
          <p:nvPr/>
        </p:nvSpPr>
        <p:spPr>
          <a:xfrm>
            <a:off x="540531" y="14179217"/>
            <a:ext cx="3862849"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0">
                <a:solidFill>
                  <a:srgbClr val="53585F"/>
                </a:solidFill>
                <a:latin typeface="+mn-lt"/>
                <a:ea typeface="+mn-ea"/>
                <a:cs typeface="+mn-cs"/>
                <a:sym typeface="Helvetica Neue"/>
              </a:defRPr>
            </a:lvl1pPr>
          </a:lstStyle>
          <a:p>
            <a:pPr lvl="0">
              <a:defRPr sz="1800" spc="0">
                <a:solidFill>
                  <a:srgbClr val="000000"/>
                </a:solidFill>
              </a:defRPr>
            </a:pPr>
            <a:r>
              <a:rPr sz="3000" spc="0">
                <a:solidFill>
                  <a:srgbClr val="53585F"/>
                </a:solidFill>
              </a:rPr>
              <a:t>Demi G x Kurosawa…</a:t>
            </a:r>
          </a:p>
        </p:txBody>
      </p:sp>
      <p:sp>
        <p:nvSpPr>
          <p:cNvPr id="7748" name="Shape 7748"/>
          <p:cNvSpPr/>
          <p:nvPr/>
        </p:nvSpPr>
        <p:spPr>
          <a:xfrm>
            <a:off x="1833166" y="14644555"/>
            <a:ext cx="1228259" cy="52311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spc="0">
                <a:solidFill>
                  <a:srgbClr val="A6AAA9"/>
                </a:solidFill>
                <a:latin typeface="Helvetica Neue Medium"/>
                <a:ea typeface="Helvetica Neue Medium"/>
                <a:cs typeface="Helvetica Neue Medium"/>
                <a:sym typeface="Helvetica Neue Medium"/>
              </a:defRPr>
            </a:lvl1pPr>
          </a:lstStyle>
          <a:p>
            <a:pPr lvl="0">
              <a:defRPr sz="1800" spc="0">
                <a:solidFill>
                  <a:srgbClr val="000000"/>
                </a:solidFill>
              </a:defRPr>
            </a:pPr>
            <a:r>
              <a:rPr sz="2900" spc="0">
                <a:solidFill>
                  <a:srgbClr val="A6AAA9"/>
                </a:solidFill>
              </a:rPr>
              <a:t>$97.00</a:t>
            </a:r>
          </a:p>
        </p:txBody>
      </p:sp>
      <p:sp>
        <p:nvSpPr>
          <p:cNvPr id="7749" name="Shape 7749"/>
          <p:cNvSpPr/>
          <p:nvPr/>
        </p:nvSpPr>
        <p:spPr>
          <a:xfrm>
            <a:off x="5385278" y="13750578"/>
            <a:ext cx="3402703" cy="52311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b="1" spc="0">
                <a:solidFill>
                  <a:srgbClr val="53585F"/>
                </a:solidFill>
                <a:latin typeface="+mn-lt"/>
                <a:ea typeface="+mn-ea"/>
                <a:cs typeface="+mn-cs"/>
                <a:sym typeface="Helvetica Neue"/>
              </a:defRPr>
            </a:lvl1pPr>
          </a:lstStyle>
          <a:p>
            <a:pPr lvl="0">
              <a:defRPr sz="1800" b="0" spc="0">
                <a:solidFill>
                  <a:srgbClr val="000000"/>
                </a:solidFill>
              </a:defRPr>
            </a:pPr>
            <a:r>
              <a:rPr sz="2900" b="1" spc="0">
                <a:solidFill>
                  <a:srgbClr val="53585F"/>
                </a:solidFill>
              </a:rPr>
              <a:t>Monique New York</a:t>
            </a:r>
          </a:p>
        </p:txBody>
      </p:sp>
      <p:sp>
        <p:nvSpPr>
          <p:cNvPr id="7750" name="Shape 7750"/>
          <p:cNvSpPr/>
          <p:nvPr/>
        </p:nvSpPr>
        <p:spPr>
          <a:xfrm>
            <a:off x="5252170" y="14179217"/>
            <a:ext cx="3821319"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0">
                <a:solidFill>
                  <a:srgbClr val="53585F"/>
                </a:solidFill>
                <a:latin typeface="+mn-lt"/>
                <a:ea typeface="+mn-ea"/>
                <a:cs typeface="+mn-cs"/>
                <a:sym typeface="Helvetica Neue"/>
              </a:defRPr>
            </a:lvl1pPr>
          </a:lstStyle>
          <a:p>
            <a:pPr lvl="0">
              <a:defRPr sz="1800" spc="0">
                <a:solidFill>
                  <a:srgbClr val="000000"/>
                </a:solidFill>
              </a:defRPr>
            </a:pPr>
            <a:r>
              <a:rPr sz="3000" spc="0">
                <a:solidFill>
                  <a:srgbClr val="53585F"/>
                </a:solidFill>
              </a:rPr>
              <a:t>Monique X Channel…</a:t>
            </a:r>
          </a:p>
        </p:txBody>
      </p:sp>
      <p:sp>
        <p:nvSpPr>
          <p:cNvPr id="7751" name="Shape 7751"/>
          <p:cNvSpPr/>
          <p:nvPr/>
        </p:nvSpPr>
        <p:spPr>
          <a:xfrm>
            <a:off x="6409000" y="14644555"/>
            <a:ext cx="1228259" cy="52311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spc="0">
                <a:solidFill>
                  <a:srgbClr val="A6AAA9"/>
                </a:solidFill>
                <a:latin typeface="Helvetica Neue Medium"/>
                <a:ea typeface="Helvetica Neue Medium"/>
                <a:cs typeface="Helvetica Neue Medium"/>
                <a:sym typeface="Helvetica Neue Medium"/>
              </a:defRPr>
            </a:lvl1pPr>
          </a:lstStyle>
          <a:p>
            <a:pPr lvl="0">
              <a:defRPr sz="1800" spc="0">
                <a:solidFill>
                  <a:srgbClr val="000000"/>
                </a:solidFill>
              </a:defRPr>
            </a:pPr>
            <a:r>
              <a:rPr sz="2900" spc="0">
                <a:solidFill>
                  <a:srgbClr val="A6AAA9"/>
                </a:solidFill>
              </a:rPr>
              <a:t>$35.00</a:t>
            </a:r>
          </a:p>
        </p:txBody>
      </p:sp>
      <p:sp>
        <p:nvSpPr>
          <p:cNvPr id="7752" name="Shape 7752"/>
          <p:cNvSpPr/>
          <p:nvPr/>
        </p:nvSpPr>
        <p:spPr>
          <a:xfrm>
            <a:off x="0" y="1916621"/>
            <a:ext cx="9550400" cy="1"/>
          </a:xfrm>
          <a:prstGeom prst="line">
            <a:avLst/>
          </a:prstGeom>
          <a:ln w="1905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753" name="Shape 7753"/>
          <p:cNvSpPr/>
          <p:nvPr/>
        </p:nvSpPr>
        <p:spPr>
          <a:xfrm>
            <a:off x="-12700" y="15587208"/>
            <a:ext cx="9550400" cy="1"/>
          </a:xfrm>
          <a:prstGeom prst="line">
            <a:avLst/>
          </a:prstGeom>
          <a:ln w="19050">
            <a:solidFill>
              <a:srgbClr val="9FA09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754" name="Shape 7754"/>
          <p:cNvSpPr/>
          <p:nvPr/>
        </p:nvSpPr>
        <p:spPr>
          <a:xfrm>
            <a:off x="607647" y="15786031"/>
            <a:ext cx="700368" cy="645135"/>
          </a:xfrm>
          <a:custGeom>
            <a:avLst/>
            <a:gdLst/>
            <a:ahLst/>
            <a:cxnLst>
              <a:cxn ang="0">
                <a:pos x="wd2" y="hd2"/>
              </a:cxn>
              <a:cxn ang="5400000">
                <a:pos x="wd2" y="hd2"/>
              </a:cxn>
              <a:cxn ang="10800000">
                <a:pos x="wd2" y="hd2"/>
              </a:cxn>
              <a:cxn ang="16200000">
                <a:pos x="wd2" y="hd2"/>
              </a:cxn>
            </a:cxnLst>
            <a:rect l="0" t="0" r="r" b="b"/>
            <a:pathLst>
              <a:path w="21585" h="21600" extrusionOk="0">
                <a:moveTo>
                  <a:pt x="3081" y="20522"/>
                </a:moveTo>
                <a:lnTo>
                  <a:pt x="3081" y="12441"/>
                </a:lnTo>
                <a:cubicBezTo>
                  <a:pt x="3081" y="12430"/>
                  <a:pt x="3083" y="12414"/>
                  <a:pt x="3088" y="12391"/>
                </a:cubicBezTo>
                <a:cubicBezTo>
                  <a:pt x="3092" y="12368"/>
                  <a:pt x="3095" y="12352"/>
                  <a:pt x="3095" y="12341"/>
                </a:cubicBezTo>
                <a:lnTo>
                  <a:pt x="10793" y="4360"/>
                </a:lnTo>
                <a:lnTo>
                  <a:pt x="18491" y="12341"/>
                </a:lnTo>
                <a:cubicBezTo>
                  <a:pt x="18500" y="12363"/>
                  <a:pt x="18505" y="12397"/>
                  <a:pt x="18505" y="12441"/>
                </a:cubicBezTo>
                <a:lnTo>
                  <a:pt x="18505" y="20522"/>
                </a:lnTo>
                <a:cubicBezTo>
                  <a:pt x="18505" y="20815"/>
                  <a:pt x="18420" y="21067"/>
                  <a:pt x="18250" y="21280"/>
                </a:cubicBezTo>
                <a:cubicBezTo>
                  <a:pt x="18081" y="21493"/>
                  <a:pt x="17880" y="21600"/>
                  <a:pt x="17648" y="21600"/>
                </a:cubicBezTo>
                <a:lnTo>
                  <a:pt x="12507" y="21600"/>
                </a:lnTo>
                <a:lnTo>
                  <a:pt x="12507" y="15135"/>
                </a:lnTo>
                <a:lnTo>
                  <a:pt x="9079" y="15135"/>
                </a:lnTo>
                <a:lnTo>
                  <a:pt x="9079" y="21600"/>
                </a:lnTo>
                <a:lnTo>
                  <a:pt x="3938" y="21600"/>
                </a:lnTo>
                <a:cubicBezTo>
                  <a:pt x="3706" y="21600"/>
                  <a:pt x="3505" y="21493"/>
                  <a:pt x="3336" y="21280"/>
                </a:cubicBezTo>
                <a:cubicBezTo>
                  <a:pt x="3166" y="21067"/>
                  <a:pt x="3081" y="20815"/>
                  <a:pt x="3081" y="20522"/>
                </a:cubicBezTo>
                <a:close/>
                <a:moveTo>
                  <a:pt x="2" y="10884"/>
                </a:moveTo>
                <a:cubicBezTo>
                  <a:pt x="11" y="10733"/>
                  <a:pt x="60" y="10612"/>
                  <a:pt x="149" y="10522"/>
                </a:cubicBezTo>
                <a:lnTo>
                  <a:pt x="9775" y="438"/>
                </a:lnTo>
                <a:cubicBezTo>
                  <a:pt x="10061" y="146"/>
                  <a:pt x="10400" y="0"/>
                  <a:pt x="10793" y="0"/>
                </a:cubicBezTo>
                <a:cubicBezTo>
                  <a:pt x="11185" y="0"/>
                  <a:pt x="11525" y="146"/>
                  <a:pt x="11811" y="438"/>
                </a:cubicBezTo>
                <a:lnTo>
                  <a:pt x="15077" y="3872"/>
                </a:lnTo>
                <a:lnTo>
                  <a:pt x="15077" y="589"/>
                </a:lnTo>
                <a:cubicBezTo>
                  <a:pt x="15077" y="432"/>
                  <a:pt x="15117" y="303"/>
                  <a:pt x="15198" y="202"/>
                </a:cubicBezTo>
                <a:cubicBezTo>
                  <a:pt x="15278" y="101"/>
                  <a:pt x="15381" y="51"/>
                  <a:pt x="15506" y="51"/>
                </a:cubicBezTo>
                <a:lnTo>
                  <a:pt x="18076" y="51"/>
                </a:lnTo>
                <a:cubicBezTo>
                  <a:pt x="18201" y="51"/>
                  <a:pt x="18304" y="101"/>
                  <a:pt x="18384" y="202"/>
                </a:cubicBezTo>
                <a:cubicBezTo>
                  <a:pt x="18465" y="303"/>
                  <a:pt x="18505" y="432"/>
                  <a:pt x="18505" y="589"/>
                </a:cubicBezTo>
                <a:lnTo>
                  <a:pt x="18505" y="7458"/>
                </a:lnTo>
                <a:lnTo>
                  <a:pt x="21437" y="10522"/>
                </a:lnTo>
                <a:cubicBezTo>
                  <a:pt x="21526" y="10612"/>
                  <a:pt x="21575" y="10733"/>
                  <a:pt x="21584" y="10884"/>
                </a:cubicBezTo>
                <a:cubicBezTo>
                  <a:pt x="21593" y="11035"/>
                  <a:pt x="21562" y="11168"/>
                  <a:pt x="21490" y="11280"/>
                </a:cubicBezTo>
                <a:lnTo>
                  <a:pt x="20660" y="12526"/>
                </a:lnTo>
                <a:cubicBezTo>
                  <a:pt x="20589" y="12626"/>
                  <a:pt x="20495" y="12688"/>
                  <a:pt x="20379" y="12711"/>
                </a:cubicBezTo>
                <a:lnTo>
                  <a:pt x="20339" y="12711"/>
                </a:lnTo>
                <a:cubicBezTo>
                  <a:pt x="20223" y="12711"/>
                  <a:pt x="20129" y="12672"/>
                  <a:pt x="20058" y="12593"/>
                </a:cubicBezTo>
                <a:lnTo>
                  <a:pt x="10793" y="2879"/>
                </a:lnTo>
                <a:lnTo>
                  <a:pt x="1528" y="12593"/>
                </a:lnTo>
                <a:cubicBezTo>
                  <a:pt x="1421" y="12683"/>
                  <a:pt x="1314" y="12722"/>
                  <a:pt x="1207" y="12711"/>
                </a:cubicBezTo>
                <a:cubicBezTo>
                  <a:pt x="1091" y="12688"/>
                  <a:pt x="997" y="12626"/>
                  <a:pt x="926" y="12526"/>
                </a:cubicBezTo>
                <a:lnTo>
                  <a:pt x="96" y="11280"/>
                </a:lnTo>
                <a:cubicBezTo>
                  <a:pt x="24" y="11168"/>
                  <a:pt x="-7" y="11035"/>
                  <a:pt x="2" y="10884"/>
                </a:cubicBezTo>
                <a:close/>
              </a:path>
            </a:pathLst>
          </a:custGeom>
          <a:solidFill>
            <a:srgbClr val="A6AAA9"/>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7764" name="Group 7764"/>
          <p:cNvGrpSpPr/>
          <p:nvPr/>
        </p:nvGrpSpPr>
        <p:grpSpPr>
          <a:xfrm>
            <a:off x="2500202" y="15740335"/>
            <a:ext cx="712516" cy="715691"/>
            <a:chOff x="0" y="0"/>
            <a:chExt cx="712514" cy="715689"/>
          </a:xfrm>
        </p:grpSpPr>
        <p:sp>
          <p:nvSpPr>
            <p:cNvPr id="7755" name="Shape 7755"/>
            <p:cNvSpPr/>
            <p:nvPr/>
          </p:nvSpPr>
          <p:spPr>
            <a:xfrm>
              <a:off x="155985" y="155997"/>
              <a:ext cx="400544" cy="4005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999999"/>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756" name="Shape 7756"/>
            <p:cNvSpPr/>
            <p:nvPr/>
          </p:nvSpPr>
          <p:spPr>
            <a:xfrm>
              <a:off x="322106" y="0"/>
              <a:ext cx="68303" cy="1600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9999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757" name="Shape 7757"/>
            <p:cNvSpPr/>
            <p:nvPr/>
          </p:nvSpPr>
          <p:spPr>
            <a:xfrm rot="10800000" flipH="1">
              <a:off x="322106" y="555625"/>
              <a:ext cx="68303" cy="1600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9999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758" name="Shape 7758"/>
            <p:cNvSpPr/>
            <p:nvPr/>
          </p:nvSpPr>
          <p:spPr>
            <a:xfrm rot="16200000">
              <a:off x="45881" y="276236"/>
              <a:ext cx="68303" cy="1600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9999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759" name="Shape 7759"/>
            <p:cNvSpPr/>
            <p:nvPr/>
          </p:nvSpPr>
          <p:spPr>
            <a:xfrm rot="5400000">
              <a:off x="598331" y="276236"/>
              <a:ext cx="68303" cy="1600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9999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760" name="Shape 7760"/>
            <p:cNvSpPr/>
            <p:nvPr/>
          </p:nvSpPr>
          <p:spPr>
            <a:xfrm rot="18900000">
              <a:off x="149660" y="140801"/>
              <a:ext cx="42903" cy="838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9999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761" name="Shape 7761"/>
            <p:cNvSpPr/>
            <p:nvPr/>
          </p:nvSpPr>
          <p:spPr>
            <a:xfrm rot="8100000">
              <a:off x="517960" y="483702"/>
              <a:ext cx="42903" cy="838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9999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762" name="Shape 7762"/>
            <p:cNvSpPr/>
            <p:nvPr/>
          </p:nvSpPr>
          <p:spPr>
            <a:xfrm rot="2700000">
              <a:off x="517960" y="140801"/>
              <a:ext cx="42903" cy="838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9999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763" name="Shape 7763"/>
            <p:cNvSpPr/>
            <p:nvPr/>
          </p:nvSpPr>
          <p:spPr>
            <a:xfrm rot="13500000" flipH="1">
              <a:off x="149660" y="487871"/>
              <a:ext cx="42903" cy="838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9999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7765" name="Shape 7765"/>
          <p:cNvSpPr/>
          <p:nvPr/>
        </p:nvSpPr>
        <p:spPr>
          <a:xfrm>
            <a:off x="4508173" y="15821026"/>
            <a:ext cx="249932" cy="5462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71" y="7051"/>
                </a:lnTo>
                <a:lnTo>
                  <a:pt x="21600" y="21600"/>
                </a:lnTo>
                <a:lnTo>
                  <a:pt x="370" y="14597"/>
                </a:lnTo>
                <a:lnTo>
                  <a:pt x="0" y="0"/>
                </a:lnTo>
                <a:close/>
              </a:path>
            </a:pathLst>
          </a:custGeom>
          <a:ln w="19050">
            <a:solidFill>
              <a:srgbClr val="99999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766" name="Shape 7766"/>
          <p:cNvSpPr/>
          <p:nvPr/>
        </p:nvSpPr>
        <p:spPr>
          <a:xfrm flipH="1">
            <a:off x="4754447" y="15821026"/>
            <a:ext cx="257658" cy="5438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650"/>
                </a:lnTo>
                <a:lnTo>
                  <a:pt x="21184" y="21600"/>
                </a:lnTo>
                <a:lnTo>
                  <a:pt x="359" y="14660"/>
                </a:lnTo>
                <a:lnTo>
                  <a:pt x="0" y="0"/>
                </a:lnTo>
                <a:close/>
              </a:path>
            </a:pathLst>
          </a:custGeom>
          <a:ln w="19050">
            <a:solidFill>
              <a:srgbClr val="99999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7771" name="Group 7771"/>
          <p:cNvGrpSpPr/>
          <p:nvPr/>
        </p:nvGrpSpPr>
        <p:grpSpPr>
          <a:xfrm>
            <a:off x="6310560" y="15785182"/>
            <a:ext cx="713159" cy="602675"/>
            <a:chOff x="0" y="0"/>
            <a:chExt cx="713157" cy="602674"/>
          </a:xfrm>
        </p:grpSpPr>
        <p:sp>
          <p:nvSpPr>
            <p:cNvPr id="7767" name="Shape 7767"/>
            <p:cNvSpPr/>
            <p:nvPr/>
          </p:nvSpPr>
          <p:spPr>
            <a:xfrm flipH="1" flipV="1">
              <a:off x="0" y="15100"/>
              <a:ext cx="350331" cy="587575"/>
            </a:xfrm>
            <a:prstGeom prst="line">
              <a:avLst/>
            </a:prstGeom>
            <a:noFill/>
            <a:ln w="25400" cap="flat">
              <a:solidFill>
                <a:srgbClr val="999999"/>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768" name="Shape 7768"/>
            <p:cNvSpPr/>
            <p:nvPr/>
          </p:nvSpPr>
          <p:spPr>
            <a:xfrm>
              <a:off x="96440" y="0"/>
              <a:ext cx="616718" cy="336847"/>
            </a:xfrm>
            <a:custGeom>
              <a:avLst/>
              <a:gdLst/>
              <a:ahLst/>
              <a:cxnLst>
                <a:cxn ang="0">
                  <a:pos x="wd2" y="hd2"/>
                </a:cxn>
                <a:cxn ang="5400000">
                  <a:pos x="wd2" y="hd2"/>
                </a:cxn>
                <a:cxn ang="10800000">
                  <a:pos x="wd2" y="hd2"/>
                </a:cxn>
                <a:cxn ang="16200000">
                  <a:pos x="wd2" y="hd2"/>
                </a:cxn>
              </a:cxnLst>
              <a:rect l="0" t="0" r="r" b="b"/>
              <a:pathLst>
                <a:path w="21600" h="21580" extrusionOk="0">
                  <a:moveTo>
                    <a:pt x="0" y="1038"/>
                  </a:moveTo>
                  <a:cubicBezTo>
                    <a:pt x="1385" y="371"/>
                    <a:pt x="2810" y="23"/>
                    <a:pt x="4242" y="1"/>
                  </a:cubicBezTo>
                  <a:cubicBezTo>
                    <a:pt x="5671" y="-20"/>
                    <a:pt x="7096" y="284"/>
                    <a:pt x="8484" y="908"/>
                  </a:cubicBezTo>
                  <a:lnTo>
                    <a:pt x="10362" y="4857"/>
                  </a:lnTo>
                  <a:cubicBezTo>
                    <a:pt x="11410" y="4504"/>
                    <a:pt x="12476" y="4347"/>
                    <a:pt x="13541" y="4388"/>
                  </a:cubicBezTo>
                  <a:cubicBezTo>
                    <a:pt x="14691" y="4433"/>
                    <a:pt x="15834" y="4707"/>
                    <a:pt x="16951" y="5208"/>
                  </a:cubicBezTo>
                  <a:lnTo>
                    <a:pt x="21600" y="21384"/>
                  </a:lnTo>
                  <a:cubicBezTo>
                    <a:pt x="19982" y="20906"/>
                    <a:pt x="18344" y="20681"/>
                    <a:pt x="16704" y="20714"/>
                  </a:cubicBezTo>
                  <a:cubicBezTo>
                    <a:pt x="15062" y="20746"/>
                    <a:pt x="13424" y="21036"/>
                    <a:pt x="11809" y="21580"/>
                  </a:cubicBezTo>
                  <a:lnTo>
                    <a:pt x="14344" y="16356"/>
                  </a:lnTo>
                  <a:cubicBezTo>
                    <a:pt x="12843" y="15825"/>
                    <a:pt x="11312" y="15654"/>
                    <a:pt x="9787" y="15845"/>
                  </a:cubicBezTo>
                  <a:cubicBezTo>
                    <a:pt x="8237" y="16040"/>
                    <a:pt x="6708" y="16608"/>
                    <a:pt x="5240" y="17535"/>
                  </a:cubicBezTo>
                  <a:lnTo>
                    <a:pt x="0" y="1038"/>
                  </a:lnTo>
                  <a:close/>
                </a:path>
              </a:pathLst>
            </a:custGeom>
            <a:noFill/>
            <a:ln w="19050" cap="flat">
              <a:solidFill>
                <a:srgbClr val="999999"/>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769" name="Shape 7769"/>
            <p:cNvSpPr/>
            <p:nvPr/>
          </p:nvSpPr>
          <p:spPr>
            <a:xfrm flipH="1" flipV="1">
              <a:off x="390524" y="69202"/>
              <a:ext cx="123796" cy="184294"/>
            </a:xfrm>
            <a:prstGeom prst="line">
              <a:avLst/>
            </a:prstGeom>
            <a:noFill/>
            <a:ln w="19050" cap="flat">
              <a:solidFill>
                <a:srgbClr val="999999"/>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770" name="Shape 7770"/>
            <p:cNvSpPr/>
            <p:nvPr/>
          </p:nvSpPr>
          <p:spPr>
            <a:xfrm flipH="1" flipV="1">
              <a:off x="359605" y="250749"/>
              <a:ext cx="61372" cy="98765"/>
            </a:xfrm>
            <a:prstGeom prst="line">
              <a:avLst/>
            </a:prstGeom>
            <a:noFill/>
            <a:ln w="19050" cap="flat">
              <a:solidFill>
                <a:srgbClr val="999999"/>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7774" name="Group 7774"/>
          <p:cNvGrpSpPr/>
          <p:nvPr/>
        </p:nvGrpSpPr>
        <p:grpSpPr>
          <a:xfrm>
            <a:off x="8256416" y="15779545"/>
            <a:ext cx="614871" cy="712387"/>
            <a:chOff x="0" y="0"/>
            <a:chExt cx="614870" cy="712386"/>
          </a:xfrm>
        </p:grpSpPr>
        <p:sp>
          <p:nvSpPr>
            <p:cNvPr id="7772" name="Shape 7772"/>
            <p:cNvSpPr/>
            <p:nvPr/>
          </p:nvSpPr>
          <p:spPr>
            <a:xfrm rot="10133416">
              <a:off x="179015" y="23738"/>
              <a:ext cx="270688" cy="249770"/>
            </a:xfrm>
            <a:custGeom>
              <a:avLst/>
              <a:gdLst/>
              <a:ahLst/>
              <a:cxnLst>
                <a:cxn ang="0">
                  <a:pos x="wd2" y="hd2"/>
                </a:cxn>
                <a:cxn ang="5400000">
                  <a:pos x="wd2" y="hd2"/>
                </a:cxn>
                <a:cxn ang="10800000">
                  <a:pos x="wd2" y="hd2"/>
                </a:cxn>
                <a:cxn ang="16200000">
                  <a:pos x="wd2" y="hd2"/>
                </a:cxn>
              </a:cxnLst>
              <a:rect l="0" t="0" r="r" b="b"/>
              <a:pathLst>
                <a:path w="16167" h="20998" extrusionOk="0">
                  <a:moveTo>
                    <a:pt x="3500" y="0"/>
                  </a:moveTo>
                  <a:cubicBezTo>
                    <a:pt x="-2841" y="6268"/>
                    <a:pt x="-43" y="20276"/>
                    <a:pt x="7690" y="20973"/>
                  </a:cubicBezTo>
                  <a:cubicBezTo>
                    <a:pt x="14634" y="21600"/>
                    <a:pt x="18759" y="10254"/>
                    <a:pt x="14335" y="2693"/>
                  </a:cubicBezTo>
                </a:path>
              </a:pathLst>
            </a:custGeom>
            <a:noFill/>
            <a:ln w="25400" cap="flat">
              <a:solidFill>
                <a:srgbClr val="4F7DF3"/>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773" name="Shape 7773"/>
            <p:cNvSpPr/>
            <p:nvPr/>
          </p:nvSpPr>
          <p:spPr>
            <a:xfrm rot="10133416">
              <a:off x="27698" y="319780"/>
              <a:ext cx="559474" cy="341908"/>
            </a:xfrm>
            <a:custGeom>
              <a:avLst/>
              <a:gdLst/>
              <a:ahLst/>
              <a:cxnLst>
                <a:cxn ang="0">
                  <a:pos x="wd2" y="hd2"/>
                </a:cxn>
                <a:cxn ang="5400000">
                  <a:pos x="wd2" y="hd2"/>
                </a:cxn>
                <a:cxn ang="10800000">
                  <a:pos x="wd2" y="hd2"/>
                </a:cxn>
                <a:cxn ang="16200000">
                  <a:pos x="wd2" y="hd2"/>
                </a:cxn>
              </a:cxnLst>
              <a:rect l="0" t="0" r="r" b="b"/>
              <a:pathLst>
                <a:path w="20611" h="19922" extrusionOk="0">
                  <a:moveTo>
                    <a:pt x="251" y="0"/>
                  </a:moveTo>
                  <a:cubicBezTo>
                    <a:pt x="-989" y="8783"/>
                    <a:pt x="2491" y="17499"/>
                    <a:pt x="8038" y="19504"/>
                  </a:cubicBezTo>
                  <a:cubicBezTo>
                    <a:pt x="13837" y="21600"/>
                    <a:pt x="19566" y="15602"/>
                    <a:pt x="20611" y="6340"/>
                  </a:cubicBezTo>
                </a:path>
              </a:pathLst>
            </a:custGeom>
            <a:noFill/>
            <a:ln w="25400" cap="flat">
              <a:solidFill>
                <a:srgbClr val="4F7DF3"/>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7775" name="Shape 7775"/>
          <p:cNvSpPr/>
          <p:nvPr/>
        </p:nvSpPr>
        <p:spPr>
          <a:xfrm>
            <a:off x="657028" y="16504866"/>
            <a:ext cx="586833" cy="32470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1600" spc="47">
                <a:solidFill>
                  <a:srgbClr val="A6AAA9"/>
                </a:solidFill>
                <a:latin typeface="Helvetica Neue Medium"/>
                <a:ea typeface="Helvetica Neue Medium"/>
                <a:cs typeface="Helvetica Neue Medium"/>
                <a:sym typeface="Helvetica Neue Medium"/>
              </a:defRPr>
            </a:lvl1pPr>
          </a:lstStyle>
          <a:p>
            <a:pPr lvl="0">
              <a:defRPr sz="1800" spc="0">
                <a:solidFill>
                  <a:srgbClr val="000000"/>
                </a:solidFill>
              </a:defRPr>
            </a:pPr>
            <a:r>
              <a:rPr sz="1600" spc="47">
                <a:solidFill>
                  <a:srgbClr val="A6AAA9"/>
                </a:solidFill>
              </a:rPr>
              <a:t>NEW</a:t>
            </a:r>
          </a:p>
        </p:txBody>
      </p:sp>
      <p:sp>
        <p:nvSpPr>
          <p:cNvPr id="7776" name="Shape 7776"/>
          <p:cNvSpPr/>
          <p:nvPr/>
        </p:nvSpPr>
        <p:spPr>
          <a:xfrm>
            <a:off x="2270357" y="16504866"/>
            <a:ext cx="1182006" cy="32470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1600" spc="47">
                <a:solidFill>
                  <a:srgbClr val="A6AAA9"/>
                </a:solidFill>
                <a:latin typeface="Helvetica Neue Medium"/>
                <a:ea typeface="Helvetica Neue Medium"/>
                <a:cs typeface="Helvetica Neue Medium"/>
                <a:sym typeface="Helvetica Neue Medium"/>
              </a:defRPr>
            </a:lvl1pPr>
          </a:lstStyle>
          <a:p>
            <a:pPr lvl="0">
              <a:defRPr sz="1800" spc="0">
                <a:solidFill>
                  <a:srgbClr val="000000"/>
                </a:solidFill>
              </a:defRPr>
            </a:pPr>
            <a:r>
              <a:rPr sz="1600" spc="47">
                <a:solidFill>
                  <a:srgbClr val="A6AAA9"/>
                </a:solidFill>
              </a:rPr>
              <a:t>DISCOVER</a:t>
            </a:r>
          </a:p>
        </p:txBody>
      </p:sp>
      <p:sp>
        <p:nvSpPr>
          <p:cNvPr id="7777" name="Shape 7777"/>
          <p:cNvSpPr/>
          <p:nvPr/>
        </p:nvSpPr>
        <p:spPr>
          <a:xfrm>
            <a:off x="4252879" y="16505674"/>
            <a:ext cx="1030622" cy="32470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1600" spc="47">
                <a:solidFill>
                  <a:srgbClr val="A6AAA9"/>
                </a:solidFill>
                <a:latin typeface="Helvetica Neue Medium"/>
                <a:ea typeface="Helvetica Neue Medium"/>
                <a:cs typeface="Helvetica Neue Medium"/>
                <a:sym typeface="Helvetica Neue Medium"/>
              </a:defRPr>
            </a:lvl1pPr>
          </a:lstStyle>
          <a:p>
            <a:pPr lvl="0">
              <a:defRPr sz="1800" spc="0">
                <a:solidFill>
                  <a:srgbClr val="000000"/>
                </a:solidFill>
              </a:defRPr>
            </a:pPr>
            <a:r>
              <a:rPr sz="1600" spc="47">
                <a:solidFill>
                  <a:srgbClr val="A6AAA9"/>
                </a:solidFill>
              </a:rPr>
              <a:t>BROWSE</a:t>
            </a:r>
          </a:p>
        </p:txBody>
      </p:sp>
      <p:sp>
        <p:nvSpPr>
          <p:cNvPr id="7778" name="Shape 7778"/>
          <p:cNvSpPr/>
          <p:nvPr/>
        </p:nvSpPr>
        <p:spPr>
          <a:xfrm>
            <a:off x="6272677" y="16504866"/>
            <a:ext cx="832502" cy="32470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1600" spc="47">
                <a:solidFill>
                  <a:srgbClr val="A6AAA9"/>
                </a:solidFill>
                <a:latin typeface="Helvetica Neue Medium"/>
                <a:ea typeface="Helvetica Neue Medium"/>
                <a:cs typeface="Helvetica Neue Medium"/>
                <a:sym typeface="Helvetica Neue Medium"/>
              </a:defRPr>
            </a:lvl1pPr>
          </a:lstStyle>
          <a:p>
            <a:pPr lvl="0">
              <a:defRPr sz="1800" spc="0">
                <a:solidFill>
                  <a:srgbClr val="000000"/>
                </a:solidFill>
              </a:defRPr>
            </a:pPr>
            <a:r>
              <a:rPr sz="1600" spc="47">
                <a:solidFill>
                  <a:srgbClr val="A6AAA9"/>
                </a:solidFill>
              </a:rPr>
              <a:t>SHOPS</a:t>
            </a:r>
          </a:p>
        </p:txBody>
      </p:sp>
      <p:sp>
        <p:nvSpPr>
          <p:cNvPr id="7779" name="Shape 7779"/>
          <p:cNvSpPr/>
          <p:nvPr/>
        </p:nvSpPr>
        <p:spPr>
          <a:xfrm>
            <a:off x="8384197" y="16504866"/>
            <a:ext cx="422850" cy="32470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1600" spc="47">
                <a:solidFill>
                  <a:srgbClr val="4F7DF3"/>
                </a:solidFill>
                <a:latin typeface="Helvetica Neue Medium"/>
                <a:ea typeface="Helvetica Neue Medium"/>
                <a:cs typeface="Helvetica Neue Medium"/>
                <a:sym typeface="Helvetica Neue Medium"/>
              </a:defRPr>
            </a:lvl1pPr>
          </a:lstStyle>
          <a:p>
            <a:pPr lvl="0">
              <a:defRPr sz="1800" spc="0">
                <a:solidFill>
                  <a:srgbClr val="000000"/>
                </a:solidFill>
              </a:defRPr>
            </a:pPr>
            <a:r>
              <a:rPr sz="1600" spc="47">
                <a:solidFill>
                  <a:srgbClr val="4F7DF3"/>
                </a:solidFill>
              </a:rPr>
              <a:t>ME</a:t>
            </a:r>
          </a:p>
        </p:txBody>
      </p:sp>
      <p:grpSp>
        <p:nvGrpSpPr>
          <p:cNvPr id="7802" name="Group 7802"/>
          <p:cNvGrpSpPr/>
          <p:nvPr/>
        </p:nvGrpSpPr>
        <p:grpSpPr>
          <a:xfrm>
            <a:off x="193476" y="30582"/>
            <a:ext cx="9163448" cy="506015"/>
            <a:chOff x="0" y="0"/>
            <a:chExt cx="9163446" cy="506013"/>
          </a:xfrm>
        </p:grpSpPr>
        <p:sp>
          <p:nvSpPr>
            <p:cNvPr id="7780" name="Shape 7780"/>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781" name="Shape 7781"/>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782" name="Shape 7782"/>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783" name="Shape 7783"/>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784" name="Shape 7784"/>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7785" name="Shape 7785"/>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7786" name="Shape 7786"/>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787" name="Shape 7787"/>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788" name="Shape 7788"/>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7794" name="Group 7794"/>
            <p:cNvGrpSpPr/>
            <p:nvPr/>
          </p:nvGrpSpPr>
          <p:grpSpPr>
            <a:xfrm>
              <a:off x="3364293" y="141349"/>
              <a:ext cx="319332" cy="248462"/>
              <a:chOff x="0" y="0"/>
              <a:chExt cx="319330" cy="248461"/>
            </a:xfrm>
          </p:grpSpPr>
          <p:sp>
            <p:nvSpPr>
              <p:cNvPr id="7789" name="Shape 7789"/>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7793" name="Group 7793"/>
              <p:cNvGrpSpPr/>
              <p:nvPr/>
            </p:nvGrpSpPr>
            <p:grpSpPr>
              <a:xfrm>
                <a:off x="0" y="0"/>
                <a:ext cx="319331" cy="248462"/>
                <a:chOff x="0" y="0"/>
                <a:chExt cx="319330" cy="248461"/>
              </a:xfrm>
            </p:grpSpPr>
            <p:sp>
              <p:nvSpPr>
                <p:cNvPr id="7790" name="Shape 7790"/>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7791" name="Shape 7791"/>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792" name="Shape 7792"/>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7795" name="Shape 7795"/>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796" name="Shape 7796"/>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7797" name="Shape 7797"/>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798" name="Shape 7798"/>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799" name="Shape 7799"/>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800" name="Shape 7800"/>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801" name="Shape 7801"/>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04" name="Shape 7804"/>
          <p:cNvSpPr/>
          <p:nvPr/>
        </p:nvSpPr>
        <p:spPr>
          <a:xfrm>
            <a:off x="-8657" y="-29023"/>
            <a:ext cx="9593114" cy="9427934"/>
          </a:xfrm>
          <a:prstGeom prst="rect">
            <a:avLst/>
          </a:prstGeom>
          <a:solidFill>
            <a:srgbClr val="59AE62"/>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7808" name="Group 7808"/>
          <p:cNvGrpSpPr/>
          <p:nvPr/>
        </p:nvGrpSpPr>
        <p:grpSpPr>
          <a:xfrm>
            <a:off x="7069860" y="781698"/>
            <a:ext cx="617004" cy="601619"/>
            <a:chOff x="0" y="0"/>
            <a:chExt cx="617002" cy="601617"/>
          </a:xfrm>
        </p:grpSpPr>
        <p:sp>
          <p:nvSpPr>
            <p:cNvPr id="7805" name="Shape 7805"/>
            <p:cNvSpPr/>
            <p:nvPr/>
          </p:nvSpPr>
          <p:spPr>
            <a:xfrm>
              <a:off x="-1" y="0"/>
              <a:ext cx="410815" cy="601618"/>
            </a:xfrm>
            <a:custGeom>
              <a:avLst/>
              <a:gdLst/>
              <a:ahLst/>
              <a:cxnLst>
                <a:cxn ang="0">
                  <a:pos x="wd2" y="hd2"/>
                </a:cxn>
                <a:cxn ang="5400000">
                  <a:pos x="wd2" y="hd2"/>
                </a:cxn>
                <a:cxn ang="10800000">
                  <a:pos x="wd2" y="hd2"/>
                </a:cxn>
                <a:cxn ang="16200000">
                  <a:pos x="wd2" y="hd2"/>
                </a:cxn>
              </a:cxnLst>
              <a:rect l="0" t="0" r="r" b="b"/>
              <a:pathLst>
                <a:path w="21340" h="21600" extrusionOk="0">
                  <a:moveTo>
                    <a:pt x="20695" y="18893"/>
                  </a:moveTo>
                  <a:lnTo>
                    <a:pt x="18737" y="18893"/>
                  </a:lnTo>
                  <a:lnTo>
                    <a:pt x="16779" y="18893"/>
                  </a:lnTo>
                  <a:lnTo>
                    <a:pt x="16779" y="17539"/>
                  </a:lnTo>
                  <a:lnTo>
                    <a:pt x="16779" y="14832"/>
                  </a:lnTo>
                  <a:lnTo>
                    <a:pt x="16779" y="13479"/>
                  </a:lnTo>
                  <a:lnTo>
                    <a:pt x="18737" y="13479"/>
                  </a:lnTo>
                  <a:lnTo>
                    <a:pt x="20695" y="13479"/>
                  </a:lnTo>
                  <a:lnTo>
                    <a:pt x="20695" y="13354"/>
                  </a:lnTo>
                  <a:cubicBezTo>
                    <a:pt x="19455" y="12970"/>
                    <a:pt x="19083" y="12815"/>
                    <a:pt x="19083" y="12815"/>
                  </a:cubicBezTo>
                  <a:lnTo>
                    <a:pt x="19056" y="10799"/>
                  </a:lnTo>
                  <a:lnTo>
                    <a:pt x="20550" y="8295"/>
                  </a:lnTo>
                  <a:cubicBezTo>
                    <a:pt x="21263" y="8438"/>
                    <a:pt x="21388" y="3774"/>
                    <a:pt x="21327" y="3330"/>
                  </a:cubicBezTo>
                  <a:cubicBezTo>
                    <a:pt x="21100" y="1711"/>
                    <a:pt x="18792" y="0"/>
                    <a:pt x="15243" y="0"/>
                  </a:cubicBezTo>
                  <a:cubicBezTo>
                    <a:pt x="11693" y="0"/>
                    <a:pt x="9385" y="1711"/>
                    <a:pt x="9160" y="3330"/>
                  </a:cubicBezTo>
                  <a:cubicBezTo>
                    <a:pt x="9097" y="3774"/>
                    <a:pt x="9222" y="8438"/>
                    <a:pt x="9937" y="8295"/>
                  </a:cubicBezTo>
                  <a:cubicBezTo>
                    <a:pt x="10289" y="10194"/>
                    <a:pt x="11431" y="10799"/>
                    <a:pt x="11431" y="10799"/>
                  </a:cubicBezTo>
                  <a:lnTo>
                    <a:pt x="11402" y="12815"/>
                  </a:lnTo>
                  <a:lnTo>
                    <a:pt x="7638" y="13996"/>
                  </a:lnTo>
                  <a:cubicBezTo>
                    <a:pt x="4595" y="14873"/>
                    <a:pt x="1523" y="15486"/>
                    <a:pt x="608" y="16471"/>
                  </a:cubicBezTo>
                  <a:cubicBezTo>
                    <a:pt x="-212" y="17357"/>
                    <a:pt x="35" y="21600"/>
                    <a:pt x="35" y="21600"/>
                  </a:cubicBezTo>
                  <a:lnTo>
                    <a:pt x="15243" y="21600"/>
                  </a:lnTo>
                  <a:lnTo>
                    <a:pt x="20695" y="21600"/>
                  </a:lnTo>
                  <a:lnTo>
                    <a:pt x="20695" y="20246"/>
                  </a:lnTo>
                  <a:lnTo>
                    <a:pt x="20695" y="18893"/>
                  </a:lnTo>
                  <a:close/>
                </a:path>
              </a:pathLst>
            </a:custGeom>
            <a:solidFill>
              <a:srgbClr val="FFFFFF"/>
            </a:solidFill>
            <a:ln w="12700" cap="flat">
              <a:noFill/>
              <a:miter lim="400000"/>
            </a:ln>
            <a:effectLst/>
          </p:spPr>
          <p:txBody>
            <a:bodyPr wrap="square" lIns="0" tIns="0" rIns="0" bIns="0" numCol="1" anchor="ctr">
              <a:noAutofit/>
            </a:bodyPr>
            <a:lstStyle/>
            <a:p>
              <a:pPr lvl="0"/>
              <a:endParaRPr/>
            </a:p>
          </p:txBody>
        </p:sp>
        <p:sp>
          <p:nvSpPr>
            <p:cNvPr id="7806" name="Shape 7806"/>
            <p:cNvSpPr/>
            <p:nvPr/>
          </p:nvSpPr>
          <p:spPr>
            <a:xfrm>
              <a:off x="464674" y="326196"/>
              <a:ext cx="75396" cy="253881"/>
            </a:xfrm>
            <a:prstGeom prst="rect">
              <a:avLst/>
            </a:prstGeom>
            <a:solidFill>
              <a:srgbClr val="FFFFFF"/>
            </a:solidFill>
            <a:ln w="12700" cap="flat">
              <a:noFill/>
              <a:miter lim="400000"/>
            </a:ln>
            <a:effectLst/>
          </p:spPr>
          <p:txBody>
            <a:bodyPr wrap="square" lIns="0" tIns="0" rIns="0" bIns="0" numCol="1" anchor="ctr">
              <a:noAutofit/>
            </a:bodyPr>
            <a:lstStyle/>
            <a:p>
              <a:pPr lvl="0"/>
              <a:endParaRPr/>
            </a:p>
          </p:txBody>
        </p:sp>
        <p:sp>
          <p:nvSpPr>
            <p:cNvPr id="7807" name="Shape 7807"/>
            <p:cNvSpPr/>
            <p:nvPr/>
          </p:nvSpPr>
          <p:spPr>
            <a:xfrm>
              <a:off x="372354" y="418516"/>
              <a:ext cx="244649" cy="75396"/>
            </a:xfrm>
            <a:prstGeom prst="rect">
              <a:avLst/>
            </a:prstGeom>
            <a:solidFill>
              <a:srgbClr val="FFFFFF"/>
            </a:solidFill>
            <a:ln w="12700" cap="flat">
              <a:noFill/>
              <a:miter lim="400000"/>
            </a:ln>
            <a:effectLst/>
          </p:spPr>
          <p:txBody>
            <a:bodyPr wrap="square" lIns="0" tIns="0" rIns="0" bIns="0" numCol="1" anchor="ctr">
              <a:noAutofit/>
            </a:bodyPr>
            <a:lstStyle/>
            <a:p>
              <a:pPr lvl="0"/>
              <a:endParaRPr/>
            </a:p>
          </p:txBody>
        </p:sp>
      </p:grpSp>
      <p:sp>
        <p:nvSpPr>
          <p:cNvPr id="7809" name="Shape 7809"/>
          <p:cNvSpPr/>
          <p:nvPr/>
        </p:nvSpPr>
        <p:spPr>
          <a:xfrm rot="2700000">
            <a:off x="8277639" y="825444"/>
            <a:ext cx="511629" cy="511628"/>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3"/>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5"/>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5"/>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3"/>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7"/>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8"/>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solidFill>
            <a:srgbClr val="FFFFFF"/>
          </a:solidFill>
          <a:ln w="12700">
            <a:miter lim="400000"/>
          </a:ln>
        </p:spPr>
        <p:txBody>
          <a:bodyPr lIns="0" tIns="0" rIns="0" bIns="0" anchor="ctr"/>
          <a:lstStyle/>
          <a:p>
            <a:pPr lvl="0"/>
            <a:endParaRPr/>
          </a:p>
        </p:txBody>
      </p:sp>
      <p:sp>
        <p:nvSpPr>
          <p:cNvPr id="7810" name="Shape 7810"/>
          <p:cNvSpPr/>
          <p:nvPr/>
        </p:nvSpPr>
        <p:spPr>
          <a:xfrm rot="300000">
            <a:off x="8718218" y="1140190"/>
            <a:ext cx="344166" cy="346027"/>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3"/>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5"/>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5"/>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3"/>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7"/>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8"/>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solidFill>
            <a:srgbClr val="FFFFFF"/>
          </a:solidFill>
          <a:ln w="12700">
            <a:miter lim="400000"/>
          </a:ln>
        </p:spPr>
        <p:txBody>
          <a:bodyPr lIns="0" tIns="0" rIns="0" bIns="0" anchor="ctr"/>
          <a:lstStyle/>
          <a:p>
            <a:pPr lvl="0"/>
            <a:endParaRPr/>
          </a:p>
        </p:txBody>
      </p:sp>
      <p:pic>
        <p:nvPicPr>
          <p:cNvPr id="7811" name="MUSIC_03.jpg"/>
          <p:cNvPicPr/>
          <p:nvPr/>
        </p:nvPicPr>
        <p:blipFill>
          <a:blip r:embed="rId2">
            <a:extLst/>
          </a:blip>
          <a:stretch>
            <a:fillRect/>
          </a:stretch>
        </p:blipFill>
        <p:spPr>
          <a:xfrm>
            <a:off x="3552136" y="2081066"/>
            <a:ext cx="2369928" cy="2554336"/>
          </a:xfrm>
          <a:prstGeom prst="rect">
            <a:avLst/>
          </a:prstGeom>
          <a:ln w="12700">
            <a:miter lim="400000"/>
          </a:ln>
        </p:spPr>
      </p:pic>
      <p:sp>
        <p:nvSpPr>
          <p:cNvPr id="7812" name="Shape 7812"/>
          <p:cNvSpPr/>
          <p:nvPr/>
        </p:nvSpPr>
        <p:spPr>
          <a:xfrm>
            <a:off x="3142607" y="4686223"/>
            <a:ext cx="3341386" cy="7708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600" spc="45">
                <a:latin typeface="Helvetica Neue Light"/>
                <a:ea typeface="Helvetica Neue Light"/>
                <a:cs typeface="Helvetica Neue Light"/>
                <a:sym typeface="Helvetica Neue Light"/>
              </a:defRPr>
            </a:lvl1pPr>
          </a:lstStyle>
          <a:p>
            <a:pPr lvl="0">
              <a:defRPr sz="1800" spc="0">
                <a:solidFill>
                  <a:srgbClr val="000000"/>
                </a:solidFill>
              </a:defRPr>
            </a:pPr>
            <a:r>
              <a:rPr sz="4600" spc="45">
                <a:solidFill>
                  <a:srgbClr val="FFFFFF"/>
                </a:solidFill>
              </a:rPr>
              <a:t>Lara Mitchell</a:t>
            </a:r>
          </a:p>
        </p:txBody>
      </p:sp>
      <p:sp>
        <p:nvSpPr>
          <p:cNvPr id="7813" name="Shape 7813"/>
          <p:cNvSpPr/>
          <p:nvPr/>
        </p:nvSpPr>
        <p:spPr>
          <a:xfrm>
            <a:off x="1864872" y="5555473"/>
            <a:ext cx="5896856"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latin typeface="Helvetica Neue Medium"/>
                <a:ea typeface="Helvetica Neue Medium"/>
                <a:cs typeface="Helvetica Neue Medium"/>
                <a:sym typeface="Helvetica Neue Medium"/>
              </a:defRPr>
            </a:lvl1pPr>
          </a:lstStyle>
          <a:p>
            <a:pPr lvl="0">
              <a:defRPr sz="1800" spc="0">
                <a:solidFill>
                  <a:srgbClr val="000000"/>
                </a:solidFill>
              </a:defRPr>
            </a:pPr>
            <a:r>
              <a:rPr sz="2800" spc="56">
                <a:solidFill>
                  <a:srgbClr val="FFFFFF"/>
                </a:solidFill>
              </a:rPr>
              <a:t>New York, NY  •  5,841 Check-ins </a:t>
            </a:r>
          </a:p>
        </p:txBody>
      </p:sp>
      <p:sp>
        <p:nvSpPr>
          <p:cNvPr id="7814" name="Shape 7814"/>
          <p:cNvSpPr/>
          <p:nvPr/>
        </p:nvSpPr>
        <p:spPr>
          <a:xfrm>
            <a:off x="2465451" y="6352544"/>
            <a:ext cx="277606" cy="370686"/>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2976"/>
                  <a:pt x="16767" y="0"/>
                  <a:pt x="10800" y="0"/>
                </a:cubicBezTo>
                <a:cubicBezTo>
                  <a:pt x="4836" y="0"/>
                  <a:pt x="0" y="2976"/>
                  <a:pt x="0" y="6646"/>
                </a:cubicBezTo>
                <a:cubicBezTo>
                  <a:pt x="0" y="7858"/>
                  <a:pt x="537" y="8991"/>
                  <a:pt x="1458" y="9969"/>
                </a:cubicBezTo>
                <a:lnTo>
                  <a:pt x="1444" y="9969"/>
                </a:lnTo>
                <a:lnTo>
                  <a:pt x="10800" y="21600"/>
                </a:lnTo>
                <a:lnTo>
                  <a:pt x="20160" y="9969"/>
                </a:lnTo>
                <a:lnTo>
                  <a:pt x="20145" y="9969"/>
                </a:lnTo>
                <a:cubicBezTo>
                  <a:pt x="21068" y="8991"/>
                  <a:pt x="21600" y="7858"/>
                  <a:pt x="21600" y="6646"/>
                </a:cubicBezTo>
                <a:close/>
                <a:moveTo>
                  <a:pt x="10803" y="9968"/>
                </a:moveTo>
                <a:cubicBezTo>
                  <a:pt x="7819" y="9968"/>
                  <a:pt x="5403" y="8480"/>
                  <a:pt x="5403" y="6645"/>
                </a:cubicBezTo>
                <a:cubicBezTo>
                  <a:pt x="5403" y="4810"/>
                  <a:pt x="7819" y="3322"/>
                  <a:pt x="10803" y="3322"/>
                </a:cubicBezTo>
                <a:cubicBezTo>
                  <a:pt x="13783" y="3322"/>
                  <a:pt x="16203" y="4810"/>
                  <a:pt x="16203" y="6645"/>
                </a:cubicBezTo>
                <a:cubicBezTo>
                  <a:pt x="16203" y="8480"/>
                  <a:pt x="13783" y="9968"/>
                  <a:pt x="10803" y="9968"/>
                </a:cubicBezTo>
                <a:close/>
              </a:path>
            </a:pathLst>
          </a:custGeom>
          <a:solidFill>
            <a:srgbClr val="FFFFFF"/>
          </a:solidFill>
          <a:ln w="12700">
            <a:miter lim="400000"/>
          </a:ln>
        </p:spPr>
        <p:txBody>
          <a:bodyPr lIns="0" tIns="0" rIns="0" bIns="0" anchor="ctr"/>
          <a:lstStyle/>
          <a:p>
            <a:pPr lvl="0"/>
            <a:endParaRPr/>
          </a:p>
        </p:txBody>
      </p:sp>
      <p:sp>
        <p:nvSpPr>
          <p:cNvPr id="7815" name="Shape 7815"/>
          <p:cNvSpPr/>
          <p:nvPr/>
        </p:nvSpPr>
        <p:spPr>
          <a:xfrm>
            <a:off x="2819455" y="6257095"/>
            <a:ext cx="4318347"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27">
                <a:latin typeface="Helvetica Neue Medium"/>
                <a:ea typeface="Helvetica Neue Medium"/>
                <a:cs typeface="Helvetica Neue Medium"/>
                <a:sym typeface="Helvetica Neue Medium"/>
              </a:defRPr>
            </a:lvl1pPr>
          </a:lstStyle>
          <a:p>
            <a:pPr lvl="0">
              <a:defRPr sz="1800" spc="0">
                <a:solidFill>
                  <a:srgbClr val="000000"/>
                </a:solidFill>
              </a:defRPr>
            </a:pPr>
            <a:r>
              <a:rPr sz="2800" spc="27">
                <a:solidFill>
                  <a:srgbClr val="FFFFFF"/>
                </a:solidFill>
              </a:rPr>
              <a:t>Last seen at spacecentre</a:t>
            </a:r>
          </a:p>
        </p:txBody>
      </p:sp>
      <p:sp>
        <p:nvSpPr>
          <p:cNvPr id="7816" name="Shape 7816"/>
          <p:cNvSpPr/>
          <p:nvPr/>
        </p:nvSpPr>
        <p:spPr>
          <a:xfrm>
            <a:off x="3367879" y="6943080"/>
            <a:ext cx="3221499" cy="52311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spc="28">
                <a:latin typeface="Helvetica Neue Medium"/>
                <a:ea typeface="Helvetica Neue Medium"/>
                <a:cs typeface="Helvetica Neue Medium"/>
                <a:sym typeface="Helvetica Neue Medium"/>
              </a:defRPr>
            </a:lvl1pPr>
          </a:lstStyle>
          <a:p>
            <a:pPr lvl="0">
              <a:defRPr sz="1800" spc="0">
                <a:solidFill>
                  <a:srgbClr val="000000"/>
                </a:solidFill>
              </a:defRPr>
            </a:pPr>
            <a:r>
              <a:rPr sz="2900" spc="28">
                <a:solidFill>
                  <a:srgbClr val="FFFFFF"/>
                </a:solidFill>
              </a:rPr>
              <a:t>Superuser Level 3</a:t>
            </a:r>
          </a:p>
        </p:txBody>
      </p:sp>
      <p:sp>
        <p:nvSpPr>
          <p:cNvPr id="7817" name="Shape 7817"/>
          <p:cNvSpPr/>
          <p:nvPr/>
        </p:nvSpPr>
        <p:spPr>
          <a:xfrm>
            <a:off x="3083042" y="7114670"/>
            <a:ext cx="153775" cy="205334"/>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2976"/>
                  <a:pt x="16767" y="0"/>
                  <a:pt x="10800" y="0"/>
                </a:cubicBezTo>
                <a:cubicBezTo>
                  <a:pt x="4836" y="0"/>
                  <a:pt x="0" y="2976"/>
                  <a:pt x="0" y="6646"/>
                </a:cubicBezTo>
                <a:cubicBezTo>
                  <a:pt x="0" y="7858"/>
                  <a:pt x="537" y="8991"/>
                  <a:pt x="1458" y="9969"/>
                </a:cubicBezTo>
                <a:lnTo>
                  <a:pt x="1444" y="9969"/>
                </a:lnTo>
                <a:lnTo>
                  <a:pt x="10800" y="21600"/>
                </a:lnTo>
                <a:lnTo>
                  <a:pt x="20160" y="9969"/>
                </a:lnTo>
                <a:lnTo>
                  <a:pt x="20145" y="9969"/>
                </a:lnTo>
                <a:cubicBezTo>
                  <a:pt x="21068" y="8991"/>
                  <a:pt x="21600" y="7858"/>
                  <a:pt x="21600" y="6646"/>
                </a:cubicBezTo>
                <a:close/>
                <a:moveTo>
                  <a:pt x="10803" y="9968"/>
                </a:moveTo>
                <a:cubicBezTo>
                  <a:pt x="7819" y="9968"/>
                  <a:pt x="5403" y="8480"/>
                  <a:pt x="5403" y="6645"/>
                </a:cubicBezTo>
                <a:cubicBezTo>
                  <a:pt x="5403" y="4810"/>
                  <a:pt x="7819" y="3322"/>
                  <a:pt x="10803" y="3322"/>
                </a:cubicBezTo>
                <a:cubicBezTo>
                  <a:pt x="13783" y="3322"/>
                  <a:pt x="16203" y="4810"/>
                  <a:pt x="16203" y="6645"/>
                </a:cubicBezTo>
                <a:cubicBezTo>
                  <a:pt x="16203" y="8480"/>
                  <a:pt x="13783" y="9968"/>
                  <a:pt x="10803" y="9968"/>
                </a:cubicBezTo>
                <a:close/>
              </a:path>
            </a:pathLst>
          </a:custGeom>
          <a:ln w="25400">
            <a:solidFill>
              <a:srgbClr val="FFFFFF"/>
            </a:solidFill>
            <a:miter lim="400000"/>
          </a:ln>
        </p:spPr>
        <p:txBody>
          <a:bodyPr lIns="0" tIns="0" rIns="0" bIns="0" anchor="ctr"/>
          <a:lstStyle/>
          <a:p>
            <a:pPr lvl="0"/>
            <a:endParaRPr/>
          </a:p>
        </p:txBody>
      </p:sp>
      <p:sp>
        <p:nvSpPr>
          <p:cNvPr id="7818" name="Shape 7818"/>
          <p:cNvSpPr/>
          <p:nvPr/>
        </p:nvSpPr>
        <p:spPr>
          <a:xfrm>
            <a:off x="1116570" y="8418072"/>
            <a:ext cx="179175" cy="465490"/>
          </a:xfrm>
          <a:custGeom>
            <a:avLst/>
            <a:gdLst/>
            <a:ahLst/>
            <a:cxnLst>
              <a:cxn ang="0">
                <a:pos x="wd2" y="hd2"/>
              </a:cxn>
              <a:cxn ang="5400000">
                <a:pos x="wd2" y="hd2"/>
              </a:cxn>
              <a:cxn ang="10800000">
                <a:pos x="wd2" y="hd2"/>
              </a:cxn>
              <a:cxn ang="16200000">
                <a:pos x="wd2" y="hd2"/>
              </a:cxn>
            </a:cxnLst>
            <a:rect l="0" t="0" r="r" b="b"/>
            <a:pathLst>
              <a:path w="21600" h="21600" extrusionOk="0">
                <a:moveTo>
                  <a:pt x="6108" y="5112"/>
                </a:moveTo>
                <a:cubicBezTo>
                  <a:pt x="4757" y="4529"/>
                  <a:pt x="4081" y="3823"/>
                  <a:pt x="4081" y="2994"/>
                </a:cubicBezTo>
                <a:cubicBezTo>
                  <a:pt x="4081" y="2165"/>
                  <a:pt x="4756" y="1459"/>
                  <a:pt x="6108" y="875"/>
                </a:cubicBezTo>
                <a:cubicBezTo>
                  <a:pt x="7459" y="292"/>
                  <a:pt x="9094" y="0"/>
                  <a:pt x="11011" y="0"/>
                </a:cubicBezTo>
                <a:cubicBezTo>
                  <a:pt x="12929" y="0"/>
                  <a:pt x="14565" y="292"/>
                  <a:pt x="15916" y="875"/>
                </a:cubicBezTo>
                <a:cubicBezTo>
                  <a:pt x="17265" y="1459"/>
                  <a:pt x="17940" y="2165"/>
                  <a:pt x="17940" y="2994"/>
                </a:cubicBezTo>
                <a:cubicBezTo>
                  <a:pt x="17940" y="3823"/>
                  <a:pt x="17265" y="4529"/>
                  <a:pt x="15916" y="5112"/>
                </a:cubicBezTo>
                <a:cubicBezTo>
                  <a:pt x="14564" y="5696"/>
                  <a:pt x="12929" y="5988"/>
                  <a:pt x="11011" y="5988"/>
                </a:cubicBezTo>
                <a:cubicBezTo>
                  <a:pt x="9094" y="5988"/>
                  <a:pt x="7459" y="5696"/>
                  <a:pt x="6108" y="5112"/>
                </a:cubicBezTo>
                <a:close/>
                <a:moveTo>
                  <a:pt x="0" y="13520"/>
                </a:moveTo>
                <a:lnTo>
                  <a:pt x="5320" y="6416"/>
                </a:lnTo>
                <a:lnTo>
                  <a:pt x="16704" y="6416"/>
                </a:lnTo>
                <a:lnTo>
                  <a:pt x="21600" y="13935"/>
                </a:lnTo>
                <a:cubicBezTo>
                  <a:pt x="21428" y="14214"/>
                  <a:pt x="20849" y="14410"/>
                  <a:pt x="20180" y="14416"/>
                </a:cubicBezTo>
                <a:cubicBezTo>
                  <a:pt x="19552" y="14421"/>
                  <a:pt x="18984" y="14255"/>
                  <a:pt x="18760" y="14002"/>
                </a:cubicBezTo>
                <a:lnTo>
                  <a:pt x="18931" y="9089"/>
                </a:lnTo>
                <a:lnTo>
                  <a:pt x="18931" y="20103"/>
                </a:lnTo>
                <a:cubicBezTo>
                  <a:pt x="18931" y="20513"/>
                  <a:pt x="18590" y="20865"/>
                  <a:pt x="17910" y="21159"/>
                </a:cubicBezTo>
                <a:cubicBezTo>
                  <a:pt x="17230" y="21453"/>
                  <a:pt x="16415" y="21600"/>
                  <a:pt x="15466" y="21600"/>
                </a:cubicBezTo>
                <a:cubicBezTo>
                  <a:pt x="14517" y="21600"/>
                  <a:pt x="13703" y="21453"/>
                  <a:pt x="13022" y="21159"/>
                </a:cubicBezTo>
                <a:cubicBezTo>
                  <a:pt x="12343" y="20865"/>
                  <a:pt x="12001" y="20513"/>
                  <a:pt x="12001" y="20103"/>
                </a:cubicBezTo>
                <a:lnTo>
                  <a:pt x="12001" y="14970"/>
                </a:lnTo>
                <a:lnTo>
                  <a:pt x="10021" y="14970"/>
                </a:lnTo>
                <a:lnTo>
                  <a:pt x="10021" y="20103"/>
                </a:lnTo>
                <a:cubicBezTo>
                  <a:pt x="10021" y="20513"/>
                  <a:pt x="9681" y="20865"/>
                  <a:pt x="9001" y="21159"/>
                </a:cubicBezTo>
                <a:cubicBezTo>
                  <a:pt x="8320" y="21453"/>
                  <a:pt x="7505" y="21600"/>
                  <a:pt x="6556" y="21600"/>
                </a:cubicBezTo>
                <a:cubicBezTo>
                  <a:pt x="5608" y="21600"/>
                  <a:pt x="4794" y="21453"/>
                  <a:pt x="4113" y="21159"/>
                </a:cubicBezTo>
                <a:cubicBezTo>
                  <a:pt x="3432" y="20865"/>
                  <a:pt x="3091" y="20513"/>
                  <a:pt x="3091" y="20103"/>
                </a:cubicBezTo>
                <a:lnTo>
                  <a:pt x="3091" y="9089"/>
                </a:lnTo>
                <a:lnTo>
                  <a:pt x="3684" y="13643"/>
                </a:lnTo>
                <a:cubicBezTo>
                  <a:pt x="3298" y="13921"/>
                  <a:pt x="2592" y="14087"/>
                  <a:pt x="1842" y="14075"/>
                </a:cubicBezTo>
                <a:cubicBezTo>
                  <a:pt x="1029" y="14062"/>
                  <a:pt x="308" y="13845"/>
                  <a:pt x="0" y="13520"/>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819" name="Shape 7819"/>
          <p:cNvSpPr/>
          <p:nvPr/>
        </p:nvSpPr>
        <p:spPr>
          <a:xfrm>
            <a:off x="1311009" y="8478173"/>
            <a:ext cx="141075" cy="332587"/>
          </a:xfrm>
          <a:custGeom>
            <a:avLst/>
            <a:gdLst/>
            <a:ahLst/>
            <a:cxnLst>
              <a:cxn ang="0">
                <a:pos x="wd2" y="hd2"/>
              </a:cxn>
              <a:cxn ang="5400000">
                <a:pos x="wd2" y="hd2"/>
              </a:cxn>
              <a:cxn ang="10800000">
                <a:pos x="wd2" y="hd2"/>
              </a:cxn>
              <a:cxn ang="16200000">
                <a:pos x="wd2" y="hd2"/>
              </a:cxn>
            </a:cxnLst>
            <a:rect l="0" t="0" r="r" b="b"/>
            <a:pathLst>
              <a:path w="21600" h="21600" extrusionOk="0">
                <a:moveTo>
                  <a:pt x="6108" y="5112"/>
                </a:moveTo>
                <a:cubicBezTo>
                  <a:pt x="4757" y="4529"/>
                  <a:pt x="4081" y="3823"/>
                  <a:pt x="4081" y="2994"/>
                </a:cubicBezTo>
                <a:cubicBezTo>
                  <a:pt x="4081" y="2165"/>
                  <a:pt x="4756" y="1459"/>
                  <a:pt x="6108" y="875"/>
                </a:cubicBezTo>
                <a:cubicBezTo>
                  <a:pt x="7459" y="292"/>
                  <a:pt x="9094" y="0"/>
                  <a:pt x="11011" y="0"/>
                </a:cubicBezTo>
                <a:cubicBezTo>
                  <a:pt x="12929" y="0"/>
                  <a:pt x="14565" y="292"/>
                  <a:pt x="15916" y="875"/>
                </a:cubicBezTo>
                <a:cubicBezTo>
                  <a:pt x="17265" y="1459"/>
                  <a:pt x="17940" y="2165"/>
                  <a:pt x="17940" y="2994"/>
                </a:cubicBezTo>
                <a:cubicBezTo>
                  <a:pt x="17940" y="3823"/>
                  <a:pt x="17265" y="4529"/>
                  <a:pt x="15916" y="5112"/>
                </a:cubicBezTo>
                <a:cubicBezTo>
                  <a:pt x="14564" y="5696"/>
                  <a:pt x="12929" y="5988"/>
                  <a:pt x="11011" y="5988"/>
                </a:cubicBezTo>
                <a:cubicBezTo>
                  <a:pt x="9094" y="5988"/>
                  <a:pt x="7459" y="5696"/>
                  <a:pt x="6108" y="5112"/>
                </a:cubicBezTo>
                <a:close/>
                <a:moveTo>
                  <a:pt x="0" y="13520"/>
                </a:moveTo>
                <a:lnTo>
                  <a:pt x="5320" y="6416"/>
                </a:lnTo>
                <a:lnTo>
                  <a:pt x="16704" y="6416"/>
                </a:lnTo>
                <a:lnTo>
                  <a:pt x="21600" y="13935"/>
                </a:lnTo>
                <a:cubicBezTo>
                  <a:pt x="21428" y="14214"/>
                  <a:pt x="20849" y="14410"/>
                  <a:pt x="20180" y="14416"/>
                </a:cubicBezTo>
                <a:cubicBezTo>
                  <a:pt x="19552" y="14421"/>
                  <a:pt x="18984" y="14255"/>
                  <a:pt x="18760" y="14002"/>
                </a:cubicBezTo>
                <a:lnTo>
                  <a:pt x="18931" y="9089"/>
                </a:lnTo>
                <a:lnTo>
                  <a:pt x="18931" y="20103"/>
                </a:lnTo>
                <a:cubicBezTo>
                  <a:pt x="18931" y="20513"/>
                  <a:pt x="18590" y="20865"/>
                  <a:pt x="17910" y="21159"/>
                </a:cubicBezTo>
                <a:cubicBezTo>
                  <a:pt x="17230" y="21453"/>
                  <a:pt x="16415" y="21600"/>
                  <a:pt x="15466" y="21600"/>
                </a:cubicBezTo>
                <a:cubicBezTo>
                  <a:pt x="14517" y="21600"/>
                  <a:pt x="13703" y="21453"/>
                  <a:pt x="13022" y="21159"/>
                </a:cubicBezTo>
                <a:cubicBezTo>
                  <a:pt x="12343" y="20865"/>
                  <a:pt x="12001" y="20513"/>
                  <a:pt x="12001" y="20103"/>
                </a:cubicBezTo>
                <a:lnTo>
                  <a:pt x="12001" y="14970"/>
                </a:lnTo>
                <a:lnTo>
                  <a:pt x="10021" y="14970"/>
                </a:lnTo>
                <a:lnTo>
                  <a:pt x="10021" y="20103"/>
                </a:lnTo>
                <a:cubicBezTo>
                  <a:pt x="10021" y="20513"/>
                  <a:pt x="9681" y="20865"/>
                  <a:pt x="9001" y="21159"/>
                </a:cubicBezTo>
                <a:cubicBezTo>
                  <a:pt x="8320" y="21453"/>
                  <a:pt x="7505" y="21600"/>
                  <a:pt x="6556" y="21600"/>
                </a:cubicBezTo>
                <a:cubicBezTo>
                  <a:pt x="5608" y="21600"/>
                  <a:pt x="4794" y="21453"/>
                  <a:pt x="4113" y="21159"/>
                </a:cubicBezTo>
                <a:cubicBezTo>
                  <a:pt x="3432" y="20865"/>
                  <a:pt x="3091" y="20513"/>
                  <a:pt x="3091" y="20103"/>
                </a:cubicBezTo>
                <a:lnTo>
                  <a:pt x="3091" y="9089"/>
                </a:lnTo>
                <a:lnTo>
                  <a:pt x="3684" y="13643"/>
                </a:lnTo>
                <a:cubicBezTo>
                  <a:pt x="3298" y="13921"/>
                  <a:pt x="2592" y="14087"/>
                  <a:pt x="1842" y="14075"/>
                </a:cubicBezTo>
                <a:cubicBezTo>
                  <a:pt x="1029" y="14062"/>
                  <a:pt x="308" y="13845"/>
                  <a:pt x="0" y="13520"/>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820" name="Shape 7820"/>
          <p:cNvSpPr/>
          <p:nvPr/>
        </p:nvSpPr>
        <p:spPr>
          <a:xfrm>
            <a:off x="960232" y="8484523"/>
            <a:ext cx="141074" cy="332587"/>
          </a:xfrm>
          <a:custGeom>
            <a:avLst/>
            <a:gdLst/>
            <a:ahLst/>
            <a:cxnLst>
              <a:cxn ang="0">
                <a:pos x="wd2" y="hd2"/>
              </a:cxn>
              <a:cxn ang="5400000">
                <a:pos x="wd2" y="hd2"/>
              </a:cxn>
              <a:cxn ang="10800000">
                <a:pos x="wd2" y="hd2"/>
              </a:cxn>
              <a:cxn ang="16200000">
                <a:pos x="wd2" y="hd2"/>
              </a:cxn>
            </a:cxnLst>
            <a:rect l="0" t="0" r="r" b="b"/>
            <a:pathLst>
              <a:path w="21600" h="21600" extrusionOk="0">
                <a:moveTo>
                  <a:pt x="6108" y="5112"/>
                </a:moveTo>
                <a:cubicBezTo>
                  <a:pt x="4757" y="4529"/>
                  <a:pt x="4081" y="3823"/>
                  <a:pt x="4081" y="2994"/>
                </a:cubicBezTo>
                <a:cubicBezTo>
                  <a:pt x="4081" y="2165"/>
                  <a:pt x="4756" y="1459"/>
                  <a:pt x="6108" y="875"/>
                </a:cubicBezTo>
                <a:cubicBezTo>
                  <a:pt x="7459" y="292"/>
                  <a:pt x="9094" y="0"/>
                  <a:pt x="11011" y="0"/>
                </a:cubicBezTo>
                <a:cubicBezTo>
                  <a:pt x="12929" y="0"/>
                  <a:pt x="14565" y="292"/>
                  <a:pt x="15916" y="875"/>
                </a:cubicBezTo>
                <a:cubicBezTo>
                  <a:pt x="17265" y="1459"/>
                  <a:pt x="17940" y="2165"/>
                  <a:pt x="17940" y="2994"/>
                </a:cubicBezTo>
                <a:cubicBezTo>
                  <a:pt x="17940" y="3823"/>
                  <a:pt x="17265" y="4529"/>
                  <a:pt x="15916" y="5112"/>
                </a:cubicBezTo>
                <a:cubicBezTo>
                  <a:pt x="14564" y="5696"/>
                  <a:pt x="12929" y="5988"/>
                  <a:pt x="11011" y="5988"/>
                </a:cubicBezTo>
                <a:cubicBezTo>
                  <a:pt x="9094" y="5988"/>
                  <a:pt x="7459" y="5696"/>
                  <a:pt x="6108" y="5112"/>
                </a:cubicBezTo>
                <a:close/>
                <a:moveTo>
                  <a:pt x="0" y="13520"/>
                </a:moveTo>
                <a:lnTo>
                  <a:pt x="5320" y="6416"/>
                </a:lnTo>
                <a:lnTo>
                  <a:pt x="16704" y="6416"/>
                </a:lnTo>
                <a:lnTo>
                  <a:pt x="21600" y="13935"/>
                </a:lnTo>
                <a:cubicBezTo>
                  <a:pt x="21428" y="14214"/>
                  <a:pt x="20849" y="14410"/>
                  <a:pt x="20180" y="14416"/>
                </a:cubicBezTo>
                <a:cubicBezTo>
                  <a:pt x="19552" y="14421"/>
                  <a:pt x="18984" y="14255"/>
                  <a:pt x="18760" y="14002"/>
                </a:cubicBezTo>
                <a:lnTo>
                  <a:pt x="18931" y="9089"/>
                </a:lnTo>
                <a:lnTo>
                  <a:pt x="18931" y="20103"/>
                </a:lnTo>
                <a:cubicBezTo>
                  <a:pt x="18931" y="20513"/>
                  <a:pt x="18590" y="20865"/>
                  <a:pt x="17910" y="21159"/>
                </a:cubicBezTo>
                <a:cubicBezTo>
                  <a:pt x="17230" y="21453"/>
                  <a:pt x="16415" y="21600"/>
                  <a:pt x="15466" y="21600"/>
                </a:cubicBezTo>
                <a:cubicBezTo>
                  <a:pt x="14517" y="21600"/>
                  <a:pt x="13703" y="21453"/>
                  <a:pt x="13022" y="21159"/>
                </a:cubicBezTo>
                <a:cubicBezTo>
                  <a:pt x="12343" y="20865"/>
                  <a:pt x="12001" y="20513"/>
                  <a:pt x="12001" y="20103"/>
                </a:cubicBezTo>
                <a:lnTo>
                  <a:pt x="12001" y="14970"/>
                </a:lnTo>
                <a:lnTo>
                  <a:pt x="10021" y="14970"/>
                </a:lnTo>
                <a:lnTo>
                  <a:pt x="10021" y="20103"/>
                </a:lnTo>
                <a:cubicBezTo>
                  <a:pt x="10021" y="20513"/>
                  <a:pt x="9681" y="20865"/>
                  <a:pt x="9001" y="21159"/>
                </a:cubicBezTo>
                <a:cubicBezTo>
                  <a:pt x="8320" y="21453"/>
                  <a:pt x="7505" y="21600"/>
                  <a:pt x="6556" y="21600"/>
                </a:cubicBezTo>
                <a:cubicBezTo>
                  <a:pt x="5608" y="21600"/>
                  <a:pt x="4794" y="21453"/>
                  <a:pt x="4113" y="21159"/>
                </a:cubicBezTo>
                <a:cubicBezTo>
                  <a:pt x="3432" y="20865"/>
                  <a:pt x="3091" y="20513"/>
                  <a:pt x="3091" y="20103"/>
                </a:cubicBezTo>
                <a:lnTo>
                  <a:pt x="3091" y="9089"/>
                </a:lnTo>
                <a:lnTo>
                  <a:pt x="3684" y="13643"/>
                </a:lnTo>
                <a:cubicBezTo>
                  <a:pt x="3298" y="13921"/>
                  <a:pt x="2592" y="14087"/>
                  <a:pt x="1842" y="14075"/>
                </a:cubicBezTo>
                <a:cubicBezTo>
                  <a:pt x="1029" y="14062"/>
                  <a:pt x="308" y="13845"/>
                  <a:pt x="0" y="13520"/>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821" name="Shape 7821"/>
          <p:cNvSpPr/>
          <p:nvPr/>
        </p:nvSpPr>
        <p:spPr>
          <a:xfrm>
            <a:off x="1500914" y="8336821"/>
            <a:ext cx="2407886" cy="585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300" spc="32">
                <a:latin typeface="Helvetica Neue Medium"/>
                <a:ea typeface="Helvetica Neue Medium"/>
                <a:cs typeface="Helvetica Neue Medium"/>
                <a:sym typeface="Helvetica Neue Medium"/>
              </a:defRPr>
            </a:lvl1pPr>
          </a:lstStyle>
          <a:p>
            <a:pPr lvl="0">
              <a:defRPr sz="1800" spc="0">
                <a:solidFill>
                  <a:srgbClr val="000000"/>
                </a:solidFill>
              </a:defRPr>
            </a:pPr>
            <a:r>
              <a:rPr sz="3300" spc="32">
                <a:solidFill>
                  <a:srgbClr val="FFFFFF"/>
                </a:solidFill>
              </a:rPr>
              <a:t>300 Friends</a:t>
            </a:r>
          </a:p>
        </p:txBody>
      </p:sp>
      <p:sp>
        <p:nvSpPr>
          <p:cNvPr id="7822" name="Shape 7822"/>
          <p:cNvSpPr/>
          <p:nvPr/>
        </p:nvSpPr>
        <p:spPr>
          <a:xfrm>
            <a:off x="6217735" y="8332846"/>
            <a:ext cx="2691616" cy="585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300" spc="32">
                <a:latin typeface="Helvetica Neue Medium"/>
                <a:ea typeface="Helvetica Neue Medium"/>
                <a:cs typeface="Helvetica Neue Medium"/>
                <a:sym typeface="Helvetica Neue Medium"/>
              </a:defRPr>
            </a:lvl1pPr>
          </a:lstStyle>
          <a:p>
            <a:pPr lvl="0">
              <a:defRPr sz="1800" spc="0">
                <a:solidFill>
                  <a:srgbClr val="000000"/>
                </a:solidFill>
              </a:defRPr>
            </a:pPr>
            <a:r>
              <a:rPr sz="3300" spc="32">
                <a:solidFill>
                  <a:srgbClr val="FFFFFF"/>
                </a:solidFill>
              </a:rPr>
              <a:t>1,094 Photos</a:t>
            </a:r>
          </a:p>
        </p:txBody>
      </p:sp>
      <p:sp>
        <p:nvSpPr>
          <p:cNvPr id="7823" name="Shape 7823"/>
          <p:cNvSpPr/>
          <p:nvPr/>
        </p:nvSpPr>
        <p:spPr>
          <a:xfrm>
            <a:off x="5616200" y="8444048"/>
            <a:ext cx="516908" cy="370687"/>
          </a:xfrm>
          <a:custGeom>
            <a:avLst/>
            <a:gdLst/>
            <a:ahLst/>
            <a:cxnLst>
              <a:cxn ang="0">
                <a:pos x="wd2" y="hd2"/>
              </a:cxn>
              <a:cxn ang="5400000">
                <a:pos x="wd2" y="hd2"/>
              </a:cxn>
              <a:cxn ang="10800000">
                <a:pos x="wd2" y="hd2"/>
              </a:cxn>
              <a:cxn ang="16200000">
                <a:pos x="wd2" y="hd2"/>
              </a:cxn>
            </a:cxnLst>
            <a:rect l="0" t="0" r="r" b="b"/>
            <a:pathLst>
              <a:path w="21600" h="21600" extrusionOk="0">
                <a:moveTo>
                  <a:pt x="8871" y="11700"/>
                </a:moveTo>
                <a:cubicBezTo>
                  <a:pt x="8871" y="11832"/>
                  <a:pt x="8908" y="11939"/>
                  <a:pt x="8980" y="12023"/>
                </a:cubicBezTo>
                <a:cubicBezTo>
                  <a:pt x="9052" y="12108"/>
                  <a:pt x="9145" y="12150"/>
                  <a:pt x="9257" y="12150"/>
                </a:cubicBezTo>
                <a:cubicBezTo>
                  <a:pt x="9370" y="12150"/>
                  <a:pt x="9462" y="12108"/>
                  <a:pt x="9534" y="12023"/>
                </a:cubicBezTo>
                <a:cubicBezTo>
                  <a:pt x="9607" y="11939"/>
                  <a:pt x="9643" y="11832"/>
                  <a:pt x="9643" y="11700"/>
                </a:cubicBezTo>
                <a:cubicBezTo>
                  <a:pt x="9643" y="11325"/>
                  <a:pt x="9755" y="11006"/>
                  <a:pt x="9980" y="10744"/>
                </a:cubicBezTo>
                <a:cubicBezTo>
                  <a:pt x="10205" y="10481"/>
                  <a:pt x="10479" y="10350"/>
                  <a:pt x="10800" y="10350"/>
                </a:cubicBezTo>
                <a:cubicBezTo>
                  <a:pt x="10912" y="10350"/>
                  <a:pt x="11005" y="10308"/>
                  <a:pt x="11077" y="10224"/>
                </a:cubicBezTo>
                <a:cubicBezTo>
                  <a:pt x="11150" y="10139"/>
                  <a:pt x="11186" y="10031"/>
                  <a:pt x="11186" y="9900"/>
                </a:cubicBezTo>
                <a:cubicBezTo>
                  <a:pt x="11186" y="9769"/>
                  <a:pt x="11150" y="9661"/>
                  <a:pt x="11077" y="9577"/>
                </a:cubicBezTo>
                <a:cubicBezTo>
                  <a:pt x="11005" y="9492"/>
                  <a:pt x="10912" y="9450"/>
                  <a:pt x="10800" y="9450"/>
                </a:cubicBezTo>
                <a:cubicBezTo>
                  <a:pt x="10270" y="9450"/>
                  <a:pt x="9816" y="9670"/>
                  <a:pt x="9438" y="10111"/>
                </a:cubicBezTo>
                <a:cubicBezTo>
                  <a:pt x="9060" y="10552"/>
                  <a:pt x="8871" y="11081"/>
                  <a:pt x="8871" y="11700"/>
                </a:cubicBezTo>
                <a:close/>
                <a:moveTo>
                  <a:pt x="8618" y="14274"/>
                </a:moveTo>
                <a:cubicBezTo>
                  <a:pt x="8016" y="13570"/>
                  <a:pt x="7714" y="12722"/>
                  <a:pt x="7714" y="11728"/>
                </a:cubicBezTo>
                <a:cubicBezTo>
                  <a:pt x="7714" y="10734"/>
                  <a:pt x="8016" y="9886"/>
                  <a:pt x="8618" y="9183"/>
                </a:cubicBezTo>
                <a:cubicBezTo>
                  <a:pt x="9221" y="8480"/>
                  <a:pt x="9948" y="8128"/>
                  <a:pt x="10800" y="8128"/>
                </a:cubicBezTo>
                <a:cubicBezTo>
                  <a:pt x="11652" y="8128"/>
                  <a:pt x="12379" y="8480"/>
                  <a:pt x="12982" y="9183"/>
                </a:cubicBezTo>
                <a:cubicBezTo>
                  <a:pt x="13584" y="9886"/>
                  <a:pt x="13886" y="10734"/>
                  <a:pt x="13886" y="11728"/>
                </a:cubicBezTo>
                <a:cubicBezTo>
                  <a:pt x="13886" y="12722"/>
                  <a:pt x="13584" y="13570"/>
                  <a:pt x="12982" y="14274"/>
                </a:cubicBezTo>
                <a:cubicBezTo>
                  <a:pt x="12379" y="14977"/>
                  <a:pt x="11652" y="15328"/>
                  <a:pt x="10800" y="15328"/>
                </a:cubicBezTo>
                <a:cubicBezTo>
                  <a:pt x="9948" y="15328"/>
                  <a:pt x="9221" y="14977"/>
                  <a:pt x="8618" y="14274"/>
                </a:cubicBezTo>
                <a:close/>
                <a:moveTo>
                  <a:pt x="7528" y="7910"/>
                </a:moveTo>
                <a:cubicBezTo>
                  <a:pt x="6623" y="8965"/>
                  <a:pt x="6171" y="10238"/>
                  <a:pt x="6171" y="11728"/>
                </a:cubicBezTo>
                <a:cubicBezTo>
                  <a:pt x="6171" y="13219"/>
                  <a:pt x="6623" y="14492"/>
                  <a:pt x="7528" y="15546"/>
                </a:cubicBezTo>
                <a:cubicBezTo>
                  <a:pt x="8431" y="16601"/>
                  <a:pt x="9522" y="17128"/>
                  <a:pt x="10800" y="17128"/>
                </a:cubicBezTo>
                <a:cubicBezTo>
                  <a:pt x="12078" y="17128"/>
                  <a:pt x="13169" y="16601"/>
                  <a:pt x="14072" y="15546"/>
                </a:cubicBezTo>
                <a:cubicBezTo>
                  <a:pt x="14977" y="14492"/>
                  <a:pt x="15429" y="13219"/>
                  <a:pt x="15429" y="11728"/>
                </a:cubicBezTo>
                <a:cubicBezTo>
                  <a:pt x="15429" y="10238"/>
                  <a:pt x="14977" y="8965"/>
                  <a:pt x="14072" y="7910"/>
                </a:cubicBezTo>
                <a:cubicBezTo>
                  <a:pt x="13169" y="6855"/>
                  <a:pt x="12078" y="6328"/>
                  <a:pt x="10800" y="6328"/>
                </a:cubicBezTo>
                <a:cubicBezTo>
                  <a:pt x="9522" y="6328"/>
                  <a:pt x="8431" y="6855"/>
                  <a:pt x="7528" y="7910"/>
                </a:cubicBezTo>
                <a:close/>
                <a:moveTo>
                  <a:pt x="3086" y="2700"/>
                </a:moveTo>
                <a:lnTo>
                  <a:pt x="7714" y="2700"/>
                </a:lnTo>
                <a:lnTo>
                  <a:pt x="7714" y="900"/>
                </a:lnTo>
                <a:lnTo>
                  <a:pt x="3086" y="900"/>
                </a:lnTo>
                <a:cubicBezTo>
                  <a:pt x="3086" y="900"/>
                  <a:pt x="3086" y="2700"/>
                  <a:pt x="3086" y="2700"/>
                </a:cubicBezTo>
                <a:close/>
                <a:moveTo>
                  <a:pt x="1543" y="19800"/>
                </a:moveTo>
                <a:lnTo>
                  <a:pt x="20057" y="19800"/>
                </a:lnTo>
                <a:lnTo>
                  <a:pt x="20057" y="18000"/>
                </a:lnTo>
                <a:lnTo>
                  <a:pt x="1543" y="18000"/>
                </a:lnTo>
                <a:cubicBezTo>
                  <a:pt x="1543" y="18000"/>
                  <a:pt x="1543" y="19800"/>
                  <a:pt x="1543" y="19800"/>
                </a:cubicBezTo>
                <a:close/>
                <a:moveTo>
                  <a:pt x="1543" y="5400"/>
                </a:moveTo>
                <a:lnTo>
                  <a:pt x="20057" y="5400"/>
                </a:lnTo>
                <a:lnTo>
                  <a:pt x="20057" y="3741"/>
                </a:lnTo>
                <a:lnTo>
                  <a:pt x="20057" y="1800"/>
                </a:lnTo>
                <a:lnTo>
                  <a:pt x="10077" y="1800"/>
                </a:lnTo>
                <a:lnTo>
                  <a:pt x="9305" y="3600"/>
                </a:lnTo>
                <a:lnTo>
                  <a:pt x="1543" y="3600"/>
                </a:lnTo>
                <a:cubicBezTo>
                  <a:pt x="1543" y="3600"/>
                  <a:pt x="1543" y="5400"/>
                  <a:pt x="1543" y="5400"/>
                </a:cubicBezTo>
                <a:close/>
                <a:moveTo>
                  <a:pt x="0" y="19800"/>
                </a:moveTo>
                <a:lnTo>
                  <a:pt x="0" y="1800"/>
                </a:lnTo>
                <a:cubicBezTo>
                  <a:pt x="0" y="1303"/>
                  <a:pt x="151" y="879"/>
                  <a:pt x="452" y="527"/>
                </a:cubicBezTo>
                <a:cubicBezTo>
                  <a:pt x="753" y="176"/>
                  <a:pt x="1117" y="0"/>
                  <a:pt x="1543" y="0"/>
                </a:cubicBezTo>
                <a:lnTo>
                  <a:pt x="20057" y="0"/>
                </a:lnTo>
                <a:cubicBezTo>
                  <a:pt x="20483" y="0"/>
                  <a:pt x="20847" y="176"/>
                  <a:pt x="21148" y="527"/>
                </a:cubicBezTo>
                <a:cubicBezTo>
                  <a:pt x="21449" y="879"/>
                  <a:pt x="21600" y="1303"/>
                  <a:pt x="21600" y="1800"/>
                </a:cubicBezTo>
                <a:lnTo>
                  <a:pt x="21600" y="19800"/>
                </a:lnTo>
                <a:cubicBezTo>
                  <a:pt x="21600" y="20297"/>
                  <a:pt x="21449" y="20721"/>
                  <a:pt x="21148" y="21073"/>
                </a:cubicBezTo>
                <a:cubicBezTo>
                  <a:pt x="20847" y="21424"/>
                  <a:pt x="20483" y="21600"/>
                  <a:pt x="20057" y="21600"/>
                </a:cubicBezTo>
                <a:lnTo>
                  <a:pt x="1543" y="21600"/>
                </a:lnTo>
                <a:cubicBezTo>
                  <a:pt x="1117" y="21600"/>
                  <a:pt x="753" y="21424"/>
                  <a:pt x="452" y="21073"/>
                </a:cubicBezTo>
                <a:cubicBezTo>
                  <a:pt x="151" y="20721"/>
                  <a:pt x="0" y="20297"/>
                  <a:pt x="0" y="19800"/>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824" name="Shape 7824"/>
          <p:cNvSpPr/>
          <p:nvPr/>
        </p:nvSpPr>
        <p:spPr>
          <a:xfrm>
            <a:off x="-25400" y="11633390"/>
            <a:ext cx="9550400" cy="1"/>
          </a:xfrm>
          <a:prstGeom prst="line">
            <a:avLst/>
          </a:prstGeom>
          <a:ln w="12700">
            <a:solidFill>
              <a:srgbClr val="CCCCC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825" name="Shape 7825"/>
          <p:cNvSpPr/>
          <p:nvPr/>
        </p:nvSpPr>
        <p:spPr>
          <a:xfrm>
            <a:off x="1639175" y="14150615"/>
            <a:ext cx="7868744" cy="1"/>
          </a:xfrm>
          <a:prstGeom prst="line">
            <a:avLst/>
          </a:prstGeom>
          <a:ln w="12700">
            <a:solidFill>
              <a:srgbClr val="CCCCC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7828" name="Group 7828"/>
          <p:cNvGrpSpPr/>
          <p:nvPr/>
        </p:nvGrpSpPr>
        <p:grpSpPr>
          <a:xfrm>
            <a:off x="2583318" y="9859219"/>
            <a:ext cx="372817" cy="358843"/>
            <a:chOff x="0" y="0"/>
            <a:chExt cx="372816" cy="358842"/>
          </a:xfrm>
        </p:grpSpPr>
        <p:sp>
          <p:nvSpPr>
            <p:cNvPr id="7826" name="Shape 7826"/>
            <p:cNvSpPr/>
            <p:nvPr/>
          </p:nvSpPr>
          <p:spPr>
            <a:xfrm>
              <a:off x="-1" y="-1"/>
              <a:ext cx="277633" cy="26681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noFill/>
            <a:ln w="76200" cap="flat">
              <a:solidFill>
                <a:srgbClr val="999999"/>
              </a:solidFill>
              <a:prstDash val="solid"/>
              <a:miter lim="400000"/>
            </a:ln>
            <a:effectLst/>
          </p:spPr>
          <p:txBody>
            <a:bodyPr wrap="square" lIns="0" tIns="0" rIns="0" bIns="0" numCol="1" anchor="ctr">
              <a:noAutofit/>
            </a:bodyPr>
            <a:lstStyle/>
            <a:p>
              <a:pPr lvl="0"/>
              <a:endParaRPr/>
            </a:p>
          </p:txBody>
        </p:sp>
        <p:sp>
          <p:nvSpPr>
            <p:cNvPr id="7827" name="Shape 7827"/>
            <p:cNvSpPr/>
            <p:nvPr/>
          </p:nvSpPr>
          <p:spPr>
            <a:xfrm>
              <a:off x="236890" y="222915"/>
              <a:ext cx="135927" cy="135928"/>
            </a:xfrm>
            <a:prstGeom prst="line">
              <a:avLst/>
            </a:prstGeom>
            <a:noFill/>
            <a:ln w="76200" cap="flat">
              <a:solidFill>
                <a:srgbClr val="999999"/>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grpSp>
      <p:sp>
        <p:nvSpPr>
          <p:cNvPr id="7829" name="Shape 7829"/>
          <p:cNvSpPr/>
          <p:nvPr/>
        </p:nvSpPr>
        <p:spPr>
          <a:xfrm>
            <a:off x="3104446" y="9740775"/>
            <a:ext cx="3918678"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3">
                <a:solidFill>
                  <a:srgbClr val="9A9A9A"/>
                </a:solidFill>
                <a:latin typeface="+mn-lt"/>
                <a:ea typeface="+mn-ea"/>
                <a:cs typeface="+mn-cs"/>
                <a:sym typeface="Helvetica Neue"/>
              </a:defRPr>
            </a:lvl1pPr>
          </a:lstStyle>
          <a:p>
            <a:pPr lvl="0">
              <a:defRPr sz="1800" spc="0">
                <a:solidFill>
                  <a:srgbClr val="000000"/>
                </a:solidFill>
              </a:defRPr>
            </a:pPr>
            <a:r>
              <a:rPr sz="3400" spc="33">
                <a:solidFill>
                  <a:srgbClr val="9A9A9A"/>
                </a:solidFill>
              </a:rPr>
              <a:t>Search your history</a:t>
            </a:r>
          </a:p>
        </p:txBody>
      </p:sp>
      <p:sp>
        <p:nvSpPr>
          <p:cNvPr id="7830" name="Shape 7830"/>
          <p:cNvSpPr/>
          <p:nvPr/>
        </p:nvSpPr>
        <p:spPr>
          <a:xfrm>
            <a:off x="198433" y="10864537"/>
            <a:ext cx="2778294"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3">
                <a:solidFill>
                  <a:srgbClr val="53585F"/>
                </a:solidFill>
                <a:latin typeface="+mn-lt"/>
                <a:ea typeface="+mn-ea"/>
                <a:cs typeface="+mn-cs"/>
                <a:sym typeface="Helvetica Neue"/>
              </a:defRPr>
            </a:lvl1pPr>
          </a:lstStyle>
          <a:p>
            <a:pPr lvl="0">
              <a:defRPr sz="1800" spc="0">
                <a:solidFill>
                  <a:srgbClr val="000000"/>
                </a:solidFill>
              </a:defRPr>
            </a:pPr>
            <a:r>
              <a:rPr sz="3400" spc="33">
                <a:solidFill>
                  <a:srgbClr val="53585F"/>
                </a:solidFill>
              </a:rPr>
              <a:t>May 15, 2014</a:t>
            </a:r>
          </a:p>
        </p:txBody>
      </p:sp>
      <p:sp>
        <p:nvSpPr>
          <p:cNvPr id="7831" name="Shape 7831"/>
          <p:cNvSpPr/>
          <p:nvPr/>
        </p:nvSpPr>
        <p:spPr>
          <a:xfrm>
            <a:off x="1695095" y="11917078"/>
            <a:ext cx="2908621" cy="7831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700" spc="46">
                <a:solidFill>
                  <a:srgbClr val="59AE62"/>
                </a:solidFill>
                <a:latin typeface="Helvetica Neue Light"/>
                <a:ea typeface="Helvetica Neue Light"/>
                <a:cs typeface="Helvetica Neue Light"/>
                <a:sym typeface="Helvetica Neue Light"/>
              </a:defRPr>
            </a:lvl1pPr>
          </a:lstStyle>
          <a:p>
            <a:pPr lvl="0">
              <a:defRPr sz="1800" spc="0">
                <a:solidFill>
                  <a:srgbClr val="000000"/>
                </a:solidFill>
              </a:defRPr>
            </a:pPr>
            <a:r>
              <a:rPr sz="4700" spc="46">
                <a:solidFill>
                  <a:srgbClr val="59AE62"/>
                </a:solidFill>
              </a:rPr>
              <a:t>technohub</a:t>
            </a:r>
          </a:p>
        </p:txBody>
      </p:sp>
      <p:sp>
        <p:nvSpPr>
          <p:cNvPr id="7832" name="Shape 7832"/>
          <p:cNvSpPr/>
          <p:nvPr/>
        </p:nvSpPr>
        <p:spPr>
          <a:xfrm>
            <a:off x="1701986" y="12575994"/>
            <a:ext cx="1124704"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27">
                <a:solidFill>
                  <a:srgbClr val="696F78"/>
                </a:solidFill>
                <a:latin typeface="+mn-lt"/>
                <a:ea typeface="+mn-ea"/>
                <a:cs typeface="+mn-cs"/>
                <a:sym typeface="Helvetica Neue"/>
              </a:defRPr>
            </a:lvl1pPr>
          </a:lstStyle>
          <a:p>
            <a:pPr lvl="0">
              <a:defRPr sz="1800" spc="0">
                <a:solidFill>
                  <a:srgbClr val="000000"/>
                </a:solidFill>
              </a:defRPr>
            </a:pPr>
            <a:r>
              <a:rPr sz="2800" spc="27">
                <a:solidFill>
                  <a:srgbClr val="696F78"/>
                </a:solidFill>
              </a:rPr>
              <a:t>IT hub</a:t>
            </a:r>
          </a:p>
        </p:txBody>
      </p:sp>
      <p:sp>
        <p:nvSpPr>
          <p:cNvPr id="7833" name="Shape 7833"/>
          <p:cNvSpPr/>
          <p:nvPr/>
        </p:nvSpPr>
        <p:spPr>
          <a:xfrm>
            <a:off x="1546567" y="13243787"/>
            <a:ext cx="1877966" cy="64728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spc="37">
                <a:solidFill>
                  <a:srgbClr val="000000"/>
                </a:solidFill>
                <a:latin typeface="+mn-lt"/>
                <a:ea typeface="+mn-ea"/>
                <a:cs typeface="+mn-cs"/>
                <a:sym typeface="Helvetica Neue"/>
              </a:defRPr>
            </a:lvl1pPr>
          </a:lstStyle>
          <a:p>
            <a:pPr lvl="0">
              <a:defRPr sz="1800" spc="0"/>
            </a:pPr>
            <a:r>
              <a:rPr sz="3800" spc="37"/>
              <a:t>Werking</a:t>
            </a:r>
          </a:p>
        </p:txBody>
      </p:sp>
      <p:sp>
        <p:nvSpPr>
          <p:cNvPr id="7834" name="Shape 7834"/>
          <p:cNvSpPr/>
          <p:nvPr/>
        </p:nvSpPr>
        <p:spPr>
          <a:xfrm>
            <a:off x="8516042" y="11985676"/>
            <a:ext cx="643908" cy="567089"/>
          </a:xfrm>
          <a:custGeom>
            <a:avLst/>
            <a:gdLst/>
            <a:ahLst/>
            <a:cxnLst>
              <a:cxn ang="0">
                <a:pos x="wd2" y="hd2"/>
              </a:cxn>
              <a:cxn ang="5400000">
                <a:pos x="wd2" y="hd2"/>
              </a:cxn>
              <a:cxn ang="10800000">
                <a:pos x="wd2" y="hd2"/>
              </a:cxn>
              <a:cxn ang="16200000">
                <a:pos x="wd2" y="hd2"/>
              </a:cxn>
            </a:cxnLst>
            <a:rect l="0" t="0" r="r" b="b"/>
            <a:pathLst>
              <a:path w="21600" h="21600" extrusionOk="0">
                <a:moveTo>
                  <a:pt x="1543" y="6581"/>
                </a:moveTo>
                <a:cubicBezTo>
                  <a:pt x="1543" y="8156"/>
                  <a:pt x="2294" y="9821"/>
                  <a:pt x="3797" y="11574"/>
                </a:cubicBezTo>
                <a:lnTo>
                  <a:pt x="10800" y="19449"/>
                </a:lnTo>
                <a:lnTo>
                  <a:pt x="17791" y="11587"/>
                </a:lnTo>
                <a:cubicBezTo>
                  <a:pt x="19302" y="9825"/>
                  <a:pt x="20057" y="8156"/>
                  <a:pt x="20057" y="6581"/>
                </a:cubicBezTo>
                <a:cubicBezTo>
                  <a:pt x="20057" y="5822"/>
                  <a:pt x="19971" y="5152"/>
                  <a:pt x="19798" y="4570"/>
                </a:cubicBezTo>
                <a:cubicBezTo>
                  <a:pt x="19625" y="3989"/>
                  <a:pt x="19404" y="3527"/>
                  <a:pt x="19135" y="3185"/>
                </a:cubicBezTo>
                <a:cubicBezTo>
                  <a:pt x="18866" y="2843"/>
                  <a:pt x="18538" y="2564"/>
                  <a:pt x="18153" y="2349"/>
                </a:cubicBezTo>
                <a:cubicBezTo>
                  <a:pt x="17767" y="2133"/>
                  <a:pt x="17389" y="1988"/>
                  <a:pt x="17020" y="1913"/>
                </a:cubicBezTo>
                <a:cubicBezTo>
                  <a:pt x="16650" y="1838"/>
                  <a:pt x="16256" y="1800"/>
                  <a:pt x="15838" y="1800"/>
                </a:cubicBezTo>
                <a:cubicBezTo>
                  <a:pt x="15420" y="1800"/>
                  <a:pt x="14971" y="1920"/>
                  <a:pt x="14488" y="2159"/>
                </a:cubicBezTo>
                <a:cubicBezTo>
                  <a:pt x="14006" y="2398"/>
                  <a:pt x="13562" y="2698"/>
                  <a:pt x="13157" y="3059"/>
                </a:cubicBezTo>
                <a:cubicBezTo>
                  <a:pt x="12751" y="3420"/>
                  <a:pt x="12403" y="3757"/>
                  <a:pt x="12114" y="4071"/>
                </a:cubicBezTo>
                <a:cubicBezTo>
                  <a:pt x="11825" y="4385"/>
                  <a:pt x="11583" y="4674"/>
                  <a:pt x="11391" y="4936"/>
                </a:cubicBezTo>
                <a:cubicBezTo>
                  <a:pt x="11246" y="5142"/>
                  <a:pt x="11049" y="5246"/>
                  <a:pt x="10800" y="5246"/>
                </a:cubicBezTo>
                <a:cubicBezTo>
                  <a:pt x="10551" y="5246"/>
                  <a:pt x="10354" y="5142"/>
                  <a:pt x="10209" y="4936"/>
                </a:cubicBezTo>
                <a:cubicBezTo>
                  <a:pt x="10017" y="4674"/>
                  <a:pt x="9775" y="4385"/>
                  <a:pt x="9486" y="4071"/>
                </a:cubicBezTo>
                <a:cubicBezTo>
                  <a:pt x="9197" y="3757"/>
                  <a:pt x="8849" y="3420"/>
                  <a:pt x="8443" y="3059"/>
                </a:cubicBezTo>
                <a:cubicBezTo>
                  <a:pt x="8038" y="2698"/>
                  <a:pt x="7594" y="2398"/>
                  <a:pt x="7112" y="2159"/>
                </a:cubicBezTo>
                <a:cubicBezTo>
                  <a:pt x="6629" y="1920"/>
                  <a:pt x="6180" y="1800"/>
                  <a:pt x="5762" y="1800"/>
                </a:cubicBezTo>
                <a:cubicBezTo>
                  <a:pt x="5343" y="1800"/>
                  <a:pt x="4950" y="1838"/>
                  <a:pt x="4580" y="1913"/>
                </a:cubicBezTo>
                <a:cubicBezTo>
                  <a:pt x="4211" y="1988"/>
                  <a:pt x="3833" y="2133"/>
                  <a:pt x="3448" y="2349"/>
                </a:cubicBezTo>
                <a:cubicBezTo>
                  <a:pt x="3062" y="2564"/>
                  <a:pt x="2734" y="2843"/>
                  <a:pt x="2465" y="3185"/>
                </a:cubicBezTo>
                <a:cubicBezTo>
                  <a:pt x="2195" y="3527"/>
                  <a:pt x="1975" y="3989"/>
                  <a:pt x="1802" y="4570"/>
                </a:cubicBezTo>
                <a:cubicBezTo>
                  <a:pt x="1629" y="5152"/>
                  <a:pt x="1543" y="5822"/>
                  <a:pt x="1543" y="6581"/>
                </a:cubicBezTo>
                <a:close/>
                <a:moveTo>
                  <a:pt x="0" y="6581"/>
                </a:moveTo>
                <a:cubicBezTo>
                  <a:pt x="0" y="4519"/>
                  <a:pt x="510" y="2906"/>
                  <a:pt x="1531" y="1744"/>
                </a:cubicBezTo>
                <a:cubicBezTo>
                  <a:pt x="2552" y="582"/>
                  <a:pt x="3961" y="0"/>
                  <a:pt x="5762" y="0"/>
                </a:cubicBezTo>
                <a:cubicBezTo>
                  <a:pt x="6260" y="0"/>
                  <a:pt x="6768" y="101"/>
                  <a:pt x="7287" y="303"/>
                </a:cubicBezTo>
                <a:cubicBezTo>
                  <a:pt x="7805" y="504"/>
                  <a:pt x="8287" y="776"/>
                  <a:pt x="8733" y="1118"/>
                </a:cubicBezTo>
                <a:cubicBezTo>
                  <a:pt x="9179" y="1460"/>
                  <a:pt x="9563" y="1782"/>
                  <a:pt x="9884" y="2081"/>
                </a:cubicBezTo>
                <a:cubicBezTo>
                  <a:pt x="10205" y="2382"/>
                  <a:pt x="10511" y="2700"/>
                  <a:pt x="10800" y="3038"/>
                </a:cubicBezTo>
                <a:cubicBezTo>
                  <a:pt x="11089" y="2700"/>
                  <a:pt x="11394" y="2382"/>
                  <a:pt x="11716" y="2081"/>
                </a:cubicBezTo>
                <a:cubicBezTo>
                  <a:pt x="12037" y="1782"/>
                  <a:pt x="12421" y="1460"/>
                  <a:pt x="12867" y="1118"/>
                </a:cubicBezTo>
                <a:cubicBezTo>
                  <a:pt x="13313" y="776"/>
                  <a:pt x="13795" y="504"/>
                  <a:pt x="14314" y="303"/>
                </a:cubicBezTo>
                <a:cubicBezTo>
                  <a:pt x="14832" y="101"/>
                  <a:pt x="15340" y="0"/>
                  <a:pt x="15838" y="0"/>
                </a:cubicBezTo>
                <a:cubicBezTo>
                  <a:pt x="17638" y="0"/>
                  <a:pt x="19048"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7" y="12516"/>
                </a:cubicBezTo>
                <a:cubicBezTo>
                  <a:pt x="2276" y="12347"/>
                  <a:pt x="2053" y="12040"/>
                  <a:pt x="1748" y="11595"/>
                </a:cubicBezTo>
                <a:cubicBezTo>
                  <a:pt x="1442" y="11149"/>
                  <a:pt x="1169" y="10693"/>
                  <a:pt x="928" y="10224"/>
                </a:cubicBezTo>
                <a:cubicBezTo>
                  <a:pt x="687" y="9755"/>
                  <a:pt x="472" y="9188"/>
                  <a:pt x="284" y="8522"/>
                </a:cubicBezTo>
                <a:cubicBezTo>
                  <a:pt x="95" y="7856"/>
                  <a:pt x="0" y="7210"/>
                  <a:pt x="0" y="6581"/>
                </a:cubicBezTo>
                <a:close/>
              </a:path>
            </a:pathLst>
          </a:custGeom>
          <a:solidFill>
            <a:srgbClr val="59AE62"/>
          </a:solidFill>
          <a:ln w="12700">
            <a:miter lim="400000"/>
          </a:ln>
        </p:spPr>
        <p:txBody>
          <a:bodyPr lIns="38100" tIns="38100" rIns="38100" bIns="38100" anchor="ctr"/>
          <a:lstStyle/>
          <a:p>
            <a:pPr lvl="0" defTabSz="457200">
              <a:defRPr sz="3000">
                <a:solidFill>
                  <a:srgbClr val="F09634"/>
                </a:solidFill>
                <a:effectLst>
                  <a:outerShdw blurRad="38100" dist="12700" dir="5400000" rotWithShape="0">
                    <a:srgbClr val="000000">
                      <a:alpha val="50000"/>
                    </a:srgbClr>
                  </a:outerShdw>
                </a:effectLst>
              </a:defRPr>
            </a:pPr>
            <a:endParaRPr/>
          </a:p>
        </p:txBody>
      </p:sp>
      <p:sp>
        <p:nvSpPr>
          <p:cNvPr id="7835" name="Shape 7835"/>
          <p:cNvSpPr/>
          <p:nvPr/>
        </p:nvSpPr>
        <p:spPr>
          <a:xfrm>
            <a:off x="8532921" y="12624168"/>
            <a:ext cx="610150"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27">
                <a:solidFill>
                  <a:srgbClr val="696F78"/>
                </a:solidFill>
                <a:latin typeface="+mn-lt"/>
                <a:ea typeface="+mn-ea"/>
                <a:cs typeface="+mn-cs"/>
                <a:sym typeface="Helvetica Neue"/>
              </a:defRPr>
            </a:lvl1pPr>
          </a:lstStyle>
          <a:p>
            <a:pPr lvl="0">
              <a:defRPr sz="1800" spc="0">
                <a:solidFill>
                  <a:srgbClr val="000000"/>
                </a:solidFill>
              </a:defRPr>
            </a:pPr>
            <a:r>
              <a:rPr sz="2800" spc="27">
                <a:solidFill>
                  <a:srgbClr val="696F78"/>
                </a:solidFill>
              </a:rPr>
              <a:t>2m</a:t>
            </a:r>
          </a:p>
        </p:txBody>
      </p:sp>
      <p:sp>
        <p:nvSpPr>
          <p:cNvPr id="7836" name="Shape 7836"/>
          <p:cNvSpPr/>
          <p:nvPr/>
        </p:nvSpPr>
        <p:spPr>
          <a:xfrm>
            <a:off x="1520961" y="14422642"/>
            <a:ext cx="4288058" cy="78318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700" spc="46">
                <a:solidFill>
                  <a:srgbClr val="59AE62"/>
                </a:solidFill>
                <a:latin typeface="Helvetica Neue Light"/>
                <a:ea typeface="Helvetica Neue Light"/>
                <a:cs typeface="Helvetica Neue Light"/>
                <a:sym typeface="Helvetica Neue Light"/>
              </a:defRPr>
            </a:lvl1pPr>
          </a:lstStyle>
          <a:p>
            <a:pPr lvl="0">
              <a:defRPr sz="1800" spc="0">
                <a:solidFill>
                  <a:srgbClr val="000000"/>
                </a:solidFill>
              </a:defRPr>
            </a:pPr>
            <a:r>
              <a:rPr sz="4700" spc="46">
                <a:solidFill>
                  <a:srgbClr val="59AE62"/>
                </a:solidFill>
              </a:rPr>
              <a:t>Rosemarie Café</a:t>
            </a:r>
          </a:p>
        </p:txBody>
      </p:sp>
      <p:sp>
        <p:nvSpPr>
          <p:cNvPr id="7837" name="Shape 7837"/>
          <p:cNvSpPr/>
          <p:nvPr/>
        </p:nvSpPr>
        <p:spPr>
          <a:xfrm>
            <a:off x="1817843" y="15157168"/>
            <a:ext cx="2288938"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27">
                <a:solidFill>
                  <a:srgbClr val="696F78"/>
                </a:solidFill>
                <a:latin typeface="+mn-lt"/>
                <a:ea typeface="+mn-ea"/>
                <a:cs typeface="+mn-cs"/>
                <a:sym typeface="Helvetica Neue"/>
              </a:defRPr>
            </a:lvl1pPr>
          </a:lstStyle>
          <a:p>
            <a:pPr lvl="0">
              <a:defRPr sz="1800" spc="0">
                <a:solidFill>
                  <a:srgbClr val="000000"/>
                </a:solidFill>
              </a:defRPr>
            </a:pPr>
            <a:r>
              <a:rPr sz="2800" spc="27">
                <a:solidFill>
                  <a:srgbClr val="696F78"/>
                </a:solidFill>
              </a:rPr>
              <a:t>189 Prince St</a:t>
            </a:r>
          </a:p>
        </p:txBody>
      </p:sp>
      <p:sp>
        <p:nvSpPr>
          <p:cNvPr id="7838" name="Shape 7838"/>
          <p:cNvSpPr/>
          <p:nvPr/>
        </p:nvSpPr>
        <p:spPr>
          <a:xfrm>
            <a:off x="8534325" y="14505976"/>
            <a:ext cx="643908" cy="567089"/>
          </a:xfrm>
          <a:custGeom>
            <a:avLst/>
            <a:gdLst/>
            <a:ahLst/>
            <a:cxnLst>
              <a:cxn ang="0">
                <a:pos x="wd2" y="hd2"/>
              </a:cxn>
              <a:cxn ang="5400000">
                <a:pos x="wd2" y="hd2"/>
              </a:cxn>
              <a:cxn ang="10800000">
                <a:pos x="wd2" y="hd2"/>
              </a:cxn>
              <a:cxn ang="16200000">
                <a:pos x="wd2" y="hd2"/>
              </a:cxn>
            </a:cxnLst>
            <a:rect l="0" t="0" r="r" b="b"/>
            <a:pathLst>
              <a:path w="21600" h="21600" extrusionOk="0">
                <a:moveTo>
                  <a:pt x="1543" y="6581"/>
                </a:moveTo>
                <a:cubicBezTo>
                  <a:pt x="1543" y="8156"/>
                  <a:pt x="2294" y="9821"/>
                  <a:pt x="3797" y="11574"/>
                </a:cubicBezTo>
                <a:lnTo>
                  <a:pt x="10800" y="19449"/>
                </a:lnTo>
                <a:lnTo>
                  <a:pt x="17791" y="11587"/>
                </a:lnTo>
                <a:cubicBezTo>
                  <a:pt x="19302" y="9825"/>
                  <a:pt x="20057" y="8156"/>
                  <a:pt x="20057" y="6581"/>
                </a:cubicBezTo>
                <a:cubicBezTo>
                  <a:pt x="20057" y="5822"/>
                  <a:pt x="19971" y="5152"/>
                  <a:pt x="19798" y="4570"/>
                </a:cubicBezTo>
                <a:cubicBezTo>
                  <a:pt x="19625" y="3989"/>
                  <a:pt x="19404" y="3527"/>
                  <a:pt x="19135" y="3185"/>
                </a:cubicBezTo>
                <a:cubicBezTo>
                  <a:pt x="18866" y="2843"/>
                  <a:pt x="18538" y="2564"/>
                  <a:pt x="18153" y="2349"/>
                </a:cubicBezTo>
                <a:cubicBezTo>
                  <a:pt x="17767" y="2133"/>
                  <a:pt x="17389" y="1988"/>
                  <a:pt x="17020" y="1913"/>
                </a:cubicBezTo>
                <a:cubicBezTo>
                  <a:pt x="16650" y="1838"/>
                  <a:pt x="16256" y="1800"/>
                  <a:pt x="15838" y="1800"/>
                </a:cubicBezTo>
                <a:cubicBezTo>
                  <a:pt x="15420" y="1800"/>
                  <a:pt x="14971" y="1920"/>
                  <a:pt x="14488" y="2159"/>
                </a:cubicBezTo>
                <a:cubicBezTo>
                  <a:pt x="14006" y="2398"/>
                  <a:pt x="13562" y="2698"/>
                  <a:pt x="13157" y="3059"/>
                </a:cubicBezTo>
                <a:cubicBezTo>
                  <a:pt x="12751" y="3420"/>
                  <a:pt x="12403" y="3757"/>
                  <a:pt x="12114" y="4071"/>
                </a:cubicBezTo>
                <a:cubicBezTo>
                  <a:pt x="11825" y="4385"/>
                  <a:pt x="11583" y="4674"/>
                  <a:pt x="11391" y="4936"/>
                </a:cubicBezTo>
                <a:cubicBezTo>
                  <a:pt x="11246" y="5142"/>
                  <a:pt x="11049" y="5246"/>
                  <a:pt x="10800" y="5246"/>
                </a:cubicBezTo>
                <a:cubicBezTo>
                  <a:pt x="10551" y="5246"/>
                  <a:pt x="10354" y="5142"/>
                  <a:pt x="10209" y="4936"/>
                </a:cubicBezTo>
                <a:cubicBezTo>
                  <a:pt x="10017" y="4674"/>
                  <a:pt x="9775" y="4385"/>
                  <a:pt x="9486" y="4071"/>
                </a:cubicBezTo>
                <a:cubicBezTo>
                  <a:pt x="9197" y="3757"/>
                  <a:pt x="8849" y="3420"/>
                  <a:pt x="8443" y="3059"/>
                </a:cubicBezTo>
                <a:cubicBezTo>
                  <a:pt x="8038" y="2698"/>
                  <a:pt x="7594" y="2398"/>
                  <a:pt x="7112" y="2159"/>
                </a:cubicBezTo>
                <a:cubicBezTo>
                  <a:pt x="6629" y="1920"/>
                  <a:pt x="6180" y="1800"/>
                  <a:pt x="5762" y="1800"/>
                </a:cubicBezTo>
                <a:cubicBezTo>
                  <a:pt x="5343" y="1800"/>
                  <a:pt x="4950" y="1838"/>
                  <a:pt x="4580" y="1913"/>
                </a:cubicBezTo>
                <a:cubicBezTo>
                  <a:pt x="4211" y="1988"/>
                  <a:pt x="3833" y="2133"/>
                  <a:pt x="3448" y="2349"/>
                </a:cubicBezTo>
                <a:cubicBezTo>
                  <a:pt x="3062" y="2564"/>
                  <a:pt x="2734" y="2843"/>
                  <a:pt x="2465" y="3185"/>
                </a:cubicBezTo>
                <a:cubicBezTo>
                  <a:pt x="2195" y="3527"/>
                  <a:pt x="1975" y="3989"/>
                  <a:pt x="1802" y="4570"/>
                </a:cubicBezTo>
                <a:cubicBezTo>
                  <a:pt x="1629" y="5152"/>
                  <a:pt x="1543" y="5822"/>
                  <a:pt x="1543" y="6581"/>
                </a:cubicBezTo>
                <a:close/>
                <a:moveTo>
                  <a:pt x="0" y="6581"/>
                </a:moveTo>
                <a:cubicBezTo>
                  <a:pt x="0" y="4519"/>
                  <a:pt x="510" y="2906"/>
                  <a:pt x="1531" y="1744"/>
                </a:cubicBezTo>
                <a:cubicBezTo>
                  <a:pt x="2552" y="582"/>
                  <a:pt x="3961" y="0"/>
                  <a:pt x="5762" y="0"/>
                </a:cubicBezTo>
                <a:cubicBezTo>
                  <a:pt x="6260" y="0"/>
                  <a:pt x="6768" y="101"/>
                  <a:pt x="7287" y="303"/>
                </a:cubicBezTo>
                <a:cubicBezTo>
                  <a:pt x="7805" y="504"/>
                  <a:pt x="8287" y="776"/>
                  <a:pt x="8733" y="1118"/>
                </a:cubicBezTo>
                <a:cubicBezTo>
                  <a:pt x="9179" y="1460"/>
                  <a:pt x="9563" y="1782"/>
                  <a:pt x="9884" y="2081"/>
                </a:cubicBezTo>
                <a:cubicBezTo>
                  <a:pt x="10205" y="2382"/>
                  <a:pt x="10511" y="2700"/>
                  <a:pt x="10800" y="3038"/>
                </a:cubicBezTo>
                <a:cubicBezTo>
                  <a:pt x="11089" y="2700"/>
                  <a:pt x="11394" y="2382"/>
                  <a:pt x="11716" y="2081"/>
                </a:cubicBezTo>
                <a:cubicBezTo>
                  <a:pt x="12037" y="1782"/>
                  <a:pt x="12421" y="1460"/>
                  <a:pt x="12867" y="1118"/>
                </a:cubicBezTo>
                <a:cubicBezTo>
                  <a:pt x="13313" y="776"/>
                  <a:pt x="13795" y="504"/>
                  <a:pt x="14314" y="303"/>
                </a:cubicBezTo>
                <a:cubicBezTo>
                  <a:pt x="14832" y="101"/>
                  <a:pt x="15340" y="0"/>
                  <a:pt x="15838" y="0"/>
                </a:cubicBezTo>
                <a:cubicBezTo>
                  <a:pt x="17638" y="0"/>
                  <a:pt x="19048"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7" y="12516"/>
                </a:cubicBezTo>
                <a:cubicBezTo>
                  <a:pt x="2276" y="12347"/>
                  <a:pt x="2053" y="12040"/>
                  <a:pt x="1748" y="11595"/>
                </a:cubicBezTo>
                <a:cubicBezTo>
                  <a:pt x="1442" y="11149"/>
                  <a:pt x="1169" y="10693"/>
                  <a:pt x="928" y="10224"/>
                </a:cubicBezTo>
                <a:cubicBezTo>
                  <a:pt x="687" y="9755"/>
                  <a:pt x="472" y="9188"/>
                  <a:pt x="284" y="8522"/>
                </a:cubicBezTo>
                <a:cubicBezTo>
                  <a:pt x="95" y="7856"/>
                  <a:pt x="0" y="7210"/>
                  <a:pt x="0" y="6581"/>
                </a:cubicBezTo>
                <a:close/>
              </a:path>
            </a:pathLst>
          </a:custGeom>
          <a:solidFill>
            <a:srgbClr val="59AE62"/>
          </a:solidFill>
          <a:ln w="12700">
            <a:miter lim="400000"/>
          </a:ln>
        </p:spPr>
        <p:txBody>
          <a:bodyPr lIns="38100" tIns="38100" rIns="38100" bIns="38100" anchor="ctr"/>
          <a:lstStyle/>
          <a:p>
            <a:pPr lvl="0" defTabSz="457200">
              <a:defRPr sz="3000">
                <a:solidFill>
                  <a:srgbClr val="F09634"/>
                </a:solidFill>
                <a:effectLst>
                  <a:outerShdw blurRad="38100" dist="12700" dir="5400000" rotWithShape="0">
                    <a:srgbClr val="000000">
                      <a:alpha val="50000"/>
                    </a:srgbClr>
                  </a:outerShdw>
                </a:effectLst>
              </a:defRPr>
            </a:pPr>
            <a:endParaRPr/>
          </a:p>
        </p:txBody>
      </p:sp>
      <p:sp>
        <p:nvSpPr>
          <p:cNvPr id="7839" name="Shape 7839"/>
          <p:cNvSpPr/>
          <p:nvPr/>
        </p:nvSpPr>
        <p:spPr>
          <a:xfrm>
            <a:off x="8604010" y="15106368"/>
            <a:ext cx="504537"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27">
                <a:solidFill>
                  <a:srgbClr val="696F78"/>
                </a:solidFill>
                <a:latin typeface="+mn-lt"/>
                <a:ea typeface="+mn-ea"/>
                <a:cs typeface="+mn-cs"/>
                <a:sym typeface="Helvetica Neue"/>
              </a:defRPr>
            </a:lvl1pPr>
          </a:lstStyle>
          <a:p>
            <a:pPr lvl="0">
              <a:defRPr sz="1800" spc="0">
                <a:solidFill>
                  <a:srgbClr val="000000"/>
                </a:solidFill>
              </a:defRPr>
            </a:pPr>
            <a:r>
              <a:rPr sz="2800" spc="27">
                <a:solidFill>
                  <a:srgbClr val="696F78"/>
                </a:solidFill>
              </a:rPr>
              <a:t>4h</a:t>
            </a:r>
          </a:p>
        </p:txBody>
      </p:sp>
      <p:sp>
        <p:nvSpPr>
          <p:cNvPr id="7840" name="Shape 7840"/>
          <p:cNvSpPr/>
          <p:nvPr/>
        </p:nvSpPr>
        <p:spPr>
          <a:xfrm>
            <a:off x="4480133" y="15291418"/>
            <a:ext cx="283080" cy="242642"/>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2"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8"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7" y="12516"/>
                </a:cubicBezTo>
                <a:cubicBezTo>
                  <a:pt x="2276" y="12347"/>
                  <a:pt x="2053" y="12040"/>
                  <a:pt x="1748" y="11595"/>
                </a:cubicBezTo>
                <a:cubicBezTo>
                  <a:pt x="1442" y="11149"/>
                  <a:pt x="1169" y="10693"/>
                  <a:pt x="928" y="10224"/>
                </a:cubicBezTo>
                <a:cubicBezTo>
                  <a:pt x="687" y="9755"/>
                  <a:pt x="472" y="9188"/>
                  <a:pt x="284" y="8522"/>
                </a:cubicBezTo>
                <a:cubicBezTo>
                  <a:pt x="95" y="7856"/>
                  <a:pt x="0" y="7210"/>
                  <a:pt x="0" y="6581"/>
                </a:cubicBezTo>
                <a:close/>
              </a:path>
            </a:pathLst>
          </a:custGeom>
          <a:solidFill>
            <a:srgbClr val="EC5D57"/>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841" name="Shape 7841"/>
          <p:cNvSpPr/>
          <p:nvPr/>
        </p:nvSpPr>
        <p:spPr>
          <a:xfrm>
            <a:off x="4865519" y="15157168"/>
            <a:ext cx="504538"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27">
                <a:solidFill>
                  <a:srgbClr val="696F78"/>
                </a:solidFill>
                <a:latin typeface="+mn-lt"/>
                <a:ea typeface="+mn-ea"/>
                <a:cs typeface="+mn-cs"/>
                <a:sym typeface="Helvetica Neue"/>
              </a:defRPr>
            </a:lvl1pPr>
          </a:lstStyle>
          <a:p>
            <a:pPr lvl="0">
              <a:defRPr sz="1800" spc="0">
                <a:solidFill>
                  <a:srgbClr val="000000"/>
                </a:solidFill>
              </a:defRPr>
            </a:pPr>
            <a:r>
              <a:rPr sz="2800" spc="27">
                <a:solidFill>
                  <a:srgbClr val="696F78"/>
                </a:solidFill>
              </a:rPr>
              <a:t>13</a:t>
            </a:r>
          </a:p>
        </p:txBody>
      </p:sp>
      <p:sp>
        <p:nvSpPr>
          <p:cNvPr id="7842" name="Shape 7842"/>
          <p:cNvSpPr/>
          <p:nvPr/>
        </p:nvSpPr>
        <p:spPr>
          <a:xfrm>
            <a:off x="185733" y="16106918"/>
            <a:ext cx="2778294"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3">
                <a:solidFill>
                  <a:srgbClr val="53585F"/>
                </a:solidFill>
                <a:latin typeface="+mn-lt"/>
                <a:ea typeface="+mn-ea"/>
                <a:cs typeface="+mn-cs"/>
                <a:sym typeface="Helvetica Neue"/>
              </a:defRPr>
            </a:lvl1pPr>
          </a:lstStyle>
          <a:p>
            <a:pPr lvl="0">
              <a:defRPr sz="1800" spc="0">
                <a:solidFill>
                  <a:srgbClr val="000000"/>
                </a:solidFill>
              </a:defRPr>
            </a:pPr>
            <a:r>
              <a:rPr sz="3400" spc="33">
                <a:solidFill>
                  <a:srgbClr val="53585F"/>
                </a:solidFill>
              </a:rPr>
              <a:t>May 14, 2014</a:t>
            </a:r>
          </a:p>
        </p:txBody>
      </p:sp>
      <p:sp>
        <p:nvSpPr>
          <p:cNvPr id="7843" name="Shape 7843"/>
          <p:cNvSpPr/>
          <p:nvPr/>
        </p:nvSpPr>
        <p:spPr>
          <a:xfrm>
            <a:off x="251396" y="11960276"/>
            <a:ext cx="1032289" cy="1112713"/>
          </a:xfrm>
          <a:custGeom>
            <a:avLst/>
            <a:gdLst/>
            <a:ahLst/>
            <a:cxnLst>
              <a:cxn ang="0">
                <a:pos x="wd2" y="hd2"/>
              </a:cxn>
              <a:cxn ang="5400000">
                <a:pos x="wd2" y="hd2"/>
              </a:cxn>
              <a:cxn ang="10800000">
                <a:pos x="wd2" y="hd2"/>
              </a:cxn>
              <a:cxn ang="16200000">
                <a:pos x="wd2" y="hd2"/>
              </a:cxn>
            </a:cxnLst>
            <a:rect l="0" t="0" r="r" b="b"/>
            <a:pathLst>
              <a:path w="21326" h="21473" extrusionOk="0">
                <a:moveTo>
                  <a:pt x="20443" y="5366"/>
                </a:moveTo>
                <a:cubicBezTo>
                  <a:pt x="21419" y="7056"/>
                  <a:pt x="21210" y="8998"/>
                  <a:pt x="21252" y="10850"/>
                </a:cubicBezTo>
                <a:cubicBezTo>
                  <a:pt x="21293" y="12602"/>
                  <a:pt x="21575" y="14486"/>
                  <a:pt x="20674" y="16100"/>
                </a:cubicBezTo>
                <a:cubicBezTo>
                  <a:pt x="19693" y="17856"/>
                  <a:pt x="17838" y="18687"/>
                  <a:pt x="16132" y="19580"/>
                </a:cubicBezTo>
                <a:cubicBezTo>
                  <a:pt x="14459" y="20456"/>
                  <a:pt x="12711" y="21524"/>
                  <a:pt x="10736" y="21472"/>
                </a:cubicBezTo>
                <a:cubicBezTo>
                  <a:pt x="8928" y="21424"/>
                  <a:pt x="7398" y="20481"/>
                  <a:pt x="5829" y="19651"/>
                </a:cubicBezTo>
                <a:cubicBezTo>
                  <a:pt x="4042" y="18705"/>
                  <a:pt x="1981" y="17839"/>
                  <a:pt x="929" y="16038"/>
                </a:cubicBezTo>
                <a:cubicBezTo>
                  <a:pt x="86" y="14595"/>
                  <a:pt x="113" y="12931"/>
                  <a:pt x="66" y="11358"/>
                </a:cubicBezTo>
                <a:cubicBezTo>
                  <a:pt x="36" y="10365"/>
                  <a:pt x="-25" y="9339"/>
                  <a:pt x="10" y="8330"/>
                </a:cubicBezTo>
                <a:cubicBezTo>
                  <a:pt x="46" y="7310"/>
                  <a:pt x="180" y="6299"/>
                  <a:pt x="668" y="5349"/>
                </a:cubicBezTo>
                <a:cubicBezTo>
                  <a:pt x="1582" y="3568"/>
                  <a:pt x="3425" y="2587"/>
                  <a:pt x="5171" y="1695"/>
                </a:cubicBezTo>
                <a:cubicBezTo>
                  <a:pt x="6900" y="811"/>
                  <a:pt x="8727" y="-76"/>
                  <a:pt x="10714" y="5"/>
                </a:cubicBezTo>
                <a:cubicBezTo>
                  <a:pt x="12645" y="85"/>
                  <a:pt x="14327" y="1048"/>
                  <a:pt x="15985" y="1928"/>
                </a:cubicBezTo>
                <a:cubicBezTo>
                  <a:pt x="17647" y="2810"/>
                  <a:pt x="19475" y="3691"/>
                  <a:pt x="20443" y="5366"/>
                </a:cubicBezTo>
                <a:close/>
              </a:path>
            </a:pathLst>
          </a:custGeom>
          <a:solidFill>
            <a:srgbClr val="70BF41"/>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844" name="Shape 7844"/>
          <p:cNvSpPr/>
          <p:nvPr/>
        </p:nvSpPr>
        <p:spPr>
          <a:xfrm>
            <a:off x="251396" y="14452046"/>
            <a:ext cx="1032289" cy="1112713"/>
          </a:xfrm>
          <a:custGeom>
            <a:avLst/>
            <a:gdLst/>
            <a:ahLst/>
            <a:cxnLst>
              <a:cxn ang="0">
                <a:pos x="wd2" y="hd2"/>
              </a:cxn>
              <a:cxn ang="5400000">
                <a:pos x="wd2" y="hd2"/>
              </a:cxn>
              <a:cxn ang="10800000">
                <a:pos x="wd2" y="hd2"/>
              </a:cxn>
              <a:cxn ang="16200000">
                <a:pos x="wd2" y="hd2"/>
              </a:cxn>
            </a:cxnLst>
            <a:rect l="0" t="0" r="r" b="b"/>
            <a:pathLst>
              <a:path w="21326" h="21473" extrusionOk="0">
                <a:moveTo>
                  <a:pt x="20443" y="5366"/>
                </a:moveTo>
                <a:cubicBezTo>
                  <a:pt x="21419" y="7056"/>
                  <a:pt x="21210" y="8998"/>
                  <a:pt x="21252" y="10850"/>
                </a:cubicBezTo>
                <a:cubicBezTo>
                  <a:pt x="21293" y="12602"/>
                  <a:pt x="21575" y="14486"/>
                  <a:pt x="20674" y="16100"/>
                </a:cubicBezTo>
                <a:cubicBezTo>
                  <a:pt x="19693" y="17856"/>
                  <a:pt x="17838" y="18687"/>
                  <a:pt x="16132" y="19580"/>
                </a:cubicBezTo>
                <a:cubicBezTo>
                  <a:pt x="14459" y="20456"/>
                  <a:pt x="12711" y="21524"/>
                  <a:pt x="10736" y="21472"/>
                </a:cubicBezTo>
                <a:cubicBezTo>
                  <a:pt x="8928" y="21424"/>
                  <a:pt x="7398" y="20481"/>
                  <a:pt x="5829" y="19651"/>
                </a:cubicBezTo>
                <a:cubicBezTo>
                  <a:pt x="4042" y="18705"/>
                  <a:pt x="1981" y="17839"/>
                  <a:pt x="929" y="16038"/>
                </a:cubicBezTo>
                <a:cubicBezTo>
                  <a:pt x="86" y="14595"/>
                  <a:pt x="113" y="12931"/>
                  <a:pt x="66" y="11358"/>
                </a:cubicBezTo>
                <a:cubicBezTo>
                  <a:pt x="36" y="10365"/>
                  <a:pt x="-25" y="9339"/>
                  <a:pt x="10" y="8330"/>
                </a:cubicBezTo>
                <a:cubicBezTo>
                  <a:pt x="46" y="7310"/>
                  <a:pt x="180" y="6299"/>
                  <a:pt x="668" y="5349"/>
                </a:cubicBezTo>
                <a:cubicBezTo>
                  <a:pt x="1582" y="3568"/>
                  <a:pt x="3425" y="2587"/>
                  <a:pt x="5171" y="1695"/>
                </a:cubicBezTo>
                <a:cubicBezTo>
                  <a:pt x="6900" y="811"/>
                  <a:pt x="8727" y="-76"/>
                  <a:pt x="10714" y="5"/>
                </a:cubicBezTo>
                <a:cubicBezTo>
                  <a:pt x="12645" y="85"/>
                  <a:pt x="14327" y="1048"/>
                  <a:pt x="15985" y="1928"/>
                </a:cubicBezTo>
                <a:cubicBezTo>
                  <a:pt x="17647" y="2810"/>
                  <a:pt x="19475" y="3691"/>
                  <a:pt x="20443" y="5366"/>
                </a:cubicBezTo>
                <a:close/>
              </a:path>
            </a:pathLst>
          </a:custGeom>
          <a:solidFill>
            <a:srgbClr val="B36AE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7867" name="Group 7867"/>
          <p:cNvGrpSpPr/>
          <p:nvPr/>
        </p:nvGrpSpPr>
        <p:grpSpPr>
          <a:xfrm>
            <a:off x="168076" y="-10081"/>
            <a:ext cx="9256278" cy="511141"/>
            <a:chOff x="0" y="0"/>
            <a:chExt cx="9256277" cy="511140"/>
          </a:xfrm>
        </p:grpSpPr>
        <p:sp>
          <p:nvSpPr>
            <p:cNvPr id="7845" name="Shape 7845"/>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846" name="Shape 7846"/>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847" name="Shape 7847"/>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848" name="Shape 7848"/>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849" name="Shape 7849"/>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7850" name="Shape 7850"/>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7854" name="Group 7854"/>
            <p:cNvGrpSpPr/>
            <p:nvPr/>
          </p:nvGrpSpPr>
          <p:grpSpPr>
            <a:xfrm>
              <a:off x="8469476" y="114183"/>
              <a:ext cx="786802" cy="307864"/>
              <a:chOff x="0" y="0"/>
              <a:chExt cx="786801" cy="307863"/>
            </a:xfrm>
          </p:grpSpPr>
          <p:sp>
            <p:nvSpPr>
              <p:cNvPr id="7851" name="Shape 7851"/>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852" name="Shape 7852"/>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853" name="Shape 7853"/>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7859" name="Group 7859"/>
            <p:cNvGrpSpPr/>
            <p:nvPr/>
          </p:nvGrpSpPr>
          <p:grpSpPr>
            <a:xfrm>
              <a:off x="3398375" y="142780"/>
              <a:ext cx="322567" cy="250980"/>
              <a:chOff x="0" y="0"/>
              <a:chExt cx="322565" cy="250978"/>
            </a:xfrm>
          </p:grpSpPr>
          <p:sp>
            <p:nvSpPr>
              <p:cNvPr id="7855" name="Shape 7855"/>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7856" name="Shape 7856"/>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857" name="Shape 7857"/>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858" name="Shape 7858"/>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7860" name="Shape 7860"/>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861" name="Shape 7861"/>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7862" name="Shape 7862"/>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863" name="Shape 7863"/>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864" name="Shape 7864"/>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865" name="Shape 7865"/>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866" name="Shape 7866"/>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7868" name="Shape 7868"/>
          <p:cNvSpPr/>
          <p:nvPr/>
        </p:nvSpPr>
        <p:spPr>
          <a:xfrm rot="10860000" flipH="1">
            <a:off x="286761" y="1024700"/>
            <a:ext cx="289556" cy="5089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FFFFFF"/>
            </a:solidFill>
            <a:miter lim="400000"/>
          </a:ln>
        </p:spPr>
        <p:txBody>
          <a:bodyPr lIns="0" tIns="0" rIns="0" bIns="0" anchor="ctr"/>
          <a:lstStyle/>
          <a:p>
            <a:pPr lvl="0" algn="l" defTabSz="1026914">
              <a:lnSpc>
                <a:spcPct val="120000"/>
              </a:lnSpc>
              <a:defRPr sz="3600">
                <a:solidFill>
                  <a:srgbClr val="9B9A99"/>
                </a:solidFill>
                <a:latin typeface="+mn-lt"/>
                <a:ea typeface="+mn-ea"/>
                <a:cs typeface="+mn-cs"/>
                <a:sym typeface="Helvetica Neue"/>
              </a:defRPr>
            </a:pPr>
            <a:endParaRPr/>
          </a:p>
        </p:txBody>
      </p:sp>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 name="Shape 501"/>
          <p:cNvSpPr/>
          <p:nvPr/>
        </p:nvSpPr>
        <p:spPr>
          <a:xfrm>
            <a:off x="-40649" y="-1356"/>
            <a:ext cx="9547786" cy="1887731"/>
          </a:xfrm>
          <a:prstGeom prst="rect">
            <a:avLst/>
          </a:pr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02" name="Shape 502"/>
          <p:cNvSpPr/>
          <p:nvPr/>
        </p:nvSpPr>
        <p:spPr>
          <a:xfrm rot="10800000" flipH="1">
            <a:off x="350521" y="1015505"/>
            <a:ext cx="251456" cy="4581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FFFFF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grpSp>
        <p:nvGrpSpPr>
          <p:cNvPr id="506" name="Group 506"/>
          <p:cNvGrpSpPr/>
          <p:nvPr/>
        </p:nvGrpSpPr>
        <p:grpSpPr>
          <a:xfrm>
            <a:off x="2991138" y="1002304"/>
            <a:ext cx="589263" cy="453234"/>
            <a:chOff x="0" y="0"/>
            <a:chExt cx="589262" cy="453232"/>
          </a:xfrm>
        </p:grpSpPr>
        <p:sp>
          <p:nvSpPr>
            <p:cNvPr id="503" name="Shape 503"/>
            <p:cNvSpPr/>
            <p:nvPr/>
          </p:nvSpPr>
          <p:spPr>
            <a:xfrm>
              <a:off x="0" y="0"/>
              <a:ext cx="589263" cy="453233"/>
            </a:xfrm>
            <a:prstGeom prst="rect">
              <a:avLst/>
            </a:prstGeom>
            <a:noFill/>
            <a:ln w="381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4" name="Shape 504"/>
            <p:cNvSpPr/>
            <p:nvPr/>
          </p:nvSpPr>
          <p:spPr>
            <a:xfrm>
              <a:off x="206191" y="262331"/>
              <a:ext cx="189580" cy="185127"/>
            </a:xfrm>
            <a:prstGeom prst="rect">
              <a:avLst/>
            </a:prstGeom>
            <a:noFill/>
            <a:ln w="381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5" name="Shape 505"/>
            <p:cNvSpPr/>
            <p:nvPr/>
          </p:nvSpPr>
          <p:spPr>
            <a:xfrm>
              <a:off x="2991" y="262331"/>
              <a:ext cx="583281" cy="185127"/>
            </a:xfrm>
            <a:prstGeom prst="rect">
              <a:avLst/>
            </a:prstGeom>
            <a:noFill/>
            <a:ln w="381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510" name="Group 510"/>
          <p:cNvGrpSpPr/>
          <p:nvPr/>
        </p:nvGrpSpPr>
        <p:grpSpPr>
          <a:xfrm>
            <a:off x="8549431" y="996627"/>
            <a:ext cx="565164" cy="509757"/>
            <a:chOff x="0" y="0"/>
            <a:chExt cx="565162" cy="509755"/>
          </a:xfrm>
        </p:grpSpPr>
        <p:sp>
          <p:nvSpPr>
            <p:cNvPr id="507" name="Shape 507"/>
            <p:cNvSpPr/>
            <p:nvPr/>
          </p:nvSpPr>
          <p:spPr>
            <a:xfrm>
              <a:off x="0" y="0"/>
              <a:ext cx="565163" cy="503195"/>
            </a:xfrm>
            <a:custGeom>
              <a:avLst/>
              <a:gdLst/>
              <a:ahLst/>
              <a:cxnLst>
                <a:cxn ang="0">
                  <a:pos x="wd2" y="hd2"/>
                </a:cxn>
                <a:cxn ang="5400000">
                  <a:pos x="wd2" y="hd2"/>
                </a:cxn>
                <a:cxn ang="10800000">
                  <a:pos x="wd2" y="hd2"/>
                </a:cxn>
                <a:cxn ang="16200000">
                  <a:pos x="wd2" y="hd2"/>
                </a:cxn>
              </a:cxnLst>
              <a:rect l="0" t="0" r="r" b="b"/>
              <a:pathLst>
                <a:path w="21600" h="21600" extrusionOk="0">
                  <a:moveTo>
                    <a:pt x="0" y="3386"/>
                  </a:moveTo>
                  <a:lnTo>
                    <a:pt x="6992" y="509"/>
                  </a:lnTo>
                  <a:lnTo>
                    <a:pt x="14344" y="3400"/>
                  </a:lnTo>
                  <a:lnTo>
                    <a:pt x="21571" y="0"/>
                  </a:lnTo>
                  <a:lnTo>
                    <a:pt x="21600" y="18467"/>
                  </a:lnTo>
                  <a:lnTo>
                    <a:pt x="14188" y="21537"/>
                  </a:lnTo>
                  <a:lnTo>
                    <a:pt x="7116" y="18388"/>
                  </a:lnTo>
                  <a:lnTo>
                    <a:pt x="39" y="21600"/>
                  </a:lnTo>
                  <a:lnTo>
                    <a:pt x="0" y="3386"/>
                  </a:lnTo>
                  <a:close/>
                </a:path>
              </a:pathLst>
            </a:custGeom>
            <a:noFill/>
            <a:ln w="3175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8" name="Shape 508"/>
            <p:cNvSpPr/>
            <p:nvPr/>
          </p:nvSpPr>
          <p:spPr>
            <a:xfrm flipV="1">
              <a:off x="184993" y="11434"/>
              <a:ext cx="1" cy="421397"/>
            </a:xfrm>
            <a:prstGeom prst="line">
              <a:avLst/>
            </a:prstGeom>
            <a:noFill/>
            <a:ln w="3175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09" name="Shape 509"/>
            <p:cNvSpPr/>
            <p:nvPr/>
          </p:nvSpPr>
          <p:spPr>
            <a:xfrm flipV="1">
              <a:off x="372318" y="88360"/>
              <a:ext cx="1" cy="421396"/>
            </a:xfrm>
            <a:prstGeom prst="line">
              <a:avLst/>
            </a:prstGeom>
            <a:noFill/>
            <a:ln w="3175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511" name="Shape 511"/>
          <p:cNvSpPr/>
          <p:nvPr/>
        </p:nvSpPr>
        <p:spPr>
          <a:xfrm rot="16200000">
            <a:off x="6291354" y="930320"/>
            <a:ext cx="47841" cy="242801"/>
          </a:xfrm>
          <a:prstGeom prst="roundRect">
            <a:avLst>
              <a:gd name="adj" fmla="val 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12" name="Shape 512"/>
          <p:cNvSpPr/>
          <p:nvPr/>
        </p:nvSpPr>
        <p:spPr>
          <a:xfrm rot="16200000">
            <a:off x="6342154" y="1082125"/>
            <a:ext cx="47841" cy="319001"/>
          </a:xfrm>
          <a:prstGeom prst="roundRect">
            <a:avLst>
              <a:gd name="adj" fmla="val 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13" name="Shape 513"/>
          <p:cNvSpPr/>
          <p:nvPr/>
        </p:nvSpPr>
        <p:spPr>
          <a:xfrm rot="16200000">
            <a:off x="6291354" y="1221230"/>
            <a:ext cx="47841" cy="420601"/>
          </a:xfrm>
          <a:prstGeom prst="roundRect">
            <a:avLst>
              <a:gd name="adj" fmla="val 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14" name="Shape 514"/>
          <p:cNvSpPr/>
          <p:nvPr/>
        </p:nvSpPr>
        <p:spPr>
          <a:xfrm>
            <a:off x="5781073" y="973255"/>
            <a:ext cx="382501" cy="510783"/>
          </a:xfrm>
          <a:custGeom>
            <a:avLst/>
            <a:gdLst/>
            <a:ahLst/>
            <a:cxnLst>
              <a:cxn ang="0">
                <a:pos x="wd2" y="hd2"/>
              </a:cxn>
              <a:cxn ang="5400000">
                <a:pos x="wd2" y="hd2"/>
              </a:cxn>
              <a:cxn ang="10800000">
                <a:pos x="wd2" y="hd2"/>
              </a:cxn>
              <a:cxn ang="16200000">
                <a:pos x="wd2" y="hd2"/>
              </a:cxn>
            </a:cxnLst>
            <a:rect l="0" t="0" r="r" b="b"/>
            <a:pathLst>
              <a:path w="21424" h="21595" extrusionOk="0">
                <a:moveTo>
                  <a:pt x="10832" y="0"/>
                </a:moveTo>
                <a:cubicBezTo>
                  <a:pt x="8032" y="4"/>
                  <a:pt x="5220" y="858"/>
                  <a:pt x="3066" y="2559"/>
                </a:cubicBezTo>
                <a:cubicBezTo>
                  <a:pt x="1009" y="4183"/>
                  <a:pt x="-84" y="6256"/>
                  <a:pt x="5" y="8485"/>
                </a:cubicBezTo>
                <a:cubicBezTo>
                  <a:pt x="93" y="10712"/>
                  <a:pt x="1400" y="12912"/>
                  <a:pt x="3066" y="14868"/>
                </a:cubicBezTo>
                <a:cubicBezTo>
                  <a:pt x="5250" y="17433"/>
                  <a:pt x="7851" y="19702"/>
                  <a:pt x="10814" y="21595"/>
                </a:cubicBezTo>
                <a:cubicBezTo>
                  <a:pt x="13817" y="19747"/>
                  <a:pt x="16415" y="17471"/>
                  <a:pt x="18526" y="14868"/>
                </a:cubicBezTo>
                <a:cubicBezTo>
                  <a:pt x="20116" y="12907"/>
                  <a:pt x="21318" y="10712"/>
                  <a:pt x="21417" y="8506"/>
                </a:cubicBezTo>
                <a:cubicBezTo>
                  <a:pt x="21516" y="6294"/>
                  <a:pt x="20532" y="4197"/>
                  <a:pt x="18526" y="2559"/>
                </a:cubicBezTo>
                <a:cubicBezTo>
                  <a:pt x="16420" y="840"/>
                  <a:pt x="13632" y="-5"/>
                  <a:pt x="10832" y="0"/>
                </a:cubicBezTo>
                <a:close/>
                <a:moveTo>
                  <a:pt x="10652" y="4174"/>
                </a:moveTo>
                <a:cubicBezTo>
                  <a:pt x="12044" y="4174"/>
                  <a:pt x="13442" y="4594"/>
                  <a:pt x="14504" y="5440"/>
                </a:cubicBezTo>
                <a:cubicBezTo>
                  <a:pt x="16627" y="7130"/>
                  <a:pt x="16627" y="9868"/>
                  <a:pt x="14504" y="11559"/>
                </a:cubicBezTo>
                <a:cubicBezTo>
                  <a:pt x="12380" y="13249"/>
                  <a:pt x="8933" y="13249"/>
                  <a:pt x="6810" y="11559"/>
                </a:cubicBezTo>
                <a:cubicBezTo>
                  <a:pt x="4686" y="9868"/>
                  <a:pt x="4686" y="7130"/>
                  <a:pt x="6810" y="5440"/>
                </a:cubicBezTo>
                <a:cubicBezTo>
                  <a:pt x="7872" y="4594"/>
                  <a:pt x="9261" y="4174"/>
                  <a:pt x="10652" y="4174"/>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15" name="Shape 515"/>
          <p:cNvSpPr/>
          <p:nvPr/>
        </p:nvSpPr>
        <p:spPr>
          <a:xfrm>
            <a:off x="6466028" y="788819"/>
            <a:ext cx="433301" cy="4333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16" name="Shape 516"/>
          <p:cNvSpPr/>
          <p:nvPr/>
        </p:nvSpPr>
        <p:spPr>
          <a:xfrm>
            <a:off x="6521274" y="726848"/>
            <a:ext cx="475209" cy="54814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3000" b="1" spc="-360">
                <a:solidFill>
                  <a:srgbClr val="60C4B3"/>
                </a:solidFill>
                <a:latin typeface="+mn-lt"/>
                <a:ea typeface="+mn-ea"/>
                <a:cs typeface="+mn-cs"/>
                <a:sym typeface="Helvetica Neue"/>
              </a:defRPr>
            </a:lvl1pPr>
          </a:lstStyle>
          <a:p>
            <a:pPr lvl="0">
              <a:defRPr sz="1800" b="0" spc="0">
                <a:solidFill>
                  <a:srgbClr val="000000"/>
                </a:solidFill>
              </a:defRPr>
            </a:pPr>
            <a:r>
              <a:rPr sz="3000" b="1" spc="-360">
                <a:solidFill>
                  <a:srgbClr val="60C4B3"/>
                </a:solidFill>
              </a:rPr>
              <a:t>1</a:t>
            </a:r>
          </a:p>
        </p:txBody>
      </p:sp>
      <p:pic>
        <p:nvPicPr>
          <p:cNvPr id="517" name="AUTUMN EVENINGS_01.jpg"/>
          <p:cNvPicPr/>
          <p:nvPr/>
        </p:nvPicPr>
        <p:blipFill>
          <a:blip r:embed="rId2">
            <a:extLst/>
          </a:blip>
          <a:srcRect l="1591" t="388" r="10641" b="1555"/>
          <a:stretch>
            <a:fillRect/>
          </a:stretch>
        </p:blipFill>
        <p:spPr>
          <a:xfrm>
            <a:off x="-30196" y="1896313"/>
            <a:ext cx="9640736" cy="7181450"/>
          </a:xfrm>
          <a:prstGeom prst="rect">
            <a:avLst/>
          </a:prstGeom>
          <a:ln w="12700">
            <a:miter lim="400000"/>
          </a:ln>
        </p:spPr>
      </p:pic>
      <p:sp>
        <p:nvSpPr>
          <p:cNvPr id="518" name="Shape 518"/>
          <p:cNvSpPr/>
          <p:nvPr/>
        </p:nvSpPr>
        <p:spPr>
          <a:xfrm>
            <a:off x="522894" y="9540510"/>
            <a:ext cx="3190791" cy="89559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5400" spc="0">
                <a:solidFill>
                  <a:srgbClr val="000000"/>
                </a:solidFill>
                <a:latin typeface="+mn-lt"/>
                <a:ea typeface="+mn-ea"/>
                <a:cs typeface="+mn-cs"/>
                <a:sym typeface="Helvetica Neue"/>
              </a:defRPr>
            </a:lvl1pPr>
          </a:lstStyle>
          <a:p>
            <a:pPr lvl="0">
              <a:defRPr sz="1800" spc="0"/>
            </a:pPr>
            <a:r>
              <a:rPr sz="5400" spc="0"/>
              <a:t>Ritz hotel</a:t>
            </a:r>
          </a:p>
        </p:txBody>
      </p:sp>
      <p:sp>
        <p:nvSpPr>
          <p:cNvPr id="519" name="Shape 519"/>
          <p:cNvSpPr/>
          <p:nvPr/>
        </p:nvSpPr>
        <p:spPr>
          <a:xfrm>
            <a:off x="597627" y="10428764"/>
            <a:ext cx="3190791" cy="560518"/>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3200" spc="64">
                <a:solidFill>
                  <a:srgbClr val="53585F"/>
                </a:solidFill>
                <a:latin typeface="+mn-lt"/>
                <a:ea typeface="+mn-ea"/>
                <a:cs typeface="+mn-cs"/>
                <a:sym typeface="Helvetica Neue"/>
              </a:defRPr>
            </a:lvl1pPr>
          </a:lstStyle>
          <a:p>
            <a:pPr lvl="0">
              <a:defRPr sz="1800" spc="0">
                <a:solidFill>
                  <a:srgbClr val="000000"/>
                </a:solidFill>
              </a:defRPr>
            </a:pPr>
            <a:r>
              <a:rPr sz="3200" spc="64">
                <a:solidFill>
                  <a:srgbClr val="53585F"/>
                </a:solidFill>
              </a:rPr>
              <a:t>Hotel Class: 4.0</a:t>
            </a:r>
          </a:p>
        </p:txBody>
      </p:sp>
      <p:sp>
        <p:nvSpPr>
          <p:cNvPr id="520" name="Shape 520"/>
          <p:cNvSpPr/>
          <p:nvPr/>
        </p:nvSpPr>
        <p:spPr>
          <a:xfrm>
            <a:off x="7838316" y="9454908"/>
            <a:ext cx="1041401" cy="1041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59AE62">
                <a:alpha val="75122"/>
              </a:srgbClr>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21" name="Shape 521"/>
          <p:cNvSpPr/>
          <p:nvPr/>
        </p:nvSpPr>
        <p:spPr>
          <a:xfrm rot="18882316">
            <a:off x="8356694" y="9707612"/>
            <a:ext cx="38231" cy="511231"/>
          </a:xfrm>
          <a:prstGeom prst="roundRect">
            <a:avLst>
              <a:gd name="adj" fmla="val 0"/>
            </a:avLst>
          </a:pr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22" name="Shape 522"/>
          <p:cNvSpPr/>
          <p:nvPr/>
        </p:nvSpPr>
        <p:spPr>
          <a:xfrm rot="2797899">
            <a:off x="8352333" y="9702996"/>
            <a:ext cx="38231" cy="511231"/>
          </a:xfrm>
          <a:prstGeom prst="roundRect">
            <a:avLst>
              <a:gd name="adj" fmla="val 0"/>
            </a:avLst>
          </a:pr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23" name="Shape 523"/>
          <p:cNvSpPr/>
          <p:nvPr/>
        </p:nvSpPr>
        <p:spPr>
          <a:xfrm>
            <a:off x="860439" y="11640024"/>
            <a:ext cx="609238" cy="5294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a:miter lim="400000"/>
          </a:ln>
        </p:spPr>
        <p:txBody>
          <a:bodyPr lIns="0" tIns="0" rIns="0" bIns="0" anchor="ctr"/>
          <a:lstStyle/>
          <a:p>
            <a:pPr lvl="0"/>
            <a:endParaRPr/>
          </a:p>
        </p:txBody>
      </p:sp>
      <p:sp>
        <p:nvSpPr>
          <p:cNvPr id="524" name="Shape 524"/>
          <p:cNvSpPr/>
          <p:nvPr/>
        </p:nvSpPr>
        <p:spPr>
          <a:xfrm>
            <a:off x="1952728" y="11640024"/>
            <a:ext cx="609238" cy="5294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a:miter lim="400000"/>
          </a:ln>
        </p:spPr>
        <p:txBody>
          <a:bodyPr lIns="0" tIns="0" rIns="0" bIns="0" anchor="ctr"/>
          <a:lstStyle/>
          <a:p>
            <a:pPr lvl="0"/>
            <a:endParaRPr/>
          </a:p>
        </p:txBody>
      </p:sp>
      <p:sp>
        <p:nvSpPr>
          <p:cNvPr id="525" name="Shape 525"/>
          <p:cNvSpPr/>
          <p:nvPr/>
        </p:nvSpPr>
        <p:spPr>
          <a:xfrm>
            <a:off x="3045017" y="11640024"/>
            <a:ext cx="609238" cy="5294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a:miter lim="400000"/>
          </a:ln>
        </p:spPr>
        <p:txBody>
          <a:bodyPr lIns="0" tIns="0" rIns="0" bIns="0" anchor="ctr"/>
          <a:lstStyle/>
          <a:p>
            <a:pPr lvl="0"/>
            <a:endParaRPr/>
          </a:p>
        </p:txBody>
      </p:sp>
      <p:sp>
        <p:nvSpPr>
          <p:cNvPr id="526" name="Shape 526"/>
          <p:cNvSpPr/>
          <p:nvPr/>
        </p:nvSpPr>
        <p:spPr>
          <a:xfrm>
            <a:off x="4139619" y="11640024"/>
            <a:ext cx="609238" cy="5294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a:miter lim="400000"/>
          </a:ln>
        </p:spPr>
        <p:txBody>
          <a:bodyPr lIns="0" tIns="0" rIns="0" bIns="0" anchor="ctr"/>
          <a:lstStyle/>
          <a:p>
            <a:pPr lvl="0"/>
            <a:endParaRPr/>
          </a:p>
        </p:txBody>
      </p:sp>
      <p:sp>
        <p:nvSpPr>
          <p:cNvPr id="527" name="Shape 527"/>
          <p:cNvSpPr/>
          <p:nvPr/>
        </p:nvSpPr>
        <p:spPr>
          <a:xfrm>
            <a:off x="5231907" y="11640024"/>
            <a:ext cx="609238" cy="5294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D0D6D8"/>
          </a:solidFill>
          <a:ln w="12700">
            <a:miter lim="400000"/>
          </a:ln>
        </p:spPr>
        <p:txBody>
          <a:bodyPr lIns="0" tIns="0" rIns="0" bIns="0" anchor="ctr"/>
          <a:lstStyle/>
          <a:p>
            <a:pPr lvl="0"/>
            <a:endParaRPr/>
          </a:p>
        </p:txBody>
      </p:sp>
      <p:sp>
        <p:nvSpPr>
          <p:cNvPr id="528" name="Shape 528"/>
          <p:cNvSpPr/>
          <p:nvPr/>
        </p:nvSpPr>
        <p:spPr>
          <a:xfrm>
            <a:off x="5229594" y="11650731"/>
            <a:ext cx="296696" cy="5079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718" y="7505"/>
                </a:lnTo>
                <a:lnTo>
                  <a:pt x="0" y="7693"/>
                </a:lnTo>
                <a:lnTo>
                  <a:pt x="13310" y="13073"/>
                </a:lnTo>
                <a:lnTo>
                  <a:pt x="8474" y="21600"/>
                </a:lnTo>
                <a:lnTo>
                  <a:pt x="21600" y="16731"/>
                </a:lnTo>
                <a:lnTo>
                  <a:pt x="21600" y="0"/>
                </a:lnTo>
                <a:close/>
              </a:path>
            </a:pathLst>
          </a:custGeom>
          <a:solidFill>
            <a:srgbClr val="59AE62"/>
          </a:solidFill>
          <a:ln w="12700">
            <a:miter lim="400000"/>
          </a:ln>
        </p:spPr>
        <p:txBody>
          <a:bodyPr lIns="0" tIns="0" rIns="0" bIns="0" anchor="ctr"/>
          <a:lstStyle/>
          <a:p>
            <a:pPr lvl="0"/>
            <a:endParaRPr/>
          </a:p>
        </p:txBody>
      </p:sp>
      <p:sp>
        <p:nvSpPr>
          <p:cNvPr id="529" name="Shape 529"/>
          <p:cNvSpPr/>
          <p:nvPr/>
        </p:nvSpPr>
        <p:spPr>
          <a:xfrm>
            <a:off x="6951226" y="11693783"/>
            <a:ext cx="2144261" cy="52348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2900" i="1" spc="203">
                <a:solidFill>
                  <a:srgbClr val="6E747F"/>
                </a:solidFill>
                <a:latin typeface="+mn-lt"/>
                <a:ea typeface="+mn-ea"/>
                <a:cs typeface="+mn-cs"/>
                <a:sym typeface="Helvetica Neue"/>
              </a:defRPr>
            </a:lvl1pPr>
          </a:lstStyle>
          <a:p>
            <a:pPr lvl="0">
              <a:defRPr sz="1800" i="0" spc="0">
                <a:solidFill>
                  <a:srgbClr val="000000"/>
                </a:solidFill>
              </a:defRPr>
            </a:pPr>
            <a:r>
              <a:rPr sz="2900" i="1" spc="203">
                <a:solidFill>
                  <a:srgbClr val="6E747F"/>
                </a:solidFill>
              </a:rPr>
              <a:t>5 Reviews</a:t>
            </a:r>
          </a:p>
        </p:txBody>
      </p:sp>
      <p:grpSp>
        <p:nvGrpSpPr>
          <p:cNvPr id="533" name="Group 533"/>
          <p:cNvGrpSpPr/>
          <p:nvPr/>
        </p:nvGrpSpPr>
        <p:grpSpPr>
          <a:xfrm>
            <a:off x="657058" y="12744670"/>
            <a:ext cx="8199076" cy="1206263"/>
            <a:chOff x="0" y="0"/>
            <a:chExt cx="8199074" cy="1206262"/>
          </a:xfrm>
        </p:grpSpPr>
        <p:sp>
          <p:nvSpPr>
            <p:cNvPr id="530" name="Shape 530"/>
            <p:cNvSpPr/>
            <p:nvPr/>
          </p:nvSpPr>
          <p:spPr>
            <a:xfrm>
              <a:off x="0" y="0"/>
              <a:ext cx="8199075" cy="1193325"/>
            </a:xfrm>
            <a:prstGeom prst="roundRect">
              <a:avLst>
                <a:gd name="adj" fmla="val 8228"/>
              </a:avLst>
            </a:prstGeom>
            <a:noFill/>
            <a:ln w="25400" cap="flat">
              <a:solidFill>
                <a:srgbClr val="9DA1A6"/>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1" name="Shape 531"/>
            <p:cNvSpPr/>
            <p:nvPr/>
          </p:nvSpPr>
          <p:spPr>
            <a:xfrm>
              <a:off x="2718947" y="12462"/>
              <a:ext cx="36160" cy="1193801"/>
            </a:xfrm>
            <a:prstGeom prst="rect">
              <a:avLst/>
            </a:prstGeom>
            <a:solidFill>
              <a:srgbClr val="9DA1A6"/>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2" name="Shape 532"/>
            <p:cNvSpPr/>
            <p:nvPr/>
          </p:nvSpPr>
          <p:spPr>
            <a:xfrm>
              <a:off x="5474847" y="12462"/>
              <a:ext cx="36160" cy="1193801"/>
            </a:xfrm>
            <a:prstGeom prst="rect">
              <a:avLst/>
            </a:prstGeom>
            <a:solidFill>
              <a:srgbClr val="9DA1A6"/>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537" name="Group 537"/>
          <p:cNvGrpSpPr/>
          <p:nvPr/>
        </p:nvGrpSpPr>
        <p:grpSpPr>
          <a:xfrm>
            <a:off x="1745379" y="13079091"/>
            <a:ext cx="529416" cy="529404"/>
            <a:chOff x="0" y="0"/>
            <a:chExt cx="529414" cy="529403"/>
          </a:xfrm>
        </p:grpSpPr>
        <p:sp>
          <p:nvSpPr>
            <p:cNvPr id="534" name="Shape 534"/>
            <p:cNvSpPr/>
            <p:nvPr/>
          </p:nvSpPr>
          <p:spPr>
            <a:xfrm>
              <a:off x="-1" y="55588"/>
              <a:ext cx="473828" cy="473816"/>
            </a:xfrm>
            <a:custGeom>
              <a:avLst/>
              <a:gdLst/>
              <a:ahLst/>
              <a:cxnLst>
                <a:cxn ang="0">
                  <a:pos x="wd2" y="hd2"/>
                </a:cxn>
                <a:cxn ang="5400000">
                  <a:pos x="wd2" y="hd2"/>
                </a:cxn>
                <a:cxn ang="10800000">
                  <a:pos x="wd2" y="hd2"/>
                </a:cxn>
                <a:cxn ang="16200000">
                  <a:pos x="wd2" y="hd2"/>
                </a:cxn>
              </a:cxnLst>
              <a:rect l="0" t="0" r="r" b="b"/>
              <a:pathLst>
                <a:path w="19798" h="19754" extrusionOk="0">
                  <a:moveTo>
                    <a:pt x="765" y="0"/>
                  </a:moveTo>
                  <a:cubicBezTo>
                    <a:pt x="-34" y="992"/>
                    <a:pt x="-1802" y="5716"/>
                    <a:pt x="5777" y="13449"/>
                  </a:cubicBezTo>
                  <a:cubicBezTo>
                    <a:pt x="13762" y="21600"/>
                    <a:pt x="18913" y="19855"/>
                    <a:pt x="19798" y="18938"/>
                  </a:cubicBezTo>
                  <a:lnTo>
                    <a:pt x="14461" y="13621"/>
                  </a:lnTo>
                  <a:cubicBezTo>
                    <a:pt x="13714" y="14363"/>
                    <a:pt x="12754" y="13703"/>
                    <a:pt x="10909" y="12206"/>
                  </a:cubicBezTo>
                  <a:cubicBezTo>
                    <a:pt x="9691" y="11216"/>
                    <a:pt x="8287" y="9885"/>
                    <a:pt x="7069" y="8381"/>
                  </a:cubicBezTo>
                  <a:cubicBezTo>
                    <a:pt x="6214" y="7329"/>
                    <a:pt x="5459" y="6223"/>
                    <a:pt x="6239" y="5445"/>
                  </a:cubicBezTo>
                  <a:lnTo>
                    <a:pt x="765" y="0"/>
                  </a:lnTo>
                  <a:close/>
                </a:path>
              </a:pathLst>
            </a:custGeom>
            <a:solidFill>
              <a:srgbClr val="9DA1A6"/>
            </a:solidFill>
            <a:ln w="12700" cap="flat">
              <a:noFill/>
              <a:miter lim="400000"/>
            </a:ln>
            <a:effectLst/>
          </p:spPr>
          <p:txBody>
            <a:bodyPr wrap="square" lIns="0" tIns="0" rIns="0" bIns="0" numCol="1" anchor="ctr">
              <a:noAutofit/>
            </a:bodyPr>
            <a:lstStyle/>
            <a:p>
              <a:pPr lvl="0"/>
              <a:endParaRPr/>
            </a:p>
          </p:txBody>
        </p:sp>
        <p:sp>
          <p:nvSpPr>
            <p:cNvPr id="535" name="Shape 535"/>
            <p:cNvSpPr/>
            <p:nvPr/>
          </p:nvSpPr>
          <p:spPr>
            <a:xfrm>
              <a:off x="358679" y="332205"/>
              <a:ext cx="170736" cy="169414"/>
            </a:xfrm>
            <a:custGeom>
              <a:avLst/>
              <a:gdLst/>
              <a:ahLst/>
              <a:cxnLst>
                <a:cxn ang="0">
                  <a:pos x="wd2" y="hd2"/>
                </a:cxn>
                <a:cxn ang="5400000">
                  <a:pos x="wd2" y="hd2"/>
                </a:cxn>
                <a:cxn ang="10800000">
                  <a:pos x="wd2" y="hd2"/>
                </a:cxn>
                <a:cxn ang="16200000">
                  <a:pos x="wd2" y="hd2"/>
                </a:cxn>
              </a:cxnLst>
              <a:rect l="0" t="0" r="r" b="b"/>
              <a:pathLst>
                <a:path w="21301" h="21345" extrusionOk="0">
                  <a:moveTo>
                    <a:pt x="20563" y="16809"/>
                  </a:moveTo>
                  <a:cubicBezTo>
                    <a:pt x="21600" y="15765"/>
                    <a:pt x="21496" y="14185"/>
                    <a:pt x="20552" y="13233"/>
                  </a:cubicBezTo>
                  <a:lnTo>
                    <a:pt x="20552" y="13216"/>
                  </a:lnTo>
                  <a:cubicBezTo>
                    <a:pt x="20552" y="13216"/>
                    <a:pt x="8077" y="739"/>
                    <a:pt x="8071" y="733"/>
                  </a:cubicBezTo>
                  <a:cubicBezTo>
                    <a:pt x="7084" y="-255"/>
                    <a:pt x="5501" y="-236"/>
                    <a:pt x="4522" y="739"/>
                  </a:cubicBezTo>
                  <a:lnTo>
                    <a:pt x="0" y="5281"/>
                  </a:lnTo>
                  <a:lnTo>
                    <a:pt x="16030" y="21345"/>
                  </a:lnTo>
                  <a:cubicBezTo>
                    <a:pt x="16030" y="21345"/>
                    <a:pt x="20558" y="16817"/>
                    <a:pt x="20552" y="16814"/>
                  </a:cubicBezTo>
                  <a:lnTo>
                    <a:pt x="20563" y="16809"/>
                  </a:lnTo>
                  <a:close/>
                </a:path>
              </a:pathLst>
            </a:custGeom>
            <a:solidFill>
              <a:srgbClr val="9DA1A6"/>
            </a:solidFill>
            <a:ln w="12700" cap="flat">
              <a:noFill/>
              <a:miter lim="400000"/>
            </a:ln>
            <a:effectLst/>
          </p:spPr>
          <p:txBody>
            <a:bodyPr wrap="square" lIns="0" tIns="0" rIns="0" bIns="0" numCol="1" anchor="ctr">
              <a:noAutofit/>
            </a:bodyPr>
            <a:lstStyle/>
            <a:p>
              <a:pPr lvl="0"/>
              <a:endParaRPr/>
            </a:p>
          </p:txBody>
        </p:sp>
        <p:sp>
          <p:nvSpPr>
            <p:cNvPr id="536" name="Shape 536"/>
            <p:cNvSpPr/>
            <p:nvPr/>
          </p:nvSpPr>
          <p:spPr>
            <a:xfrm>
              <a:off x="26472" y="-1"/>
              <a:ext cx="172062" cy="172061"/>
            </a:xfrm>
            <a:custGeom>
              <a:avLst/>
              <a:gdLst/>
              <a:ahLst/>
              <a:cxnLst>
                <a:cxn ang="0">
                  <a:pos x="wd2" y="hd2"/>
                </a:cxn>
                <a:cxn ang="5400000">
                  <a:pos x="wd2" y="hd2"/>
                </a:cxn>
                <a:cxn ang="10800000">
                  <a:pos x="wd2" y="hd2"/>
                </a:cxn>
                <a:cxn ang="16200000">
                  <a:pos x="wd2" y="hd2"/>
                </a:cxn>
              </a:cxnLst>
              <a:rect l="0" t="0" r="r" b="b"/>
              <a:pathLst>
                <a:path w="21310" h="21346" extrusionOk="0">
                  <a:moveTo>
                    <a:pt x="20580" y="16884"/>
                  </a:moveTo>
                  <a:cubicBezTo>
                    <a:pt x="21600" y="15858"/>
                    <a:pt x="21506" y="14304"/>
                    <a:pt x="20580" y="13373"/>
                  </a:cubicBezTo>
                  <a:lnTo>
                    <a:pt x="20580" y="13356"/>
                  </a:lnTo>
                  <a:cubicBezTo>
                    <a:pt x="20580" y="13356"/>
                    <a:pt x="7949" y="729"/>
                    <a:pt x="7943" y="723"/>
                  </a:cubicBezTo>
                  <a:cubicBezTo>
                    <a:pt x="6969" y="-254"/>
                    <a:pt x="5414" y="-230"/>
                    <a:pt x="4453" y="729"/>
                  </a:cubicBezTo>
                  <a:lnTo>
                    <a:pt x="0" y="5196"/>
                  </a:lnTo>
                  <a:lnTo>
                    <a:pt x="16129" y="21346"/>
                  </a:lnTo>
                  <a:cubicBezTo>
                    <a:pt x="16129" y="21346"/>
                    <a:pt x="20582" y="16898"/>
                    <a:pt x="20582" y="16892"/>
                  </a:cubicBezTo>
                  <a:lnTo>
                    <a:pt x="20582" y="16884"/>
                  </a:lnTo>
                  <a:close/>
                </a:path>
              </a:pathLst>
            </a:custGeom>
            <a:solidFill>
              <a:srgbClr val="9DA1A6"/>
            </a:solidFill>
            <a:ln w="12700" cap="flat">
              <a:noFill/>
              <a:miter lim="400000"/>
            </a:ln>
            <a:effectLst/>
          </p:spPr>
          <p:txBody>
            <a:bodyPr wrap="square" lIns="0" tIns="0" rIns="0" bIns="0" numCol="1" anchor="ctr">
              <a:noAutofit/>
            </a:bodyPr>
            <a:lstStyle/>
            <a:p>
              <a:pPr lvl="0"/>
              <a:endParaRPr/>
            </a:p>
          </p:txBody>
        </p:sp>
      </p:grpSp>
      <p:grpSp>
        <p:nvGrpSpPr>
          <p:cNvPr id="543" name="Group 543"/>
          <p:cNvGrpSpPr/>
          <p:nvPr/>
        </p:nvGrpSpPr>
        <p:grpSpPr>
          <a:xfrm>
            <a:off x="4489805" y="12963439"/>
            <a:ext cx="565776" cy="608131"/>
            <a:chOff x="0" y="0"/>
            <a:chExt cx="565775" cy="608129"/>
          </a:xfrm>
        </p:grpSpPr>
        <p:sp>
          <p:nvSpPr>
            <p:cNvPr id="538" name="Shape 538"/>
            <p:cNvSpPr/>
            <p:nvPr/>
          </p:nvSpPr>
          <p:spPr>
            <a:xfrm>
              <a:off x="0" y="135194"/>
              <a:ext cx="464874" cy="472936"/>
            </a:xfrm>
            <a:custGeom>
              <a:avLst/>
              <a:gdLst/>
              <a:ahLst/>
              <a:cxnLst>
                <a:cxn ang="0">
                  <a:pos x="wd2" y="hd2"/>
                </a:cxn>
                <a:cxn ang="5400000">
                  <a:pos x="wd2" y="hd2"/>
                </a:cxn>
                <a:cxn ang="10800000">
                  <a:pos x="wd2" y="hd2"/>
                </a:cxn>
                <a:cxn ang="16200000">
                  <a:pos x="wd2" y="hd2"/>
                </a:cxn>
              </a:cxnLst>
              <a:rect l="0" t="0" r="r" b="b"/>
              <a:pathLst>
                <a:path w="21600" h="21600" extrusionOk="0">
                  <a:moveTo>
                    <a:pt x="13387" y="0"/>
                  </a:moveTo>
                  <a:lnTo>
                    <a:pt x="0" y="0"/>
                  </a:lnTo>
                  <a:lnTo>
                    <a:pt x="0" y="21600"/>
                  </a:lnTo>
                  <a:lnTo>
                    <a:pt x="21600" y="21600"/>
                  </a:lnTo>
                  <a:lnTo>
                    <a:pt x="21497" y="11442"/>
                  </a:lnTo>
                </a:path>
              </a:pathLst>
            </a:custGeom>
            <a:noFill/>
            <a:ln w="38100" cap="flat">
              <a:solidFill>
                <a:srgbClr val="9DA1A6"/>
              </a:solidFill>
              <a:prstDash val="solid"/>
              <a:miter lim="400000"/>
            </a:ln>
            <a:effectLst/>
          </p:spPr>
          <p:txBody>
            <a:bodyPr wrap="square" lIns="0" tIns="0" rIns="0" bIns="0" numCol="1" anchor="ctr">
              <a:noAutofit/>
            </a:bodyPr>
            <a:lstStyle/>
            <a:p>
              <a:pPr lvl="0"/>
              <a:endParaRPr/>
            </a:p>
          </p:txBody>
        </p:sp>
        <p:grpSp>
          <p:nvGrpSpPr>
            <p:cNvPr id="542" name="Group 542"/>
            <p:cNvGrpSpPr/>
            <p:nvPr/>
          </p:nvGrpSpPr>
          <p:grpSpPr>
            <a:xfrm>
              <a:off x="201722" y="0"/>
              <a:ext cx="364054" cy="476593"/>
              <a:chOff x="0" y="0"/>
              <a:chExt cx="364052" cy="476592"/>
            </a:xfrm>
          </p:grpSpPr>
          <p:sp>
            <p:nvSpPr>
              <p:cNvPr id="539" name="Shape 539"/>
              <p:cNvSpPr/>
              <p:nvPr/>
            </p:nvSpPr>
            <p:spPr>
              <a:xfrm rot="21120000">
                <a:off x="5050" y="393510"/>
                <a:ext cx="78032" cy="780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532" y="10804"/>
                    </a:lnTo>
                    <a:lnTo>
                      <a:pt x="3073" y="0"/>
                    </a:lnTo>
                    <a:lnTo>
                      <a:pt x="12341" y="9267"/>
                    </a:lnTo>
                    <a:lnTo>
                      <a:pt x="21600" y="18526"/>
                    </a:lnTo>
                    <a:lnTo>
                      <a:pt x="10804" y="20072"/>
                    </a:lnTo>
                    <a:lnTo>
                      <a:pt x="0" y="21600"/>
                    </a:lnTo>
                    <a:close/>
                  </a:path>
                </a:pathLst>
              </a:custGeom>
              <a:solidFill>
                <a:srgbClr val="9DA1A6"/>
              </a:solidFill>
              <a:ln w="12700" cap="flat">
                <a:noFill/>
                <a:miter lim="400000"/>
              </a:ln>
              <a:effectLst/>
            </p:spPr>
            <p:txBody>
              <a:bodyPr wrap="square" lIns="0" tIns="0" rIns="0" bIns="0" numCol="1" anchor="ctr">
                <a:noAutofit/>
              </a:bodyPr>
              <a:lstStyle/>
              <a:p>
                <a:pPr lvl="0"/>
                <a:endParaRPr/>
              </a:p>
            </p:txBody>
          </p:sp>
          <p:sp>
            <p:nvSpPr>
              <p:cNvPr id="540" name="Shape 540"/>
              <p:cNvSpPr/>
              <p:nvPr/>
            </p:nvSpPr>
            <p:spPr>
              <a:xfrm rot="21120000">
                <a:off x="250972" y="6937"/>
                <a:ext cx="106667" cy="99633"/>
              </a:xfrm>
              <a:custGeom>
                <a:avLst/>
                <a:gdLst/>
                <a:ahLst/>
                <a:cxnLst>
                  <a:cxn ang="0">
                    <a:pos x="wd2" y="hd2"/>
                  </a:cxn>
                  <a:cxn ang="5400000">
                    <a:pos x="wd2" y="hd2"/>
                  </a:cxn>
                  <a:cxn ang="10800000">
                    <a:pos x="wd2" y="hd2"/>
                  </a:cxn>
                  <a:cxn ang="16200000">
                    <a:pos x="wd2" y="hd2"/>
                  </a:cxn>
                </a:cxnLst>
                <a:rect l="0" t="0" r="r" b="b"/>
                <a:pathLst>
                  <a:path w="21261" h="21240" extrusionOk="0">
                    <a:moveTo>
                      <a:pt x="20397" y="15279"/>
                    </a:moveTo>
                    <a:cubicBezTo>
                      <a:pt x="21600" y="14062"/>
                      <a:pt x="21523" y="11911"/>
                      <a:pt x="20310" y="10594"/>
                    </a:cubicBezTo>
                    <a:lnTo>
                      <a:pt x="11494" y="1023"/>
                    </a:lnTo>
                    <a:cubicBezTo>
                      <a:pt x="10283" y="-290"/>
                      <a:pt x="8302" y="-360"/>
                      <a:pt x="7176" y="931"/>
                    </a:cubicBezTo>
                    <a:cubicBezTo>
                      <a:pt x="7088" y="1033"/>
                      <a:pt x="7022" y="1155"/>
                      <a:pt x="6959" y="1276"/>
                    </a:cubicBezTo>
                    <a:lnTo>
                      <a:pt x="6908" y="1218"/>
                    </a:lnTo>
                    <a:lnTo>
                      <a:pt x="0" y="7754"/>
                    </a:lnTo>
                    <a:lnTo>
                      <a:pt x="6679" y="14646"/>
                    </a:lnTo>
                    <a:lnTo>
                      <a:pt x="13762" y="21240"/>
                    </a:lnTo>
                    <a:lnTo>
                      <a:pt x="20133" y="15569"/>
                    </a:lnTo>
                    <a:lnTo>
                      <a:pt x="20076" y="15508"/>
                    </a:lnTo>
                    <a:cubicBezTo>
                      <a:pt x="20189" y="15441"/>
                      <a:pt x="20304" y="15374"/>
                      <a:pt x="20397" y="15279"/>
                    </a:cubicBezTo>
                    <a:close/>
                  </a:path>
                </a:pathLst>
              </a:custGeom>
              <a:solidFill>
                <a:srgbClr val="9DA1A6"/>
              </a:solidFill>
              <a:ln w="12700" cap="flat">
                <a:noFill/>
                <a:miter lim="400000"/>
              </a:ln>
              <a:effectLst/>
            </p:spPr>
            <p:txBody>
              <a:bodyPr wrap="square" lIns="0" tIns="0" rIns="0" bIns="0" numCol="1" anchor="ctr">
                <a:noAutofit/>
              </a:bodyPr>
              <a:lstStyle/>
              <a:p>
                <a:pPr lvl="0"/>
                <a:endParaRPr/>
              </a:p>
            </p:txBody>
          </p:sp>
          <p:sp>
            <p:nvSpPr>
              <p:cNvPr id="541" name="Shape 541"/>
              <p:cNvSpPr/>
              <p:nvPr/>
            </p:nvSpPr>
            <p:spPr>
              <a:xfrm rot="18249712">
                <a:off x="-9538" y="199889"/>
                <a:ext cx="360106" cy="92771"/>
              </a:xfrm>
              <a:prstGeom prst="rect">
                <a:avLst/>
              </a:prstGeom>
              <a:solidFill>
                <a:srgbClr val="9DA1A6"/>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grpSp>
        <p:nvGrpSpPr>
          <p:cNvPr id="546" name="Group 546"/>
          <p:cNvGrpSpPr/>
          <p:nvPr/>
        </p:nvGrpSpPr>
        <p:grpSpPr>
          <a:xfrm>
            <a:off x="7124979" y="13069045"/>
            <a:ext cx="783883" cy="532112"/>
            <a:chOff x="0" y="0"/>
            <a:chExt cx="783881" cy="532110"/>
          </a:xfrm>
        </p:grpSpPr>
        <p:sp>
          <p:nvSpPr>
            <p:cNvPr id="544" name="Shape 544"/>
            <p:cNvSpPr/>
            <p:nvPr/>
          </p:nvSpPr>
          <p:spPr>
            <a:xfrm>
              <a:off x="0" y="0"/>
              <a:ext cx="783882" cy="532111"/>
            </a:xfrm>
            <a:custGeom>
              <a:avLst/>
              <a:gdLst/>
              <a:ahLst/>
              <a:cxnLst>
                <a:cxn ang="0">
                  <a:pos x="wd2" y="hd2"/>
                </a:cxn>
                <a:cxn ang="5400000">
                  <a:pos x="wd2" y="hd2"/>
                </a:cxn>
                <a:cxn ang="10800000">
                  <a:pos x="wd2" y="hd2"/>
                </a:cxn>
                <a:cxn ang="16200000">
                  <a:pos x="wd2" y="hd2"/>
                </a:cxn>
              </a:cxnLst>
              <a:rect l="0" t="0" r="r" b="b"/>
              <a:pathLst>
                <a:path w="21600" h="21600" extrusionOk="0">
                  <a:moveTo>
                    <a:pt x="14285" y="0"/>
                  </a:moveTo>
                  <a:lnTo>
                    <a:pt x="7479" y="11"/>
                  </a:lnTo>
                  <a:lnTo>
                    <a:pt x="4978" y="3113"/>
                  </a:lnTo>
                  <a:lnTo>
                    <a:pt x="1041" y="3113"/>
                  </a:lnTo>
                  <a:cubicBezTo>
                    <a:pt x="469" y="3113"/>
                    <a:pt x="0" y="3727"/>
                    <a:pt x="0" y="4477"/>
                  </a:cubicBezTo>
                  <a:lnTo>
                    <a:pt x="0" y="20237"/>
                  </a:lnTo>
                  <a:cubicBezTo>
                    <a:pt x="0" y="20986"/>
                    <a:pt x="469" y="21600"/>
                    <a:pt x="1041" y="21600"/>
                  </a:cubicBezTo>
                  <a:lnTo>
                    <a:pt x="20559" y="21600"/>
                  </a:lnTo>
                  <a:cubicBezTo>
                    <a:pt x="21131" y="21600"/>
                    <a:pt x="21600" y="20986"/>
                    <a:pt x="21600" y="20237"/>
                  </a:cubicBezTo>
                  <a:lnTo>
                    <a:pt x="21600" y="4477"/>
                  </a:lnTo>
                  <a:cubicBezTo>
                    <a:pt x="21600" y="3727"/>
                    <a:pt x="21131" y="3113"/>
                    <a:pt x="20559" y="3113"/>
                  </a:cubicBezTo>
                  <a:lnTo>
                    <a:pt x="16704" y="3113"/>
                  </a:lnTo>
                  <a:lnTo>
                    <a:pt x="14285" y="0"/>
                  </a:lnTo>
                  <a:close/>
                </a:path>
              </a:pathLst>
            </a:custGeom>
            <a:solidFill>
              <a:srgbClr val="9DA1A6"/>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45" name="Shape 545"/>
            <p:cNvSpPr/>
            <p:nvPr/>
          </p:nvSpPr>
          <p:spPr>
            <a:xfrm>
              <a:off x="249110" y="153136"/>
              <a:ext cx="285661" cy="282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DA1A6"/>
            </a:solidFill>
            <a:ln w="635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547" name="Shape 547"/>
          <p:cNvSpPr/>
          <p:nvPr/>
        </p:nvSpPr>
        <p:spPr>
          <a:xfrm>
            <a:off x="649152" y="14746968"/>
            <a:ext cx="8226696" cy="1"/>
          </a:xfrm>
          <a:prstGeom prst="line">
            <a:avLst/>
          </a:prstGeom>
          <a:ln w="15875">
            <a:solidFill>
              <a:srgbClr val="D0D0D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48" name="Shape 548"/>
          <p:cNvSpPr/>
          <p:nvPr/>
        </p:nvSpPr>
        <p:spPr>
          <a:xfrm>
            <a:off x="-47582" y="15162117"/>
            <a:ext cx="4813058" cy="1858642"/>
          </a:xfrm>
          <a:prstGeom prst="rect">
            <a:avLst/>
          </a:prstGeom>
          <a:solidFill>
            <a:srgbClr val="49515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49" name="Shape 549"/>
          <p:cNvSpPr/>
          <p:nvPr/>
        </p:nvSpPr>
        <p:spPr>
          <a:xfrm>
            <a:off x="4751404" y="15162117"/>
            <a:ext cx="4813058" cy="1858642"/>
          </a:xfrm>
          <a:prstGeom prst="rect">
            <a:avLst/>
          </a:pr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50" name="Shape 550"/>
          <p:cNvSpPr/>
          <p:nvPr/>
        </p:nvSpPr>
        <p:spPr>
          <a:xfrm>
            <a:off x="5725682" y="15693621"/>
            <a:ext cx="2864502" cy="69686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319">
                <a:latin typeface="Helvetica Neue Medium"/>
                <a:ea typeface="Helvetica Neue Medium"/>
                <a:cs typeface="Helvetica Neue Medium"/>
                <a:sym typeface="Helvetica Neue Medium"/>
              </a:defRPr>
            </a:lvl1pPr>
          </a:lstStyle>
          <a:p>
            <a:pPr lvl="0">
              <a:defRPr sz="1800" spc="0">
                <a:solidFill>
                  <a:srgbClr val="000000"/>
                </a:solidFill>
              </a:defRPr>
            </a:pPr>
            <a:r>
              <a:rPr sz="4000" spc="319">
                <a:solidFill>
                  <a:srgbClr val="FFFFFF"/>
                </a:solidFill>
              </a:rPr>
              <a:t>Book Now</a:t>
            </a:r>
          </a:p>
        </p:txBody>
      </p:sp>
      <p:sp>
        <p:nvSpPr>
          <p:cNvPr id="551" name="Shape 551"/>
          <p:cNvSpPr/>
          <p:nvPr/>
        </p:nvSpPr>
        <p:spPr>
          <a:xfrm>
            <a:off x="601359" y="15325670"/>
            <a:ext cx="1237593" cy="53583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3000" spc="300">
                <a:latin typeface="+mn-lt"/>
                <a:ea typeface="+mn-ea"/>
                <a:cs typeface="+mn-cs"/>
                <a:sym typeface="Helvetica Neue"/>
              </a:defRPr>
            </a:lvl1pPr>
          </a:lstStyle>
          <a:p>
            <a:pPr lvl="0">
              <a:defRPr sz="1800" spc="0">
                <a:solidFill>
                  <a:srgbClr val="000000"/>
                </a:solidFill>
              </a:defRPr>
            </a:pPr>
            <a:r>
              <a:rPr sz="3000" spc="300">
                <a:solidFill>
                  <a:srgbClr val="FFFFFF"/>
                </a:solidFill>
              </a:rPr>
              <a:t>From</a:t>
            </a:r>
          </a:p>
        </p:txBody>
      </p:sp>
      <p:sp>
        <p:nvSpPr>
          <p:cNvPr id="552" name="Shape 552"/>
          <p:cNvSpPr/>
          <p:nvPr/>
        </p:nvSpPr>
        <p:spPr>
          <a:xfrm>
            <a:off x="617977" y="15809217"/>
            <a:ext cx="2293329" cy="99429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6000" spc="0">
                <a:solidFill>
                  <a:srgbClr val="59AE62"/>
                </a:solidFill>
                <a:latin typeface="Helvetica Neue Light"/>
                <a:ea typeface="Helvetica Neue Light"/>
                <a:cs typeface="Helvetica Neue Light"/>
                <a:sym typeface="Helvetica Neue Light"/>
              </a:defRPr>
            </a:lvl1pPr>
          </a:lstStyle>
          <a:p>
            <a:pPr lvl="0">
              <a:defRPr sz="1800" spc="0">
                <a:solidFill>
                  <a:srgbClr val="000000"/>
                </a:solidFill>
              </a:defRPr>
            </a:pPr>
            <a:r>
              <a:rPr sz="6000" spc="0">
                <a:solidFill>
                  <a:srgbClr val="59AE62"/>
                </a:solidFill>
              </a:rPr>
              <a:t>$318</a:t>
            </a:r>
          </a:p>
        </p:txBody>
      </p:sp>
      <p:sp>
        <p:nvSpPr>
          <p:cNvPr id="553" name="Shape 553"/>
          <p:cNvSpPr/>
          <p:nvPr/>
        </p:nvSpPr>
        <p:spPr>
          <a:xfrm>
            <a:off x="648192" y="7643211"/>
            <a:ext cx="2766543" cy="764355"/>
          </a:xfrm>
          <a:prstGeom prst="roundRect">
            <a:avLst>
              <a:gd name="adj" fmla="val 10091"/>
            </a:avLst>
          </a:prstGeom>
          <a:solidFill>
            <a:srgbClr val="2D383F">
              <a:alpha val="83451"/>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556" name="Group 556"/>
          <p:cNvGrpSpPr/>
          <p:nvPr/>
        </p:nvGrpSpPr>
        <p:grpSpPr>
          <a:xfrm>
            <a:off x="1055934" y="7864854"/>
            <a:ext cx="511085" cy="346933"/>
            <a:chOff x="0" y="0"/>
            <a:chExt cx="511084" cy="346932"/>
          </a:xfrm>
        </p:grpSpPr>
        <p:sp>
          <p:nvSpPr>
            <p:cNvPr id="554" name="Shape 554"/>
            <p:cNvSpPr/>
            <p:nvPr/>
          </p:nvSpPr>
          <p:spPr>
            <a:xfrm>
              <a:off x="0" y="0"/>
              <a:ext cx="511085" cy="346933"/>
            </a:xfrm>
            <a:custGeom>
              <a:avLst/>
              <a:gdLst/>
              <a:ahLst/>
              <a:cxnLst>
                <a:cxn ang="0">
                  <a:pos x="wd2" y="hd2"/>
                </a:cxn>
                <a:cxn ang="5400000">
                  <a:pos x="wd2" y="hd2"/>
                </a:cxn>
                <a:cxn ang="10800000">
                  <a:pos x="wd2" y="hd2"/>
                </a:cxn>
                <a:cxn ang="16200000">
                  <a:pos x="wd2" y="hd2"/>
                </a:cxn>
              </a:cxnLst>
              <a:rect l="0" t="0" r="r" b="b"/>
              <a:pathLst>
                <a:path w="21600" h="21600" extrusionOk="0">
                  <a:moveTo>
                    <a:pt x="14285" y="0"/>
                  </a:moveTo>
                  <a:lnTo>
                    <a:pt x="7479" y="11"/>
                  </a:lnTo>
                  <a:lnTo>
                    <a:pt x="4978" y="3113"/>
                  </a:lnTo>
                  <a:lnTo>
                    <a:pt x="1041" y="3113"/>
                  </a:lnTo>
                  <a:cubicBezTo>
                    <a:pt x="469" y="3113"/>
                    <a:pt x="0" y="3727"/>
                    <a:pt x="0" y="4477"/>
                  </a:cubicBezTo>
                  <a:lnTo>
                    <a:pt x="0" y="20237"/>
                  </a:lnTo>
                  <a:cubicBezTo>
                    <a:pt x="0" y="20986"/>
                    <a:pt x="469" y="21600"/>
                    <a:pt x="1041" y="21600"/>
                  </a:cubicBezTo>
                  <a:lnTo>
                    <a:pt x="20559" y="21600"/>
                  </a:lnTo>
                  <a:cubicBezTo>
                    <a:pt x="21131" y="21600"/>
                    <a:pt x="21600" y="20986"/>
                    <a:pt x="21600" y="20237"/>
                  </a:cubicBezTo>
                  <a:lnTo>
                    <a:pt x="21600" y="4477"/>
                  </a:lnTo>
                  <a:cubicBezTo>
                    <a:pt x="21600" y="3727"/>
                    <a:pt x="21131" y="3113"/>
                    <a:pt x="20559" y="3113"/>
                  </a:cubicBezTo>
                  <a:lnTo>
                    <a:pt x="16704" y="3113"/>
                  </a:lnTo>
                  <a:lnTo>
                    <a:pt x="14285"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55" name="Shape 555"/>
            <p:cNvSpPr/>
            <p:nvPr/>
          </p:nvSpPr>
          <p:spPr>
            <a:xfrm>
              <a:off x="162418" y="99843"/>
              <a:ext cx="186249" cy="1844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50800" cap="flat">
              <a:solidFill>
                <a:srgbClr val="53585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557" name="Shape 557"/>
          <p:cNvSpPr/>
          <p:nvPr/>
        </p:nvSpPr>
        <p:spPr>
          <a:xfrm>
            <a:off x="2053769" y="7783105"/>
            <a:ext cx="984020" cy="53583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3000" spc="60">
                <a:latin typeface="+mn-lt"/>
                <a:ea typeface="+mn-ea"/>
                <a:cs typeface="+mn-cs"/>
                <a:sym typeface="Helvetica Neue"/>
              </a:defRPr>
            </a:lvl1pPr>
          </a:lstStyle>
          <a:p>
            <a:pPr lvl="0">
              <a:defRPr sz="1800" spc="0">
                <a:solidFill>
                  <a:srgbClr val="000000"/>
                </a:solidFill>
              </a:defRPr>
            </a:pPr>
            <a:r>
              <a:rPr sz="3000" spc="60">
                <a:solidFill>
                  <a:srgbClr val="FFFFFF"/>
                </a:solidFill>
              </a:rPr>
              <a:t>1/13</a:t>
            </a:r>
          </a:p>
        </p:txBody>
      </p:sp>
      <p:grpSp>
        <p:nvGrpSpPr>
          <p:cNvPr id="580" name="Group 580"/>
          <p:cNvGrpSpPr/>
          <p:nvPr/>
        </p:nvGrpSpPr>
        <p:grpSpPr>
          <a:xfrm>
            <a:off x="193476" y="28019"/>
            <a:ext cx="9256278" cy="511141"/>
            <a:chOff x="0" y="0"/>
            <a:chExt cx="9256277" cy="511140"/>
          </a:xfrm>
        </p:grpSpPr>
        <p:sp>
          <p:nvSpPr>
            <p:cNvPr id="558" name="Shape 558"/>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59" name="Shape 559"/>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60" name="Shape 560"/>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61" name="Shape 561"/>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62" name="Shape 562"/>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563" name="Shape 563"/>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567" name="Group 567"/>
            <p:cNvGrpSpPr/>
            <p:nvPr/>
          </p:nvGrpSpPr>
          <p:grpSpPr>
            <a:xfrm>
              <a:off x="8469476" y="114183"/>
              <a:ext cx="786802" cy="307864"/>
              <a:chOff x="0" y="0"/>
              <a:chExt cx="786801" cy="307863"/>
            </a:xfrm>
          </p:grpSpPr>
          <p:sp>
            <p:nvSpPr>
              <p:cNvPr id="564" name="Shape 564"/>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65" name="Shape 565"/>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66" name="Shape 566"/>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572" name="Group 572"/>
            <p:cNvGrpSpPr/>
            <p:nvPr/>
          </p:nvGrpSpPr>
          <p:grpSpPr>
            <a:xfrm>
              <a:off x="3398375" y="142780"/>
              <a:ext cx="322567" cy="250980"/>
              <a:chOff x="0" y="0"/>
              <a:chExt cx="322565" cy="250978"/>
            </a:xfrm>
          </p:grpSpPr>
          <p:sp>
            <p:nvSpPr>
              <p:cNvPr id="568" name="Shape 568"/>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569" name="Shape 569"/>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70" name="Shape 570"/>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71" name="Shape 571"/>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573" name="Shape 573"/>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74" name="Shape 574"/>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575" name="Shape 575"/>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76" name="Shape 576"/>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77" name="Shape 577"/>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78" name="Shape 578"/>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79" name="Shape 579"/>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70" name="Shape 7870"/>
          <p:cNvSpPr/>
          <p:nvPr/>
        </p:nvSpPr>
        <p:spPr>
          <a:xfrm>
            <a:off x="8394267" y="887162"/>
            <a:ext cx="913483"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solidFill>
                  <a:srgbClr val="3F98DB"/>
                </a:solidFill>
                <a:latin typeface="Open Sans"/>
                <a:ea typeface="Open Sans"/>
                <a:cs typeface="Open Sans"/>
                <a:sym typeface="Open Sans"/>
              </a:defRPr>
            </a:lvl1pPr>
          </a:lstStyle>
          <a:p>
            <a:pPr lvl="0">
              <a:defRPr sz="1800" spc="0">
                <a:solidFill>
                  <a:srgbClr val="000000"/>
                </a:solidFill>
              </a:defRPr>
            </a:pPr>
            <a:r>
              <a:rPr sz="3600" spc="0">
                <a:solidFill>
                  <a:srgbClr val="3F98DB"/>
                </a:solidFill>
              </a:rPr>
              <a:t>Edit</a:t>
            </a:r>
          </a:p>
        </p:txBody>
      </p:sp>
      <p:sp>
        <p:nvSpPr>
          <p:cNvPr id="7871" name="Shape 7871"/>
          <p:cNvSpPr/>
          <p:nvPr/>
        </p:nvSpPr>
        <p:spPr>
          <a:xfrm>
            <a:off x="491430" y="988702"/>
            <a:ext cx="681051" cy="32669"/>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9170"/>
                  <a:pt x="20992" y="21600"/>
                  <a:pt x="20250" y="21600"/>
                </a:cubicBezTo>
                <a:lnTo>
                  <a:pt x="1350" y="21600"/>
                </a:lnTo>
                <a:cubicBezTo>
                  <a:pt x="608" y="21600"/>
                  <a:pt x="0" y="19170"/>
                  <a:pt x="0" y="16200"/>
                </a:cubicBezTo>
                <a:lnTo>
                  <a:pt x="0" y="5400"/>
                </a:lnTo>
                <a:cubicBezTo>
                  <a:pt x="0" y="2435"/>
                  <a:pt x="608" y="0"/>
                  <a:pt x="1350" y="0"/>
                </a:cubicBezTo>
                <a:lnTo>
                  <a:pt x="20250" y="0"/>
                </a:lnTo>
                <a:cubicBezTo>
                  <a:pt x="20992" y="0"/>
                  <a:pt x="21600" y="2435"/>
                  <a:pt x="21600" y="5400"/>
                </a:cubicBezTo>
                <a:lnTo>
                  <a:pt x="21600" y="16200"/>
                </a:lnTo>
                <a:close/>
              </a:path>
            </a:pathLst>
          </a:custGeom>
          <a:solidFill>
            <a:srgbClr val="3F98DB"/>
          </a:solidFill>
          <a:ln w="12700">
            <a:miter lim="400000"/>
          </a:ln>
        </p:spPr>
        <p:txBody>
          <a:bodyPr lIns="0" tIns="0" rIns="0" bIns="0" anchor="ctr"/>
          <a:lstStyle/>
          <a:p>
            <a:pPr lvl="0"/>
            <a:endParaRPr/>
          </a:p>
        </p:txBody>
      </p:sp>
      <p:sp>
        <p:nvSpPr>
          <p:cNvPr id="7872" name="Shape 7872"/>
          <p:cNvSpPr/>
          <p:nvPr/>
        </p:nvSpPr>
        <p:spPr>
          <a:xfrm>
            <a:off x="491430" y="1185552"/>
            <a:ext cx="681051" cy="32669"/>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9170"/>
                  <a:pt x="20992" y="21600"/>
                  <a:pt x="20250" y="21600"/>
                </a:cubicBezTo>
                <a:lnTo>
                  <a:pt x="1350" y="21600"/>
                </a:lnTo>
                <a:cubicBezTo>
                  <a:pt x="608" y="21600"/>
                  <a:pt x="0" y="19170"/>
                  <a:pt x="0" y="16200"/>
                </a:cubicBezTo>
                <a:lnTo>
                  <a:pt x="0" y="5400"/>
                </a:lnTo>
                <a:cubicBezTo>
                  <a:pt x="0" y="2435"/>
                  <a:pt x="608" y="0"/>
                  <a:pt x="1350" y="0"/>
                </a:cubicBezTo>
                <a:lnTo>
                  <a:pt x="20250" y="0"/>
                </a:lnTo>
                <a:cubicBezTo>
                  <a:pt x="20992" y="0"/>
                  <a:pt x="21600" y="2435"/>
                  <a:pt x="21600" y="5400"/>
                </a:cubicBezTo>
                <a:lnTo>
                  <a:pt x="21600" y="16200"/>
                </a:lnTo>
                <a:close/>
              </a:path>
            </a:pathLst>
          </a:custGeom>
          <a:solidFill>
            <a:srgbClr val="3F98DB"/>
          </a:solidFill>
          <a:ln w="12700">
            <a:miter lim="400000"/>
          </a:ln>
        </p:spPr>
        <p:txBody>
          <a:bodyPr lIns="0" tIns="0" rIns="0" bIns="0" anchor="ctr"/>
          <a:lstStyle/>
          <a:p>
            <a:pPr lvl="0"/>
            <a:endParaRPr/>
          </a:p>
        </p:txBody>
      </p:sp>
      <p:sp>
        <p:nvSpPr>
          <p:cNvPr id="7873" name="Shape 7873"/>
          <p:cNvSpPr/>
          <p:nvPr/>
        </p:nvSpPr>
        <p:spPr>
          <a:xfrm>
            <a:off x="491430" y="1382402"/>
            <a:ext cx="681051" cy="32669"/>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9170"/>
                  <a:pt x="20992" y="21600"/>
                  <a:pt x="20250" y="21600"/>
                </a:cubicBezTo>
                <a:lnTo>
                  <a:pt x="1350" y="21600"/>
                </a:lnTo>
                <a:cubicBezTo>
                  <a:pt x="608" y="21600"/>
                  <a:pt x="0" y="19170"/>
                  <a:pt x="0" y="16200"/>
                </a:cubicBezTo>
                <a:lnTo>
                  <a:pt x="0" y="5400"/>
                </a:lnTo>
                <a:cubicBezTo>
                  <a:pt x="0" y="2435"/>
                  <a:pt x="608" y="0"/>
                  <a:pt x="1350" y="0"/>
                </a:cubicBezTo>
                <a:lnTo>
                  <a:pt x="20250" y="0"/>
                </a:lnTo>
                <a:cubicBezTo>
                  <a:pt x="20992" y="0"/>
                  <a:pt x="21600" y="2435"/>
                  <a:pt x="21600" y="5400"/>
                </a:cubicBezTo>
                <a:lnTo>
                  <a:pt x="21600" y="16200"/>
                </a:lnTo>
                <a:close/>
              </a:path>
            </a:pathLst>
          </a:custGeom>
          <a:solidFill>
            <a:srgbClr val="3F98DB"/>
          </a:solidFill>
          <a:ln w="12700">
            <a:miter lim="400000"/>
          </a:ln>
        </p:spPr>
        <p:txBody>
          <a:bodyPr lIns="0" tIns="0" rIns="0" bIns="0" anchor="ctr"/>
          <a:lstStyle/>
          <a:p>
            <a:pPr lvl="0"/>
            <a:endParaRPr/>
          </a:p>
        </p:txBody>
      </p:sp>
      <p:sp>
        <p:nvSpPr>
          <p:cNvPr id="7874" name="Shape 7874"/>
          <p:cNvSpPr/>
          <p:nvPr/>
        </p:nvSpPr>
        <p:spPr>
          <a:xfrm>
            <a:off x="4665490" y="1071725"/>
            <a:ext cx="151012" cy="1510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875" name="Shape 7875"/>
          <p:cNvSpPr/>
          <p:nvPr/>
        </p:nvSpPr>
        <p:spPr>
          <a:xfrm>
            <a:off x="5122690" y="1071725"/>
            <a:ext cx="151012" cy="1510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876" name="Shape 7876"/>
          <p:cNvSpPr/>
          <p:nvPr/>
        </p:nvSpPr>
        <p:spPr>
          <a:xfrm>
            <a:off x="4157490" y="1020925"/>
            <a:ext cx="265312" cy="2653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25400">
            <a:solidFill>
              <a:srgbClr val="3F98DB"/>
            </a:solidFill>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pic>
        <p:nvPicPr>
          <p:cNvPr id="7877" name="MUSIC_03.jpg"/>
          <p:cNvPicPr/>
          <p:nvPr/>
        </p:nvPicPr>
        <p:blipFill>
          <a:blip r:embed="rId2">
            <a:extLst/>
          </a:blip>
          <a:srcRect l="33617" t="5130" r="2323" b="1822"/>
          <a:stretch>
            <a:fillRect/>
          </a:stretch>
        </p:blipFill>
        <p:spPr>
          <a:xfrm>
            <a:off x="-61913" y="2101177"/>
            <a:ext cx="9674157" cy="9369123"/>
          </a:xfrm>
          <a:prstGeom prst="rect">
            <a:avLst/>
          </a:prstGeom>
          <a:ln w="12700">
            <a:miter lim="400000"/>
          </a:ln>
        </p:spPr>
      </p:pic>
      <p:sp>
        <p:nvSpPr>
          <p:cNvPr id="7878" name="Shape 7878"/>
          <p:cNvSpPr/>
          <p:nvPr/>
        </p:nvSpPr>
        <p:spPr>
          <a:xfrm>
            <a:off x="257383" y="11740824"/>
            <a:ext cx="2835520" cy="9449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5800" spc="57">
                <a:solidFill>
                  <a:srgbClr val="000000"/>
                </a:solidFill>
                <a:latin typeface="+mn-lt"/>
                <a:ea typeface="+mn-ea"/>
                <a:cs typeface="+mn-cs"/>
                <a:sym typeface="Helvetica Neue"/>
              </a:defRPr>
            </a:lvl1pPr>
          </a:lstStyle>
          <a:p>
            <a:pPr lvl="0">
              <a:defRPr sz="1800" spc="0"/>
            </a:pPr>
            <a:r>
              <a:rPr sz="5800" spc="57"/>
              <a:t>Lara, 32</a:t>
            </a:r>
          </a:p>
        </p:txBody>
      </p:sp>
      <p:sp>
        <p:nvSpPr>
          <p:cNvPr id="7879" name="Shape 7879"/>
          <p:cNvSpPr/>
          <p:nvPr/>
        </p:nvSpPr>
        <p:spPr>
          <a:xfrm>
            <a:off x="184635" y="12988876"/>
            <a:ext cx="2344767"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3">
                <a:solidFill>
                  <a:srgbClr val="36393F"/>
                </a:solidFill>
                <a:latin typeface="Helvetica Neue Medium"/>
                <a:ea typeface="Helvetica Neue Medium"/>
                <a:cs typeface="Helvetica Neue Medium"/>
                <a:sym typeface="Helvetica Neue Medium"/>
              </a:defRPr>
            </a:lvl1pPr>
          </a:lstStyle>
          <a:p>
            <a:pPr lvl="0">
              <a:defRPr sz="1800" spc="0">
                <a:solidFill>
                  <a:srgbClr val="000000"/>
                </a:solidFill>
              </a:defRPr>
            </a:pPr>
            <a:r>
              <a:rPr sz="3400" spc="33">
                <a:solidFill>
                  <a:srgbClr val="36393F"/>
                </a:solidFill>
              </a:rPr>
              <a:t>About Lara</a:t>
            </a:r>
          </a:p>
        </p:txBody>
      </p:sp>
      <p:sp>
        <p:nvSpPr>
          <p:cNvPr id="7880" name="Shape 7880"/>
          <p:cNvSpPr/>
          <p:nvPr/>
        </p:nvSpPr>
        <p:spPr>
          <a:xfrm>
            <a:off x="170163" y="14639013"/>
            <a:ext cx="2694525" cy="59919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defRPr sz="1800">
                <a:solidFill>
                  <a:srgbClr val="000000"/>
                </a:solidFill>
              </a:defRPr>
            </a:pPr>
            <a:r>
              <a:rPr sz="3400" spc="33">
                <a:solidFill>
                  <a:srgbClr val="36393F"/>
                </a:solidFill>
                <a:latin typeface="Helvetica Neue Medium"/>
                <a:ea typeface="Helvetica Neue Medium"/>
                <a:cs typeface="Helvetica Neue Medium"/>
                <a:sym typeface="Helvetica Neue Medium"/>
              </a:rPr>
              <a:t>Friends</a:t>
            </a:r>
            <a:r>
              <a:rPr sz="3400" spc="33">
                <a:solidFill>
                  <a:srgbClr val="36393F"/>
                </a:solidFill>
                <a:latin typeface="Helvetica Neue Light"/>
                <a:ea typeface="Helvetica Neue Light"/>
                <a:cs typeface="Helvetica Neue Light"/>
                <a:sym typeface="Helvetica Neue Light"/>
              </a:rPr>
              <a:t> (504)</a:t>
            </a:r>
          </a:p>
        </p:txBody>
      </p:sp>
      <p:sp>
        <p:nvSpPr>
          <p:cNvPr id="7881" name="Shape 7881"/>
          <p:cNvSpPr/>
          <p:nvPr/>
        </p:nvSpPr>
        <p:spPr>
          <a:xfrm>
            <a:off x="5806980" y="11781133"/>
            <a:ext cx="3426121" cy="4861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25">
                <a:solidFill>
                  <a:srgbClr val="36393F"/>
                </a:solidFill>
                <a:latin typeface="Helvetica Neue Medium"/>
                <a:ea typeface="Helvetica Neue Medium"/>
                <a:cs typeface="Helvetica Neue Medium"/>
                <a:sym typeface="Helvetica Neue Medium"/>
              </a:defRPr>
            </a:lvl1pPr>
          </a:lstStyle>
          <a:p>
            <a:pPr lvl="0">
              <a:defRPr sz="1800" spc="0">
                <a:solidFill>
                  <a:srgbClr val="000000"/>
                </a:solidFill>
              </a:defRPr>
            </a:pPr>
            <a:r>
              <a:rPr sz="2600" spc="25">
                <a:solidFill>
                  <a:srgbClr val="36393F"/>
                </a:solidFill>
              </a:rPr>
              <a:t>less than a mile away</a:t>
            </a:r>
          </a:p>
        </p:txBody>
      </p:sp>
      <p:sp>
        <p:nvSpPr>
          <p:cNvPr id="7882" name="Shape 7882"/>
          <p:cNvSpPr/>
          <p:nvPr/>
        </p:nvSpPr>
        <p:spPr>
          <a:xfrm>
            <a:off x="6944924" y="12146262"/>
            <a:ext cx="2261506" cy="48612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25">
                <a:solidFill>
                  <a:srgbClr val="36393F"/>
                </a:solidFill>
                <a:latin typeface="Helvetica Neue Light"/>
                <a:ea typeface="Helvetica Neue Light"/>
                <a:cs typeface="Helvetica Neue Light"/>
                <a:sym typeface="Helvetica Neue Light"/>
              </a:defRPr>
            </a:lvl1pPr>
          </a:lstStyle>
          <a:p>
            <a:pPr lvl="0">
              <a:defRPr sz="1800" spc="0">
                <a:solidFill>
                  <a:srgbClr val="000000"/>
                </a:solidFill>
              </a:defRPr>
            </a:pPr>
            <a:r>
              <a:rPr sz="2600" spc="25">
                <a:solidFill>
                  <a:srgbClr val="36393F"/>
                </a:solidFill>
              </a:rPr>
              <a:t>active just now</a:t>
            </a:r>
          </a:p>
        </p:txBody>
      </p:sp>
      <p:sp>
        <p:nvSpPr>
          <p:cNvPr id="7883" name="Shape 7883"/>
          <p:cNvSpPr/>
          <p:nvPr/>
        </p:nvSpPr>
        <p:spPr>
          <a:xfrm>
            <a:off x="202131" y="13630714"/>
            <a:ext cx="5478670"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27">
                <a:solidFill>
                  <a:srgbClr val="53585F"/>
                </a:solidFill>
                <a:latin typeface="Helvetica Neue Light"/>
                <a:ea typeface="Helvetica Neue Light"/>
                <a:cs typeface="Helvetica Neue Light"/>
                <a:sym typeface="Helvetica Neue Light"/>
              </a:defRPr>
            </a:lvl1pPr>
          </a:lstStyle>
          <a:p>
            <a:pPr lvl="0">
              <a:defRPr sz="1800" spc="0">
                <a:solidFill>
                  <a:srgbClr val="000000"/>
                </a:solidFill>
              </a:defRPr>
            </a:pPr>
            <a:r>
              <a:rPr sz="2800" spc="27">
                <a:solidFill>
                  <a:srgbClr val="53585F"/>
                </a:solidFill>
              </a:rPr>
              <a:t>I am fun. Except when I’m not fun.</a:t>
            </a:r>
          </a:p>
        </p:txBody>
      </p:sp>
      <p:pic>
        <p:nvPicPr>
          <p:cNvPr id="7884" name="face1.jpg"/>
          <p:cNvPicPr/>
          <p:nvPr/>
        </p:nvPicPr>
        <p:blipFill>
          <a:blip r:embed="rId3">
            <a:extLst/>
          </a:blip>
          <a:stretch>
            <a:fillRect/>
          </a:stretch>
        </p:blipFill>
        <p:spPr>
          <a:xfrm>
            <a:off x="265532" y="15466768"/>
            <a:ext cx="1844220" cy="1844052"/>
          </a:xfrm>
          <a:prstGeom prst="rect">
            <a:avLst/>
          </a:prstGeom>
          <a:ln w="12700">
            <a:miter lim="400000"/>
          </a:ln>
        </p:spPr>
      </p:pic>
      <p:pic>
        <p:nvPicPr>
          <p:cNvPr id="7885" name="face2.jpg"/>
          <p:cNvPicPr/>
          <p:nvPr/>
        </p:nvPicPr>
        <p:blipFill>
          <a:blip r:embed="rId4">
            <a:extLst/>
          </a:blip>
          <a:stretch>
            <a:fillRect/>
          </a:stretch>
        </p:blipFill>
        <p:spPr>
          <a:xfrm>
            <a:off x="2357273" y="15466769"/>
            <a:ext cx="1843882" cy="1843882"/>
          </a:xfrm>
          <a:prstGeom prst="rect">
            <a:avLst/>
          </a:prstGeom>
          <a:ln w="12700">
            <a:miter lim="400000"/>
          </a:ln>
        </p:spPr>
      </p:pic>
      <p:pic>
        <p:nvPicPr>
          <p:cNvPr id="7886" name="face6.jpg"/>
          <p:cNvPicPr/>
          <p:nvPr/>
        </p:nvPicPr>
        <p:blipFill>
          <a:blip r:embed="rId5">
            <a:extLst/>
          </a:blip>
          <a:stretch>
            <a:fillRect/>
          </a:stretch>
        </p:blipFill>
        <p:spPr>
          <a:xfrm>
            <a:off x="4448675" y="15466769"/>
            <a:ext cx="1844221" cy="1844051"/>
          </a:xfrm>
          <a:prstGeom prst="rect">
            <a:avLst/>
          </a:prstGeom>
          <a:ln w="12700">
            <a:miter lim="400000"/>
          </a:ln>
        </p:spPr>
      </p:pic>
      <p:pic>
        <p:nvPicPr>
          <p:cNvPr id="7887" name="face7.jpg"/>
          <p:cNvPicPr/>
          <p:nvPr/>
        </p:nvPicPr>
        <p:blipFill>
          <a:blip r:embed="rId6">
            <a:extLst/>
          </a:blip>
          <a:stretch>
            <a:fillRect/>
          </a:stretch>
        </p:blipFill>
        <p:spPr>
          <a:xfrm>
            <a:off x="6565909" y="15466769"/>
            <a:ext cx="1844220" cy="1668067"/>
          </a:xfrm>
          <a:prstGeom prst="rect">
            <a:avLst/>
          </a:prstGeom>
          <a:ln w="12700">
            <a:miter lim="400000"/>
          </a:ln>
        </p:spPr>
      </p:pic>
      <p:grpSp>
        <p:nvGrpSpPr>
          <p:cNvPr id="7910" name="Group 7910"/>
          <p:cNvGrpSpPr/>
          <p:nvPr/>
        </p:nvGrpSpPr>
        <p:grpSpPr>
          <a:xfrm>
            <a:off x="193476" y="30582"/>
            <a:ext cx="9163448" cy="506015"/>
            <a:chOff x="0" y="0"/>
            <a:chExt cx="9163446" cy="506013"/>
          </a:xfrm>
        </p:grpSpPr>
        <p:sp>
          <p:nvSpPr>
            <p:cNvPr id="7888" name="Shape 7888"/>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889" name="Shape 7889"/>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890" name="Shape 7890"/>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891" name="Shape 7891"/>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892" name="Shape 7892"/>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7893" name="Shape 7893"/>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7894" name="Shape 7894"/>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895" name="Shape 7895"/>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896" name="Shape 7896"/>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7902" name="Group 7902"/>
            <p:cNvGrpSpPr/>
            <p:nvPr/>
          </p:nvGrpSpPr>
          <p:grpSpPr>
            <a:xfrm>
              <a:off x="3364293" y="141349"/>
              <a:ext cx="319332" cy="248462"/>
              <a:chOff x="0" y="0"/>
              <a:chExt cx="319330" cy="248461"/>
            </a:xfrm>
          </p:grpSpPr>
          <p:sp>
            <p:nvSpPr>
              <p:cNvPr id="7897" name="Shape 7897"/>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7901" name="Group 7901"/>
              <p:cNvGrpSpPr/>
              <p:nvPr/>
            </p:nvGrpSpPr>
            <p:grpSpPr>
              <a:xfrm>
                <a:off x="0" y="0"/>
                <a:ext cx="319331" cy="248462"/>
                <a:chOff x="0" y="0"/>
                <a:chExt cx="319330" cy="248461"/>
              </a:xfrm>
            </p:grpSpPr>
            <p:sp>
              <p:nvSpPr>
                <p:cNvPr id="7898" name="Shape 7898"/>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7899" name="Shape 7899"/>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900" name="Shape 7900"/>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7903" name="Shape 7903"/>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904" name="Shape 7904"/>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7905" name="Shape 7905"/>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906" name="Shape 7906"/>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907" name="Shape 7907"/>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908" name="Shape 7908"/>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909" name="Shape 7909"/>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12" name="Shape 7912"/>
          <p:cNvSpPr/>
          <p:nvPr/>
        </p:nvSpPr>
        <p:spPr>
          <a:xfrm>
            <a:off x="4151029" y="864599"/>
            <a:ext cx="1229371"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0">
                <a:solidFill>
                  <a:srgbClr val="000000"/>
                </a:solidFill>
                <a:latin typeface="Open Sans"/>
                <a:ea typeface="Open Sans"/>
                <a:cs typeface="Open Sans"/>
                <a:sym typeface="Open Sans"/>
              </a:defRPr>
            </a:lvl1pPr>
          </a:lstStyle>
          <a:p>
            <a:pPr lvl="0">
              <a:defRPr sz="1800" b="0" spc="0"/>
            </a:pPr>
            <a:r>
              <a:rPr sz="3600" b="1" spc="0"/>
              <a:t>LARS</a:t>
            </a:r>
          </a:p>
        </p:txBody>
      </p:sp>
      <p:sp>
        <p:nvSpPr>
          <p:cNvPr id="7913" name="Shape 7913"/>
          <p:cNvSpPr/>
          <p:nvPr/>
        </p:nvSpPr>
        <p:spPr>
          <a:xfrm>
            <a:off x="8561053" y="907378"/>
            <a:ext cx="595999" cy="595999"/>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2"/>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4"/>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4"/>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2"/>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6"/>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7"/>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solidFill>
            <a:srgbClr val="3F98DB"/>
          </a:solidFill>
          <a:ln w="12700">
            <a:miter lim="400000"/>
          </a:ln>
        </p:spPr>
        <p:txBody>
          <a:bodyPr lIns="0" tIns="0" rIns="0" bIns="0" anchor="ctr"/>
          <a:lstStyle/>
          <a:p>
            <a:pPr lvl="0"/>
            <a:endParaRPr/>
          </a:p>
        </p:txBody>
      </p:sp>
      <p:sp>
        <p:nvSpPr>
          <p:cNvPr id="7914" name="Shape 7914"/>
          <p:cNvSpPr/>
          <p:nvPr/>
        </p:nvSpPr>
        <p:spPr>
          <a:xfrm flipH="1">
            <a:off x="2713634" y="2348721"/>
            <a:ext cx="1" cy="1905427"/>
          </a:xfrm>
          <a:prstGeom prst="line">
            <a:avLst/>
          </a:prstGeom>
          <a:ln w="25400">
            <a:solidFill>
              <a:srgbClr val="EDEDEE"/>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915" name="Shape 7915"/>
          <p:cNvSpPr/>
          <p:nvPr/>
        </p:nvSpPr>
        <p:spPr>
          <a:xfrm>
            <a:off x="-12700" y="1949434"/>
            <a:ext cx="9550400" cy="1"/>
          </a:xfrm>
          <a:prstGeom prst="line">
            <a:avLst/>
          </a:prstGeom>
          <a:ln w="127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916" name="Shape 7916"/>
          <p:cNvSpPr/>
          <p:nvPr/>
        </p:nvSpPr>
        <p:spPr>
          <a:xfrm>
            <a:off x="-25400" y="5657319"/>
            <a:ext cx="9550400" cy="1"/>
          </a:xfrm>
          <a:prstGeom prst="line">
            <a:avLst/>
          </a:prstGeom>
          <a:ln w="12700">
            <a:solidFill>
              <a:srgbClr val="B4B8B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917" name="Shape 7917"/>
          <p:cNvSpPr/>
          <p:nvPr/>
        </p:nvSpPr>
        <p:spPr>
          <a:xfrm>
            <a:off x="2382344" y="5870076"/>
            <a:ext cx="1" cy="826827"/>
          </a:xfrm>
          <a:prstGeom prst="line">
            <a:avLst/>
          </a:prstGeom>
          <a:ln w="12700">
            <a:solidFill>
              <a:srgbClr val="A7A9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918" name="Shape 7918"/>
          <p:cNvSpPr/>
          <p:nvPr/>
        </p:nvSpPr>
        <p:spPr>
          <a:xfrm>
            <a:off x="4787900" y="5870076"/>
            <a:ext cx="1" cy="826827"/>
          </a:xfrm>
          <a:prstGeom prst="line">
            <a:avLst/>
          </a:prstGeom>
          <a:ln w="12700">
            <a:solidFill>
              <a:srgbClr val="A7A9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919" name="Shape 7919"/>
          <p:cNvSpPr/>
          <p:nvPr/>
        </p:nvSpPr>
        <p:spPr>
          <a:xfrm>
            <a:off x="7168055" y="5870076"/>
            <a:ext cx="1" cy="826827"/>
          </a:xfrm>
          <a:prstGeom prst="line">
            <a:avLst/>
          </a:prstGeom>
          <a:ln w="12700">
            <a:solidFill>
              <a:srgbClr val="A7A9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pic>
        <p:nvPicPr>
          <p:cNvPr id="7920" name="MUSIC_03.jpg"/>
          <p:cNvPicPr/>
          <p:nvPr/>
        </p:nvPicPr>
        <p:blipFill>
          <a:blip r:embed="rId2">
            <a:extLst/>
          </a:blip>
          <a:stretch>
            <a:fillRect/>
          </a:stretch>
        </p:blipFill>
        <p:spPr>
          <a:xfrm>
            <a:off x="242527" y="2158434"/>
            <a:ext cx="2210383" cy="2209966"/>
          </a:xfrm>
          <a:prstGeom prst="rect">
            <a:avLst/>
          </a:prstGeom>
          <a:ln w="12700">
            <a:miter lim="400000"/>
          </a:ln>
        </p:spPr>
      </p:pic>
      <p:sp>
        <p:nvSpPr>
          <p:cNvPr id="7921" name="Shape 7921"/>
          <p:cNvSpPr/>
          <p:nvPr/>
        </p:nvSpPr>
        <p:spPr>
          <a:xfrm>
            <a:off x="3658142" y="2222102"/>
            <a:ext cx="906975" cy="65949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spc="0">
                <a:solidFill>
                  <a:srgbClr val="000000"/>
                </a:solidFill>
                <a:latin typeface="Helvetica Neue Medium"/>
                <a:ea typeface="Helvetica Neue Medium"/>
                <a:cs typeface="Helvetica Neue Medium"/>
                <a:sym typeface="Helvetica Neue Medium"/>
              </a:defRPr>
            </a:lvl1pPr>
          </a:lstStyle>
          <a:p>
            <a:pPr lvl="0">
              <a:defRPr sz="1800" spc="0"/>
            </a:pPr>
            <a:r>
              <a:rPr sz="3800" spc="0"/>
              <a:t>404</a:t>
            </a:r>
          </a:p>
        </p:txBody>
      </p:sp>
      <p:sp>
        <p:nvSpPr>
          <p:cNvPr id="7922" name="Shape 7922"/>
          <p:cNvSpPr/>
          <p:nvPr/>
        </p:nvSpPr>
        <p:spPr>
          <a:xfrm>
            <a:off x="5544269" y="2222102"/>
            <a:ext cx="1175301" cy="65949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spc="0">
                <a:solidFill>
                  <a:srgbClr val="000000"/>
                </a:solidFill>
                <a:latin typeface="Helvetica Neue Medium"/>
                <a:ea typeface="Helvetica Neue Medium"/>
                <a:cs typeface="Helvetica Neue Medium"/>
                <a:sym typeface="Helvetica Neue Medium"/>
              </a:defRPr>
            </a:lvl1pPr>
          </a:lstStyle>
          <a:p>
            <a:pPr lvl="0">
              <a:defRPr sz="1800" spc="0"/>
            </a:pPr>
            <a:r>
              <a:rPr sz="3800" spc="0"/>
              <a:t>2375</a:t>
            </a:r>
          </a:p>
        </p:txBody>
      </p:sp>
      <p:sp>
        <p:nvSpPr>
          <p:cNvPr id="7923" name="Shape 7923"/>
          <p:cNvSpPr/>
          <p:nvPr/>
        </p:nvSpPr>
        <p:spPr>
          <a:xfrm>
            <a:off x="7703854" y="2222102"/>
            <a:ext cx="906974" cy="65949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spc="0">
                <a:solidFill>
                  <a:srgbClr val="000000"/>
                </a:solidFill>
                <a:latin typeface="Helvetica Neue Medium"/>
                <a:ea typeface="Helvetica Neue Medium"/>
                <a:cs typeface="Helvetica Neue Medium"/>
                <a:sym typeface="Helvetica Neue Medium"/>
              </a:defRPr>
            </a:lvl1pPr>
          </a:lstStyle>
          <a:p>
            <a:pPr lvl="0">
              <a:defRPr sz="1800" spc="0"/>
            </a:pPr>
            <a:r>
              <a:rPr sz="3800" spc="0"/>
              <a:t>250</a:t>
            </a:r>
          </a:p>
        </p:txBody>
      </p:sp>
      <p:sp>
        <p:nvSpPr>
          <p:cNvPr id="7924" name="Shape 7924"/>
          <p:cNvSpPr/>
          <p:nvPr/>
        </p:nvSpPr>
        <p:spPr>
          <a:xfrm>
            <a:off x="3595279" y="2751892"/>
            <a:ext cx="984598"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0">
                <a:solidFill>
                  <a:srgbClr val="A6AAA9"/>
                </a:solidFill>
                <a:latin typeface="+mn-lt"/>
                <a:ea typeface="+mn-ea"/>
                <a:cs typeface="+mn-cs"/>
                <a:sym typeface="Helvetica Neue"/>
              </a:defRPr>
            </a:lvl1pPr>
          </a:lstStyle>
          <a:p>
            <a:pPr lvl="0">
              <a:defRPr sz="1800" spc="0">
                <a:solidFill>
                  <a:srgbClr val="000000"/>
                </a:solidFill>
              </a:defRPr>
            </a:pPr>
            <a:r>
              <a:rPr sz="2800" spc="0">
                <a:solidFill>
                  <a:srgbClr val="A6AAA9"/>
                </a:solidFill>
              </a:rPr>
              <a:t>posts</a:t>
            </a:r>
          </a:p>
        </p:txBody>
      </p:sp>
      <p:sp>
        <p:nvSpPr>
          <p:cNvPr id="7925" name="Shape 7925"/>
          <p:cNvSpPr/>
          <p:nvPr/>
        </p:nvSpPr>
        <p:spPr>
          <a:xfrm>
            <a:off x="5359875" y="2749081"/>
            <a:ext cx="1530088"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0">
                <a:solidFill>
                  <a:srgbClr val="A6AAA9"/>
                </a:solidFill>
                <a:latin typeface="+mn-lt"/>
                <a:ea typeface="+mn-ea"/>
                <a:cs typeface="+mn-cs"/>
                <a:sym typeface="Helvetica Neue"/>
              </a:defRPr>
            </a:lvl1pPr>
          </a:lstStyle>
          <a:p>
            <a:pPr lvl="0">
              <a:defRPr sz="1800" spc="0">
                <a:solidFill>
                  <a:srgbClr val="000000"/>
                </a:solidFill>
              </a:defRPr>
            </a:pPr>
            <a:r>
              <a:rPr sz="2800" spc="0">
                <a:solidFill>
                  <a:srgbClr val="A6AAA9"/>
                </a:solidFill>
              </a:rPr>
              <a:t>followers</a:t>
            </a:r>
          </a:p>
        </p:txBody>
      </p:sp>
      <p:sp>
        <p:nvSpPr>
          <p:cNvPr id="7926" name="Shape 7926"/>
          <p:cNvSpPr/>
          <p:nvPr/>
        </p:nvSpPr>
        <p:spPr>
          <a:xfrm>
            <a:off x="7371018" y="2749081"/>
            <a:ext cx="1523686"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0">
                <a:solidFill>
                  <a:srgbClr val="A6AAA9"/>
                </a:solidFill>
                <a:latin typeface="+mn-lt"/>
                <a:ea typeface="+mn-ea"/>
                <a:cs typeface="+mn-cs"/>
                <a:sym typeface="Helvetica Neue"/>
              </a:defRPr>
            </a:lvl1pPr>
          </a:lstStyle>
          <a:p>
            <a:pPr lvl="0">
              <a:defRPr sz="1800" spc="0">
                <a:solidFill>
                  <a:srgbClr val="000000"/>
                </a:solidFill>
              </a:defRPr>
            </a:pPr>
            <a:r>
              <a:rPr sz="2800" spc="0">
                <a:solidFill>
                  <a:srgbClr val="A6AAA9"/>
                </a:solidFill>
              </a:rPr>
              <a:t>following</a:t>
            </a:r>
          </a:p>
        </p:txBody>
      </p:sp>
      <p:sp>
        <p:nvSpPr>
          <p:cNvPr id="7927" name="Shape 7927"/>
          <p:cNvSpPr/>
          <p:nvPr/>
        </p:nvSpPr>
        <p:spPr>
          <a:xfrm>
            <a:off x="3098551" y="3445407"/>
            <a:ext cx="6071868" cy="826827"/>
          </a:xfrm>
          <a:prstGeom prst="roundRect">
            <a:avLst>
              <a:gd name="adj" fmla="val 10146"/>
            </a:avLst>
          </a:prstGeom>
          <a:solidFill>
            <a:srgbClr val="EDEDEE">
              <a:alpha val="45446"/>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928" name="Shape 7928"/>
          <p:cNvSpPr/>
          <p:nvPr/>
        </p:nvSpPr>
        <p:spPr>
          <a:xfrm>
            <a:off x="4625831" y="3567557"/>
            <a:ext cx="2991908"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0">
                <a:solidFill>
                  <a:srgbClr val="53585F"/>
                </a:solidFill>
                <a:latin typeface="+mn-lt"/>
                <a:ea typeface="+mn-ea"/>
                <a:cs typeface="+mn-cs"/>
                <a:sym typeface="Helvetica Neue"/>
              </a:defRPr>
            </a:lvl1pPr>
          </a:lstStyle>
          <a:p>
            <a:pPr lvl="0">
              <a:defRPr sz="1800" spc="0">
                <a:solidFill>
                  <a:srgbClr val="000000"/>
                </a:solidFill>
              </a:defRPr>
            </a:pPr>
            <a:r>
              <a:rPr sz="3200" spc="0">
                <a:solidFill>
                  <a:srgbClr val="53585F"/>
                </a:solidFill>
              </a:rPr>
              <a:t>Edit Your Profile</a:t>
            </a:r>
          </a:p>
        </p:txBody>
      </p:sp>
      <p:sp>
        <p:nvSpPr>
          <p:cNvPr id="7929" name="Shape 7929"/>
          <p:cNvSpPr/>
          <p:nvPr/>
        </p:nvSpPr>
        <p:spPr>
          <a:xfrm>
            <a:off x="314305" y="4666338"/>
            <a:ext cx="2594386" cy="585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300" spc="0">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3300" spc="0">
                <a:solidFill>
                  <a:srgbClr val="53585F"/>
                </a:solidFill>
              </a:rPr>
              <a:t>Lara Mitchell</a:t>
            </a:r>
          </a:p>
        </p:txBody>
      </p:sp>
      <p:grpSp>
        <p:nvGrpSpPr>
          <p:cNvPr id="7939" name="Group 7939"/>
          <p:cNvGrpSpPr/>
          <p:nvPr/>
        </p:nvGrpSpPr>
        <p:grpSpPr>
          <a:xfrm>
            <a:off x="854451" y="5999659"/>
            <a:ext cx="603002" cy="555194"/>
            <a:chOff x="0" y="0"/>
            <a:chExt cx="603001" cy="555192"/>
          </a:xfrm>
        </p:grpSpPr>
        <p:sp>
          <p:nvSpPr>
            <p:cNvPr id="7930" name="Shape 7930"/>
            <p:cNvSpPr/>
            <p:nvPr/>
          </p:nvSpPr>
          <p:spPr>
            <a:xfrm>
              <a:off x="0" y="0"/>
              <a:ext cx="148052" cy="148052"/>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9170"/>
                    <a:pt x="19170" y="21600"/>
                    <a:pt x="16200" y="21600"/>
                  </a:cubicBezTo>
                  <a:lnTo>
                    <a:pt x="5400" y="21600"/>
                  </a:lnTo>
                  <a:cubicBezTo>
                    <a:pt x="2430" y="21600"/>
                    <a:pt x="0" y="19170"/>
                    <a:pt x="0" y="16200"/>
                  </a:cubicBezTo>
                  <a:lnTo>
                    <a:pt x="0" y="5400"/>
                  </a:lnTo>
                  <a:cubicBezTo>
                    <a:pt x="0" y="2435"/>
                    <a:pt x="2430" y="0"/>
                    <a:pt x="5400" y="0"/>
                  </a:cubicBezTo>
                  <a:lnTo>
                    <a:pt x="16200" y="0"/>
                  </a:lnTo>
                  <a:cubicBezTo>
                    <a:pt x="19170" y="0"/>
                    <a:pt x="21600" y="2435"/>
                    <a:pt x="21600" y="5400"/>
                  </a:cubicBezTo>
                  <a:lnTo>
                    <a:pt x="21600" y="16200"/>
                  </a:lnTo>
                  <a:close/>
                </a:path>
              </a:pathLst>
            </a:custGeom>
            <a:solidFill>
              <a:srgbClr val="24639B"/>
            </a:solidFill>
            <a:ln w="12700" cap="flat">
              <a:noFill/>
              <a:miter lim="400000"/>
            </a:ln>
            <a:effectLst/>
          </p:spPr>
          <p:txBody>
            <a:bodyPr wrap="square" lIns="0" tIns="0" rIns="0" bIns="0" numCol="1" anchor="ctr">
              <a:noAutofit/>
            </a:bodyPr>
            <a:lstStyle/>
            <a:p>
              <a:pPr lvl="0"/>
              <a:endParaRPr/>
            </a:p>
          </p:txBody>
        </p:sp>
        <p:sp>
          <p:nvSpPr>
            <p:cNvPr id="7931" name="Shape 7931"/>
            <p:cNvSpPr/>
            <p:nvPr/>
          </p:nvSpPr>
          <p:spPr>
            <a:xfrm>
              <a:off x="0" y="206655"/>
              <a:ext cx="148052" cy="146510"/>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9170"/>
                    <a:pt x="19170" y="21600"/>
                    <a:pt x="16200" y="21600"/>
                  </a:cubicBezTo>
                  <a:lnTo>
                    <a:pt x="5400" y="21600"/>
                  </a:lnTo>
                  <a:cubicBezTo>
                    <a:pt x="2430" y="21600"/>
                    <a:pt x="0" y="19170"/>
                    <a:pt x="0" y="16200"/>
                  </a:cubicBezTo>
                  <a:lnTo>
                    <a:pt x="0" y="5400"/>
                  </a:lnTo>
                  <a:cubicBezTo>
                    <a:pt x="0" y="2435"/>
                    <a:pt x="2430" y="0"/>
                    <a:pt x="5400" y="0"/>
                  </a:cubicBezTo>
                  <a:lnTo>
                    <a:pt x="16200" y="0"/>
                  </a:lnTo>
                  <a:cubicBezTo>
                    <a:pt x="19170" y="0"/>
                    <a:pt x="21600" y="2435"/>
                    <a:pt x="21600" y="5400"/>
                  </a:cubicBezTo>
                  <a:lnTo>
                    <a:pt x="21600" y="16200"/>
                  </a:lnTo>
                  <a:close/>
                </a:path>
              </a:pathLst>
            </a:custGeom>
            <a:solidFill>
              <a:srgbClr val="24639B"/>
            </a:solidFill>
            <a:ln w="12700" cap="flat">
              <a:noFill/>
              <a:miter lim="400000"/>
            </a:ln>
            <a:effectLst/>
          </p:spPr>
          <p:txBody>
            <a:bodyPr wrap="square" lIns="0" tIns="0" rIns="0" bIns="0" numCol="1" anchor="ctr">
              <a:noAutofit/>
            </a:bodyPr>
            <a:lstStyle/>
            <a:p>
              <a:pPr lvl="0"/>
              <a:endParaRPr/>
            </a:p>
          </p:txBody>
        </p:sp>
        <p:sp>
          <p:nvSpPr>
            <p:cNvPr id="7932" name="Shape 7932"/>
            <p:cNvSpPr/>
            <p:nvPr/>
          </p:nvSpPr>
          <p:spPr>
            <a:xfrm>
              <a:off x="0" y="408683"/>
              <a:ext cx="148052" cy="146510"/>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9170"/>
                    <a:pt x="19170" y="21600"/>
                    <a:pt x="16200" y="21600"/>
                  </a:cubicBezTo>
                  <a:lnTo>
                    <a:pt x="5400" y="21600"/>
                  </a:lnTo>
                  <a:cubicBezTo>
                    <a:pt x="2430" y="21600"/>
                    <a:pt x="0" y="19170"/>
                    <a:pt x="0" y="16200"/>
                  </a:cubicBezTo>
                  <a:lnTo>
                    <a:pt x="0" y="5400"/>
                  </a:lnTo>
                  <a:cubicBezTo>
                    <a:pt x="0" y="2435"/>
                    <a:pt x="2430" y="0"/>
                    <a:pt x="5400" y="0"/>
                  </a:cubicBezTo>
                  <a:lnTo>
                    <a:pt x="16200" y="0"/>
                  </a:lnTo>
                  <a:cubicBezTo>
                    <a:pt x="19170" y="0"/>
                    <a:pt x="21600" y="2435"/>
                    <a:pt x="21600" y="5400"/>
                  </a:cubicBezTo>
                  <a:lnTo>
                    <a:pt x="21600" y="16200"/>
                  </a:lnTo>
                  <a:close/>
                </a:path>
              </a:pathLst>
            </a:custGeom>
            <a:solidFill>
              <a:srgbClr val="24639B"/>
            </a:solidFill>
            <a:ln w="12700" cap="flat">
              <a:noFill/>
              <a:miter lim="400000"/>
            </a:ln>
            <a:effectLst/>
          </p:spPr>
          <p:txBody>
            <a:bodyPr wrap="square" lIns="0" tIns="0" rIns="0" bIns="0" numCol="1" anchor="ctr">
              <a:noAutofit/>
            </a:bodyPr>
            <a:lstStyle/>
            <a:p>
              <a:pPr lvl="0"/>
              <a:endParaRPr/>
            </a:p>
          </p:txBody>
        </p:sp>
        <p:sp>
          <p:nvSpPr>
            <p:cNvPr id="7933" name="Shape 7933"/>
            <p:cNvSpPr/>
            <p:nvPr/>
          </p:nvSpPr>
          <p:spPr>
            <a:xfrm>
              <a:off x="228245" y="0"/>
              <a:ext cx="148053" cy="148052"/>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9170"/>
                    <a:pt x="19170" y="21600"/>
                    <a:pt x="16200" y="21600"/>
                  </a:cubicBezTo>
                  <a:lnTo>
                    <a:pt x="5400" y="21600"/>
                  </a:lnTo>
                  <a:cubicBezTo>
                    <a:pt x="2430" y="21600"/>
                    <a:pt x="0" y="19170"/>
                    <a:pt x="0" y="16200"/>
                  </a:cubicBezTo>
                  <a:lnTo>
                    <a:pt x="0" y="5400"/>
                  </a:lnTo>
                  <a:cubicBezTo>
                    <a:pt x="0" y="2435"/>
                    <a:pt x="2430" y="0"/>
                    <a:pt x="5400" y="0"/>
                  </a:cubicBezTo>
                  <a:lnTo>
                    <a:pt x="16200" y="0"/>
                  </a:lnTo>
                  <a:cubicBezTo>
                    <a:pt x="19170" y="0"/>
                    <a:pt x="21600" y="2435"/>
                    <a:pt x="21600" y="5400"/>
                  </a:cubicBezTo>
                  <a:lnTo>
                    <a:pt x="21600" y="16200"/>
                  </a:lnTo>
                  <a:close/>
                </a:path>
              </a:pathLst>
            </a:custGeom>
            <a:solidFill>
              <a:srgbClr val="24639B"/>
            </a:solidFill>
            <a:ln w="12700" cap="flat">
              <a:noFill/>
              <a:miter lim="400000"/>
            </a:ln>
            <a:effectLst/>
          </p:spPr>
          <p:txBody>
            <a:bodyPr wrap="square" lIns="0" tIns="0" rIns="0" bIns="0" numCol="1" anchor="ctr">
              <a:noAutofit/>
            </a:bodyPr>
            <a:lstStyle/>
            <a:p>
              <a:pPr lvl="0"/>
              <a:endParaRPr/>
            </a:p>
          </p:txBody>
        </p:sp>
        <p:sp>
          <p:nvSpPr>
            <p:cNvPr id="7934" name="Shape 7934"/>
            <p:cNvSpPr/>
            <p:nvPr/>
          </p:nvSpPr>
          <p:spPr>
            <a:xfrm>
              <a:off x="228245" y="206655"/>
              <a:ext cx="148053" cy="146510"/>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9170"/>
                    <a:pt x="19170" y="21600"/>
                    <a:pt x="16200" y="21600"/>
                  </a:cubicBezTo>
                  <a:lnTo>
                    <a:pt x="5400" y="21600"/>
                  </a:lnTo>
                  <a:cubicBezTo>
                    <a:pt x="2430" y="21600"/>
                    <a:pt x="0" y="19170"/>
                    <a:pt x="0" y="16200"/>
                  </a:cubicBezTo>
                  <a:lnTo>
                    <a:pt x="0" y="5400"/>
                  </a:lnTo>
                  <a:cubicBezTo>
                    <a:pt x="0" y="2435"/>
                    <a:pt x="2430" y="0"/>
                    <a:pt x="5400" y="0"/>
                  </a:cubicBezTo>
                  <a:lnTo>
                    <a:pt x="16200" y="0"/>
                  </a:lnTo>
                  <a:cubicBezTo>
                    <a:pt x="19170" y="0"/>
                    <a:pt x="21600" y="2435"/>
                    <a:pt x="21600" y="5400"/>
                  </a:cubicBezTo>
                  <a:lnTo>
                    <a:pt x="21600" y="16200"/>
                  </a:lnTo>
                  <a:close/>
                </a:path>
              </a:pathLst>
            </a:custGeom>
            <a:solidFill>
              <a:srgbClr val="24639B"/>
            </a:solidFill>
            <a:ln w="12700" cap="flat">
              <a:noFill/>
              <a:miter lim="400000"/>
            </a:ln>
            <a:effectLst/>
          </p:spPr>
          <p:txBody>
            <a:bodyPr wrap="square" lIns="0" tIns="0" rIns="0" bIns="0" numCol="1" anchor="ctr">
              <a:noAutofit/>
            </a:bodyPr>
            <a:lstStyle/>
            <a:p>
              <a:pPr lvl="0"/>
              <a:endParaRPr/>
            </a:p>
          </p:txBody>
        </p:sp>
        <p:sp>
          <p:nvSpPr>
            <p:cNvPr id="7935" name="Shape 7935"/>
            <p:cNvSpPr/>
            <p:nvPr/>
          </p:nvSpPr>
          <p:spPr>
            <a:xfrm>
              <a:off x="228245" y="408683"/>
              <a:ext cx="148053" cy="146510"/>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9170"/>
                    <a:pt x="19170" y="21600"/>
                    <a:pt x="16200" y="21600"/>
                  </a:cubicBezTo>
                  <a:lnTo>
                    <a:pt x="5400" y="21600"/>
                  </a:lnTo>
                  <a:cubicBezTo>
                    <a:pt x="2430" y="21600"/>
                    <a:pt x="0" y="19170"/>
                    <a:pt x="0" y="16200"/>
                  </a:cubicBezTo>
                  <a:lnTo>
                    <a:pt x="0" y="5400"/>
                  </a:lnTo>
                  <a:cubicBezTo>
                    <a:pt x="0" y="2435"/>
                    <a:pt x="2430" y="0"/>
                    <a:pt x="5400" y="0"/>
                  </a:cubicBezTo>
                  <a:lnTo>
                    <a:pt x="16200" y="0"/>
                  </a:lnTo>
                  <a:cubicBezTo>
                    <a:pt x="19170" y="0"/>
                    <a:pt x="21600" y="2435"/>
                    <a:pt x="21600" y="5400"/>
                  </a:cubicBezTo>
                  <a:lnTo>
                    <a:pt x="21600" y="16200"/>
                  </a:lnTo>
                  <a:close/>
                </a:path>
              </a:pathLst>
            </a:custGeom>
            <a:solidFill>
              <a:srgbClr val="24639B"/>
            </a:solidFill>
            <a:ln w="12700" cap="flat">
              <a:noFill/>
              <a:miter lim="400000"/>
            </a:ln>
            <a:effectLst/>
          </p:spPr>
          <p:txBody>
            <a:bodyPr wrap="square" lIns="0" tIns="0" rIns="0" bIns="0" numCol="1" anchor="ctr">
              <a:noAutofit/>
            </a:bodyPr>
            <a:lstStyle/>
            <a:p>
              <a:pPr lvl="0"/>
              <a:endParaRPr/>
            </a:p>
          </p:txBody>
        </p:sp>
        <p:sp>
          <p:nvSpPr>
            <p:cNvPr id="7936" name="Shape 7936"/>
            <p:cNvSpPr/>
            <p:nvPr/>
          </p:nvSpPr>
          <p:spPr>
            <a:xfrm>
              <a:off x="456491" y="0"/>
              <a:ext cx="146511" cy="148052"/>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9170"/>
                    <a:pt x="19170" y="21600"/>
                    <a:pt x="16200" y="21600"/>
                  </a:cubicBezTo>
                  <a:lnTo>
                    <a:pt x="5400" y="21600"/>
                  </a:lnTo>
                  <a:cubicBezTo>
                    <a:pt x="2430" y="21600"/>
                    <a:pt x="0" y="19170"/>
                    <a:pt x="0" y="16200"/>
                  </a:cubicBezTo>
                  <a:lnTo>
                    <a:pt x="0" y="5400"/>
                  </a:lnTo>
                  <a:cubicBezTo>
                    <a:pt x="0" y="2435"/>
                    <a:pt x="2430" y="0"/>
                    <a:pt x="5400" y="0"/>
                  </a:cubicBezTo>
                  <a:lnTo>
                    <a:pt x="16200" y="0"/>
                  </a:lnTo>
                  <a:cubicBezTo>
                    <a:pt x="19170" y="0"/>
                    <a:pt x="21600" y="2435"/>
                    <a:pt x="21600" y="5400"/>
                  </a:cubicBezTo>
                  <a:lnTo>
                    <a:pt x="21600" y="16200"/>
                  </a:lnTo>
                  <a:close/>
                </a:path>
              </a:pathLst>
            </a:custGeom>
            <a:solidFill>
              <a:srgbClr val="24639B"/>
            </a:solidFill>
            <a:ln w="12700" cap="flat">
              <a:noFill/>
              <a:miter lim="400000"/>
            </a:ln>
            <a:effectLst/>
          </p:spPr>
          <p:txBody>
            <a:bodyPr wrap="square" lIns="0" tIns="0" rIns="0" bIns="0" numCol="1" anchor="ctr">
              <a:noAutofit/>
            </a:bodyPr>
            <a:lstStyle/>
            <a:p>
              <a:pPr lvl="0"/>
              <a:endParaRPr/>
            </a:p>
          </p:txBody>
        </p:sp>
        <p:sp>
          <p:nvSpPr>
            <p:cNvPr id="7937" name="Shape 7937"/>
            <p:cNvSpPr/>
            <p:nvPr/>
          </p:nvSpPr>
          <p:spPr>
            <a:xfrm>
              <a:off x="456491" y="206655"/>
              <a:ext cx="146511" cy="146510"/>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9170"/>
                    <a:pt x="19170" y="21600"/>
                    <a:pt x="16200" y="21600"/>
                  </a:cubicBezTo>
                  <a:lnTo>
                    <a:pt x="5400" y="21600"/>
                  </a:lnTo>
                  <a:cubicBezTo>
                    <a:pt x="2430" y="21600"/>
                    <a:pt x="0" y="19170"/>
                    <a:pt x="0" y="16200"/>
                  </a:cubicBezTo>
                  <a:lnTo>
                    <a:pt x="0" y="5400"/>
                  </a:lnTo>
                  <a:cubicBezTo>
                    <a:pt x="0" y="2435"/>
                    <a:pt x="2430" y="0"/>
                    <a:pt x="5400" y="0"/>
                  </a:cubicBezTo>
                  <a:lnTo>
                    <a:pt x="16200" y="0"/>
                  </a:lnTo>
                  <a:cubicBezTo>
                    <a:pt x="19170" y="0"/>
                    <a:pt x="21600" y="2435"/>
                    <a:pt x="21600" y="5400"/>
                  </a:cubicBezTo>
                  <a:lnTo>
                    <a:pt x="21600" y="16200"/>
                  </a:lnTo>
                  <a:close/>
                </a:path>
              </a:pathLst>
            </a:custGeom>
            <a:solidFill>
              <a:srgbClr val="24639B"/>
            </a:solidFill>
            <a:ln w="12700" cap="flat">
              <a:noFill/>
              <a:miter lim="400000"/>
            </a:ln>
            <a:effectLst/>
          </p:spPr>
          <p:txBody>
            <a:bodyPr wrap="square" lIns="0" tIns="0" rIns="0" bIns="0" numCol="1" anchor="ctr">
              <a:noAutofit/>
            </a:bodyPr>
            <a:lstStyle/>
            <a:p>
              <a:pPr lvl="0"/>
              <a:endParaRPr/>
            </a:p>
          </p:txBody>
        </p:sp>
        <p:sp>
          <p:nvSpPr>
            <p:cNvPr id="7938" name="Shape 7938"/>
            <p:cNvSpPr/>
            <p:nvPr/>
          </p:nvSpPr>
          <p:spPr>
            <a:xfrm>
              <a:off x="456491" y="408683"/>
              <a:ext cx="146511" cy="146510"/>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9170"/>
                    <a:pt x="19170" y="21600"/>
                    <a:pt x="16200" y="21600"/>
                  </a:cubicBezTo>
                  <a:lnTo>
                    <a:pt x="5400" y="21600"/>
                  </a:lnTo>
                  <a:cubicBezTo>
                    <a:pt x="2430" y="21600"/>
                    <a:pt x="0" y="19170"/>
                    <a:pt x="0" y="16200"/>
                  </a:cubicBezTo>
                  <a:lnTo>
                    <a:pt x="0" y="5400"/>
                  </a:lnTo>
                  <a:cubicBezTo>
                    <a:pt x="0" y="2435"/>
                    <a:pt x="2430" y="0"/>
                    <a:pt x="5400" y="0"/>
                  </a:cubicBezTo>
                  <a:lnTo>
                    <a:pt x="16200" y="0"/>
                  </a:lnTo>
                  <a:cubicBezTo>
                    <a:pt x="19170" y="0"/>
                    <a:pt x="21600" y="2435"/>
                    <a:pt x="21600" y="5400"/>
                  </a:cubicBezTo>
                  <a:lnTo>
                    <a:pt x="21600" y="16200"/>
                  </a:lnTo>
                  <a:close/>
                </a:path>
              </a:pathLst>
            </a:custGeom>
            <a:solidFill>
              <a:srgbClr val="24639B"/>
            </a:solidFill>
            <a:ln w="12700" cap="flat">
              <a:noFill/>
              <a:miter lim="400000"/>
            </a:ln>
            <a:effectLst/>
          </p:spPr>
          <p:txBody>
            <a:bodyPr wrap="square" lIns="0" tIns="0" rIns="0" bIns="0" numCol="1" anchor="ctr">
              <a:noAutofit/>
            </a:bodyPr>
            <a:lstStyle/>
            <a:p>
              <a:pPr lvl="0"/>
              <a:endParaRPr/>
            </a:p>
          </p:txBody>
        </p:sp>
      </p:grpSp>
      <p:sp>
        <p:nvSpPr>
          <p:cNvPr id="7940" name="Shape 7940"/>
          <p:cNvSpPr/>
          <p:nvPr/>
        </p:nvSpPr>
        <p:spPr>
          <a:xfrm>
            <a:off x="3307235" y="6019505"/>
            <a:ext cx="579451" cy="134269"/>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9170"/>
                  <a:pt x="20992" y="21600"/>
                  <a:pt x="20250" y="21600"/>
                </a:cubicBezTo>
                <a:lnTo>
                  <a:pt x="1350" y="21600"/>
                </a:lnTo>
                <a:cubicBezTo>
                  <a:pt x="608" y="21600"/>
                  <a:pt x="0" y="19170"/>
                  <a:pt x="0" y="16200"/>
                </a:cubicBezTo>
                <a:lnTo>
                  <a:pt x="0" y="5400"/>
                </a:lnTo>
                <a:cubicBezTo>
                  <a:pt x="0" y="2435"/>
                  <a:pt x="608" y="0"/>
                  <a:pt x="1350" y="0"/>
                </a:cubicBezTo>
                <a:lnTo>
                  <a:pt x="20250" y="0"/>
                </a:lnTo>
                <a:cubicBezTo>
                  <a:pt x="20992" y="0"/>
                  <a:pt x="21600" y="2435"/>
                  <a:pt x="21600" y="5400"/>
                </a:cubicBezTo>
                <a:lnTo>
                  <a:pt x="21600" y="16200"/>
                </a:lnTo>
                <a:close/>
              </a:path>
            </a:pathLst>
          </a:custGeom>
          <a:solidFill>
            <a:srgbClr val="A1A3A5"/>
          </a:solidFill>
          <a:ln w="12700">
            <a:miter lim="400000"/>
          </a:ln>
        </p:spPr>
        <p:txBody>
          <a:bodyPr lIns="0" tIns="0" rIns="0" bIns="0" anchor="ctr"/>
          <a:lstStyle/>
          <a:p>
            <a:pPr lvl="0"/>
            <a:endParaRPr/>
          </a:p>
        </p:txBody>
      </p:sp>
      <p:sp>
        <p:nvSpPr>
          <p:cNvPr id="7941" name="Shape 7941"/>
          <p:cNvSpPr/>
          <p:nvPr/>
        </p:nvSpPr>
        <p:spPr>
          <a:xfrm>
            <a:off x="3307235" y="6216355"/>
            <a:ext cx="579451" cy="134269"/>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9170"/>
                  <a:pt x="20992" y="21600"/>
                  <a:pt x="20250" y="21600"/>
                </a:cubicBezTo>
                <a:lnTo>
                  <a:pt x="1350" y="21600"/>
                </a:lnTo>
                <a:cubicBezTo>
                  <a:pt x="608" y="21600"/>
                  <a:pt x="0" y="19170"/>
                  <a:pt x="0" y="16200"/>
                </a:cubicBezTo>
                <a:lnTo>
                  <a:pt x="0" y="5400"/>
                </a:lnTo>
                <a:cubicBezTo>
                  <a:pt x="0" y="2435"/>
                  <a:pt x="608" y="0"/>
                  <a:pt x="1350" y="0"/>
                </a:cubicBezTo>
                <a:lnTo>
                  <a:pt x="20250" y="0"/>
                </a:lnTo>
                <a:cubicBezTo>
                  <a:pt x="20992" y="0"/>
                  <a:pt x="21600" y="2435"/>
                  <a:pt x="21600" y="5400"/>
                </a:cubicBezTo>
                <a:lnTo>
                  <a:pt x="21600" y="16200"/>
                </a:lnTo>
                <a:close/>
              </a:path>
            </a:pathLst>
          </a:custGeom>
          <a:solidFill>
            <a:srgbClr val="A1A3A5"/>
          </a:solidFill>
          <a:ln w="12700">
            <a:miter lim="400000"/>
          </a:ln>
        </p:spPr>
        <p:txBody>
          <a:bodyPr lIns="0" tIns="0" rIns="0" bIns="0" anchor="ctr"/>
          <a:lstStyle/>
          <a:p>
            <a:pPr lvl="0"/>
            <a:endParaRPr/>
          </a:p>
        </p:txBody>
      </p:sp>
      <p:sp>
        <p:nvSpPr>
          <p:cNvPr id="7942" name="Shape 7942"/>
          <p:cNvSpPr/>
          <p:nvPr/>
        </p:nvSpPr>
        <p:spPr>
          <a:xfrm>
            <a:off x="3307235" y="6413205"/>
            <a:ext cx="579451" cy="134269"/>
          </a:xfrm>
          <a:custGeom>
            <a:avLst/>
            <a:gdLst/>
            <a:ahLst/>
            <a:cxnLst>
              <a:cxn ang="0">
                <a:pos x="wd2" y="hd2"/>
              </a:cxn>
              <a:cxn ang="5400000">
                <a:pos x="wd2" y="hd2"/>
              </a:cxn>
              <a:cxn ang="10800000">
                <a:pos x="wd2" y="hd2"/>
              </a:cxn>
              <a:cxn ang="16200000">
                <a:pos x="wd2" y="hd2"/>
              </a:cxn>
            </a:cxnLst>
            <a:rect l="0" t="0" r="r" b="b"/>
            <a:pathLst>
              <a:path w="21600" h="21600" extrusionOk="0">
                <a:moveTo>
                  <a:pt x="21600" y="16200"/>
                </a:moveTo>
                <a:cubicBezTo>
                  <a:pt x="21600" y="19170"/>
                  <a:pt x="20992" y="21600"/>
                  <a:pt x="20250" y="21600"/>
                </a:cubicBezTo>
                <a:lnTo>
                  <a:pt x="1350" y="21600"/>
                </a:lnTo>
                <a:cubicBezTo>
                  <a:pt x="608" y="21600"/>
                  <a:pt x="0" y="19170"/>
                  <a:pt x="0" y="16200"/>
                </a:cubicBezTo>
                <a:lnTo>
                  <a:pt x="0" y="5400"/>
                </a:lnTo>
                <a:cubicBezTo>
                  <a:pt x="0" y="2435"/>
                  <a:pt x="608" y="0"/>
                  <a:pt x="1350" y="0"/>
                </a:cubicBezTo>
                <a:lnTo>
                  <a:pt x="20250" y="0"/>
                </a:lnTo>
                <a:cubicBezTo>
                  <a:pt x="20992" y="0"/>
                  <a:pt x="21600" y="2435"/>
                  <a:pt x="21600" y="5400"/>
                </a:cubicBezTo>
                <a:lnTo>
                  <a:pt x="21600" y="16200"/>
                </a:lnTo>
                <a:close/>
              </a:path>
            </a:pathLst>
          </a:custGeom>
          <a:solidFill>
            <a:srgbClr val="A1A3A5"/>
          </a:solidFill>
          <a:ln w="12700">
            <a:miter lim="400000"/>
          </a:ln>
        </p:spPr>
        <p:txBody>
          <a:bodyPr lIns="0" tIns="0" rIns="0" bIns="0" anchor="ctr"/>
          <a:lstStyle/>
          <a:p>
            <a:pPr lvl="0"/>
            <a:endParaRPr/>
          </a:p>
        </p:txBody>
      </p:sp>
      <p:sp>
        <p:nvSpPr>
          <p:cNvPr id="7943" name="Shape 7943"/>
          <p:cNvSpPr/>
          <p:nvPr/>
        </p:nvSpPr>
        <p:spPr>
          <a:xfrm>
            <a:off x="5688252" y="5907820"/>
            <a:ext cx="554051" cy="751338"/>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2976"/>
                  <a:pt x="16767" y="0"/>
                  <a:pt x="10800" y="0"/>
                </a:cubicBezTo>
                <a:cubicBezTo>
                  <a:pt x="4836" y="0"/>
                  <a:pt x="0" y="2976"/>
                  <a:pt x="0" y="6646"/>
                </a:cubicBezTo>
                <a:cubicBezTo>
                  <a:pt x="0" y="7858"/>
                  <a:pt x="537" y="8991"/>
                  <a:pt x="1458" y="9969"/>
                </a:cubicBezTo>
                <a:lnTo>
                  <a:pt x="1444" y="9969"/>
                </a:lnTo>
                <a:lnTo>
                  <a:pt x="10800" y="21600"/>
                </a:lnTo>
                <a:lnTo>
                  <a:pt x="20160" y="9969"/>
                </a:lnTo>
                <a:lnTo>
                  <a:pt x="20145" y="9969"/>
                </a:lnTo>
                <a:cubicBezTo>
                  <a:pt x="21068" y="8991"/>
                  <a:pt x="21600" y="7858"/>
                  <a:pt x="21600" y="6646"/>
                </a:cubicBezTo>
                <a:close/>
                <a:moveTo>
                  <a:pt x="10803" y="9968"/>
                </a:moveTo>
                <a:cubicBezTo>
                  <a:pt x="7819" y="9968"/>
                  <a:pt x="5403" y="8480"/>
                  <a:pt x="5403" y="6645"/>
                </a:cubicBezTo>
                <a:cubicBezTo>
                  <a:pt x="5403" y="4810"/>
                  <a:pt x="7819" y="3322"/>
                  <a:pt x="10803" y="3322"/>
                </a:cubicBezTo>
                <a:cubicBezTo>
                  <a:pt x="13783" y="3322"/>
                  <a:pt x="16203" y="4810"/>
                  <a:pt x="16203" y="6645"/>
                </a:cubicBezTo>
                <a:cubicBezTo>
                  <a:pt x="16203" y="8480"/>
                  <a:pt x="13783" y="9968"/>
                  <a:pt x="10803" y="9968"/>
                </a:cubicBezTo>
                <a:close/>
              </a:path>
            </a:pathLst>
          </a:custGeom>
          <a:solidFill>
            <a:srgbClr val="9FA1A3"/>
          </a:solidFill>
          <a:ln w="12700">
            <a:miter lim="400000"/>
          </a:ln>
        </p:spPr>
        <p:txBody>
          <a:bodyPr lIns="0" tIns="0" rIns="0" bIns="0" anchor="ctr"/>
          <a:lstStyle/>
          <a:p>
            <a:pPr lvl="0"/>
            <a:endParaRPr/>
          </a:p>
        </p:txBody>
      </p:sp>
      <p:sp>
        <p:nvSpPr>
          <p:cNvPr id="7944" name="Shape 7944"/>
          <p:cNvSpPr/>
          <p:nvPr/>
        </p:nvSpPr>
        <p:spPr>
          <a:xfrm>
            <a:off x="8005770" y="5939255"/>
            <a:ext cx="688976" cy="721123"/>
          </a:xfrm>
          <a:custGeom>
            <a:avLst/>
            <a:gdLst/>
            <a:ahLst/>
            <a:cxnLst>
              <a:cxn ang="0">
                <a:pos x="wd2" y="hd2"/>
              </a:cxn>
              <a:cxn ang="5400000">
                <a:pos x="wd2" y="hd2"/>
              </a:cxn>
              <a:cxn ang="10800000">
                <a:pos x="wd2" y="hd2"/>
              </a:cxn>
              <a:cxn ang="16200000">
                <a:pos x="wd2" y="hd2"/>
              </a:cxn>
            </a:cxnLst>
            <a:rect l="0" t="0" r="r" b="b"/>
            <a:pathLst>
              <a:path w="21600" h="21600" extrusionOk="0">
                <a:moveTo>
                  <a:pt x="10862" y="0"/>
                </a:moveTo>
                <a:lnTo>
                  <a:pt x="6383" y="3745"/>
                </a:lnTo>
                <a:lnTo>
                  <a:pt x="1767" y="3685"/>
                </a:lnTo>
                <a:cubicBezTo>
                  <a:pt x="1281" y="3685"/>
                  <a:pt x="829" y="3868"/>
                  <a:pt x="510" y="4173"/>
                </a:cubicBezTo>
                <a:cubicBezTo>
                  <a:pt x="192" y="4477"/>
                  <a:pt x="0" y="4897"/>
                  <a:pt x="0" y="5361"/>
                </a:cubicBezTo>
                <a:lnTo>
                  <a:pt x="0" y="19924"/>
                </a:lnTo>
                <a:cubicBezTo>
                  <a:pt x="0" y="20388"/>
                  <a:pt x="192" y="20808"/>
                  <a:pt x="510" y="21113"/>
                </a:cubicBezTo>
                <a:cubicBezTo>
                  <a:pt x="829" y="21417"/>
                  <a:pt x="1281" y="21600"/>
                  <a:pt x="1767" y="21600"/>
                </a:cubicBezTo>
                <a:lnTo>
                  <a:pt x="19833" y="21600"/>
                </a:lnTo>
                <a:cubicBezTo>
                  <a:pt x="20319" y="21600"/>
                  <a:pt x="20759" y="21417"/>
                  <a:pt x="21077" y="21113"/>
                </a:cubicBezTo>
                <a:cubicBezTo>
                  <a:pt x="21396" y="20808"/>
                  <a:pt x="21600" y="20388"/>
                  <a:pt x="21600" y="19924"/>
                </a:cubicBezTo>
                <a:lnTo>
                  <a:pt x="21600" y="5361"/>
                </a:lnTo>
                <a:cubicBezTo>
                  <a:pt x="21600" y="4897"/>
                  <a:pt x="21396" y="4477"/>
                  <a:pt x="21077" y="4173"/>
                </a:cubicBezTo>
                <a:cubicBezTo>
                  <a:pt x="20759" y="3868"/>
                  <a:pt x="20319" y="3685"/>
                  <a:pt x="19833" y="3685"/>
                </a:cubicBezTo>
                <a:lnTo>
                  <a:pt x="14844" y="3804"/>
                </a:lnTo>
                <a:lnTo>
                  <a:pt x="10862" y="0"/>
                </a:lnTo>
                <a:close/>
                <a:moveTo>
                  <a:pt x="10676" y="6348"/>
                </a:moveTo>
                <a:cubicBezTo>
                  <a:pt x="11003" y="6348"/>
                  <a:pt x="11307" y="6402"/>
                  <a:pt x="11596" y="6514"/>
                </a:cubicBezTo>
                <a:cubicBezTo>
                  <a:pt x="11886" y="6627"/>
                  <a:pt x="12148" y="6809"/>
                  <a:pt x="12368" y="7061"/>
                </a:cubicBezTo>
                <a:cubicBezTo>
                  <a:pt x="12587" y="7313"/>
                  <a:pt x="12752" y="7640"/>
                  <a:pt x="12878" y="8048"/>
                </a:cubicBezTo>
                <a:cubicBezTo>
                  <a:pt x="13004" y="8454"/>
                  <a:pt x="13065" y="8957"/>
                  <a:pt x="13065" y="9546"/>
                </a:cubicBezTo>
                <a:cubicBezTo>
                  <a:pt x="13065" y="9979"/>
                  <a:pt x="13024" y="10392"/>
                  <a:pt x="12928" y="10782"/>
                </a:cubicBezTo>
                <a:cubicBezTo>
                  <a:pt x="12831" y="11173"/>
                  <a:pt x="12699" y="11515"/>
                  <a:pt x="12529" y="11828"/>
                </a:cubicBezTo>
                <a:cubicBezTo>
                  <a:pt x="12482" y="11972"/>
                  <a:pt x="12433" y="12117"/>
                  <a:pt x="12393" y="12244"/>
                </a:cubicBezTo>
                <a:cubicBezTo>
                  <a:pt x="12357" y="12355"/>
                  <a:pt x="12322" y="12453"/>
                  <a:pt x="12293" y="12553"/>
                </a:cubicBezTo>
                <a:cubicBezTo>
                  <a:pt x="12263" y="12655"/>
                  <a:pt x="12256" y="12734"/>
                  <a:pt x="12256" y="12779"/>
                </a:cubicBezTo>
                <a:lnTo>
                  <a:pt x="12256" y="13790"/>
                </a:lnTo>
                <a:cubicBezTo>
                  <a:pt x="12443" y="13871"/>
                  <a:pt x="12651" y="13971"/>
                  <a:pt x="12890" y="14075"/>
                </a:cubicBezTo>
                <a:cubicBezTo>
                  <a:pt x="13130" y="14179"/>
                  <a:pt x="13383" y="14274"/>
                  <a:pt x="13637" y="14384"/>
                </a:cubicBezTo>
                <a:cubicBezTo>
                  <a:pt x="13891" y="14495"/>
                  <a:pt x="14149" y="14606"/>
                  <a:pt x="14408" y="14717"/>
                </a:cubicBezTo>
                <a:cubicBezTo>
                  <a:pt x="14668" y="14826"/>
                  <a:pt x="14909" y="14929"/>
                  <a:pt x="15142" y="15026"/>
                </a:cubicBezTo>
                <a:cubicBezTo>
                  <a:pt x="15376" y="15120"/>
                  <a:pt x="15590" y="15211"/>
                  <a:pt x="15777" y="15288"/>
                </a:cubicBezTo>
                <a:cubicBezTo>
                  <a:pt x="15964" y="15363"/>
                  <a:pt x="16121" y="15414"/>
                  <a:pt x="16237" y="15454"/>
                </a:cubicBezTo>
                <a:cubicBezTo>
                  <a:pt x="16483" y="15541"/>
                  <a:pt x="16682" y="15670"/>
                  <a:pt x="16835" y="15846"/>
                </a:cubicBezTo>
                <a:cubicBezTo>
                  <a:pt x="16987" y="16022"/>
                  <a:pt x="17108" y="16207"/>
                  <a:pt x="17195" y="16393"/>
                </a:cubicBezTo>
                <a:cubicBezTo>
                  <a:pt x="17300" y="16607"/>
                  <a:pt x="17373" y="16834"/>
                  <a:pt x="17419" y="17071"/>
                </a:cubicBezTo>
                <a:lnTo>
                  <a:pt x="17419" y="18164"/>
                </a:lnTo>
                <a:lnTo>
                  <a:pt x="3782" y="18164"/>
                </a:lnTo>
                <a:lnTo>
                  <a:pt x="3782" y="17071"/>
                </a:lnTo>
                <a:cubicBezTo>
                  <a:pt x="3835" y="16834"/>
                  <a:pt x="3914" y="16607"/>
                  <a:pt x="4019" y="16393"/>
                </a:cubicBezTo>
                <a:cubicBezTo>
                  <a:pt x="4107" y="16207"/>
                  <a:pt x="4228" y="16023"/>
                  <a:pt x="4380" y="15846"/>
                </a:cubicBezTo>
                <a:cubicBezTo>
                  <a:pt x="4532" y="15669"/>
                  <a:pt x="4725" y="15541"/>
                  <a:pt x="4965" y="15454"/>
                </a:cubicBezTo>
                <a:cubicBezTo>
                  <a:pt x="5087" y="15414"/>
                  <a:pt x="5252" y="15355"/>
                  <a:pt x="5450" y="15276"/>
                </a:cubicBezTo>
                <a:cubicBezTo>
                  <a:pt x="5649" y="15198"/>
                  <a:pt x="5864" y="15115"/>
                  <a:pt x="6109" y="15014"/>
                </a:cubicBezTo>
                <a:cubicBezTo>
                  <a:pt x="6355" y="14913"/>
                  <a:pt x="6622" y="14797"/>
                  <a:pt x="6893" y="14681"/>
                </a:cubicBezTo>
                <a:cubicBezTo>
                  <a:pt x="7164" y="14566"/>
                  <a:pt x="7434" y="14452"/>
                  <a:pt x="7702" y="14337"/>
                </a:cubicBezTo>
                <a:cubicBezTo>
                  <a:pt x="7971" y="14221"/>
                  <a:pt x="8221" y="14108"/>
                  <a:pt x="8461" y="14004"/>
                </a:cubicBezTo>
                <a:cubicBezTo>
                  <a:pt x="8701" y="13899"/>
                  <a:pt x="8914" y="13811"/>
                  <a:pt x="9095" y="13730"/>
                </a:cubicBezTo>
                <a:lnTo>
                  <a:pt x="9095" y="12744"/>
                </a:lnTo>
                <a:cubicBezTo>
                  <a:pt x="9084" y="12698"/>
                  <a:pt x="9071" y="12625"/>
                  <a:pt x="9046" y="12530"/>
                </a:cubicBezTo>
                <a:cubicBezTo>
                  <a:pt x="9018" y="12434"/>
                  <a:pt x="8988" y="12343"/>
                  <a:pt x="8959" y="12244"/>
                </a:cubicBezTo>
                <a:cubicBezTo>
                  <a:pt x="8924" y="12130"/>
                  <a:pt x="8881" y="11997"/>
                  <a:pt x="8834" y="11864"/>
                </a:cubicBezTo>
                <a:cubicBezTo>
                  <a:pt x="8665" y="11552"/>
                  <a:pt x="8536" y="11202"/>
                  <a:pt x="8436" y="10806"/>
                </a:cubicBezTo>
                <a:cubicBezTo>
                  <a:pt x="8337" y="10410"/>
                  <a:pt x="8287" y="9990"/>
                  <a:pt x="8287" y="9546"/>
                </a:cubicBezTo>
                <a:cubicBezTo>
                  <a:pt x="8287" y="8962"/>
                  <a:pt x="8348" y="8464"/>
                  <a:pt x="8473" y="8060"/>
                </a:cubicBezTo>
                <a:cubicBezTo>
                  <a:pt x="8599" y="7655"/>
                  <a:pt x="8767" y="7327"/>
                  <a:pt x="8983" y="7073"/>
                </a:cubicBezTo>
                <a:cubicBezTo>
                  <a:pt x="9199" y="6819"/>
                  <a:pt x="9453" y="6630"/>
                  <a:pt x="9742" y="6514"/>
                </a:cubicBezTo>
                <a:cubicBezTo>
                  <a:pt x="10031" y="6398"/>
                  <a:pt x="10342" y="6348"/>
                  <a:pt x="10676" y="6348"/>
                </a:cubicBezTo>
                <a:close/>
              </a:path>
            </a:pathLst>
          </a:custGeom>
          <a:solidFill>
            <a:srgbClr val="9FA1A3">
              <a:alpha val="6069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7945" name="DRINKS_06.jpg"/>
          <p:cNvPicPr/>
          <p:nvPr/>
        </p:nvPicPr>
        <p:blipFill>
          <a:blip r:embed="rId3">
            <a:extLst/>
          </a:blip>
          <a:srcRect l="28555" t="2551" r="8673" b="2551"/>
          <a:stretch>
            <a:fillRect/>
          </a:stretch>
        </p:blipFill>
        <p:spPr>
          <a:xfrm>
            <a:off x="-10271" y="6971804"/>
            <a:ext cx="3150825" cy="3155075"/>
          </a:xfrm>
          <a:prstGeom prst="rect">
            <a:avLst/>
          </a:prstGeom>
          <a:ln w="12700">
            <a:miter lim="400000"/>
          </a:ln>
        </p:spPr>
      </p:pic>
      <p:pic>
        <p:nvPicPr>
          <p:cNvPr id="7946" name="AUTUMN EVENINGS_04.jpg"/>
          <p:cNvPicPr/>
          <p:nvPr/>
        </p:nvPicPr>
        <p:blipFill>
          <a:blip r:embed="rId4">
            <a:extLst/>
          </a:blip>
          <a:srcRect l="22079" t="21399" r="40084" b="21399"/>
          <a:stretch>
            <a:fillRect/>
          </a:stretch>
        </p:blipFill>
        <p:spPr>
          <a:xfrm>
            <a:off x="3199357" y="6971803"/>
            <a:ext cx="3150825" cy="3155076"/>
          </a:xfrm>
          <a:prstGeom prst="rect">
            <a:avLst/>
          </a:prstGeom>
          <a:ln w="12700">
            <a:miter lim="400000"/>
          </a:ln>
        </p:spPr>
      </p:pic>
      <p:pic>
        <p:nvPicPr>
          <p:cNvPr id="7947" name="BEAUTY_11.jpg"/>
          <p:cNvPicPr/>
          <p:nvPr/>
        </p:nvPicPr>
        <p:blipFill>
          <a:blip r:embed="rId5">
            <a:extLst/>
          </a:blip>
          <a:srcRect l="25130" t="37479" r="41790" b="12510"/>
          <a:stretch>
            <a:fillRect/>
          </a:stretch>
        </p:blipFill>
        <p:spPr>
          <a:xfrm>
            <a:off x="6408985" y="6966809"/>
            <a:ext cx="3150825" cy="3155076"/>
          </a:xfrm>
          <a:prstGeom prst="rect">
            <a:avLst/>
          </a:prstGeom>
          <a:ln w="12700">
            <a:miter lim="400000"/>
          </a:ln>
        </p:spPr>
      </p:pic>
      <p:pic>
        <p:nvPicPr>
          <p:cNvPr id="7948" name="NYR_05.jpg"/>
          <p:cNvPicPr/>
          <p:nvPr/>
        </p:nvPicPr>
        <p:blipFill>
          <a:blip r:embed="rId6">
            <a:extLst/>
          </a:blip>
          <a:srcRect l="22388" t="3560" r="22388" b="13519"/>
          <a:stretch>
            <a:fillRect/>
          </a:stretch>
        </p:blipFill>
        <p:spPr>
          <a:xfrm>
            <a:off x="2429" y="10216026"/>
            <a:ext cx="3150825" cy="3155075"/>
          </a:xfrm>
          <a:prstGeom prst="rect">
            <a:avLst/>
          </a:prstGeom>
          <a:ln w="12700">
            <a:miter lim="400000"/>
          </a:ln>
        </p:spPr>
      </p:pic>
      <p:pic>
        <p:nvPicPr>
          <p:cNvPr id="7949" name="NYR_04.jpg"/>
          <p:cNvPicPr/>
          <p:nvPr/>
        </p:nvPicPr>
        <p:blipFill>
          <a:blip r:embed="rId7">
            <a:extLst/>
          </a:blip>
          <a:srcRect l="17610" t="1033" r="17610" b="1033"/>
          <a:stretch>
            <a:fillRect/>
          </a:stretch>
        </p:blipFill>
        <p:spPr>
          <a:xfrm>
            <a:off x="3212057" y="10216025"/>
            <a:ext cx="3150825" cy="3155076"/>
          </a:xfrm>
          <a:prstGeom prst="rect">
            <a:avLst/>
          </a:prstGeom>
          <a:ln w="12700">
            <a:miter lim="400000"/>
          </a:ln>
        </p:spPr>
      </p:pic>
      <p:pic>
        <p:nvPicPr>
          <p:cNvPr id="7950" name="MUSIC_09.jpg"/>
          <p:cNvPicPr/>
          <p:nvPr/>
        </p:nvPicPr>
        <p:blipFill>
          <a:blip r:embed="rId8">
            <a:extLst/>
          </a:blip>
          <a:srcRect l="24793" t="22126" r="42126" b="55788"/>
          <a:stretch>
            <a:fillRect/>
          </a:stretch>
        </p:blipFill>
        <p:spPr>
          <a:xfrm>
            <a:off x="6421685" y="10211031"/>
            <a:ext cx="3150825" cy="3155075"/>
          </a:xfrm>
          <a:prstGeom prst="rect">
            <a:avLst/>
          </a:prstGeom>
          <a:ln w="12700">
            <a:miter lim="400000"/>
          </a:ln>
        </p:spPr>
      </p:pic>
      <p:pic>
        <p:nvPicPr>
          <p:cNvPr id="7951" name="AUTUMN EVENINGS_09.jpg"/>
          <p:cNvPicPr/>
          <p:nvPr/>
        </p:nvPicPr>
        <p:blipFill>
          <a:blip r:embed="rId9">
            <a:extLst/>
          </a:blip>
          <a:srcRect l="3443" t="2544" r="63476" b="58167"/>
          <a:stretch>
            <a:fillRect/>
          </a:stretch>
        </p:blipFill>
        <p:spPr>
          <a:xfrm>
            <a:off x="2429" y="13409448"/>
            <a:ext cx="3150825" cy="2478603"/>
          </a:xfrm>
          <a:prstGeom prst="rect">
            <a:avLst/>
          </a:prstGeom>
          <a:ln w="12700">
            <a:miter lim="400000"/>
          </a:ln>
        </p:spPr>
      </p:pic>
      <p:pic>
        <p:nvPicPr>
          <p:cNvPr id="7952" name="AUTUMN EVENINGS_11.jpg"/>
          <p:cNvPicPr/>
          <p:nvPr/>
        </p:nvPicPr>
        <p:blipFill>
          <a:blip r:embed="rId10">
            <a:extLst/>
          </a:blip>
          <a:srcRect l="45744" t="51785" r="21176" b="8927"/>
          <a:stretch>
            <a:fillRect/>
          </a:stretch>
        </p:blipFill>
        <p:spPr>
          <a:xfrm>
            <a:off x="3212057" y="13409448"/>
            <a:ext cx="3150825" cy="2478602"/>
          </a:xfrm>
          <a:prstGeom prst="rect">
            <a:avLst/>
          </a:prstGeom>
          <a:ln w="12700">
            <a:miter lim="400000"/>
          </a:ln>
        </p:spPr>
      </p:pic>
      <p:pic>
        <p:nvPicPr>
          <p:cNvPr id="7953" name="EASTER_02.jpg"/>
          <p:cNvPicPr/>
          <p:nvPr/>
        </p:nvPicPr>
        <p:blipFill>
          <a:blip r:embed="rId11">
            <a:extLst/>
          </a:blip>
          <a:srcRect l="750" t="781" r="27288" b="13963"/>
          <a:stretch>
            <a:fillRect/>
          </a:stretch>
        </p:blipFill>
        <p:spPr>
          <a:xfrm>
            <a:off x="6421685" y="13404452"/>
            <a:ext cx="3150825" cy="2488591"/>
          </a:xfrm>
          <a:prstGeom prst="rect">
            <a:avLst/>
          </a:prstGeom>
          <a:ln w="12700">
            <a:miter lim="400000"/>
          </a:ln>
        </p:spPr>
      </p:pic>
      <p:sp>
        <p:nvSpPr>
          <p:cNvPr id="7954" name="Shape 7954"/>
          <p:cNvSpPr/>
          <p:nvPr/>
        </p:nvSpPr>
        <p:spPr>
          <a:xfrm>
            <a:off x="-18407" y="15590316"/>
            <a:ext cx="9587213" cy="1470046"/>
          </a:xfrm>
          <a:prstGeom prst="rect">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955" name="Shape 7955"/>
          <p:cNvSpPr/>
          <p:nvPr/>
        </p:nvSpPr>
        <p:spPr>
          <a:xfrm>
            <a:off x="2298606" y="7145770"/>
            <a:ext cx="607617" cy="432197"/>
          </a:xfrm>
          <a:custGeom>
            <a:avLst/>
            <a:gdLst/>
            <a:ahLst/>
            <a:cxnLst>
              <a:cxn ang="0">
                <a:pos x="wd2" y="hd2"/>
              </a:cxn>
              <a:cxn ang="5400000">
                <a:pos x="wd2" y="hd2"/>
              </a:cxn>
              <a:cxn ang="10800000">
                <a:pos x="wd2" y="hd2"/>
              </a:cxn>
              <a:cxn ang="16200000">
                <a:pos x="wd2" y="hd2"/>
              </a:cxn>
            </a:cxnLst>
            <a:rect l="0" t="0" r="r" b="b"/>
            <a:pathLst>
              <a:path w="21600" h="21600" extrusionOk="0">
                <a:moveTo>
                  <a:pt x="3471" y="0"/>
                </a:moveTo>
                <a:cubicBezTo>
                  <a:pt x="2515" y="0"/>
                  <a:pt x="1695" y="477"/>
                  <a:pt x="1016" y="1428"/>
                </a:cubicBezTo>
                <a:cubicBezTo>
                  <a:pt x="337" y="2379"/>
                  <a:pt x="0" y="3521"/>
                  <a:pt x="0" y="4860"/>
                </a:cubicBezTo>
                <a:lnTo>
                  <a:pt x="0" y="16740"/>
                </a:lnTo>
                <a:cubicBezTo>
                  <a:pt x="0" y="18079"/>
                  <a:pt x="337" y="19221"/>
                  <a:pt x="1016" y="20172"/>
                </a:cubicBezTo>
                <a:cubicBezTo>
                  <a:pt x="1695" y="21123"/>
                  <a:pt x="2515" y="21600"/>
                  <a:pt x="3471" y="21600"/>
                </a:cubicBezTo>
                <a:lnTo>
                  <a:pt x="11950" y="21600"/>
                </a:lnTo>
                <a:cubicBezTo>
                  <a:pt x="12906" y="21600"/>
                  <a:pt x="13725" y="21123"/>
                  <a:pt x="14405" y="20172"/>
                </a:cubicBezTo>
                <a:cubicBezTo>
                  <a:pt x="15084" y="19221"/>
                  <a:pt x="15421" y="18079"/>
                  <a:pt x="15421" y="16740"/>
                </a:cubicBezTo>
                <a:lnTo>
                  <a:pt x="15421" y="13944"/>
                </a:lnTo>
                <a:lnTo>
                  <a:pt x="20288" y="20747"/>
                </a:lnTo>
                <a:cubicBezTo>
                  <a:pt x="20432" y="20961"/>
                  <a:pt x="20607" y="21064"/>
                  <a:pt x="20824" y="21064"/>
                </a:cubicBezTo>
                <a:cubicBezTo>
                  <a:pt x="20921" y="21064"/>
                  <a:pt x="21016" y="21041"/>
                  <a:pt x="21120" y="20985"/>
                </a:cubicBezTo>
                <a:cubicBezTo>
                  <a:pt x="21433" y="20794"/>
                  <a:pt x="21600" y="20446"/>
                  <a:pt x="21600" y="19974"/>
                </a:cubicBezTo>
                <a:lnTo>
                  <a:pt x="21600" y="1626"/>
                </a:lnTo>
                <a:cubicBezTo>
                  <a:pt x="21600" y="1154"/>
                  <a:pt x="21433" y="826"/>
                  <a:pt x="21120" y="635"/>
                </a:cubicBezTo>
                <a:cubicBezTo>
                  <a:pt x="21016" y="579"/>
                  <a:pt x="20921" y="536"/>
                  <a:pt x="20824" y="536"/>
                </a:cubicBezTo>
                <a:cubicBezTo>
                  <a:pt x="20607" y="535"/>
                  <a:pt x="20432" y="639"/>
                  <a:pt x="20288" y="853"/>
                </a:cubicBezTo>
                <a:lnTo>
                  <a:pt x="15421" y="7636"/>
                </a:lnTo>
                <a:lnTo>
                  <a:pt x="15421" y="4860"/>
                </a:lnTo>
                <a:cubicBezTo>
                  <a:pt x="15421" y="3521"/>
                  <a:pt x="15084" y="2379"/>
                  <a:pt x="14405" y="1428"/>
                </a:cubicBezTo>
                <a:cubicBezTo>
                  <a:pt x="13725" y="477"/>
                  <a:pt x="12906" y="0"/>
                  <a:pt x="11950" y="0"/>
                </a:cubicBezTo>
                <a:lnTo>
                  <a:pt x="3471" y="0"/>
                </a:lnTo>
                <a:close/>
                <a:moveTo>
                  <a:pt x="7604" y="4185"/>
                </a:moveTo>
                <a:cubicBezTo>
                  <a:pt x="8924" y="4185"/>
                  <a:pt x="10251" y="4892"/>
                  <a:pt x="11259" y="6307"/>
                </a:cubicBezTo>
                <a:cubicBezTo>
                  <a:pt x="13273" y="9139"/>
                  <a:pt x="13273" y="13730"/>
                  <a:pt x="11259" y="16562"/>
                </a:cubicBezTo>
                <a:cubicBezTo>
                  <a:pt x="9244" y="19394"/>
                  <a:pt x="5979" y="19394"/>
                  <a:pt x="3964" y="16562"/>
                </a:cubicBezTo>
                <a:cubicBezTo>
                  <a:pt x="1950" y="13730"/>
                  <a:pt x="1950" y="9139"/>
                  <a:pt x="3964" y="6307"/>
                </a:cubicBezTo>
                <a:cubicBezTo>
                  <a:pt x="4972" y="4892"/>
                  <a:pt x="6285" y="4185"/>
                  <a:pt x="7604" y="4185"/>
                </a:cubicBezTo>
                <a:close/>
                <a:moveTo>
                  <a:pt x="7492" y="7617"/>
                </a:moveTo>
                <a:cubicBezTo>
                  <a:pt x="6798" y="7617"/>
                  <a:pt x="6116" y="8004"/>
                  <a:pt x="5587" y="8747"/>
                </a:cubicBezTo>
                <a:cubicBezTo>
                  <a:pt x="4529" y="10234"/>
                  <a:pt x="4529" y="12635"/>
                  <a:pt x="5587" y="14122"/>
                </a:cubicBezTo>
                <a:cubicBezTo>
                  <a:pt x="6645" y="15609"/>
                  <a:pt x="8352" y="15609"/>
                  <a:pt x="9410" y="14122"/>
                </a:cubicBezTo>
                <a:cubicBezTo>
                  <a:pt x="10468" y="12635"/>
                  <a:pt x="10468" y="10234"/>
                  <a:pt x="9410" y="8747"/>
                </a:cubicBezTo>
                <a:cubicBezTo>
                  <a:pt x="8881" y="8003"/>
                  <a:pt x="8185" y="7617"/>
                  <a:pt x="7492" y="7617"/>
                </a:cubicBezTo>
                <a:close/>
              </a:path>
            </a:pathLst>
          </a:custGeom>
          <a:solidFill>
            <a:srgbClr val="EFF0F2"/>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956" name="Shape 7956"/>
          <p:cNvSpPr/>
          <p:nvPr/>
        </p:nvSpPr>
        <p:spPr>
          <a:xfrm>
            <a:off x="2298606" y="10372864"/>
            <a:ext cx="607617" cy="432198"/>
          </a:xfrm>
          <a:custGeom>
            <a:avLst/>
            <a:gdLst/>
            <a:ahLst/>
            <a:cxnLst>
              <a:cxn ang="0">
                <a:pos x="wd2" y="hd2"/>
              </a:cxn>
              <a:cxn ang="5400000">
                <a:pos x="wd2" y="hd2"/>
              </a:cxn>
              <a:cxn ang="10800000">
                <a:pos x="wd2" y="hd2"/>
              </a:cxn>
              <a:cxn ang="16200000">
                <a:pos x="wd2" y="hd2"/>
              </a:cxn>
            </a:cxnLst>
            <a:rect l="0" t="0" r="r" b="b"/>
            <a:pathLst>
              <a:path w="21600" h="21600" extrusionOk="0">
                <a:moveTo>
                  <a:pt x="3471" y="0"/>
                </a:moveTo>
                <a:cubicBezTo>
                  <a:pt x="2515" y="0"/>
                  <a:pt x="1695" y="477"/>
                  <a:pt x="1016" y="1428"/>
                </a:cubicBezTo>
                <a:cubicBezTo>
                  <a:pt x="337" y="2379"/>
                  <a:pt x="0" y="3521"/>
                  <a:pt x="0" y="4860"/>
                </a:cubicBezTo>
                <a:lnTo>
                  <a:pt x="0" y="16740"/>
                </a:lnTo>
                <a:cubicBezTo>
                  <a:pt x="0" y="18079"/>
                  <a:pt x="337" y="19221"/>
                  <a:pt x="1016" y="20172"/>
                </a:cubicBezTo>
                <a:cubicBezTo>
                  <a:pt x="1695" y="21123"/>
                  <a:pt x="2515" y="21600"/>
                  <a:pt x="3471" y="21600"/>
                </a:cubicBezTo>
                <a:lnTo>
                  <a:pt x="11950" y="21600"/>
                </a:lnTo>
                <a:cubicBezTo>
                  <a:pt x="12906" y="21600"/>
                  <a:pt x="13725" y="21123"/>
                  <a:pt x="14405" y="20172"/>
                </a:cubicBezTo>
                <a:cubicBezTo>
                  <a:pt x="15084" y="19221"/>
                  <a:pt x="15421" y="18079"/>
                  <a:pt x="15421" y="16740"/>
                </a:cubicBezTo>
                <a:lnTo>
                  <a:pt x="15421" y="13944"/>
                </a:lnTo>
                <a:lnTo>
                  <a:pt x="20288" y="20747"/>
                </a:lnTo>
                <a:cubicBezTo>
                  <a:pt x="20432" y="20961"/>
                  <a:pt x="20607" y="21064"/>
                  <a:pt x="20824" y="21064"/>
                </a:cubicBezTo>
                <a:cubicBezTo>
                  <a:pt x="20921" y="21064"/>
                  <a:pt x="21016" y="21041"/>
                  <a:pt x="21120" y="20985"/>
                </a:cubicBezTo>
                <a:cubicBezTo>
                  <a:pt x="21433" y="20794"/>
                  <a:pt x="21600" y="20446"/>
                  <a:pt x="21600" y="19974"/>
                </a:cubicBezTo>
                <a:lnTo>
                  <a:pt x="21600" y="1626"/>
                </a:lnTo>
                <a:cubicBezTo>
                  <a:pt x="21600" y="1154"/>
                  <a:pt x="21433" y="826"/>
                  <a:pt x="21120" y="635"/>
                </a:cubicBezTo>
                <a:cubicBezTo>
                  <a:pt x="21016" y="579"/>
                  <a:pt x="20921" y="536"/>
                  <a:pt x="20824" y="536"/>
                </a:cubicBezTo>
                <a:cubicBezTo>
                  <a:pt x="20607" y="535"/>
                  <a:pt x="20432" y="639"/>
                  <a:pt x="20288" y="853"/>
                </a:cubicBezTo>
                <a:lnTo>
                  <a:pt x="15421" y="7636"/>
                </a:lnTo>
                <a:lnTo>
                  <a:pt x="15421" y="4860"/>
                </a:lnTo>
                <a:cubicBezTo>
                  <a:pt x="15421" y="3521"/>
                  <a:pt x="15084" y="2379"/>
                  <a:pt x="14405" y="1428"/>
                </a:cubicBezTo>
                <a:cubicBezTo>
                  <a:pt x="13725" y="477"/>
                  <a:pt x="12906" y="0"/>
                  <a:pt x="11950" y="0"/>
                </a:cubicBezTo>
                <a:lnTo>
                  <a:pt x="3471" y="0"/>
                </a:lnTo>
                <a:close/>
                <a:moveTo>
                  <a:pt x="7604" y="4185"/>
                </a:moveTo>
                <a:cubicBezTo>
                  <a:pt x="8924" y="4185"/>
                  <a:pt x="10251" y="4892"/>
                  <a:pt x="11259" y="6307"/>
                </a:cubicBezTo>
                <a:cubicBezTo>
                  <a:pt x="13273" y="9139"/>
                  <a:pt x="13273" y="13730"/>
                  <a:pt x="11259" y="16562"/>
                </a:cubicBezTo>
                <a:cubicBezTo>
                  <a:pt x="9244" y="19394"/>
                  <a:pt x="5979" y="19394"/>
                  <a:pt x="3964" y="16562"/>
                </a:cubicBezTo>
                <a:cubicBezTo>
                  <a:pt x="1950" y="13730"/>
                  <a:pt x="1950" y="9139"/>
                  <a:pt x="3964" y="6307"/>
                </a:cubicBezTo>
                <a:cubicBezTo>
                  <a:pt x="4972" y="4892"/>
                  <a:pt x="6285" y="4185"/>
                  <a:pt x="7604" y="4185"/>
                </a:cubicBezTo>
                <a:close/>
                <a:moveTo>
                  <a:pt x="7492" y="7617"/>
                </a:moveTo>
                <a:cubicBezTo>
                  <a:pt x="6798" y="7617"/>
                  <a:pt x="6116" y="8004"/>
                  <a:pt x="5587" y="8747"/>
                </a:cubicBezTo>
                <a:cubicBezTo>
                  <a:pt x="4529" y="10234"/>
                  <a:pt x="4529" y="12635"/>
                  <a:pt x="5587" y="14122"/>
                </a:cubicBezTo>
                <a:cubicBezTo>
                  <a:pt x="6645" y="15609"/>
                  <a:pt x="8352" y="15609"/>
                  <a:pt x="9410" y="14122"/>
                </a:cubicBezTo>
                <a:cubicBezTo>
                  <a:pt x="10468" y="12635"/>
                  <a:pt x="10468" y="10234"/>
                  <a:pt x="9410" y="8747"/>
                </a:cubicBezTo>
                <a:cubicBezTo>
                  <a:pt x="8881" y="8003"/>
                  <a:pt x="8185" y="7617"/>
                  <a:pt x="7492" y="7617"/>
                </a:cubicBezTo>
                <a:close/>
              </a:path>
            </a:pathLst>
          </a:custGeom>
          <a:solidFill>
            <a:srgbClr val="EFF0F2"/>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957" name="Shape 7957"/>
          <p:cNvSpPr/>
          <p:nvPr/>
        </p:nvSpPr>
        <p:spPr>
          <a:xfrm>
            <a:off x="607647" y="15976531"/>
            <a:ext cx="685594" cy="645135"/>
          </a:xfrm>
          <a:custGeom>
            <a:avLst/>
            <a:gdLst/>
            <a:ahLst/>
            <a:cxnLst>
              <a:cxn ang="0">
                <a:pos x="wd2" y="hd2"/>
              </a:cxn>
              <a:cxn ang="5400000">
                <a:pos x="wd2" y="hd2"/>
              </a:cxn>
              <a:cxn ang="10800000">
                <a:pos x="wd2" y="hd2"/>
              </a:cxn>
              <a:cxn ang="16200000">
                <a:pos x="wd2" y="hd2"/>
              </a:cxn>
            </a:cxnLst>
            <a:rect l="0" t="0" r="r" b="b"/>
            <a:pathLst>
              <a:path w="21585" h="21600" extrusionOk="0">
                <a:moveTo>
                  <a:pt x="3081" y="20522"/>
                </a:moveTo>
                <a:lnTo>
                  <a:pt x="3081" y="12441"/>
                </a:lnTo>
                <a:cubicBezTo>
                  <a:pt x="3081" y="12430"/>
                  <a:pt x="3083" y="12414"/>
                  <a:pt x="3088" y="12391"/>
                </a:cubicBezTo>
                <a:cubicBezTo>
                  <a:pt x="3092" y="12368"/>
                  <a:pt x="3095" y="12352"/>
                  <a:pt x="3095" y="12341"/>
                </a:cubicBezTo>
                <a:lnTo>
                  <a:pt x="10793" y="4360"/>
                </a:lnTo>
                <a:lnTo>
                  <a:pt x="18491" y="12341"/>
                </a:lnTo>
                <a:cubicBezTo>
                  <a:pt x="18500" y="12363"/>
                  <a:pt x="18505" y="12397"/>
                  <a:pt x="18505" y="12441"/>
                </a:cubicBezTo>
                <a:lnTo>
                  <a:pt x="18505" y="20522"/>
                </a:lnTo>
                <a:cubicBezTo>
                  <a:pt x="18505" y="20815"/>
                  <a:pt x="18420" y="21067"/>
                  <a:pt x="18250" y="21280"/>
                </a:cubicBezTo>
                <a:cubicBezTo>
                  <a:pt x="18081" y="21493"/>
                  <a:pt x="17880" y="21600"/>
                  <a:pt x="17648" y="21600"/>
                </a:cubicBezTo>
                <a:lnTo>
                  <a:pt x="12507" y="21600"/>
                </a:lnTo>
                <a:lnTo>
                  <a:pt x="12507" y="15135"/>
                </a:lnTo>
                <a:lnTo>
                  <a:pt x="9079" y="15135"/>
                </a:lnTo>
                <a:lnTo>
                  <a:pt x="9079" y="21600"/>
                </a:lnTo>
                <a:lnTo>
                  <a:pt x="3938" y="21600"/>
                </a:lnTo>
                <a:cubicBezTo>
                  <a:pt x="3706" y="21600"/>
                  <a:pt x="3505" y="21493"/>
                  <a:pt x="3336" y="21280"/>
                </a:cubicBezTo>
                <a:cubicBezTo>
                  <a:pt x="3166" y="21067"/>
                  <a:pt x="3081" y="20815"/>
                  <a:pt x="3081" y="20522"/>
                </a:cubicBezTo>
                <a:close/>
                <a:moveTo>
                  <a:pt x="2" y="10884"/>
                </a:moveTo>
                <a:cubicBezTo>
                  <a:pt x="11" y="10733"/>
                  <a:pt x="60" y="10612"/>
                  <a:pt x="149" y="10522"/>
                </a:cubicBezTo>
                <a:lnTo>
                  <a:pt x="9775" y="438"/>
                </a:lnTo>
                <a:cubicBezTo>
                  <a:pt x="10061" y="146"/>
                  <a:pt x="10400" y="0"/>
                  <a:pt x="10793" y="0"/>
                </a:cubicBezTo>
                <a:cubicBezTo>
                  <a:pt x="11185" y="0"/>
                  <a:pt x="11525" y="146"/>
                  <a:pt x="11811" y="438"/>
                </a:cubicBezTo>
                <a:lnTo>
                  <a:pt x="15077" y="3872"/>
                </a:lnTo>
                <a:lnTo>
                  <a:pt x="15077" y="589"/>
                </a:lnTo>
                <a:cubicBezTo>
                  <a:pt x="15077" y="432"/>
                  <a:pt x="15117" y="303"/>
                  <a:pt x="15198" y="202"/>
                </a:cubicBezTo>
                <a:cubicBezTo>
                  <a:pt x="15278" y="101"/>
                  <a:pt x="15381" y="51"/>
                  <a:pt x="15506" y="51"/>
                </a:cubicBezTo>
                <a:lnTo>
                  <a:pt x="18076" y="51"/>
                </a:lnTo>
                <a:cubicBezTo>
                  <a:pt x="18201" y="51"/>
                  <a:pt x="18304" y="101"/>
                  <a:pt x="18384" y="202"/>
                </a:cubicBezTo>
                <a:cubicBezTo>
                  <a:pt x="18465" y="303"/>
                  <a:pt x="18505" y="432"/>
                  <a:pt x="18505" y="589"/>
                </a:cubicBezTo>
                <a:lnTo>
                  <a:pt x="18505" y="7458"/>
                </a:lnTo>
                <a:lnTo>
                  <a:pt x="21437" y="10522"/>
                </a:lnTo>
                <a:cubicBezTo>
                  <a:pt x="21526" y="10612"/>
                  <a:pt x="21575" y="10733"/>
                  <a:pt x="21584" y="10884"/>
                </a:cubicBezTo>
                <a:cubicBezTo>
                  <a:pt x="21593" y="11035"/>
                  <a:pt x="21562" y="11168"/>
                  <a:pt x="21490" y="11280"/>
                </a:cubicBezTo>
                <a:lnTo>
                  <a:pt x="20660" y="12526"/>
                </a:lnTo>
                <a:cubicBezTo>
                  <a:pt x="20589" y="12626"/>
                  <a:pt x="20495" y="12688"/>
                  <a:pt x="20379" y="12711"/>
                </a:cubicBezTo>
                <a:lnTo>
                  <a:pt x="20339" y="12711"/>
                </a:lnTo>
                <a:cubicBezTo>
                  <a:pt x="20223" y="12711"/>
                  <a:pt x="20129" y="12672"/>
                  <a:pt x="20058" y="12593"/>
                </a:cubicBezTo>
                <a:lnTo>
                  <a:pt x="10793" y="2879"/>
                </a:lnTo>
                <a:lnTo>
                  <a:pt x="1528" y="12593"/>
                </a:lnTo>
                <a:cubicBezTo>
                  <a:pt x="1421" y="12683"/>
                  <a:pt x="1314" y="12722"/>
                  <a:pt x="1207" y="12711"/>
                </a:cubicBezTo>
                <a:cubicBezTo>
                  <a:pt x="1091" y="12688"/>
                  <a:pt x="997" y="12626"/>
                  <a:pt x="926" y="12526"/>
                </a:cubicBezTo>
                <a:lnTo>
                  <a:pt x="96" y="11280"/>
                </a:lnTo>
                <a:cubicBezTo>
                  <a:pt x="24" y="11168"/>
                  <a:pt x="-7" y="11035"/>
                  <a:pt x="2" y="10884"/>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958" name="Shape 7958"/>
          <p:cNvSpPr/>
          <p:nvPr/>
        </p:nvSpPr>
        <p:spPr>
          <a:xfrm>
            <a:off x="2386409" y="15813484"/>
            <a:ext cx="919957" cy="92035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955" y="7042"/>
                </a:lnTo>
                <a:lnTo>
                  <a:pt x="5694" y="5337"/>
                </a:lnTo>
                <a:lnTo>
                  <a:pt x="7063" y="8672"/>
                </a:lnTo>
                <a:lnTo>
                  <a:pt x="0" y="10805"/>
                </a:lnTo>
                <a:lnTo>
                  <a:pt x="6812" y="12919"/>
                </a:lnTo>
                <a:lnTo>
                  <a:pt x="5181" y="16635"/>
                </a:lnTo>
                <a:lnTo>
                  <a:pt x="8647" y="14977"/>
                </a:lnTo>
                <a:lnTo>
                  <a:pt x="10800" y="21600"/>
                </a:lnTo>
                <a:lnTo>
                  <a:pt x="13008" y="14931"/>
                </a:lnTo>
                <a:lnTo>
                  <a:pt x="16866" y="16719"/>
                </a:lnTo>
                <a:lnTo>
                  <a:pt x="14956" y="12910"/>
                </a:lnTo>
                <a:lnTo>
                  <a:pt x="21600" y="10805"/>
                </a:lnTo>
                <a:lnTo>
                  <a:pt x="14928" y="8513"/>
                </a:lnTo>
                <a:lnTo>
                  <a:pt x="16643" y="4992"/>
                </a:lnTo>
                <a:lnTo>
                  <a:pt x="12934" y="6781"/>
                </a:lnTo>
                <a:lnTo>
                  <a:pt x="10800" y="0"/>
                </a:lnTo>
                <a:close/>
                <a:moveTo>
                  <a:pt x="11098" y="8467"/>
                </a:moveTo>
                <a:cubicBezTo>
                  <a:pt x="11696" y="8467"/>
                  <a:pt x="12301" y="8691"/>
                  <a:pt x="12757" y="9147"/>
                </a:cubicBezTo>
                <a:cubicBezTo>
                  <a:pt x="13669" y="10059"/>
                  <a:pt x="13669" y="11541"/>
                  <a:pt x="12757" y="12453"/>
                </a:cubicBezTo>
                <a:cubicBezTo>
                  <a:pt x="11844" y="13366"/>
                  <a:pt x="10361" y="13366"/>
                  <a:pt x="9449" y="12453"/>
                </a:cubicBezTo>
                <a:cubicBezTo>
                  <a:pt x="8536" y="11541"/>
                  <a:pt x="8536" y="10059"/>
                  <a:pt x="9449" y="9147"/>
                </a:cubicBezTo>
                <a:cubicBezTo>
                  <a:pt x="9905" y="8691"/>
                  <a:pt x="10500" y="8467"/>
                  <a:pt x="11098" y="8467"/>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959" name="Shape 7959"/>
          <p:cNvSpPr/>
          <p:nvPr/>
        </p:nvSpPr>
        <p:spPr>
          <a:xfrm>
            <a:off x="3819133" y="15587860"/>
            <a:ext cx="1861334" cy="1346201"/>
          </a:xfrm>
          <a:prstGeom prst="rect">
            <a:avLst/>
          </a:prstGeom>
          <a:solidFill>
            <a:srgbClr val="39638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960" name="Shape 7960"/>
          <p:cNvSpPr/>
          <p:nvPr/>
        </p:nvSpPr>
        <p:spPr>
          <a:xfrm>
            <a:off x="4380307" y="15880532"/>
            <a:ext cx="786247" cy="786257"/>
          </a:xfrm>
          <a:custGeom>
            <a:avLst/>
            <a:gdLst/>
            <a:ahLst/>
            <a:cxnLst>
              <a:cxn ang="0">
                <a:pos x="wd2" y="hd2"/>
              </a:cxn>
              <a:cxn ang="5400000">
                <a:pos x="wd2" y="hd2"/>
              </a:cxn>
              <a:cxn ang="10800000">
                <a:pos x="wd2" y="hd2"/>
              </a:cxn>
              <a:cxn ang="16200000">
                <a:pos x="wd2" y="hd2"/>
              </a:cxn>
            </a:cxnLst>
            <a:rect l="0" t="0" r="r" b="b"/>
            <a:pathLst>
              <a:path w="21600" h="21600" extrusionOk="0">
                <a:moveTo>
                  <a:pt x="14766" y="5696"/>
                </a:moveTo>
                <a:cubicBezTo>
                  <a:pt x="14766" y="5968"/>
                  <a:pt x="14859" y="6197"/>
                  <a:pt x="15047" y="6385"/>
                </a:cubicBezTo>
                <a:cubicBezTo>
                  <a:pt x="15234" y="6572"/>
                  <a:pt x="15464" y="6666"/>
                  <a:pt x="15736" y="6666"/>
                </a:cubicBezTo>
                <a:lnTo>
                  <a:pt x="18183" y="6666"/>
                </a:lnTo>
                <a:cubicBezTo>
                  <a:pt x="18455" y="6666"/>
                  <a:pt x="18684" y="6572"/>
                  <a:pt x="18872" y="6385"/>
                </a:cubicBezTo>
                <a:cubicBezTo>
                  <a:pt x="19059" y="6197"/>
                  <a:pt x="19153" y="5968"/>
                  <a:pt x="19153" y="5696"/>
                </a:cubicBezTo>
                <a:lnTo>
                  <a:pt x="19153" y="3375"/>
                </a:lnTo>
                <a:cubicBezTo>
                  <a:pt x="19153" y="3113"/>
                  <a:pt x="19059" y="2885"/>
                  <a:pt x="18872" y="2693"/>
                </a:cubicBezTo>
                <a:cubicBezTo>
                  <a:pt x="18684" y="2501"/>
                  <a:pt x="18455" y="2405"/>
                  <a:pt x="18183" y="2405"/>
                </a:cubicBezTo>
                <a:lnTo>
                  <a:pt x="15736" y="2405"/>
                </a:lnTo>
                <a:cubicBezTo>
                  <a:pt x="15464" y="2405"/>
                  <a:pt x="15234" y="2501"/>
                  <a:pt x="15047" y="2693"/>
                </a:cubicBezTo>
                <a:cubicBezTo>
                  <a:pt x="14859" y="2885"/>
                  <a:pt x="14766" y="3113"/>
                  <a:pt x="14766" y="3375"/>
                </a:cubicBezTo>
                <a:cubicBezTo>
                  <a:pt x="14766" y="3375"/>
                  <a:pt x="14766" y="5696"/>
                  <a:pt x="14766" y="5696"/>
                </a:cubicBezTo>
                <a:close/>
                <a:moveTo>
                  <a:pt x="7755" y="7784"/>
                </a:moveTo>
                <a:cubicBezTo>
                  <a:pt x="6907" y="8604"/>
                  <a:pt x="6483" y="9596"/>
                  <a:pt x="6483" y="10758"/>
                </a:cubicBezTo>
                <a:cubicBezTo>
                  <a:pt x="6483" y="11921"/>
                  <a:pt x="6907" y="12912"/>
                  <a:pt x="7755" y="13732"/>
                </a:cubicBezTo>
                <a:cubicBezTo>
                  <a:pt x="8604" y="14552"/>
                  <a:pt x="9623" y="14962"/>
                  <a:pt x="10814" y="14962"/>
                </a:cubicBezTo>
                <a:cubicBezTo>
                  <a:pt x="12014" y="14962"/>
                  <a:pt x="13038" y="14552"/>
                  <a:pt x="13887" y="13732"/>
                </a:cubicBezTo>
                <a:cubicBezTo>
                  <a:pt x="14735" y="12912"/>
                  <a:pt x="15159" y="11921"/>
                  <a:pt x="15159" y="10758"/>
                </a:cubicBezTo>
                <a:cubicBezTo>
                  <a:pt x="15159" y="9596"/>
                  <a:pt x="14735" y="8604"/>
                  <a:pt x="13887" y="7784"/>
                </a:cubicBezTo>
                <a:cubicBezTo>
                  <a:pt x="13038" y="6963"/>
                  <a:pt x="12014" y="6553"/>
                  <a:pt x="10814" y="6553"/>
                </a:cubicBezTo>
                <a:cubicBezTo>
                  <a:pt x="9623" y="6553"/>
                  <a:pt x="8604" y="6963"/>
                  <a:pt x="7755" y="7784"/>
                </a:cubicBezTo>
                <a:close/>
                <a:moveTo>
                  <a:pt x="2405" y="18253"/>
                </a:moveTo>
                <a:cubicBezTo>
                  <a:pt x="2405" y="18497"/>
                  <a:pt x="2487" y="18701"/>
                  <a:pt x="2651" y="18865"/>
                </a:cubicBezTo>
                <a:cubicBezTo>
                  <a:pt x="2815" y="19029"/>
                  <a:pt x="3019" y="19111"/>
                  <a:pt x="3262" y="19111"/>
                </a:cubicBezTo>
                <a:lnTo>
                  <a:pt x="18295" y="19111"/>
                </a:lnTo>
                <a:cubicBezTo>
                  <a:pt x="18530" y="19111"/>
                  <a:pt x="18731" y="19029"/>
                  <a:pt x="18900" y="18865"/>
                </a:cubicBezTo>
                <a:cubicBezTo>
                  <a:pt x="19069" y="18701"/>
                  <a:pt x="19153" y="18497"/>
                  <a:pt x="19153" y="18253"/>
                </a:cubicBezTo>
                <a:lnTo>
                  <a:pt x="19153" y="9141"/>
                </a:lnTo>
                <a:lnTo>
                  <a:pt x="17255" y="9141"/>
                </a:lnTo>
                <a:cubicBezTo>
                  <a:pt x="17442" y="9731"/>
                  <a:pt x="17536" y="10346"/>
                  <a:pt x="17536" y="10983"/>
                </a:cubicBezTo>
                <a:cubicBezTo>
                  <a:pt x="17536" y="12164"/>
                  <a:pt x="17236" y="13254"/>
                  <a:pt x="16636" y="14253"/>
                </a:cubicBezTo>
                <a:cubicBezTo>
                  <a:pt x="16036" y="15251"/>
                  <a:pt x="15220" y="16041"/>
                  <a:pt x="14189" y="16622"/>
                </a:cubicBezTo>
                <a:cubicBezTo>
                  <a:pt x="13158" y="17203"/>
                  <a:pt x="12033" y="17494"/>
                  <a:pt x="10814" y="17494"/>
                </a:cubicBezTo>
                <a:cubicBezTo>
                  <a:pt x="8967" y="17494"/>
                  <a:pt x="7388" y="16859"/>
                  <a:pt x="6075" y="15588"/>
                </a:cubicBezTo>
                <a:cubicBezTo>
                  <a:pt x="4762" y="14318"/>
                  <a:pt x="4106" y="12783"/>
                  <a:pt x="4106" y="10983"/>
                </a:cubicBezTo>
                <a:cubicBezTo>
                  <a:pt x="4106" y="10346"/>
                  <a:pt x="4200" y="9731"/>
                  <a:pt x="4388" y="9141"/>
                </a:cubicBezTo>
                <a:lnTo>
                  <a:pt x="2405" y="9141"/>
                </a:lnTo>
                <a:cubicBezTo>
                  <a:pt x="2405" y="9141"/>
                  <a:pt x="2405" y="18253"/>
                  <a:pt x="2405" y="18253"/>
                </a:cubicBezTo>
                <a:close/>
                <a:moveTo>
                  <a:pt x="0" y="18830"/>
                </a:moveTo>
                <a:lnTo>
                  <a:pt x="0" y="2771"/>
                </a:lnTo>
                <a:cubicBezTo>
                  <a:pt x="0" y="2011"/>
                  <a:pt x="272" y="1359"/>
                  <a:pt x="816" y="816"/>
                </a:cubicBezTo>
                <a:cubicBezTo>
                  <a:pt x="1359" y="272"/>
                  <a:pt x="2011" y="0"/>
                  <a:pt x="2770" y="0"/>
                </a:cubicBezTo>
                <a:lnTo>
                  <a:pt x="18830" y="0"/>
                </a:lnTo>
                <a:cubicBezTo>
                  <a:pt x="19589" y="0"/>
                  <a:pt x="20241" y="272"/>
                  <a:pt x="20784" y="816"/>
                </a:cubicBezTo>
                <a:cubicBezTo>
                  <a:pt x="21328" y="1359"/>
                  <a:pt x="21600" y="2011"/>
                  <a:pt x="21600" y="2771"/>
                </a:cubicBezTo>
                <a:lnTo>
                  <a:pt x="21600" y="18830"/>
                </a:lnTo>
                <a:cubicBezTo>
                  <a:pt x="21600" y="19589"/>
                  <a:pt x="21328" y="20241"/>
                  <a:pt x="20784" y="20784"/>
                </a:cubicBezTo>
                <a:cubicBezTo>
                  <a:pt x="20241" y="21328"/>
                  <a:pt x="19589" y="21600"/>
                  <a:pt x="18830" y="21600"/>
                </a:cubicBezTo>
                <a:lnTo>
                  <a:pt x="2770" y="21600"/>
                </a:lnTo>
                <a:cubicBezTo>
                  <a:pt x="2011" y="21600"/>
                  <a:pt x="1359" y="21328"/>
                  <a:pt x="816" y="20784"/>
                </a:cubicBezTo>
                <a:cubicBezTo>
                  <a:pt x="272" y="20241"/>
                  <a:pt x="0" y="19589"/>
                  <a:pt x="0" y="18830"/>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961" name="Shape 7961"/>
          <p:cNvSpPr/>
          <p:nvPr/>
        </p:nvSpPr>
        <p:spPr>
          <a:xfrm flipH="1">
            <a:off x="6249628" y="15910810"/>
            <a:ext cx="837108" cy="709672"/>
          </a:xfrm>
          <a:prstGeom prst="wedgeEllipseCallout">
            <a:avLst>
              <a:gd name="adj1" fmla="val -53541"/>
              <a:gd name="adj2" fmla="val 53134"/>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962" name="Shape 7962"/>
          <p:cNvSpPr/>
          <p:nvPr/>
        </p:nvSpPr>
        <p:spPr>
          <a:xfrm>
            <a:off x="6470675" y="16104499"/>
            <a:ext cx="412177" cy="401823"/>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2"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8"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7" y="12516"/>
                </a:cubicBezTo>
                <a:cubicBezTo>
                  <a:pt x="2276" y="12347"/>
                  <a:pt x="2053" y="12040"/>
                  <a:pt x="1748" y="11595"/>
                </a:cubicBezTo>
                <a:cubicBezTo>
                  <a:pt x="1442" y="11149"/>
                  <a:pt x="1169" y="10693"/>
                  <a:pt x="928" y="10224"/>
                </a:cubicBezTo>
                <a:cubicBezTo>
                  <a:pt x="687" y="9755"/>
                  <a:pt x="472" y="9188"/>
                  <a:pt x="284" y="8522"/>
                </a:cubicBezTo>
                <a:cubicBezTo>
                  <a:pt x="95" y="7856"/>
                  <a:pt x="0" y="7210"/>
                  <a:pt x="0" y="6581"/>
                </a:cubicBezTo>
                <a:close/>
              </a:path>
            </a:pathLst>
          </a:custGeom>
          <a:solidFill>
            <a:srgbClr val="3F98DB"/>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7968" name="Group 7968"/>
          <p:cNvGrpSpPr/>
          <p:nvPr/>
        </p:nvGrpSpPr>
        <p:grpSpPr>
          <a:xfrm>
            <a:off x="8156812" y="15976531"/>
            <a:ext cx="841376" cy="582589"/>
            <a:chOff x="0" y="0"/>
            <a:chExt cx="841375" cy="582587"/>
          </a:xfrm>
        </p:grpSpPr>
        <p:sp>
          <p:nvSpPr>
            <p:cNvPr id="7963" name="Shape 7963"/>
            <p:cNvSpPr/>
            <p:nvPr/>
          </p:nvSpPr>
          <p:spPr>
            <a:xfrm>
              <a:off x="0" y="0"/>
              <a:ext cx="841375" cy="582588"/>
            </a:xfrm>
            <a:prstGeom prst="roundRect">
              <a:avLst>
                <a:gd name="adj" fmla="val 12408"/>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964" name="Shape 7964"/>
            <p:cNvSpPr/>
            <p:nvPr/>
          </p:nvSpPr>
          <p:spPr>
            <a:xfrm>
              <a:off x="503672" y="152961"/>
              <a:ext cx="203201" cy="54597"/>
            </a:xfrm>
            <a:prstGeom prst="roundRect">
              <a:avLst>
                <a:gd name="adj" fmla="val 38369"/>
              </a:avLst>
            </a:pr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965" name="Shape 7965"/>
            <p:cNvSpPr/>
            <p:nvPr/>
          </p:nvSpPr>
          <p:spPr>
            <a:xfrm>
              <a:off x="503672" y="272899"/>
              <a:ext cx="203201" cy="54597"/>
            </a:xfrm>
            <a:prstGeom prst="roundRect">
              <a:avLst>
                <a:gd name="adj" fmla="val 38369"/>
              </a:avLst>
            </a:pr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966" name="Shape 7966"/>
            <p:cNvSpPr/>
            <p:nvPr/>
          </p:nvSpPr>
          <p:spPr>
            <a:xfrm>
              <a:off x="503672" y="380138"/>
              <a:ext cx="203201" cy="54597"/>
            </a:xfrm>
            <a:prstGeom prst="roundRect">
              <a:avLst>
                <a:gd name="adj" fmla="val 38369"/>
              </a:avLst>
            </a:pr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967" name="Shape 7967"/>
            <p:cNvSpPr/>
            <p:nvPr/>
          </p:nvSpPr>
          <p:spPr>
            <a:xfrm>
              <a:off x="128349" y="144423"/>
              <a:ext cx="298848" cy="2988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7991" name="Group 7991"/>
          <p:cNvGrpSpPr/>
          <p:nvPr/>
        </p:nvGrpSpPr>
        <p:grpSpPr>
          <a:xfrm>
            <a:off x="193476" y="30582"/>
            <a:ext cx="9163448" cy="506015"/>
            <a:chOff x="0" y="0"/>
            <a:chExt cx="9163446" cy="506013"/>
          </a:xfrm>
        </p:grpSpPr>
        <p:sp>
          <p:nvSpPr>
            <p:cNvPr id="7969" name="Shape 7969"/>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970" name="Shape 7970"/>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971" name="Shape 7971"/>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972" name="Shape 7972"/>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973" name="Shape 7973"/>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7974" name="Shape 7974"/>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7975" name="Shape 7975"/>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976" name="Shape 7976"/>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977" name="Shape 7977"/>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7983" name="Group 7983"/>
            <p:cNvGrpSpPr/>
            <p:nvPr/>
          </p:nvGrpSpPr>
          <p:grpSpPr>
            <a:xfrm>
              <a:off x="3364293" y="141349"/>
              <a:ext cx="319332" cy="248462"/>
              <a:chOff x="0" y="0"/>
              <a:chExt cx="319330" cy="248461"/>
            </a:xfrm>
          </p:grpSpPr>
          <p:sp>
            <p:nvSpPr>
              <p:cNvPr id="7978" name="Shape 7978"/>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7982" name="Group 7982"/>
              <p:cNvGrpSpPr/>
              <p:nvPr/>
            </p:nvGrpSpPr>
            <p:grpSpPr>
              <a:xfrm>
                <a:off x="0" y="0"/>
                <a:ext cx="319331" cy="248462"/>
                <a:chOff x="0" y="0"/>
                <a:chExt cx="319330" cy="248461"/>
              </a:xfrm>
            </p:grpSpPr>
            <p:sp>
              <p:nvSpPr>
                <p:cNvPr id="7979" name="Shape 7979"/>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7980" name="Shape 7980"/>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7981" name="Shape 7981"/>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7984" name="Shape 7984"/>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985" name="Shape 7985"/>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7986" name="Shape 7986"/>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987" name="Shape 7987"/>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988" name="Shape 7988"/>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989" name="Shape 7989"/>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990" name="Shape 7990"/>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93" name="Shape 7993"/>
          <p:cNvSpPr/>
          <p:nvPr/>
        </p:nvSpPr>
        <p:spPr>
          <a:xfrm>
            <a:off x="-22052" y="-33258"/>
            <a:ext cx="9569104" cy="1929307"/>
          </a:xfrm>
          <a:prstGeom prst="rect">
            <a:avLst/>
          </a:prstGeom>
          <a:solidFill>
            <a:srgbClr val="4BAFF2"/>
          </a:solidFill>
          <a:ln w="12700">
            <a:miter lim="400000"/>
          </a:ln>
        </p:spPr>
        <p:txBody>
          <a:bodyPr lIns="0" tIns="0" rIns="0" bIns="0" anchor="ctr"/>
          <a:lstStyle/>
          <a:p>
            <a:pPr lvl="0" algn="l">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994" name="Shape 7994"/>
          <p:cNvSpPr/>
          <p:nvPr/>
        </p:nvSpPr>
        <p:spPr>
          <a:xfrm>
            <a:off x="4366180" y="836205"/>
            <a:ext cx="821490"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72">
                <a:latin typeface="Open Sans"/>
                <a:ea typeface="Open Sans"/>
                <a:cs typeface="Open Sans"/>
                <a:sym typeface="Open Sans"/>
              </a:defRPr>
            </a:lvl1pPr>
          </a:lstStyle>
          <a:p>
            <a:pPr lvl="0">
              <a:defRPr sz="1800" b="0" spc="0">
                <a:solidFill>
                  <a:srgbClr val="000000"/>
                </a:solidFill>
              </a:defRPr>
            </a:pPr>
            <a:r>
              <a:rPr sz="3600" b="1" spc="72">
                <a:solidFill>
                  <a:srgbClr val="FFFFFF"/>
                </a:solidFill>
              </a:rPr>
              <a:t>Me</a:t>
            </a:r>
          </a:p>
        </p:txBody>
      </p:sp>
      <p:sp>
        <p:nvSpPr>
          <p:cNvPr id="7995" name="Shape 7995"/>
          <p:cNvSpPr/>
          <p:nvPr/>
        </p:nvSpPr>
        <p:spPr>
          <a:xfrm>
            <a:off x="509844" y="942605"/>
            <a:ext cx="605711" cy="498797"/>
          </a:xfrm>
          <a:custGeom>
            <a:avLst/>
            <a:gdLst/>
            <a:ahLst/>
            <a:cxnLst>
              <a:cxn ang="0">
                <a:pos x="wd2" y="hd2"/>
              </a:cxn>
              <a:cxn ang="5400000">
                <a:pos x="wd2" y="hd2"/>
              </a:cxn>
              <a:cxn ang="10800000">
                <a:pos x="wd2" y="hd2"/>
              </a:cxn>
              <a:cxn ang="16200000">
                <a:pos x="wd2" y="hd2"/>
              </a:cxn>
            </a:cxnLst>
            <a:rect l="0" t="0" r="r" b="b"/>
            <a:pathLst>
              <a:path w="21600" h="21600" extrusionOk="0">
                <a:moveTo>
                  <a:pt x="13419" y="11750"/>
                </a:moveTo>
                <a:lnTo>
                  <a:pt x="13419" y="13603"/>
                </a:lnTo>
                <a:cubicBezTo>
                  <a:pt x="13715" y="13751"/>
                  <a:pt x="14053" y="13920"/>
                  <a:pt x="14432" y="14110"/>
                </a:cubicBezTo>
                <a:cubicBezTo>
                  <a:pt x="14812" y="14299"/>
                  <a:pt x="15203" y="14494"/>
                  <a:pt x="15606" y="14695"/>
                </a:cubicBezTo>
                <a:cubicBezTo>
                  <a:pt x="16009" y="14897"/>
                  <a:pt x="16417" y="15096"/>
                  <a:pt x="16828" y="15298"/>
                </a:cubicBezTo>
                <a:cubicBezTo>
                  <a:pt x="17240" y="15498"/>
                  <a:pt x="17633" y="15684"/>
                  <a:pt x="18003" y="15861"/>
                </a:cubicBezTo>
                <a:cubicBezTo>
                  <a:pt x="18373" y="16033"/>
                  <a:pt x="18706" y="16188"/>
                  <a:pt x="19002" y="16327"/>
                </a:cubicBezTo>
                <a:cubicBezTo>
                  <a:pt x="19299" y="16465"/>
                  <a:pt x="19539" y="16569"/>
                  <a:pt x="19724" y="16643"/>
                </a:cubicBezTo>
                <a:cubicBezTo>
                  <a:pt x="20113" y="16802"/>
                  <a:pt x="20428" y="17042"/>
                  <a:pt x="20669" y="17365"/>
                </a:cubicBezTo>
                <a:cubicBezTo>
                  <a:pt x="20910" y="17686"/>
                  <a:pt x="21100" y="18014"/>
                  <a:pt x="21239" y="18354"/>
                </a:cubicBezTo>
                <a:cubicBezTo>
                  <a:pt x="21405" y="18745"/>
                  <a:pt x="21526" y="19156"/>
                  <a:pt x="21600" y="19589"/>
                </a:cubicBezTo>
                <a:lnTo>
                  <a:pt x="21600" y="21600"/>
                </a:lnTo>
                <a:lnTo>
                  <a:pt x="0" y="21600"/>
                </a:lnTo>
                <a:lnTo>
                  <a:pt x="0" y="19589"/>
                </a:lnTo>
                <a:cubicBezTo>
                  <a:pt x="83" y="19156"/>
                  <a:pt x="208" y="18745"/>
                  <a:pt x="374" y="18354"/>
                </a:cubicBezTo>
                <a:cubicBezTo>
                  <a:pt x="513" y="18014"/>
                  <a:pt x="703" y="17687"/>
                  <a:pt x="944" y="17365"/>
                </a:cubicBezTo>
                <a:cubicBezTo>
                  <a:pt x="1185" y="17042"/>
                  <a:pt x="1495" y="16802"/>
                  <a:pt x="1875" y="16643"/>
                </a:cubicBezTo>
                <a:cubicBezTo>
                  <a:pt x="2069" y="16570"/>
                  <a:pt x="2325" y="16462"/>
                  <a:pt x="2639" y="16318"/>
                </a:cubicBezTo>
                <a:cubicBezTo>
                  <a:pt x="2955" y="16176"/>
                  <a:pt x="3306" y="16012"/>
                  <a:pt x="3694" y="15828"/>
                </a:cubicBezTo>
                <a:cubicBezTo>
                  <a:pt x="4083" y="15643"/>
                  <a:pt x="4494" y="15445"/>
                  <a:pt x="4924" y="15234"/>
                </a:cubicBezTo>
                <a:cubicBezTo>
                  <a:pt x="5354" y="15023"/>
                  <a:pt x="5783" y="14812"/>
                  <a:pt x="6208" y="14601"/>
                </a:cubicBezTo>
                <a:cubicBezTo>
                  <a:pt x="6635" y="14389"/>
                  <a:pt x="7037" y="14191"/>
                  <a:pt x="7417" y="14000"/>
                </a:cubicBezTo>
                <a:cubicBezTo>
                  <a:pt x="7798" y="13808"/>
                  <a:pt x="8131" y="13640"/>
                  <a:pt x="8418" y="13493"/>
                </a:cubicBezTo>
                <a:lnTo>
                  <a:pt x="8418" y="11687"/>
                </a:lnTo>
                <a:cubicBezTo>
                  <a:pt x="8400" y="11603"/>
                  <a:pt x="8369" y="11474"/>
                  <a:pt x="8328" y="11299"/>
                </a:cubicBezTo>
                <a:cubicBezTo>
                  <a:pt x="8285" y="11124"/>
                  <a:pt x="8242" y="10948"/>
                  <a:pt x="8195" y="10767"/>
                </a:cubicBezTo>
                <a:cubicBezTo>
                  <a:pt x="8141" y="10558"/>
                  <a:pt x="8075" y="10330"/>
                  <a:pt x="8001" y="10087"/>
                </a:cubicBezTo>
                <a:cubicBezTo>
                  <a:pt x="7733" y="9517"/>
                  <a:pt x="7520" y="8871"/>
                  <a:pt x="7362" y="8148"/>
                </a:cubicBezTo>
                <a:cubicBezTo>
                  <a:pt x="7205" y="7425"/>
                  <a:pt x="7125" y="6656"/>
                  <a:pt x="7125" y="5844"/>
                </a:cubicBezTo>
                <a:cubicBezTo>
                  <a:pt x="7125" y="4777"/>
                  <a:pt x="7225" y="3874"/>
                  <a:pt x="7424" y="3136"/>
                </a:cubicBezTo>
                <a:cubicBezTo>
                  <a:pt x="7623" y="2396"/>
                  <a:pt x="7894" y="1794"/>
                  <a:pt x="8237" y="1331"/>
                </a:cubicBezTo>
                <a:cubicBezTo>
                  <a:pt x="8579" y="866"/>
                  <a:pt x="8979" y="528"/>
                  <a:pt x="9438" y="317"/>
                </a:cubicBezTo>
                <a:cubicBezTo>
                  <a:pt x="9896" y="105"/>
                  <a:pt x="10390" y="0"/>
                  <a:pt x="10918" y="0"/>
                </a:cubicBezTo>
                <a:cubicBezTo>
                  <a:pt x="11437" y="0"/>
                  <a:pt x="11925" y="103"/>
                  <a:pt x="12383" y="309"/>
                </a:cubicBezTo>
                <a:cubicBezTo>
                  <a:pt x="12842" y="515"/>
                  <a:pt x="13244" y="846"/>
                  <a:pt x="13592" y="1306"/>
                </a:cubicBezTo>
                <a:cubicBezTo>
                  <a:pt x="13939" y="1766"/>
                  <a:pt x="14212" y="2368"/>
                  <a:pt x="14412" y="3113"/>
                </a:cubicBezTo>
                <a:cubicBezTo>
                  <a:pt x="14612" y="3855"/>
                  <a:pt x="14710" y="4768"/>
                  <a:pt x="14710" y="5844"/>
                </a:cubicBezTo>
                <a:cubicBezTo>
                  <a:pt x="14710" y="6636"/>
                  <a:pt x="14634" y="7387"/>
                  <a:pt x="14482" y="8100"/>
                </a:cubicBezTo>
                <a:cubicBezTo>
                  <a:pt x="14329" y="8813"/>
                  <a:pt x="14118" y="9453"/>
                  <a:pt x="13850" y="10025"/>
                </a:cubicBezTo>
                <a:cubicBezTo>
                  <a:pt x="13775" y="10287"/>
                  <a:pt x="13706" y="10535"/>
                  <a:pt x="13642" y="10767"/>
                </a:cubicBezTo>
                <a:cubicBezTo>
                  <a:pt x="13586" y="10969"/>
                  <a:pt x="13535" y="11162"/>
                  <a:pt x="13489" y="11345"/>
                </a:cubicBezTo>
                <a:cubicBezTo>
                  <a:pt x="13442" y="11531"/>
                  <a:pt x="13419" y="11667"/>
                  <a:pt x="13419" y="11750"/>
                </a:cubicBezTo>
                <a:close/>
              </a:path>
            </a:pathLst>
          </a:custGeom>
          <a:solidFill>
            <a:srgbClr val="FFFFFF"/>
          </a:solidFill>
          <a:ln w="12700">
            <a:miter lim="400000"/>
          </a:ln>
        </p:spPr>
        <p:txBody>
          <a:bodyPr lIns="0" tIns="0" rIns="0" bIns="0" anchor="ctr"/>
          <a:lstStyle/>
          <a:p>
            <a:pPr lvl="0"/>
            <a:endParaRPr/>
          </a:p>
        </p:txBody>
      </p:sp>
      <p:sp>
        <p:nvSpPr>
          <p:cNvPr id="7996" name="Shape 7996"/>
          <p:cNvSpPr/>
          <p:nvPr/>
        </p:nvSpPr>
        <p:spPr>
          <a:xfrm rot="18900000">
            <a:off x="349406" y="1026685"/>
            <a:ext cx="217768" cy="217774"/>
          </a:xfrm>
          <a:custGeom>
            <a:avLst/>
            <a:gdLst/>
            <a:ahLst/>
            <a:cxnLst>
              <a:cxn ang="0">
                <a:pos x="wd2" y="hd2"/>
              </a:cxn>
              <a:cxn ang="5400000">
                <a:pos x="wd2" y="hd2"/>
              </a:cxn>
              <a:cxn ang="10800000">
                <a:pos x="wd2" y="hd2"/>
              </a:cxn>
              <a:cxn ang="16200000">
                <a:pos x="wd2" y="hd2"/>
              </a:cxn>
            </a:cxnLst>
            <a:rect l="0" t="0" r="r" b="b"/>
            <a:pathLst>
              <a:path w="21600" h="21600" extrusionOk="0">
                <a:moveTo>
                  <a:pt x="0" y="17382"/>
                </a:moveTo>
                <a:cubicBezTo>
                  <a:pt x="0" y="16897"/>
                  <a:pt x="170" y="16485"/>
                  <a:pt x="509" y="16146"/>
                </a:cubicBezTo>
                <a:lnTo>
                  <a:pt x="5855" y="10800"/>
                </a:lnTo>
                <a:lnTo>
                  <a:pt x="509" y="5455"/>
                </a:lnTo>
                <a:cubicBezTo>
                  <a:pt x="170" y="5116"/>
                  <a:pt x="0" y="4703"/>
                  <a:pt x="0" y="4218"/>
                </a:cubicBezTo>
                <a:cubicBezTo>
                  <a:pt x="0" y="3734"/>
                  <a:pt x="170" y="3322"/>
                  <a:pt x="509" y="2982"/>
                </a:cubicBezTo>
                <a:lnTo>
                  <a:pt x="2982" y="509"/>
                </a:lnTo>
                <a:cubicBezTo>
                  <a:pt x="3321" y="170"/>
                  <a:pt x="3733" y="0"/>
                  <a:pt x="4218" y="0"/>
                </a:cubicBezTo>
                <a:cubicBezTo>
                  <a:pt x="4703" y="0"/>
                  <a:pt x="5115" y="170"/>
                  <a:pt x="5455" y="509"/>
                </a:cubicBezTo>
                <a:lnTo>
                  <a:pt x="10800" y="5855"/>
                </a:lnTo>
                <a:lnTo>
                  <a:pt x="16146" y="509"/>
                </a:lnTo>
                <a:cubicBezTo>
                  <a:pt x="16485" y="170"/>
                  <a:pt x="16897" y="0"/>
                  <a:pt x="17382" y="0"/>
                </a:cubicBezTo>
                <a:cubicBezTo>
                  <a:pt x="17867" y="0"/>
                  <a:pt x="18279" y="170"/>
                  <a:pt x="18618" y="509"/>
                </a:cubicBezTo>
                <a:lnTo>
                  <a:pt x="21091" y="2982"/>
                </a:lnTo>
                <a:cubicBezTo>
                  <a:pt x="21430" y="3322"/>
                  <a:pt x="21600" y="3734"/>
                  <a:pt x="21600" y="4218"/>
                </a:cubicBezTo>
                <a:cubicBezTo>
                  <a:pt x="21600" y="4703"/>
                  <a:pt x="21430" y="5116"/>
                  <a:pt x="21091" y="5455"/>
                </a:cubicBezTo>
                <a:lnTo>
                  <a:pt x="15745" y="10800"/>
                </a:lnTo>
                <a:lnTo>
                  <a:pt x="21091" y="16146"/>
                </a:lnTo>
                <a:cubicBezTo>
                  <a:pt x="21430" y="16485"/>
                  <a:pt x="21600" y="16897"/>
                  <a:pt x="21600" y="17382"/>
                </a:cubicBezTo>
                <a:cubicBezTo>
                  <a:pt x="21600" y="17867"/>
                  <a:pt x="21430" y="18279"/>
                  <a:pt x="21091" y="18619"/>
                </a:cubicBezTo>
                <a:lnTo>
                  <a:pt x="18618" y="21091"/>
                </a:lnTo>
                <a:cubicBezTo>
                  <a:pt x="18279" y="21430"/>
                  <a:pt x="17867" y="21600"/>
                  <a:pt x="17382" y="21600"/>
                </a:cubicBezTo>
                <a:cubicBezTo>
                  <a:pt x="16897" y="21600"/>
                  <a:pt x="16485" y="21430"/>
                  <a:pt x="16146" y="21091"/>
                </a:cubicBezTo>
                <a:lnTo>
                  <a:pt x="10800" y="15745"/>
                </a:lnTo>
                <a:lnTo>
                  <a:pt x="5455" y="21091"/>
                </a:lnTo>
                <a:cubicBezTo>
                  <a:pt x="5115" y="21430"/>
                  <a:pt x="4703" y="21600"/>
                  <a:pt x="4218" y="21600"/>
                </a:cubicBezTo>
                <a:cubicBezTo>
                  <a:pt x="3733" y="21600"/>
                  <a:pt x="3321" y="21430"/>
                  <a:pt x="2982" y="21091"/>
                </a:cubicBezTo>
                <a:lnTo>
                  <a:pt x="509" y="18619"/>
                </a:lnTo>
                <a:cubicBezTo>
                  <a:pt x="170" y="18279"/>
                  <a:pt x="0" y="17867"/>
                  <a:pt x="0" y="17382"/>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7999" name="Group 7999"/>
          <p:cNvGrpSpPr/>
          <p:nvPr/>
        </p:nvGrpSpPr>
        <p:grpSpPr>
          <a:xfrm>
            <a:off x="7415167" y="987273"/>
            <a:ext cx="556697" cy="535830"/>
            <a:chOff x="0" y="0"/>
            <a:chExt cx="556695" cy="535828"/>
          </a:xfrm>
        </p:grpSpPr>
        <p:sp>
          <p:nvSpPr>
            <p:cNvPr id="7997" name="Shape 7997"/>
            <p:cNvSpPr/>
            <p:nvPr/>
          </p:nvSpPr>
          <p:spPr>
            <a:xfrm>
              <a:off x="-1" y="-1"/>
              <a:ext cx="414565" cy="398406"/>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noFill/>
            <a:ln w="76200" cap="flat">
              <a:solidFill>
                <a:srgbClr val="FFFFFF"/>
              </a:solidFill>
              <a:prstDash val="solid"/>
              <a:miter lim="400000"/>
            </a:ln>
            <a:effectLst/>
          </p:spPr>
          <p:txBody>
            <a:bodyPr wrap="square" lIns="0" tIns="0" rIns="0" bIns="0" numCol="1" anchor="ctr">
              <a:noAutofit/>
            </a:bodyPr>
            <a:lstStyle/>
            <a:p>
              <a:pPr lvl="0"/>
              <a:endParaRPr/>
            </a:p>
          </p:txBody>
        </p:sp>
        <p:sp>
          <p:nvSpPr>
            <p:cNvPr id="7998" name="Shape 7998"/>
            <p:cNvSpPr/>
            <p:nvPr/>
          </p:nvSpPr>
          <p:spPr>
            <a:xfrm>
              <a:off x="353728" y="332861"/>
              <a:ext cx="202968" cy="202968"/>
            </a:xfrm>
            <a:prstGeom prst="line">
              <a:avLst/>
            </a:prstGeom>
            <a:noFill/>
            <a:ln w="76200" cap="flat">
              <a:solidFill>
                <a:srgbClr val="FFFFFF"/>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grpSp>
      <p:sp>
        <p:nvSpPr>
          <p:cNvPr id="8000" name="Shape 8000"/>
          <p:cNvSpPr/>
          <p:nvPr/>
        </p:nvSpPr>
        <p:spPr>
          <a:xfrm>
            <a:off x="8576468" y="929084"/>
            <a:ext cx="240508" cy="329804"/>
          </a:xfrm>
          <a:custGeom>
            <a:avLst/>
            <a:gdLst/>
            <a:ahLst/>
            <a:cxnLst>
              <a:cxn ang="0">
                <a:pos x="wd2" y="hd2"/>
              </a:cxn>
              <a:cxn ang="5400000">
                <a:pos x="wd2" y="hd2"/>
              </a:cxn>
              <a:cxn ang="10800000">
                <a:pos x="wd2" y="hd2"/>
              </a:cxn>
              <a:cxn ang="16200000">
                <a:pos x="wd2" y="hd2"/>
              </a:cxn>
            </a:cxnLst>
            <a:rect l="0" t="0" r="r" b="b"/>
            <a:pathLst>
              <a:path w="21596" h="21597" extrusionOk="0">
                <a:moveTo>
                  <a:pt x="3528" y="0"/>
                </a:moveTo>
                <a:cubicBezTo>
                  <a:pt x="2932" y="51"/>
                  <a:pt x="2417" y="222"/>
                  <a:pt x="1973" y="468"/>
                </a:cubicBezTo>
                <a:cubicBezTo>
                  <a:pt x="1209" y="891"/>
                  <a:pt x="708" y="1520"/>
                  <a:pt x="355" y="2172"/>
                </a:cubicBezTo>
                <a:cubicBezTo>
                  <a:pt x="212" y="2436"/>
                  <a:pt x="92" y="2705"/>
                  <a:pt x="0" y="2989"/>
                </a:cubicBezTo>
                <a:lnTo>
                  <a:pt x="0" y="19804"/>
                </a:lnTo>
                <a:cubicBezTo>
                  <a:pt x="11" y="20801"/>
                  <a:pt x="1127" y="21600"/>
                  <a:pt x="2495" y="21597"/>
                </a:cubicBezTo>
                <a:cubicBezTo>
                  <a:pt x="3861" y="21594"/>
                  <a:pt x="4953" y="20800"/>
                  <a:pt x="4953" y="19804"/>
                </a:cubicBezTo>
                <a:lnTo>
                  <a:pt x="4953" y="3612"/>
                </a:lnTo>
                <a:lnTo>
                  <a:pt x="19101" y="3612"/>
                </a:lnTo>
                <a:cubicBezTo>
                  <a:pt x="20469" y="3620"/>
                  <a:pt x="21591" y="2817"/>
                  <a:pt x="21596" y="1819"/>
                </a:cubicBezTo>
                <a:cubicBezTo>
                  <a:pt x="21600" y="823"/>
                  <a:pt x="20467" y="0"/>
                  <a:pt x="19101" y="0"/>
                </a:cubicBezTo>
                <a:lnTo>
                  <a:pt x="3528"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001" name="Shape 8001"/>
          <p:cNvSpPr/>
          <p:nvPr/>
        </p:nvSpPr>
        <p:spPr>
          <a:xfrm rot="5400000" flipH="1">
            <a:off x="8897143" y="1160859"/>
            <a:ext cx="240507" cy="329804"/>
          </a:xfrm>
          <a:custGeom>
            <a:avLst/>
            <a:gdLst/>
            <a:ahLst/>
            <a:cxnLst>
              <a:cxn ang="0">
                <a:pos x="wd2" y="hd2"/>
              </a:cxn>
              <a:cxn ang="5400000">
                <a:pos x="wd2" y="hd2"/>
              </a:cxn>
              <a:cxn ang="10800000">
                <a:pos x="wd2" y="hd2"/>
              </a:cxn>
              <a:cxn ang="16200000">
                <a:pos x="wd2" y="hd2"/>
              </a:cxn>
            </a:cxnLst>
            <a:rect l="0" t="0" r="r" b="b"/>
            <a:pathLst>
              <a:path w="21596" h="21597" extrusionOk="0">
                <a:moveTo>
                  <a:pt x="3528" y="0"/>
                </a:moveTo>
                <a:cubicBezTo>
                  <a:pt x="2932" y="51"/>
                  <a:pt x="2417" y="222"/>
                  <a:pt x="1973" y="468"/>
                </a:cubicBezTo>
                <a:cubicBezTo>
                  <a:pt x="1209" y="891"/>
                  <a:pt x="708" y="1520"/>
                  <a:pt x="355" y="2172"/>
                </a:cubicBezTo>
                <a:cubicBezTo>
                  <a:pt x="212" y="2436"/>
                  <a:pt x="92" y="2705"/>
                  <a:pt x="0" y="2989"/>
                </a:cubicBezTo>
                <a:lnTo>
                  <a:pt x="0" y="19804"/>
                </a:lnTo>
                <a:cubicBezTo>
                  <a:pt x="11" y="20801"/>
                  <a:pt x="1127" y="21600"/>
                  <a:pt x="2495" y="21597"/>
                </a:cubicBezTo>
                <a:cubicBezTo>
                  <a:pt x="3861" y="21594"/>
                  <a:pt x="4953" y="20800"/>
                  <a:pt x="4953" y="19804"/>
                </a:cubicBezTo>
                <a:lnTo>
                  <a:pt x="4953" y="3612"/>
                </a:lnTo>
                <a:lnTo>
                  <a:pt x="19101" y="3612"/>
                </a:lnTo>
                <a:cubicBezTo>
                  <a:pt x="20469" y="3620"/>
                  <a:pt x="21591" y="2817"/>
                  <a:pt x="21596" y="1819"/>
                </a:cubicBezTo>
                <a:cubicBezTo>
                  <a:pt x="21600" y="823"/>
                  <a:pt x="20467" y="0"/>
                  <a:pt x="19101" y="0"/>
                </a:cubicBezTo>
                <a:lnTo>
                  <a:pt x="3528"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002" name="Shape 8002"/>
          <p:cNvSpPr/>
          <p:nvPr/>
        </p:nvSpPr>
        <p:spPr>
          <a:xfrm>
            <a:off x="8627578" y="836268"/>
            <a:ext cx="579737" cy="681773"/>
          </a:xfrm>
          <a:custGeom>
            <a:avLst/>
            <a:gdLst/>
            <a:ahLst/>
            <a:cxnLst>
              <a:cxn ang="0">
                <a:pos x="wd2" y="hd2"/>
              </a:cxn>
              <a:cxn ang="5400000">
                <a:pos x="wd2" y="hd2"/>
              </a:cxn>
              <a:cxn ang="10800000">
                <a:pos x="wd2" y="hd2"/>
              </a:cxn>
              <a:cxn ang="16200000">
                <a:pos x="wd2" y="hd2"/>
              </a:cxn>
            </a:cxnLst>
            <a:rect l="0" t="0" r="r" b="b"/>
            <a:pathLst>
              <a:path w="21424" h="21457" extrusionOk="0">
                <a:moveTo>
                  <a:pt x="9279" y="7037"/>
                </a:moveTo>
                <a:cubicBezTo>
                  <a:pt x="10448" y="5771"/>
                  <a:pt x="11777" y="4619"/>
                  <a:pt x="13242" y="3601"/>
                </a:cubicBezTo>
                <a:cubicBezTo>
                  <a:pt x="14663" y="2614"/>
                  <a:pt x="16203" y="1759"/>
                  <a:pt x="17837" y="1051"/>
                </a:cubicBezTo>
                <a:lnTo>
                  <a:pt x="21424" y="0"/>
                </a:lnTo>
                <a:cubicBezTo>
                  <a:pt x="21386" y="382"/>
                  <a:pt x="21281" y="758"/>
                  <a:pt x="21114" y="1114"/>
                </a:cubicBezTo>
                <a:cubicBezTo>
                  <a:pt x="20923" y="1521"/>
                  <a:pt x="20653" y="1898"/>
                  <a:pt x="20315" y="2228"/>
                </a:cubicBezTo>
                <a:lnTo>
                  <a:pt x="16680" y="4630"/>
                </a:lnTo>
                <a:lnTo>
                  <a:pt x="19858" y="4443"/>
                </a:lnTo>
                <a:cubicBezTo>
                  <a:pt x="19627" y="4982"/>
                  <a:pt x="19295" y="5486"/>
                  <a:pt x="18873" y="5934"/>
                </a:cubicBezTo>
                <a:cubicBezTo>
                  <a:pt x="18382" y="6457"/>
                  <a:pt x="17777" y="6895"/>
                  <a:pt x="17093" y="7225"/>
                </a:cubicBezTo>
                <a:cubicBezTo>
                  <a:pt x="16159" y="7366"/>
                  <a:pt x="15266" y="7660"/>
                  <a:pt x="14464" y="8090"/>
                </a:cubicBezTo>
                <a:cubicBezTo>
                  <a:pt x="13907" y="8388"/>
                  <a:pt x="13399" y="8749"/>
                  <a:pt x="12956" y="9163"/>
                </a:cubicBezTo>
                <a:lnTo>
                  <a:pt x="16580" y="8471"/>
                </a:lnTo>
                <a:cubicBezTo>
                  <a:pt x="15676" y="9548"/>
                  <a:pt x="14497" y="10437"/>
                  <a:pt x="13132" y="11072"/>
                </a:cubicBezTo>
                <a:cubicBezTo>
                  <a:pt x="11703" y="11736"/>
                  <a:pt x="10109" y="12102"/>
                  <a:pt x="8482" y="12141"/>
                </a:cubicBezTo>
                <a:lnTo>
                  <a:pt x="1674" y="20279"/>
                </a:lnTo>
                <a:cubicBezTo>
                  <a:pt x="1474" y="20567"/>
                  <a:pt x="1273" y="20855"/>
                  <a:pt x="1073" y="21142"/>
                </a:cubicBezTo>
                <a:cubicBezTo>
                  <a:pt x="992" y="21259"/>
                  <a:pt x="903" y="21379"/>
                  <a:pt x="755" y="21428"/>
                </a:cubicBezTo>
                <a:cubicBezTo>
                  <a:pt x="231" y="21600"/>
                  <a:pt x="-176" y="20967"/>
                  <a:pt x="77" y="20255"/>
                </a:cubicBezTo>
                <a:cubicBezTo>
                  <a:pt x="1845" y="15281"/>
                  <a:pt x="5009" y="10750"/>
                  <a:pt x="9279" y="7037"/>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8003" name="VD_04.jpg"/>
          <p:cNvPicPr/>
          <p:nvPr/>
        </p:nvPicPr>
        <p:blipFill>
          <a:blip r:embed="rId2">
            <a:extLst/>
          </a:blip>
          <a:srcRect l="8475" t="38894" r="32578" b="17559"/>
          <a:stretch>
            <a:fillRect/>
          </a:stretch>
        </p:blipFill>
        <p:spPr>
          <a:xfrm>
            <a:off x="-108802" y="1880319"/>
            <a:ext cx="9624666" cy="4709455"/>
          </a:xfrm>
          <a:prstGeom prst="rect">
            <a:avLst/>
          </a:prstGeom>
          <a:ln w="12700">
            <a:miter lim="400000"/>
          </a:ln>
        </p:spPr>
      </p:pic>
      <p:sp>
        <p:nvSpPr>
          <p:cNvPr id="8004" name="Shape 8004"/>
          <p:cNvSpPr/>
          <p:nvPr/>
        </p:nvSpPr>
        <p:spPr>
          <a:xfrm>
            <a:off x="3746875" y="2325726"/>
            <a:ext cx="2031250" cy="2097617"/>
          </a:xfrm>
          <a:prstGeom prst="roundRect">
            <a:avLst>
              <a:gd name="adj" fmla="val 11631"/>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8005" name="MUSIC_03.jpg"/>
          <p:cNvPicPr/>
          <p:nvPr/>
        </p:nvPicPr>
        <p:blipFill>
          <a:blip r:embed="rId3">
            <a:extLst/>
          </a:blip>
          <a:stretch>
            <a:fillRect/>
          </a:stretch>
        </p:blipFill>
        <p:spPr>
          <a:xfrm>
            <a:off x="3873875" y="2452726"/>
            <a:ext cx="1751807" cy="1818085"/>
          </a:xfrm>
          <a:prstGeom prst="rect">
            <a:avLst/>
          </a:prstGeom>
          <a:ln w="12700">
            <a:miter lim="400000"/>
          </a:ln>
        </p:spPr>
      </p:pic>
      <p:sp>
        <p:nvSpPr>
          <p:cNvPr id="8006" name="Shape 8006"/>
          <p:cNvSpPr/>
          <p:nvPr/>
        </p:nvSpPr>
        <p:spPr>
          <a:xfrm>
            <a:off x="3782418" y="5176516"/>
            <a:ext cx="2020485"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latin typeface="Helvetica Neue Light"/>
                <a:ea typeface="Helvetica Neue Light"/>
                <a:cs typeface="Helvetica Neue Light"/>
                <a:sym typeface="Helvetica Neue Light"/>
              </a:defRPr>
            </a:lvl1pPr>
          </a:lstStyle>
          <a:p>
            <a:pPr lvl="0">
              <a:defRPr sz="1800" spc="0">
                <a:solidFill>
                  <a:srgbClr val="000000"/>
                </a:solidFill>
              </a:defRPr>
            </a:pPr>
            <a:r>
              <a:rPr sz="3400" spc="68">
                <a:solidFill>
                  <a:srgbClr val="FFFFFF"/>
                </a:solidFill>
              </a:rPr>
              <a:t>@laram22</a:t>
            </a:r>
          </a:p>
        </p:txBody>
      </p:sp>
      <p:sp>
        <p:nvSpPr>
          <p:cNvPr id="8007" name="Shape 8007"/>
          <p:cNvSpPr/>
          <p:nvPr/>
        </p:nvSpPr>
        <p:spPr>
          <a:xfrm>
            <a:off x="3012005" y="4508204"/>
            <a:ext cx="3538161" cy="72152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200" b="1" spc="84">
                <a:latin typeface="+mn-lt"/>
                <a:ea typeface="+mn-ea"/>
                <a:cs typeface="+mn-cs"/>
                <a:sym typeface="Helvetica Neue"/>
              </a:defRPr>
            </a:lvl1pPr>
          </a:lstStyle>
          <a:p>
            <a:pPr lvl="0">
              <a:defRPr sz="1800" b="0" spc="0">
                <a:solidFill>
                  <a:srgbClr val="000000"/>
                </a:solidFill>
              </a:defRPr>
            </a:pPr>
            <a:r>
              <a:rPr sz="4200" b="1" spc="84">
                <a:solidFill>
                  <a:srgbClr val="FFFFFF"/>
                </a:solidFill>
              </a:rPr>
              <a:t>Lara Mitchell</a:t>
            </a:r>
          </a:p>
        </p:txBody>
      </p:sp>
      <p:sp>
        <p:nvSpPr>
          <p:cNvPr id="8008" name="Shape 8008"/>
          <p:cNvSpPr/>
          <p:nvPr/>
        </p:nvSpPr>
        <p:spPr>
          <a:xfrm>
            <a:off x="4517111" y="6085088"/>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009" name="Shape 8009"/>
          <p:cNvSpPr/>
          <p:nvPr/>
        </p:nvSpPr>
        <p:spPr>
          <a:xfrm>
            <a:off x="4875054" y="6085088"/>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alpha val="49888"/>
            </a:srgbClr>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010" name="Shape 8010"/>
          <p:cNvSpPr/>
          <p:nvPr/>
        </p:nvSpPr>
        <p:spPr>
          <a:xfrm>
            <a:off x="-12700" y="7924434"/>
            <a:ext cx="9550400" cy="1"/>
          </a:xfrm>
          <a:prstGeom prst="line">
            <a:avLst/>
          </a:prstGeom>
          <a:ln w="12700">
            <a:solidFill>
              <a:srgbClr val="A6AAA9">
                <a:alpha val="4975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011" name="Shape 8011"/>
          <p:cNvSpPr/>
          <p:nvPr/>
        </p:nvSpPr>
        <p:spPr>
          <a:xfrm flipH="1">
            <a:off x="3158786" y="6581762"/>
            <a:ext cx="1" cy="1349984"/>
          </a:xfrm>
          <a:prstGeom prst="line">
            <a:avLst/>
          </a:prstGeom>
          <a:ln w="12700">
            <a:solidFill>
              <a:srgbClr val="A6AAA9">
                <a:alpha val="4975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012" name="Shape 8012"/>
          <p:cNvSpPr/>
          <p:nvPr/>
        </p:nvSpPr>
        <p:spPr>
          <a:xfrm>
            <a:off x="6359186" y="6581762"/>
            <a:ext cx="1" cy="1349984"/>
          </a:xfrm>
          <a:prstGeom prst="line">
            <a:avLst/>
          </a:prstGeom>
          <a:ln w="12700">
            <a:solidFill>
              <a:srgbClr val="A6AAA9">
                <a:alpha val="4975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013" name="Shape 8013"/>
          <p:cNvSpPr/>
          <p:nvPr/>
        </p:nvSpPr>
        <p:spPr>
          <a:xfrm>
            <a:off x="0" y="9511934"/>
            <a:ext cx="9550400" cy="1"/>
          </a:xfrm>
          <a:prstGeom prst="line">
            <a:avLst/>
          </a:prstGeom>
          <a:ln w="12700">
            <a:solidFill>
              <a:srgbClr val="A6AAA9">
                <a:alpha val="4975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014" name="Shape 8014"/>
          <p:cNvSpPr/>
          <p:nvPr/>
        </p:nvSpPr>
        <p:spPr>
          <a:xfrm>
            <a:off x="313145" y="6770318"/>
            <a:ext cx="1225542"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solidFill>
                  <a:srgbClr val="000000"/>
                </a:solidFill>
                <a:latin typeface="Helvetica Neue Medium"/>
                <a:ea typeface="Helvetica Neue Medium"/>
                <a:cs typeface="Helvetica Neue Medium"/>
                <a:sym typeface="Helvetica Neue Medium"/>
              </a:defRPr>
            </a:lvl1pPr>
          </a:lstStyle>
          <a:p>
            <a:pPr lvl="0">
              <a:defRPr sz="1800" spc="0"/>
            </a:pPr>
            <a:r>
              <a:rPr sz="3400" spc="68"/>
              <a:t>4,483</a:t>
            </a:r>
          </a:p>
        </p:txBody>
      </p:sp>
      <p:sp>
        <p:nvSpPr>
          <p:cNvPr id="8015" name="Shape 8015"/>
          <p:cNvSpPr/>
          <p:nvPr/>
        </p:nvSpPr>
        <p:spPr>
          <a:xfrm>
            <a:off x="3535201" y="6765656"/>
            <a:ext cx="848149"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solidFill>
                  <a:srgbClr val="000000"/>
                </a:solidFill>
                <a:latin typeface="Helvetica Neue Medium"/>
                <a:ea typeface="Helvetica Neue Medium"/>
                <a:cs typeface="Helvetica Neue Medium"/>
                <a:sym typeface="Helvetica Neue Medium"/>
              </a:defRPr>
            </a:lvl1pPr>
          </a:lstStyle>
          <a:p>
            <a:pPr lvl="0">
              <a:defRPr sz="1800" spc="0"/>
            </a:pPr>
            <a:r>
              <a:rPr sz="3400" spc="68"/>
              <a:t>435</a:t>
            </a:r>
          </a:p>
        </p:txBody>
      </p:sp>
      <p:sp>
        <p:nvSpPr>
          <p:cNvPr id="8016" name="Shape 8016"/>
          <p:cNvSpPr/>
          <p:nvPr/>
        </p:nvSpPr>
        <p:spPr>
          <a:xfrm>
            <a:off x="6732524" y="6762702"/>
            <a:ext cx="1225542"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solidFill>
                  <a:srgbClr val="000000"/>
                </a:solidFill>
                <a:latin typeface="Helvetica Neue Medium"/>
                <a:ea typeface="Helvetica Neue Medium"/>
                <a:cs typeface="Helvetica Neue Medium"/>
                <a:sym typeface="Helvetica Neue Medium"/>
              </a:defRPr>
            </a:lvl1pPr>
          </a:lstStyle>
          <a:p>
            <a:pPr lvl="0">
              <a:defRPr sz="1800" spc="0"/>
            </a:pPr>
            <a:r>
              <a:rPr sz="3400" spc="68"/>
              <a:t>6,455</a:t>
            </a:r>
          </a:p>
        </p:txBody>
      </p:sp>
      <p:sp>
        <p:nvSpPr>
          <p:cNvPr id="8017" name="Shape 8017"/>
          <p:cNvSpPr/>
          <p:nvPr/>
        </p:nvSpPr>
        <p:spPr>
          <a:xfrm>
            <a:off x="330642" y="7211058"/>
            <a:ext cx="1289092" cy="4367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spc="45">
                <a:solidFill>
                  <a:srgbClr val="A6AAA9"/>
                </a:solidFill>
                <a:latin typeface="+mn-lt"/>
                <a:ea typeface="+mn-ea"/>
                <a:cs typeface="+mn-cs"/>
                <a:sym typeface="Helvetica Neue"/>
              </a:defRPr>
            </a:lvl1pPr>
          </a:lstStyle>
          <a:p>
            <a:pPr lvl="0">
              <a:defRPr sz="1800" spc="0">
                <a:solidFill>
                  <a:srgbClr val="000000"/>
                </a:solidFill>
              </a:defRPr>
            </a:pPr>
            <a:r>
              <a:rPr sz="2300" spc="45">
                <a:solidFill>
                  <a:srgbClr val="A6AAA9"/>
                </a:solidFill>
              </a:rPr>
              <a:t>TWEETS</a:t>
            </a:r>
          </a:p>
        </p:txBody>
      </p:sp>
      <p:sp>
        <p:nvSpPr>
          <p:cNvPr id="8018" name="Shape 8018"/>
          <p:cNvSpPr/>
          <p:nvPr/>
        </p:nvSpPr>
        <p:spPr>
          <a:xfrm>
            <a:off x="3549654" y="7211058"/>
            <a:ext cx="1869787" cy="4367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spc="45">
                <a:solidFill>
                  <a:srgbClr val="A6AAA9"/>
                </a:solidFill>
                <a:latin typeface="+mn-lt"/>
                <a:ea typeface="+mn-ea"/>
                <a:cs typeface="+mn-cs"/>
                <a:sym typeface="Helvetica Neue"/>
              </a:defRPr>
            </a:lvl1pPr>
          </a:lstStyle>
          <a:p>
            <a:pPr lvl="0">
              <a:defRPr sz="1800" spc="0">
                <a:solidFill>
                  <a:srgbClr val="000000"/>
                </a:solidFill>
              </a:defRPr>
            </a:pPr>
            <a:r>
              <a:rPr sz="2300" spc="45">
                <a:solidFill>
                  <a:srgbClr val="A6AAA9"/>
                </a:solidFill>
              </a:rPr>
              <a:t>FOLLOWING</a:t>
            </a:r>
          </a:p>
        </p:txBody>
      </p:sp>
      <p:sp>
        <p:nvSpPr>
          <p:cNvPr id="8019" name="Shape 8019"/>
          <p:cNvSpPr/>
          <p:nvPr/>
        </p:nvSpPr>
        <p:spPr>
          <a:xfrm>
            <a:off x="6755283" y="7211058"/>
            <a:ext cx="1929375" cy="4367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spc="45">
                <a:solidFill>
                  <a:srgbClr val="A6AAA9"/>
                </a:solidFill>
                <a:latin typeface="+mn-lt"/>
                <a:ea typeface="+mn-ea"/>
                <a:cs typeface="+mn-cs"/>
                <a:sym typeface="Helvetica Neue"/>
              </a:defRPr>
            </a:lvl1pPr>
          </a:lstStyle>
          <a:p>
            <a:pPr lvl="0">
              <a:defRPr sz="1800" spc="0">
                <a:solidFill>
                  <a:srgbClr val="000000"/>
                </a:solidFill>
              </a:defRPr>
            </a:pPr>
            <a:r>
              <a:rPr sz="2300" spc="45">
                <a:solidFill>
                  <a:srgbClr val="A6AAA9"/>
                </a:solidFill>
              </a:rPr>
              <a:t>FOLLOWERS</a:t>
            </a:r>
          </a:p>
        </p:txBody>
      </p:sp>
      <p:sp>
        <p:nvSpPr>
          <p:cNvPr id="8020" name="Shape 8020"/>
          <p:cNvSpPr/>
          <p:nvPr/>
        </p:nvSpPr>
        <p:spPr>
          <a:xfrm>
            <a:off x="352679" y="8227382"/>
            <a:ext cx="1194218" cy="859993"/>
          </a:xfrm>
          <a:prstGeom prst="roundRect">
            <a:avLst>
              <a:gd name="adj" fmla="val 13324"/>
            </a:avLst>
          </a:prstGeom>
          <a:ln w="381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021" name="Shape 8021"/>
          <p:cNvSpPr/>
          <p:nvPr/>
        </p:nvSpPr>
        <p:spPr>
          <a:xfrm>
            <a:off x="1969832" y="8234915"/>
            <a:ext cx="1194218" cy="859994"/>
          </a:xfrm>
          <a:prstGeom prst="roundRect">
            <a:avLst>
              <a:gd name="adj" fmla="val 13324"/>
            </a:avLst>
          </a:prstGeom>
          <a:ln w="381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022" name="Shape 8022"/>
          <p:cNvSpPr/>
          <p:nvPr/>
        </p:nvSpPr>
        <p:spPr>
          <a:xfrm>
            <a:off x="679072" y="8397479"/>
            <a:ext cx="557899" cy="557899"/>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2"/>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4"/>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4"/>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2"/>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6"/>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7"/>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solidFill>
            <a:srgbClr val="8899A7"/>
          </a:solidFill>
          <a:ln w="12700">
            <a:miter lim="400000"/>
          </a:ln>
        </p:spPr>
        <p:txBody>
          <a:bodyPr lIns="0" tIns="0" rIns="0" bIns="0" anchor="ctr"/>
          <a:lstStyle/>
          <a:p>
            <a:pPr lvl="0"/>
            <a:endParaRPr/>
          </a:p>
        </p:txBody>
      </p:sp>
      <p:sp>
        <p:nvSpPr>
          <p:cNvPr id="8023" name="Shape 8023"/>
          <p:cNvSpPr/>
          <p:nvPr/>
        </p:nvSpPr>
        <p:spPr>
          <a:xfrm>
            <a:off x="2221343" y="8404283"/>
            <a:ext cx="441923" cy="544290"/>
          </a:xfrm>
          <a:custGeom>
            <a:avLst/>
            <a:gdLst/>
            <a:ahLst/>
            <a:cxnLst>
              <a:cxn ang="0">
                <a:pos x="wd2" y="hd2"/>
              </a:cxn>
              <a:cxn ang="5400000">
                <a:pos x="wd2" y="hd2"/>
              </a:cxn>
              <a:cxn ang="10800000">
                <a:pos x="wd2" y="hd2"/>
              </a:cxn>
              <a:cxn ang="16200000">
                <a:pos x="wd2" y="hd2"/>
              </a:cxn>
            </a:cxnLst>
            <a:rect l="0" t="0" r="r" b="b"/>
            <a:pathLst>
              <a:path w="21600" h="21600" extrusionOk="0">
                <a:moveTo>
                  <a:pt x="6635" y="9218"/>
                </a:moveTo>
                <a:cubicBezTo>
                  <a:pt x="5484" y="8163"/>
                  <a:pt x="4910" y="6891"/>
                  <a:pt x="4910" y="5400"/>
                </a:cubicBezTo>
                <a:cubicBezTo>
                  <a:pt x="4910" y="3909"/>
                  <a:pt x="5484" y="2637"/>
                  <a:pt x="6635" y="1582"/>
                </a:cubicBezTo>
                <a:cubicBezTo>
                  <a:pt x="7785" y="528"/>
                  <a:pt x="9174" y="0"/>
                  <a:pt x="10799" y="0"/>
                </a:cubicBezTo>
                <a:cubicBezTo>
                  <a:pt x="12426" y="0"/>
                  <a:pt x="13815" y="528"/>
                  <a:pt x="14965" y="1582"/>
                </a:cubicBezTo>
                <a:cubicBezTo>
                  <a:pt x="16115" y="2637"/>
                  <a:pt x="16690" y="3909"/>
                  <a:pt x="16690" y="5400"/>
                </a:cubicBezTo>
                <a:cubicBezTo>
                  <a:pt x="16690" y="6891"/>
                  <a:pt x="16115" y="8163"/>
                  <a:pt x="14965" y="9218"/>
                </a:cubicBezTo>
                <a:cubicBezTo>
                  <a:pt x="13815" y="10273"/>
                  <a:pt x="12426" y="10800"/>
                  <a:pt x="10799" y="10800"/>
                </a:cubicBezTo>
                <a:cubicBezTo>
                  <a:pt x="9174" y="10800"/>
                  <a:pt x="7785" y="10273"/>
                  <a:pt x="6635" y="9218"/>
                </a:cubicBezTo>
                <a:close/>
                <a:moveTo>
                  <a:pt x="0" y="17958"/>
                </a:moveTo>
                <a:cubicBezTo>
                  <a:pt x="0" y="17461"/>
                  <a:pt x="18" y="16976"/>
                  <a:pt x="54" y="16502"/>
                </a:cubicBezTo>
                <a:cubicBezTo>
                  <a:pt x="90" y="16029"/>
                  <a:pt x="161" y="15518"/>
                  <a:pt x="268" y="14970"/>
                </a:cubicBezTo>
                <a:cubicBezTo>
                  <a:pt x="376" y="14421"/>
                  <a:pt x="511" y="13913"/>
                  <a:pt x="675" y="13444"/>
                </a:cubicBezTo>
                <a:cubicBezTo>
                  <a:pt x="839" y="12975"/>
                  <a:pt x="1059" y="12518"/>
                  <a:pt x="1335" y="12073"/>
                </a:cubicBezTo>
                <a:cubicBezTo>
                  <a:pt x="1611" y="11628"/>
                  <a:pt x="1928" y="11248"/>
                  <a:pt x="2286" y="10934"/>
                </a:cubicBezTo>
                <a:cubicBezTo>
                  <a:pt x="2644" y="10620"/>
                  <a:pt x="3081" y="10369"/>
                  <a:pt x="3597" y="10181"/>
                </a:cubicBezTo>
                <a:cubicBezTo>
                  <a:pt x="4114" y="9994"/>
                  <a:pt x="4684" y="9900"/>
                  <a:pt x="5308" y="9900"/>
                </a:cubicBezTo>
                <a:cubicBezTo>
                  <a:pt x="5400" y="9900"/>
                  <a:pt x="5615" y="10001"/>
                  <a:pt x="5952" y="10202"/>
                </a:cubicBezTo>
                <a:cubicBezTo>
                  <a:pt x="6289" y="10404"/>
                  <a:pt x="6671" y="10629"/>
                  <a:pt x="7095" y="10877"/>
                </a:cubicBezTo>
                <a:cubicBezTo>
                  <a:pt x="7519" y="11126"/>
                  <a:pt x="8072" y="11351"/>
                  <a:pt x="8752" y="11553"/>
                </a:cubicBezTo>
                <a:cubicBezTo>
                  <a:pt x="9432" y="11754"/>
                  <a:pt x="10114" y="11855"/>
                  <a:pt x="10799" y="11855"/>
                </a:cubicBezTo>
                <a:cubicBezTo>
                  <a:pt x="11485" y="11855"/>
                  <a:pt x="12168" y="11754"/>
                  <a:pt x="12848" y="11553"/>
                </a:cubicBezTo>
                <a:cubicBezTo>
                  <a:pt x="13528" y="11351"/>
                  <a:pt x="14080" y="11126"/>
                  <a:pt x="14504" y="10877"/>
                </a:cubicBezTo>
                <a:cubicBezTo>
                  <a:pt x="14928" y="10629"/>
                  <a:pt x="15310" y="10404"/>
                  <a:pt x="15648" y="10202"/>
                </a:cubicBezTo>
                <a:cubicBezTo>
                  <a:pt x="15985" y="10001"/>
                  <a:pt x="16200" y="9900"/>
                  <a:pt x="16292" y="9900"/>
                </a:cubicBezTo>
                <a:cubicBezTo>
                  <a:pt x="16915" y="9900"/>
                  <a:pt x="17486" y="9994"/>
                  <a:pt x="18003" y="10181"/>
                </a:cubicBezTo>
                <a:cubicBezTo>
                  <a:pt x="18518" y="10369"/>
                  <a:pt x="18955" y="10620"/>
                  <a:pt x="19314" y="10934"/>
                </a:cubicBezTo>
                <a:cubicBezTo>
                  <a:pt x="19671" y="11248"/>
                  <a:pt x="19989" y="11628"/>
                  <a:pt x="20265" y="12073"/>
                </a:cubicBezTo>
                <a:cubicBezTo>
                  <a:pt x="20541" y="12518"/>
                  <a:pt x="20761" y="12975"/>
                  <a:pt x="20925" y="13444"/>
                </a:cubicBezTo>
                <a:cubicBezTo>
                  <a:pt x="21088" y="13913"/>
                  <a:pt x="21224" y="14421"/>
                  <a:pt x="21332" y="14970"/>
                </a:cubicBezTo>
                <a:cubicBezTo>
                  <a:pt x="21439" y="15518"/>
                  <a:pt x="21510" y="16029"/>
                  <a:pt x="21546" y="16502"/>
                </a:cubicBezTo>
                <a:cubicBezTo>
                  <a:pt x="21582" y="16976"/>
                  <a:pt x="21600" y="17461"/>
                  <a:pt x="21600" y="17958"/>
                </a:cubicBezTo>
                <a:cubicBezTo>
                  <a:pt x="21600" y="19083"/>
                  <a:pt x="21226" y="19971"/>
                  <a:pt x="20480" y="20623"/>
                </a:cubicBezTo>
                <a:cubicBezTo>
                  <a:pt x="19733" y="21274"/>
                  <a:pt x="18740" y="21600"/>
                  <a:pt x="17503" y="21600"/>
                </a:cubicBezTo>
                <a:lnTo>
                  <a:pt x="4097" y="21600"/>
                </a:lnTo>
                <a:cubicBezTo>
                  <a:pt x="2859" y="21600"/>
                  <a:pt x="1866" y="21274"/>
                  <a:pt x="1120" y="20623"/>
                </a:cubicBezTo>
                <a:cubicBezTo>
                  <a:pt x="374" y="19971"/>
                  <a:pt x="0" y="19083"/>
                  <a:pt x="0" y="17958"/>
                </a:cubicBezTo>
                <a:close/>
              </a:path>
            </a:pathLst>
          </a:custGeom>
          <a:solidFill>
            <a:srgbClr val="8899A7"/>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024" name="Shape 8024"/>
          <p:cNvSpPr/>
          <p:nvPr/>
        </p:nvSpPr>
        <p:spPr>
          <a:xfrm>
            <a:off x="2662258" y="8492278"/>
            <a:ext cx="274242" cy="330201"/>
          </a:xfrm>
          <a:custGeom>
            <a:avLst/>
            <a:gdLst/>
            <a:ahLst/>
            <a:cxnLst>
              <a:cxn ang="0">
                <a:pos x="wd2" y="hd2"/>
              </a:cxn>
              <a:cxn ang="5400000">
                <a:pos x="wd2" y="hd2"/>
              </a:cxn>
              <a:cxn ang="10800000">
                <a:pos x="wd2" y="hd2"/>
              </a:cxn>
              <a:cxn ang="16200000">
                <a:pos x="wd2" y="hd2"/>
              </a:cxn>
            </a:cxnLst>
            <a:rect l="0" t="0" r="r" b="b"/>
            <a:pathLst>
              <a:path w="21600" h="21600" extrusionOk="0">
                <a:moveTo>
                  <a:pt x="9221" y="0"/>
                </a:moveTo>
                <a:cubicBezTo>
                  <a:pt x="7359" y="0"/>
                  <a:pt x="5756" y="528"/>
                  <a:pt x="4439" y="1584"/>
                </a:cubicBezTo>
                <a:cubicBezTo>
                  <a:pt x="3120" y="2639"/>
                  <a:pt x="2469" y="3908"/>
                  <a:pt x="2469" y="5400"/>
                </a:cubicBezTo>
                <a:cubicBezTo>
                  <a:pt x="2469" y="6891"/>
                  <a:pt x="3120" y="8161"/>
                  <a:pt x="4439" y="9216"/>
                </a:cubicBezTo>
                <a:cubicBezTo>
                  <a:pt x="5756" y="10272"/>
                  <a:pt x="7359" y="10800"/>
                  <a:pt x="9221" y="10800"/>
                </a:cubicBezTo>
                <a:cubicBezTo>
                  <a:pt x="11085" y="10800"/>
                  <a:pt x="12687" y="10272"/>
                  <a:pt x="14004" y="9216"/>
                </a:cubicBezTo>
                <a:cubicBezTo>
                  <a:pt x="15321" y="8161"/>
                  <a:pt x="15973" y="6891"/>
                  <a:pt x="15973" y="5400"/>
                </a:cubicBezTo>
                <a:cubicBezTo>
                  <a:pt x="15973" y="3909"/>
                  <a:pt x="15321" y="2639"/>
                  <a:pt x="14004" y="1584"/>
                </a:cubicBezTo>
                <a:cubicBezTo>
                  <a:pt x="12687" y="528"/>
                  <a:pt x="11085" y="0"/>
                  <a:pt x="9221" y="0"/>
                </a:cubicBezTo>
                <a:close/>
                <a:moveTo>
                  <a:pt x="2938" y="9891"/>
                </a:moveTo>
                <a:cubicBezTo>
                  <a:pt x="2224" y="9891"/>
                  <a:pt x="1561" y="9989"/>
                  <a:pt x="969" y="10177"/>
                </a:cubicBezTo>
                <a:cubicBezTo>
                  <a:pt x="591" y="10297"/>
                  <a:pt x="304" y="10473"/>
                  <a:pt x="0" y="10644"/>
                </a:cubicBezTo>
                <a:cubicBezTo>
                  <a:pt x="203" y="10785"/>
                  <a:pt x="477" y="10873"/>
                  <a:pt x="656" y="11034"/>
                </a:cubicBezTo>
                <a:cubicBezTo>
                  <a:pt x="1233" y="11551"/>
                  <a:pt x="1743" y="12169"/>
                  <a:pt x="2188" y="12903"/>
                </a:cubicBezTo>
                <a:cubicBezTo>
                  <a:pt x="2633" y="13637"/>
                  <a:pt x="2988" y="14388"/>
                  <a:pt x="3251" y="15162"/>
                </a:cubicBezTo>
                <a:cubicBezTo>
                  <a:pt x="3514" y="15934"/>
                  <a:pt x="3734" y="16775"/>
                  <a:pt x="3907" y="17680"/>
                </a:cubicBezTo>
                <a:cubicBezTo>
                  <a:pt x="4080" y="18584"/>
                  <a:pt x="4192" y="19418"/>
                  <a:pt x="4251" y="20198"/>
                </a:cubicBezTo>
                <a:cubicBezTo>
                  <a:pt x="4284" y="20651"/>
                  <a:pt x="4300" y="21134"/>
                  <a:pt x="4314" y="21600"/>
                </a:cubicBezTo>
                <a:lnTo>
                  <a:pt x="16911" y="21600"/>
                </a:lnTo>
                <a:cubicBezTo>
                  <a:pt x="18328" y="21600"/>
                  <a:pt x="19462" y="21265"/>
                  <a:pt x="20318" y="20613"/>
                </a:cubicBezTo>
                <a:cubicBezTo>
                  <a:pt x="21173" y="19961"/>
                  <a:pt x="21600" y="19091"/>
                  <a:pt x="21600" y="17965"/>
                </a:cubicBezTo>
                <a:cubicBezTo>
                  <a:pt x="21600" y="17469"/>
                  <a:pt x="21578" y="16985"/>
                  <a:pt x="21537" y="16512"/>
                </a:cubicBezTo>
                <a:cubicBezTo>
                  <a:pt x="21496" y="16038"/>
                  <a:pt x="21410" y="15502"/>
                  <a:pt x="21287" y="14954"/>
                </a:cubicBezTo>
                <a:cubicBezTo>
                  <a:pt x="21164" y="14405"/>
                  <a:pt x="21005" y="13917"/>
                  <a:pt x="20818" y="13448"/>
                </a:cubicBezTo>
                <a:cubicBezTo>
                  <a:pt x="20631" y="12979"/>
                  <a:pt x="20384" y="12518"/>
                  <a:pt x="20068" y="12072"/>
                </a:cubicBezTo>
                <a:cubicBezTo>
                  <a:pt x="19752" y="11627"/>
                  <a:pt x="19384" y="11244"/>
                  <a:pt x="18974" y="10930"/>
                </a:cubicBezTo>
                <a:cubicBezTo>
                  <a:pt x="18563" y="10616"/>
                  <a:pt x="18064" y="10365"/>
                  <a:pt x="17474" y="10177"/>
                </a:cubicBezTo>
                <a:cubicBezTo>
                  <a:pt x="16882" y="9989"/>
                  <a:pt x="16218" y="9891"/>
                  <a:pt x="15504" y="9891"/>
                </a:cubicBezTo>
                <a:cubicBezTo>
                  <a:pt x="15399" y="9891"/>
                  <a:pt x="15172" y="10001"/>
                  <a:pt x="14785" y="10203"/>
                </a:cubicBezTo>
                <a:cubicBezTo>
                  <a:pt x="14398" y="10405"/>
                  <a:pt x="13958" y="10630"/>
                  <a:pt x="13473" y="10878"/>
                </a:cubicBezTo>
                <a:cubicBezTo>
                  <a:pt x="12987" y="11127"/>
                  <a:pt x="12344" y="11351"/>
                  <a:pt x="11566" y="11553"/>
                </a:cubicBezTo>
                <a:cubicBezTo>
                  <a:pt x="10786" y="11755"/>
                  <a:pt x="10006" y="11838"/>
                  <a:pt x="9221" y="11838"/>
                </a:cubicBezTo>
                <a:cubicBezTo>
                  <a:pt x="8437" y="11839"/>
                  <a:pt x="7657" y="11755"/>
                  <a:pt x="6877" y="11553"/>
                </a:cubicBezTo>
                <a:cubicBezTo>
                  <a:pt x="6098" y="11351"/>
                  <a:pt x="5456" y="11127"/>
                  <a:pt x="4970" y="10878"/>
                </a:cubicBezTo>
                <a:cubicBezTo>
                  <a:pt x="4484" y="10630"/>
                  <a:pt x="4044" y="10405"/>
                  <a:pt x="3657" y="10203"/>
                </a:cubicBezTo>
                <a:cubicBezTo>
                  <a:pt x="3271" y="10002"/>
                  <a:pt x="3044" y="9891"/>
                  <a:pt x="2938" y="9891"/>
                </a:cubicBezTo>
                <a:close/>
              </a:path>
            </a:pathLst>
          </a:custGeom>
          <a:solidFill>
            <a:srgbClr val="8899A7"/>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025" name="Shape 8025"/>
          <p:cNvSpPr/>
          <p:nvPr/>
        </p:nvSpPr>
        <p:spPr>
          <a:xfrm>
            <a:off x="8283525" y="8465061"/>
            <a:ext cx="584201" cy="384635"/>
          </a:xfrm>
          <a:custGeom>
            <a:avLst/>
            <a:gdLst/>
            <a:ahLst/>
            <a:cxnLst>
              <a:cxn ang="0">
                <a:pos x="wd2" y="hd2"/>
              </a:cxn>
              <a:cxn ang="5400000">
                <a:pos x="wd2" y="hd2"/>
              </a:cxn>
              <a:cxn ang="10800000">
                <a:pos x="wd2" y="hd2"/>
              </a:cxn>
              <a:cxn ang="16200000">
                <a:pos x="wd2" y="hd2"/>
              </a:cxn>
            </a:cxnLst>
            <a:rect l="0" t="0" r="r" b="b"/>
            <a:pathLst>
              <a:path w="21600" h="21600" extrusionOk="0">
                <a:moveTo>
                  <a:pt x="0" y="19146"/>
                </a:moveTo>
                <a:lnTo>
                  <a:pt x="0" y="6965"/>
                </a:lnTo>
                <a:cubicBezTo>
                  <a:pt x="354" y="7466"/>
                  <a:pt x="759" y="7911"/>
                  <a:pt x="1217" y="8300"/>
                </a:cubicBezTo>
                <a:cubicBezTo>
                  <a:pt x="4126" y="10816"/>
                  <a:pt x="6123" y="12580"/>
                  <a:pt x="7208" y="13592"/>
                </a:cubicBezTo>
                <a:cubicBezTo>
                  <a:pt x="7666" y="14022"/>
                  <a:pt x="8038" y="14357"/>
                  <a:pt x="8323" y="14597"/>
                </a:cubicBezTo>
                <a:cubicBezTo>
                  <a:pt x="8608" y="14837"/>
                  <a:pt x="8988" y="15083"/>
                  <a:pt x="9462" y="15334"/>
                </a:cubicBezTo>
                <a:cubicBezTo>
                  <a:pt x="9936" y="15584"/>
                  <a:pt x="10378" y="15709"/>
                  <a:pt x="10788" y="15709"/>
                </a:cubicBezTo>
                <a:lnTo>
                  <a:pt x="10800" y="15709"/>
                </a:lnTo>
                <a:lnTo>
                  <a:pt x="10812" y="15709"/>
                </a:lnTo>
                <a:cubicBezTo>
                  <a:pt x="11222" y="15709"/>
                  <a:pt x="11664" y="15584"/>
                  <a:pt x="12138" y="15334"/>
                </a:cubicBezTo>
                <a:cubicBezTo>
                  <a:pt x="12612" y="15083"/>
                  <a:pt x="12992" y="14837"/>
                  <a:pt x="13277" y="14597"/>
                </a:cubicBezTo>
                <a:cubicBezTo>
                  <a:pt x="13562" y="14357"/>
                  <a:pt x="13934" y="14022"/>
                  <a:pt x="14392" y="13592"/>
                </a:cubicBezTo>
                <a:cubicBezTo>
                  <a:pt x="15758" y="12334"/>
                  <a:pt x="17759" y="10570"/>
                  <a:pt x="20395" y="8300"/>
                </a:cubicBezTo>
                <a:cubicBezTo>
                  <a:pt x="20853" y="7901"/>
                  <a:pt x="21254" y="7456"/>
                  <a:pt x="21600" y="6965"/>
                </a:cubicBezTo>
                <a:lnTo>
                  <a:pt x="21600" y="19146"/>
                </a:lnTo>
                <a:cubicBezTo>
                  <a:pt x="21600" y="19821"/>
                  <a:pt x="21411" y="20398"/>
                  <a:pt x="21033" y="20879"/>
                </a:cubicBezTo>
                <a:cubicBezTo>
                  <a:pt x="20656" y="21360"/>
                  <a:pt x="20202" y="21600"/>
                  <a:pt x="19671" y="21600"/>
                </a:cubicBezTo>
                <a:lnTo>
                  <a:pt x="1929" y="21600"/>
                </a:lnTo>
                <a:cubicBezTo>
                  <a:pt x="1398" y="21600"/>
                  <a:pt x="944" y="21360"/>
                  <a:pt x="567" y="20879"/>
                </a:cubicBezTo>
                <a:cubicBezTo>
                  <a:pt x="189" y="20398"/>
                  <a:pt x="0" y="19821"/>
                  <a:pt x="0" y="19146"/>
                </a:cubicBezTo>
                <a:close/>
                <a:moveTo>
                  <a:pt x="0" y="2792"/>
                </a:moveTo>
                <a:cubicBezTo>
                  <a:pt x="0" y="1995"/>
                  <a:pt x="167" y="1330"/>
                  <a:pt x="500" y="798"/>
                </a:cubicBezTo>
                <a:cubicBezTo>
                  <a:pt x="834" y="266"/>
                  <a:pt x="1310" y="0"/>
                  <a:pt x="1929" y="0"/>
                </a:cubicBezTo>
                <a:lnTo>
                  <a:pt x="19671" y="0"/>
                </a:lnTo>
                <a:cubicBezTo>
                  <a:pt x="20194" y="0"/>
                  <a:pt x="20646" y="241"/>
                  <a:pt x="21028" y="722"/>
                </a:cubicBezTo>
                <a:cubicBezTo>
                  <a:pt x="21409" y="1202"/>
                  <a:pt x="21600" y="1780"/>
                  <a:pt x="21600" y="2455"/>
                </a:cubicBezTo>
                <a:cubicBezTo>
                  <a:pt x="21600" y="3263"/>
                  <a:pt x="21403" y="4035"/>
                  <a:pt x="21009" y="4771"/>
                </a:cubicBezTo>
                <a:cubicBezTo>
                  <a:pt x="20616" y="5508"/>
                  <a:pt x="20125" y="6137"/>
                  <a:pt x="19539" y="6658"/>
                </a:cubicBezTo>
                <a:cubicBezTo>
                  <a:pt x="16517" y="9327"/>
                  <a:pt x="14637" y="10990"/>
                  <a:pt x="13898" y="11644"/>
                </a:cubicBezTo>
                <a:cubicBezTo>
                  <a:pt x="13817" y="11716"/>
                  <a:pt x="13647" y="11871"/>
                  <a:pt x="13385" y="12112"/>
                </a:cubicBezTo>
                <a:cubicBezTo>
                  <a:pt x="13124" y="12353"/>
                  <a:pt x="12907" y="12547"/>
                  <a:pt x="12735" y="12695"/>
                </a:cubicBezTo>
                <a:cubicBezTo>
                  <a:pt x="12562" y="12843"/>
                  <a:pt x="12353" y="13009"/>
                  <a:pt x="12108" y="13193"/>
                </a:cubicBezTo>
                <a:cubicBezTo>
                  <a:pt x="11863" y="13378"/>
                  <a:pt x="11632" y="13516"/>
                  <a:pt x="11415" y="13608"/>
                </a:cubicBezTo>
                <a:cubicBezTo>
                  <a:pt x="11198" y="13700"/>
                  <a:pt x="10997" y="13745"/>
                  <a:pt x="10812" y="13745"/>
                </a:cubicBezTo>
                <a:lnTo>
                  <a:pt x="10800" y="13745"/>
                </a:lnTo>
                <a:lnTo>
                  <a:pt x="10788" y="13745"/>
                </a:lnTo>
                <a:cubicBezTo>
                  <a:pt x="10603" y="13745"/>
                  <a:pt x="10402" y="13700"/>
                  <a:pt x="10185" y="13608"/>
                </a:cubicBezTo>
                <a:cubicBezTo>
                  <a:pt x="9968" y="13516"/>
                  <a:pt x="9737" y="13378"/>
                  <a:pt x="9492" y="13193"/>
                </a:cubicBezTo>
                <a:cubicBezTo>
                  <a:pt x="9247" y="13009"/>
                  <a:pt x="9038" y="12843"/>
                  <a:pt x="8865" y="12695"/>
                </a:cubicBezTo>
                <a:cubicBezTo>
                  <a:pt x="8693" y="12547"/>
                  <a:pt x="8475" y="12353"/>
                  <a:pt x="8215" y="12112"/>
                </a:cubicBezTo>
                <a:cubicBezTo>
                  <a:pt x="7953" y="11871"/>
                  <a:pt x="7783" y="11716"/>
                  <a:pt x="7702" y="11644"/>
                </a:cubicBezTo>
                <a:cubicBezTo>
                  <a:pt x="6971" y="10990"/>
                  <a:pt x="5918" y="10056"/>
                  <a:pt x="4544" y="8844"/>
                </a:cubicBezTo>
                <a:cubicBezTo>
                  <a:pt x="3170" y="7632"/>
                  <a:pt x="2346" y="6904"/>
                  <a:pt x="2073" y="6658"/>
                </a:cubicBezTo>
                <a:cubicBezTo>
                  <a:pt x="1575" y="6228"/>
                  <a:pt x="1105" y="5638"/>
                  <a:pt x="663" y="4886"/>
                </a:cubicBezTo>
                <a:cubicBezTo>
                  <a:pt x="221" y="4134"/>
                  <a:pt x="0" y="3436"/>
                  <a:pt x="0" y="2792"/>
                </a:cubicBezTo>
                <a:close/>
              </a:path>
            </a:pathLst>
          </a:custGeom>
          <a:solidFill>
            <a:srgbClr val="8899A7"/>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026" name="Shape 8026"/>
          <p:cNvSpPr/>
          <p:nvPr/>
        </p:nvSpPr>
        <p:spPr>
          <a:xfrm>
            <a:off x="7978516" y="8236931"/>
            <a:ext cx="1194218" cy="859993"/>
          </a:xfrm>
          <a:prstGeom prst="roundRect">
            <a:avLst>
              <a:gd name="adj" fmla="val 13324"/>
            </a:avLst>
          </a:prstGeom>
          <a:ln w="381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027" name="Shape 8027"/>
          <p:cNvSpPr/>
          <p:nvPr/>
        </p:nvSpPr>
        <p:spPr>
          <a:xfrm>
            <a:off x="-25400" y="13521980"/>
            <a:ext cx="9550400" cy="1"/>
          </a:xfrm>
          <a:prstGeom prst="line">
            <a:avLst/>
          </a:prstGeom>
          <a:ln w="12700">
            <a:solidFill>
              <a:srgbClr val="A6AAA9">
                <a:alpha val="4975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028" name="Shape 8028"/>
          <p:cNvSpPr/>
          <p:nvPr/>
        </p:nvSpPr>
        <p:spPr>
          <a:xfrm>
            <a:off x="2040667" y="9832073"/>
            <a:ext cx="2624523"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4">
                <a:solidFill>
                  <a:srgbClr val="000000"/>
                </a:solidFill>
                <a:latin typeface="Helvetica Neue Medium"/>
                <a:ea typeface="Helvetica Neue Medium"/>
                <a:cs typeface="Helvetica Neue Medium"/>
                <a:sym typeface="Helvetica Neue Medium"/>
              </a:defRPr>
            </a:lvl1pPr>
          </a:lstStyle>
          <a:p>
            <a:pPr lvl="0">
              <a:defRPr sz="1800" spc="0"/>
            </a:pPr>
            <a:r>
              <a:rPr sz="3200" spc="64"/>
              <a:t>Lara Mitchell</a:t>
            </a:r>
          </a:p>
        </p:txBody>
      </p:sp>
      <p:sp>
        <p:nvSpPr>
          <p:cNvPr id="8029" name="Shape 8029"/>
          <p:cNvSpPr/>
          <p:nvPr/>
        </p:nvSpPr>
        <p:spPr>
          <a:xfrm>
            <a:off x="4810500" y="9888566"/>
            <a:ext cx="1529732"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A6AAA9"/>
                </a:solidFill>
                <a:latin typeface="+mn-lt"/>
                <a:ea typeface="+mn-ea"/>
                <a:cs typeface="+mn-cs"/>
                <a:sym typeface="Helvetica Neue"/>
              </a:defRPr>
            </a:lvl1pPr>
          </a:lstStyle>
          <a:p>
            <a:pPr lvl="0">
              <a:defRPr sz="1800" spc="0">
                <a:solidFill>
                  <a:srgbClr val="000000"/>
                </a:solidFill>
              </a:defRPr>
            </a:pPr>
            <a:r>
              <a:rPr sz="2800" spc="56">
                <a:solidFill>
                  <a:srgbClr val="A6AAA9"/>
                </a:solidFill>
              </a:rPr>
              <a:t>@Mari18</a:t>
            </a:r>
          </a:p>
        </p:txBody>
      </p:sp>
      <p:sp>
        <p:nvSpPr>
          <p:cNvPr id="8030" name="Shape 8030"/>
          <p:cNvSpPr/>
          <p:nvPr/>
        </p:nvSpPr>
        <p:spPr>
          <a:xfrm>
            <a:off x="8380481" y="9888566"/>
            <a:ext cx="822088"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A6AAA9"/>
                </a:solidFill>
                <a:latin typeface="+mn-lt"/>
                <a:ea typeface="+mn-ea"/>
                <a:cs typeface="+mn-cs"/>
                <a:sym typeface="Helvetica Neue"/>
              </a:defRPr>
            </a:lvl1pPr>
          </a:lstStyle>
          <a:p>
            <a:pPr lvl="0">
              <a:defRPr sz="1800" spc="0">
                <a:solidFill>
                  <a:srgbClr val="000000"/>
                </a:solidFill>
              </a:defRPr>
            </a:pPr>
            <a:r>
              <a:rPr sz="2800" spc="56">
                <a:solidFill>
                  <a:srgbClr val="A6AAA9"/>
                </a:solidFill>
              </a:rPr>
              <a:t>13m</a:t>
            </a:r>
          </a:p>
        </p:txBody>
      </p:sp>
      <p:sp>
        <p:nvSpPr>
          <p:cNvPr id="8031" name="Shape 8031"/>
          <p:cNvSpPr/>
          <p:nvPr/>
        </p:nvSpPr>
        <p:spPr>
          <a:xfrm>
            <a:off x="2031788" y="10428710"/>
            <a:ext cx="7163198" cy="214968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lnSpc>
                <a:spcPct val="110000"/>
              </a:lnSpc>
              <a:defRPr sz="1800">
                <a:solidFill>
                  <a:srgbClr val="000000"/>
                </a:solidFill>
              </a:defRPr>
            </a:pPr>
            <a:r>
              <a:rPr sz="3200" spc="32">
                <a:latin typeface="+mn-lt"/>
                <a:ea typeface="+mn-ea"/>
                <a:cs typeface="+mn-cs"/>
                <a:sym typeface="Helvetica Neue"/>
              </a:rPr>
              <a:t>I got selected in the NYC Tri Lottery! I</a:t>
            </a:r>
          </a:p>
          <a:p>
            <a:pPr lvl="0" algn="l">
              <a:lnSpc>
                <a:spcPct val="110000"/>
              </a:lnSpc>
              <a:defRPr sz="1800">
                <a:solidFill>
                  <a:srgbClr val="000000"/>
                </a:solidFill>
              </a:defRPr>
            </a:pPr>
            <a:r>
              <a:rPr sz="3200" spc="32">
                <a:latin typeface="+mn-lt"/>
                <a:ea typeface="+mn-ea"/>
                <a:cs typeface="+mn-cs"/>
                <a:sym typeface="Helvetica Neue"/>
              </a:rPr>
              <a:t>guess this means I’ll actually have to</a:t>
            </a:r>
          </a:p>
          <a:p>
            <a:pPr lvl="0" algn="l">
              <a:lnSpc>
                <a:spcPct val="110000"/>
              </a:lnSpc>
              <a:defRPr sz="1800">
                <a:solidFill>
                  <a:srgbClr val="000000"/>
                </a:solidFill>
              </a:defRPr>
            </a:pPr>
            <a:r>
              <a:rPr sz="3200" spc="32">
                <a:latin typeface="+mn-lt"/>
                <a:ea typeface="+mn-ea"/>
                <a:cs typeface="+mn-cs"/>
                <a:sym typeface="Helvetica Neue"/>
              </a:rPr>
              <a:t>do this thing. cc @sheenahalili</a:t>
            </a:r>
          </a:p>
          <a:p>
            <a:pPr lvl="0" algn="l">
              <a:lnSpc>
                <a:spcPct val="110000"/>
              </a:lnSpc>
              <a:defRPr sz="1800">
                <a:solidFill>
                  <a:srgbClr val="000000"/>
                </a:solidFill>
              </a:defRPr>
            </a:pPr>
            <a:r>
              <a:rPr sz="3200" spc="32">
                <a:latin typeface="+mn-lt"/>
                <a:ea typeface="+mn-ea"/>
                <a:cs typeface="+mn-cs"/>
                <a:sym typeface="Helvetica Neue"/>
              </a:rPr>
              <a:t>@shawie</a:t>
            </a:r>
          </a:p>
        </p:txBody>
      </p:sp>
      <p:grpSp>
        <p:nvGrpSpPr>
          <p:cNvPr id="8034" name="Group 8034"/>
          <p:cNvGrpSpPr/>
          <p:nvPr/>
        </p:nvGrpSpPr>
        <p:grpSpPr>
          <a:xfrm>
            <a:off x="2005666" y="12833202"/>
            <a:ext cx="483291" cy="347297"/>
            <a:chOff x="0" y="0"/>
            <a:chExt cx="483289" cy="347295"/>
          </a:xfrm>
        </p:grpSpPr>
        <p:sp>
          <p:nvSpPr>
            <p:cNvPr id="8032" name="Shape 8032"/>
            <p:cNvSpPr/>
            <p:nvPr/>
          </p:nvSpPr>
          <p:spPr>
            <a:xfrm>
              <a:off x="224988" y="130547"/>
              <a:ext cx="258302" cy="193531"/>
            </a:xfrm>
            <a:custGeom>
              <a:avLst/>
              <a:gdLst/>
              <a:ahLst/>
              <a:cxnLst>
                <a:cxn ang="0">
                  <a:pos x="wd2" y="hd2"/>
                </a:cxn>
                <a:cxn ang="5400000">
                  <a:pos x="wd2" y="hd2"/>
                </a:cxn>
                <a:cxn ang="10800000">
                  <a:pos x="wd2" y="hd2"/>
                </a:cxn>
                <a:cxn ang="16200000">
                  <a:pos x="wd2" y="hd2"/>
                </a:cxn>
              </a:cxnLst>
              <a:rect l="0" t="0" r="r" b="b"/>
              <a:pathLst>
                <a:path w="21600" h="20449" extrusionOk="0">
                  <a:moveTo>
                    <a:pt x="0" y="6785"/>
                  </a:moveTo>
                  <a:lnTo>
                    <a:pt x="0" y="2759"/>
                  </a:lnTo>
                  <a:cubicBezTo>
                    <a:pt x="0" y="2203"/>
                    <a:pt x="168" y="1713"/>
                    <a:pt x="467" y="1336"/>
                  </a:cubicBezTo>
                  <a:cubicBezTo>
                    <a:pt x="765" y="958"/>
                    <a:pt x="1153" y="746"/>
                    <a:pt x="1593" y="746"/>
                  </a:cubicBezTo>
                  <a:cubicBezTo>
                    <a:pt x="6305" y="-926"/>
                    <a:pt x="11364" y="246"/>
                    <a:pt x="15301" y="3921"/>
                  </a:cubicBezTo>
                  <a:cubicBezTo>
                    <a:pt x="18841" y="7227"/>
                    <a:pt x="21125" y="12252"/>
                    <a:pt x="21600" y="17782"/>
                  </a:cubicBezTo>
                  <a:cubicBezTo>
                    <a:pt x="21296" y="18884"/>
                    <a:pt x="20624" y="19762"/>
                    <a:pt x="19762" y="20181"/>
                  </a:cubicBezTo>
                  <a:cubicBezTo>
                    <a:pt x="18748" y="20674"/>
                    <a:pt x="17605" y="20478"/>
                    <a:pt x="16732" y="19660"/>
                  </a:cubicBezTo>
                  <a:cubicBezTo>
                    <a:pt x="16236" y="16182"/>
                    <a:pt x="14732" y="13063"/>
                    <a:pt x="12513" y="10911"/>
                  </a:cubicBezTo>
                  <a:cubicBezTo>
                    <a:pt x="9399" y="7891"/>
                    <a:pt x="5279" y="7094"/>
                    <a:pt x="1593" y="8798"/>
                  </a:cubicBezTo>
                  <a:cubicBezTo>
                    <a:pt x="1153" y="8798"/>
                    <a:pt x="765" y="8585"/>
                    <a:pt x="467" y="8208"/>
                  </a:cubicBezTo>
                  <a:cubicBezTo>
                    <a:pt x="168" y="7831"/>
                    <a:pt x="0" y="7341"/>
                    <a:pt x="0" y="6785"/>
                  </a:cubicBezTo>
                  <a:close/>
                </a:path>
              </a:pathLst>
            </a:custGeom>
            <a:solidFill>
              <a:srgbClr val="CCD6DD"/>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033" name="Shape 8033"/>
            <p:cNvSpPr/>
            <p:nvPr/>
          </p:nvSpPr>
          <p:spPr>
            <a:xfrm rot="16200000">
              <a:off x="-44498" y="44497"/>
              <a:ext cx="347297" cy="25830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CCD6DD"/>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8037" name="Group 8037"/>
          <p:cNvGrpSpPr/>
          <p:nvPr/>
        </p:nvGrpSpPr>
        <p:grpSpPr>
          <a:xfrm>
            <a:off x="3851937" y="12856710"/>
            <a:ext cx="313101" cy="317651"/>
            <a:chOff x="0" y="0"/>
            <a:chExt cx="313099" cy="317650"/>
          </a:xfrm>
        </p:grpSpPr>
        <p:sp>
          <p:nvSpPr>
            <p:cNvPr id="8035" name="Shape 8035"/>
            <p:cNvSpPr/>
            <p:nvPr/>
          </p:nvSpPr>
          <p:spPr>
            <a:xfrm flipH="1">
              <a:off x="-1" y="0"/>
              <a:ext cx="215108" cy="249480"/>
            </a:xfrm>
            <a:custGeom>
              <a:avLst/>
              <a:gdLst/>
              <a:ahLst/>
              <a:cxnLst>
                <a:cxn ang="0">
                  <a:pos x="wd2" y="hd2"/>
                </a:cxn>
                <a:cxn ang="5400000">
                  <a:pos x="wd2" y="hd2"/>
                </a:cxn>
                <a:cxn ang="10800000">
                  <a:pos x="wd2" y="hd2"/>
                </a:cxn>
                <a:cxn ang="16200000">
                  <a:pos x="wd2" y="hd2"/>
                </a:cxn>
              </a:cxnLst>
              <a:rect l="0" t="0" r="r" b="b"/>
              <a:pathLst>
                <a:path w="21596" h="21597" extrusionOk="0">
                  <a:moveTo>
                    <a:pt x="3528" y="0"/>
                  </a:moveTo>
                  <a:cubicBezTo>
                    <a:pt x="2932" y="51"/>
                    <a:pt x="2417" y="222"/>
                    <a:pt x="1973" y="468"/>
                  </a:cubicBezTo>
                  <a:cubicBezTo>
                    <a:pt x="1209" y="891"/>
                    <a:pt x="708" y="1520"/>
                    <a:pt x="355" y="2172"/>
                  </a:cubicBezTo>
                  <a:cubicBezTo>
                    <a:pt x="212" y="2436"/>
                    <a:pt x="92" y="2705"/>
                    <a:pt x="0" y="2989"/>
                  </a:cubicBezTo>
                  <a:lnTo>
                    <a:pt x="0" y="19804"/>
                  </a:lnTo>
                  <a:cubicBezTo>
                    <a:pt x="11" y="20801"/>
                    <a:pt x="1127" y="21600"/>
                    <a:pt x="2495" y="21597"/>
                  </a:cubicBezTo>
                  <a:cubicBezTo>
                    <a:pt x="3861" y="21594"/>
                    <a:pt x="4953" y="20800"/>
                    <a:pt x="4953" y="19804"/>
                  </a:cubicBezTo>
                  <a:lnTo>
                    <a:pt x="4953" y="3612"/>
                  </a:lnTo>
                  <a:lnTo>
                    <a:pt x="19101" y="3612"/>
                  </a:lnTo>
                  <a:cubicBezTo>
                    <a:pt x="20469" y="3620"/>
                    <a:pt x="21591" y="2817"/>
                    <a:pt x="21596" y="1819"/>
                  </a:cubicBezTo>
                  <a:cubicBezTo>
                    <a:pt x="21600" y="823"/>
                    <a:pt x="20467" y="0"/>
                    <a:pt x="19101" y="0"/>
                  </a:cubicBezTo>
                  <a:lnTo>
                    <a:pt x="3528" y="0"/>
                  </a:lnTo>
                  <a:close/>
                </a:path>
              </a:pathLst>
            </a:custGeom>
            <a:solidFill>
              <a:srgbClr val="CCD6DD"/>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036" name="Shape 8036"/>
            <p:cNvSpPr/>
            <p:nvPr/>
          </p:nvSpPr>
          <p:spPr>
            <a:xfrm rot="10800000" flipH="1">
              <a:off x="63620" y="188019"/>
              <a:ext cx="249480" cy="1296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CCD6DD"/>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8040" name="Group 8040"/>
          <p:cNvGrpSpPr/>
          <p:nvPr/>
        </p:nvGrpSpPr>
        <p:grpSpPr>
          <a:xfrm rot="10800000">
            <a:off x="3597386" y="12848025"/>
            <a:ext cx="313101" cy="317651"/>
            <a:chOff x="0" y="0"/>
            <a:chExt cx="313099" cy="317650"/>
          </a:xfrm>
        </p:grpSpPr>
        <p:sp>
          <p:nvSpPr>
            <p:cNvPr id="8038" name="Shape 8038"/>
            <p:cNvSpPr/>
            <p:nvPr/>
          </p:nvSpPr>
          <p:spPr>
            <a:xfrm flipH="1">
              <a:off x="-1" y="0"/>
              <a:ext cx="215108" cy="249480"/>
            </a:xfrm>
            <a:custGeom>
              <a:avLst/>
              <a:gdLst/>
              <a:ahLst/>
              <a:cxnLst>
                <a:cxn ang="0">
                  <a:pos x="wd2" y="hd2"/>
                </a:cxn>
                <a:cxn ang="5400000">
                  <a:pos x="wd2" y="hd2"/>
                </a:cxn>
                <a:cxn ang="10800000">
                  <a:pos x="wd2" y="hd2"/>
                </a:cxn>
                <a:cxn ang="16200000">
                  <a:pos x="wd2" y="hd2"/>
                </a:cxn>
              </a:cxnLst>
              <a:rect l="0" t="0" r="r" b="b"/>
              <a:pathLst>
                <a:path w="21596" h="21597" extrusionOk="0">
                  <a:moveTo>
                    <a:pt x="3528" y="0"/>
                  </a:moveTo>
                  <a:cubicBezTo>
                    <a:pt x="2932" y="51"/>
                    <a:pt x="2417" y="222"/>
                    <a:pt x="1973" y="468"/>
                  </a:cubicBezTo>
                  <a:cubicBezTo>
                    <a:pt x="1209" y="891"/>
                    <a:pt x="708" y="1520"/>
                    <a:pt x="355" y="2172"/>
                  </a:cubicBezTo>
                  <a:cubicBezTo>
                    <a:pt x="212" y="2436"/>
                    <a:pt x="92" y="2705"/>
                    <a:pt x="0" y="2989"/>
                  </a:cubicBezTo>
                  <a:lnTo>
                    <a:pt x="0" y="19804"/>
                  </a:lnTo>
                  <a:cubicBezTo>
                    <a:pt x="11" y="20801"/>
                    <a:pt x="1127" y="21600"/>
                    <a:pt x="2495" y="21597"/>
                  </a:cubicBezTo>
                  <a:cubicBezTo>
                    <a:pt x="3861" y="21594"/>
                    <a:pt x="4953" y="20800"/>
                    <a:pt x="4953" y="19804"/>
                  </a:cubicBezTo>
                  <a:lnTo>
                    <a:pt x="4953" y="3612"/>
                  </a:lnTo>
                  <a:lnTo>
                    <a:pt x="19101" y="3612"/>
                  </a:lnTo>
                  <a:cubicBezTo>
                    <a:pt x="20469" y="3620"/>
                    <a:pt x="21591" y="2817"/>
                    <a:pt x="21596" y="1819"/>
                  </a:cubicBezTo>
                  <a:cubicBezTo>
                    <a:pt x="21600" y="823"/>
                    <a:pt x="20467" y="0"/>
                    <a:pt x="19101" y="0"/>
                  </a:cubicBezTo>
                  <a:lnTo>
                    <a:pt x="3528" y="0"/>
                  </a:lnTo>
                  <a:close/>
                </a:path>
              </a:pathLst>
            </a:custGeom>
            <a:solidFill>
              <a:srgbClr val="CCD6DD"/>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039" name="Shape 8039"/>
            <p:cNvSpPr/>
            <p:nvPr/>
          </p:nvSpPr>
          <p:spPr>
            <a:xfrm rot="10800000" flipH="1">
              <a:off x="63620" y="188019"/>
              <a:ext cx="249480" cy="1296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CCD6DD"/>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8041" name="Shape 8041"/>
          <p:cNvSpPr/>
          <p:nvPr/>
        </p:nvSpPr>
        <p:spPr>
          <a:xfrm>
            <a:off x="5222802" y="12755322"/>
            <a:ext cx="431438" cy="4278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CCD6DD"/>
          </a:solidFill>
          <a:ln w="12700">
            <a:miter lim="400000"/>
          </a:ln>
        </p:spPr>
        <p:txBody>
          <a:bodyPr lIns="0" tIns="0" rIns="0" bIns="0" anchor="ctr"/>
          <a:lstStyle/>
          <a:p>
            <a:pPr lvl="0"/>
            <a:endParaRPr/>
          </a:p>
        </p:txBody>
      </p:sp>
      <p:sp>
        <p:nvSpPr>
          <p:cNvPr id="8042" name="Shape 8042"/>
          <p:cNvSpPr/>
          <p:nvPr/>
        </p:nvSpPr>
        <p:spPr>
          <a:xfrm>
            <a:off x="2061065" y="13679099"/>
            <a:ext cx="2624523"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4">
                <a:solidFill>
                  <a:srgbClr val="000000"/>
                </a:solidFill>
                <a:latin typeface="Helvetica Neue Medium"/>
                <a:ea typeface="Helvetica Neue Medium"/>
                <a:cs typeface="Helvetica Neue Medium"/>
                <a:sym typeface="Helvetica Neue Medium"/>
              </a:defRPr>
            </a:lvl1pPr>
          </a:lstStyle>
          <a:p>
            <a:pPr lvl="0">
              <a:defRPr sz="1800" spc="0"/>
            </a:pPr>
            <a:r>
              <a:rPr sz="3200" spc="64"/>
              <a:t>Lara Mitchell</a:t>
            </a:r>
          </a:p>
        </p:txBody>
      </p:sp>
      <p:sp>
        <p:nvSpPr>
          <p:cNvPr id="8043" name="Shape 8043"/>
          <p:cNvSpPr/>
          <p:nvPr/>
        </p:nvSpPr>
        <p:spPr>
          <a:xfrm>
            <a:off x="4830898" y="13735592"/>
            <a:ext cx="1529732" cy="51114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A6AAA9"/>
                </a:solidFill>
                <a:latin typeface="+mn-lt"/>
                <a:ea typeface="+mn-ea"/>
                <a:cs typeface="+mn-cs"/>
                <a:sym typeface="Helvetica Neue"/>
              </a:defRPr>
            </a:lvl1pPr>
          </a:lstStyle>
          <a:p>
            <a:pPr lvl="0">
              <a:defRPr sz="1800" spc="0">
                <a:solidFill>
                  <a:srgbClr val="000000"/>
                </a:solidFill>
              </a:defRPr>
            </a:pPr>
            <a:r>
              <a:rPr sz="2800" spc="56">
                <a:solidFill>
                  <a:srgbClr val="A6AAA9"/>
                </a:solidFill>
              </a:rPr>
              <a:t>@Mari18</a:t>
            </a:r>
          </a:p>
        </p:txBody>
      </p:sp>
      <p:sp>
        <p:nvSpPr>
          <p:cNvPr id="8044" name="Shape 8044"/>
          <p:cNvSpPr/>
          <p:nvPr/>
        </p:nvSpPr>
        <p:spPr>
          <a:xfrm>
            <a:off x="8676520" y="13735592"/>
            <a:ext cx="524807" cy="51114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A6AAA9"/>
                </a:solidFill>
                <a:latin typeface="+mn-lt"/>
                <a:ea typeface="+mn-ea"/>
                <a:cs typeface="+mn-cs"/>
                <a:sym typeface="Helvetica Neue"/>
              </a:defRPr>
            </a:lvl1pPr>
          </a:lstStyle>
          <a:p>
            <a:pPr lvl="0">
              <a:defRPr sz="1800" spc="0">
                <a:solidFill>
                  <a:srgbClr val="000000"/>
                </a:solidFill>
              </a:defRPr>
            </a:pPr>
            <a:r>
              <a:rPr sz="2800" spc="56">
                <a:solidFill>
                  <a:srgbClr val="A6AAA9"/>
                </a:solidFill>
              </a:rPr>
              <a:t>3d</a:t>
            </a:r>
          </a:p>
        </p:txBody>
      </p:sp>
      <p:sp>
        <p:nvSpPr>
          <p:cNvPr id="8045" name="Shape 8045"/>
          <p:cNvSpPr/>
          <p:nvPr/>
        </p:nvSpPr>
        <p:spPr>
          <a:xfrm>
            <a:off x="2014404" y="14233116"/>
            <a:ext cx="6148417" cy="109024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lnSpc>
                <a:spcPct val="110000"/>
              </a:lnSpc>
              <a:defRPr sz="1800">
                <a:solidFill>
                  <a:srgbClr val="000000"/>
                </a:solidFill>
              </a:defRPr>
            </a:pPr>
            <a:r>
              <a:rPr sz="3200" spc="32">
                <a:latin typeface="+mn-lt"/>
                <a:ea typeface="+mn-ea"/>
                <a:cs typeface="+mn-cs"/>
                <a:sym typeface="Helvetica Neue"/>
              </a:rPr>
              <a:t>Looking up the Bowery from my</a:t>
            </a:r>
          </a:p>
          <a:p>
            <a:pPr lvl="0" algn="l">
              <a:lnSpc>
                <a:spcPct val="110000"/>
              </a:lnSpc>
              <a:defRPr sz="1800">
                <a:solidFill>
                  <a:srgbClr val="000000"/>
                </a:solidFill>
              </a:defRPr>
            </a:pPr>
            <a:r>
              <a:rPr sz="3200" spc="32">
                <a:latin typeface="+mn-lt"/>
                <a:ea typeface="+mn-ea"/>
                <a:cs typeface="+mn-cs"/>
                <a:sym typeface="Helvetica Neue"/>
              </a:rPr>
              <a:t>AIrBnB: laramitchell.com/post/</a:t>
            </a:r>
          </a:p>
        </p:txBody>
      </p:sp>
      <p:sp>
        <p:nvSpPr>
          <p:cNvPr id="8046" name="Shape 8046"/>
          <p:cNvSpPr/>
          <p:nvPr/>
        </p:nvSpPr>
        <p:spPr>
          <a:xfrm>
            <a:off x="-31448" y="15486017"/>
            <a:ext cx="9655326" cy="1475238"/>
          </a:xfrm>
          <a:prstGeom prst="rect">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047" name="Shape 8047"/>
          <p:cNvSpPr/>
          <p:nvPr/>
        </p:nvSpPr>
        <p:spPr>
          <a:xfrm>
            <a:off x="785447" y="15798731"/>
            <a:ext cx="685594" cy="645135"/>
          </a:xfrm>
          <a:custGeom>
            <a:avLst/>
            <a:gdLst/>
            <a:ahLst/>
            <a:cxnLst>
              <a:cxn ang="0">
                <a:pos x="wd2" y="hd2"/>
              </a:cxn>
              <a:cxn ang="5400000">
                <a:pos x="wd2" y="hd2"/>
              </a:cxn>
              <a:cxn ang="10800000">
                <a:pos x="wd2" y="hd2"/>
              </a:cxn>
              <a:cxn ang="16200000">
                <a:pos x="wd2" y="hd2"/>
              </a:cxn>
            </a:cxnLst>
            <a:rect l="0" t="0" r="r" b="b"/>
            <a:pathLst>
              <a:path w="21585" h="21600" extrusionOk="0">
                <a:moveTo>
                  <a:pt x="3081" y="20522"/>
                </a:moveTo>
                <a:lnTo>
                  <a:pt x="3081" y="12441"/>
                </a:lnTo>
                <a:cubicBezTo>
                  <a:pt x="3081" y="12430"/>
                  <a:pt x="3083" y="12414"/>
                  <a:pt x="3088" y="12391"/>
                </a:cubicBezTo>
                <a:cubicBezTo>
                  <a:pt x="3092" y="12368"/>
                  <a:pt x="3095" y="12352"/>
                  <a:pt x="3095" y="12341"/>
                </a:cubicBezTo>
                <a:lnTo>
                  <a:pt x="10793" y="4360"/>
                </a:lnTo>
                <a:lnTo>
                  <a:pt x="18491" y="12341"/>
                </a:lnTo>
                <a:cubicBezTo>
                  <a:pt x="18500" y="12363"/>
                  <a:pt x="18505" y="12397"/>
                  <a:pt x="18505" y="12441"/>
                </a:cubicBezTo>
                <a:lnTo>
                  <a:pt x="18505" y="20522"/>
                </a:lnTo>
                <a:cubicBezTo>
                  <a:pt x="18505" y="20815"/>
                  <a:pt x="18420" y="21067"/>
                  <a:pt x="18250" y="21280"/>
                </a:cubicBezTo>
                <a:cubicBezTo>
                  <a:pt x="18081" y="21493"/>
                  <a:pt x="17880" y="21600"/>
                  <a:pt x="17648" y="21600"/>
                </a:cubicBezTo>
                <a:lnTo>
                  <a:pt x="12507" y="21600"/>
                </a:lnTo>
                <a:lnTo>
                  <a:pt x="12507" y="15135"/>
                </a:lnTo>
                <a:lnTo>
                  <a:pt x="9079" y="15135"/>
                </a:lnTo>
                <a:lnTo>
                  <a:pt x="9079" y="21600"/>
                </a:lnTo>
                <a:lnTo>
                  <a:pt x="3938" y="21600"/>
                </a:lnTo>
                <a:cubicBezTo>
                  <a:pt x="3706" y="21600"/>
                  <a:pt x="3505" y="21493"/>
                  <a:pt x="3336" y="21280"/>
                </a:cubicBezTo>
                <a:cubicBezTo>
                  <a:pt x="3166" y="21067"/>
                  <a:pt x="3081" y="20815"/>
                  <a:pt x="3081" y="20522"/>
                </a:cubicBezTo>
                <a:close/>
                <a:moveTo>
                  <a:pt x="2" y="10884"/>
                </a:moveTo>
                <a:cubicBezTo>
                  <a:pt x="11" y="10733"/>
                  <a:pt x="60" y="10612"/>
                  <a:pt x="149" y="10522"/>
                </a:cubicBezTo>
                <a:lnTo>
                  <a:pt x="9775" y="438"/>
                </a:lnTo>
                <a:cubicBezTo>
                  <a:pt x="10061" y="146"/>
                  <a:pt x="10400" y="0"/>
                  <a:pt x="10793" y="0"/>
                </a:cubicBezTo>
                <a:cubicBezTo>
                  <a:pt x="11185" y="0"/>
                  <a:pt x="11525" y="146"/>
                  <a:pt x="11811" y="438"/>
                </a:cubicBezTo>
                <a:lnTo>
                  <a:pt x="15077" y="3872"/>
                </a:lnTo>
                <a:lnTo>
                  <a:pt x="15077" y="589"/>
                </a:lnTo>
                <a:cubicBezTo>
                  <a:pt x="15077" y="432"/>
                  <a:pt x="15117" y="303"/>
                  <a:pt x="15198" y="202"/>
                </a:cubicBezTo>
                <a:cubicBezTo>
                  <a:pt x="15278" y="101"/>
                  <a:pt x="15381" y="51"/>
                  <a:pt x="15506" y="51"/>
                </a:cubicBezTo>
                <a:lnTo>
                  <a:pt x="18076" y="51"/>
                </a:lnTo>
                <a:cubicBezTo>
                  <a:pt x="18201" y="51"/>
                  <a:pt x="18304" y="101"/>
                  <a:pt x="18384" y="202"/>
                </a:cubicBezTo>
                <a:cubicBezTo>
                  <a:pt x="18465" y="303"/>
                  <a:pt x="18505" y="432"/>
                  <a:pt x="18505" y="589"/>
                </a:cubicBezTo>
                <a:lnTo>
                  <a:pt x="18505" y="7458"/>
                </a:lnTo>
                <a:lnTo>
                  <a:pt x="21437" y="10522"/>
                </a:lnTo>
                <a:cubicBezTo>
                  <a:pt x="21526" y="10612"/>
                  <a:pt x="21575" y="10733"/>
                  <a:pt x="21584" y="10884"/>
                </a:cubicBezTo>
                <a:cubicBezTo>
                  <a:pt x="21593" y="11035"/>
                  <a:pt x="21562" y="11168"/>
                  <a:pt x="21490" y="11280"/>
                </a:cubicBezTo>
                <a:lnTo>
                  <a:pt x="20660" y="12526"/>
                </a:lnTo>
                <a:cubicBezTo>
                  <a:pt x="20589" y="12626"/>
                  <a:pt x="20495" y="12688"/>
                  <a:pt x="20379" y="12711"/>
                </a:cubicBezTo>
                <a:lnTo>
                  <a:pt x="20339" y="12711"/>
                </a:lnTo>
                <a:cubicBezTo>
                  <a:pt x="20223" y="12711"/>
                  <a:pt x="20129" y="12672"/>
                  <a:pt x="20058" y="12593"/>
                </a:cubicBezTo>
                <a:lnTo>
                  <a:pt x="10793" y="2879"/>
                </a:lnTo>
                <a:lnTo>
                  <a:pt x="1528" y="12593"/>
                </a:lnTo>
                <a:cubicBezTo>
                  <a:pt x="1421" y="12683"/>
                  <a:pt x="1314" y="12722"/>
                  <a:pt x="1207" y="12711"/>
                </a:cubicBezTo>
                <a:cubicBezTo>
                  <a:pt x="1091" y="12688"/>
                  <a:pt x="997" y="12626"/>
                  <a:pt x="926" y="12526"/>
                </a:cubicBezTo>
                <a:lnTo>
                  <a:pt x="96" y="11280"/>
                </a:lnTo>
                <a:cubicBezTo>
                  <a:pt x="24" y="11168"/>
                  <a:pt x="-7" y="11035"/>
                  <a:pt x="2" y="10884"/>
                </a:cubicBezTo>
                <a:close/>
              </a:path>
            </a:pathLst>
          </a:custGeom>
          <a:solidFill>
            <a:srgbClr val="DCDEE0"/>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048" name="Shape 8048"/>
          <p:cNvSpPr/>
          <p:nvPr/>
        </p:nvSpPr>
        <p:spPr>
          <a:xfrm rot="1140000">
            <a:off x="5660259" y="15842341"/>
            <a:ext cx="589645" cy="589646"/>
          </a:xfrm>
          <a:custGeom>
            <a:avLst/>
            <a:gdLst/>
            <a:ahLst/>
            <a:cxnLst>
              <a:cxn ang="0">
                <a:pos x="wd2" y="hd2"/>
              </a:cxn>
              <a:cxn ang="5400000">
                <a:pos x="wd2" y="hd2"/>
              </a:cxn>
              <a:cxn ang="10800000">
                <a:pos x="wd2" y="hd2"/>
              </a:cxn>
              <a:cxn ang="16200000">
                <a:pos x="wd2" y="hd2"/>
              </a:cxn>
            </a:cxnLst>
            <a:rect l="0" t="0" r="r" b="b"/>
            <a:pathLst>
              <a:path w="21600" h="21600" extrusionOk="0">
                <a:moveTo>
                  <a:pt x="8048" y="9411"/>
                </a:moveTo>
                <a:lnTo>
                  <a:pt x="9411" y="13474"/>
                </a:lnTo>
                <a:lnTo>
                  <a:pt x="13435" y="12111"/>
                </a:lnTo>
                <a:lnTo>
                  <a:pt x="12072" y="8022"/>
                </a:lnTo>
                <a:cubicBezTo>
                  <a:pt x="12072" y="8022"/>
                  <a:pt x="8048" y="9411"/>
                  <a:pt x="8048" y="9411"/>
                </a:cubicBezTo>
                <a:close/>
                <a:moveTo>
                  <a:pt x="0" y="9606"/>
                </a:moveTo>
                <a:cubicBezTo>
                  <a:pt x="0" y="9199"/>
                  <a:pt x="119" y="8832"/>
                  <a:pt x="357" y="8503"/>
                </a:cubicBezTo>
                <a:cubicBezTo>
                  <a:pt x="595" y="8174"/>
                  <a:pt x="904" y="7944"/>
                  <a:pt x="1285" y="7814"/>
                </a:cubicBezTo>
                <a:lnTo>
                  <a:pt x="3323" y="7127"/>
                </a:lnTo>
                <a:lnTo>
                  <a:pt x="2635" y="5063"/>
                </a:lnTo>
                <a:cubicBezTo>
                  <a:pt x="2566" y="4855"/>
                  <a:pt x="2531" y="4652"/>
                  <a:pt x="2531" y="4452"/>
                </a:cubicBezTo>
                <a:cubicBezTo>
                  <a:pt x="2531" y="3933"/>
                  <a:pt x="2713" y="3490"/>
                  <a:pt x="3076" y="3122"/>
                </a:cubicBezTo>
                <a:cubicBezTo>
                  <a:pt x="3440" y="2754"/>
                  <a:pt x="3881" y="2570"/>
                  <a:pt x="4401" y="2570"/>
                </a:cubicBezTo>
                <a:cubicBezTo>
                  <a:pt x="4807" y="2570"/>
                  <a:pt x="5175" y="2687"/>
                  <a:pt x="5504" y="2921"/>
                </a:cubicBezTo>
                <a:cubicBezTo>
                  <a:pt x="5833" y="3154"/>
                  <a:pt x="6062" y="3466"/>
                  <a:pt x="6192" y="3855"/>
                </a:cubicBezTo>
                <a:lnTo>
                  <a:pt x="6893" y="5932"/>
                </a:lnTo>
                <a:lnTo>
                  <a:pt x="10917" y="4569"/>
                </a:lnTo>
                <a:lnTo>
                  <a:pt x="10216" y="2492"/>
                </a:lnTo>
                <a:cubicBezTo>
                  <a:pt x="10146" y="2285"/>
                  <a:pt x="10112" y="2082"/>
                  <a:pt x="10112" y="1882"/>
                </a:cubicBezTo>
                <a:cubicBezTo>
                  <a:pt x="10112" y="1372"/>
                  <a:pt x="10296" y="930"/>
                  <a:pt x="10663" y="558"/>
                </a:cubicBezTo>
                <a:cubicBezTo>
                  <a:pt x="11031" y="186"/>
                  <a:pt x="11470" y="0"/>
                  <a:pt x="11981" y="0"/>
                </a:cubicBezTo>
                <a:cubicBezTo>
                  <a:pt x="12388" y="0"/>
                  <a:pt x="12758" y="119"/>
                  <a:pt x="13091" y="357"/>
                </a:cubicBezTo>
                <a:cubicBezTo>
                  <a:pt x="13424" y="595"/>
                  <a:pt x="13656" y="905"/>
                  <a:pt x="13786" y="1285"/>
                </a:cubicBezTo>
                <a:lnTo>
                  <a:pt x="14473" y="3375"/>
                </a:lnTo>
                <a:lnTo>
                  <a:pt x="16577" y="2661"/>
                </a:lnTo>
                <a:cubicBezTo>
                  <a:pt x="16758" y="2609"/>
                  <a:pt x="16944" y="2583"/>
                  <a:pt x="17134" y="2583"/>
                </a:cubicBezTo>
                <a:cubicBezTo>
                  <a:pt x="17654" y="2583"/>
                  <a:pt x="18097" y="2754"/>
                  <a:pt x="18465" y="3096"/>
                </a:cubicBezTo>
                <a:cubicBezTo>
                  <a:pt x="18833" y="3438"/>
                  <a:pt x="19017" y="3864"/>
                  <a:pt x="19017" y="4375"/>
                </a:cubicBezTo>
                <a:cubicBezTo>
                  <a:pt x="19017" y="4764"/>
                  <a:pt x="18887" y="5117"/>
                  <a:pt x="18627" y="5432"/>
                </a:cubicBezTo>
                <a:cubicBezTo>
                  <a:pt x="18368" y="5749"/>
                  <a:pt x="18048" y="5971"/>
                  <a:pt x="17667" y="6101"/>
                </a:cubicBezTo>
                <a:lnTo>
                  <a:pt x="15629" y="6802"/>
                </a:lnTo>
                <a:lnTo>
                  <a:pt x="16992" y="10904"/>
                </a:lnTo>
                <a:lnTo>
                  <a:pt x="19121" y="10177"/>
                </a:lnTo>
                <a:cubicBezTo>
                  <a:pt x="19328" y="10108"/>
                  <a:pt x="19527" y="10073"/>
                  <a:pt x="19718" y="10073"/>
                </a:cubicBezTo>
                <a:cubicBezTo>
                  <a:pt x="20254" y="10073"/>
                  <a:pt x="20702" y="10248"/>
                  <a:pt x="21061" y="10599"/>
                </a:cubicBezTo>
                <a:cubicBezTo>
                  <a:pt x="21420" y="10949"/>
                  <a:pt x="21600" y="11389"/>
                  <a:pt x="21600" y="11917"/>
                </a:cubicBezTo>
                <a:cubicBezTo>
                  <a:pt x="21600" y="12756"/>
                  <a:pt x="21197" y="13319"/>
                  <a:pt x="20393" y="13604"/>
                </a:cubicBezTo>
                <a:lnTo>
                  <a:pt x="18160" y="14370"/>
                </a:lnTo>
                <a:lnTo>
                  <a:pt x="18887" y="16537"/>
                </a:lnTo>
                <a:cubicBezTo>
                  <a:pt x="18947" y="16719"/>
                  <a:pt x="18978" y="16923"/>
                  <a:pt x="18978" y="17148"/>
                </a:cubicBezTo>
                <a:cubicBezTo>
                  <a:pt x="18978" y="17658"/>
                  <a:pt x="18796" y="18100"/>
                  <a:pt x="18432" y="18472"/>
                </a:cubicBezTo>
                <a:cubicBezTo>
                  <a:pt x="18069" y="18844"/>
                  <a:pt x="17632" y="19030"/>
                  <a:pt x="17122" y="19030"/>
                </a:cubicBezTo>
                <a:cubicBezTo>
                  <a:pt x="16715" y="19030"/>
                  <a:pt x="16345" y="18913"/>
                  <a:pt x="16012" y="18680"/>
                </a:cubicBezTo>
                <a:cubicBezTo>
                  <a:pt x="15678" y="18446"/>
                  <a:pt x="15447" y="18134"/>
                  <a:pt x="15317" y="17745"/>
                </a:cubicBezTo>
                <a:lnTo>
                  <a:pt x="14603" y="15603"/>
                </a:lnTo>
                <a:lnTo>
                  <a:pt x="10579" y="16979"/>
                </a:lnTo>
                <a:lnTo>
                  <a:pt x="11293" y="19108"/>
                </a:lnTo>
                <a:cubicBezTo>
                  <a:pt x="11362" y="19316"/>
                  <a:pt x="11397" y="19519"/>
                  <a:pt x="11397" y="19718"/>
                </a:cubicBezTo>
                <a:cubicBezTo>
                  <a:pt x="11397" y="20228"/>
                  <a:pt x="11215" y="20670"/>
                  <a:pt x="10852" y="21042"/>
                </a:cubicBezTo>
                <a:cubicBezTo>
                  <a:pt x="10489" y="21414"/>
                  <a:pt x="10047" y="21600"/>
                  <a:pt x="9528" y="21600"/>
                </a:cubicBezTo>
                <a:cubicBezTo>
                  <a:pt x="9121" y="21600"/>
                  <a:pt x="8753" y="21483"/>
                  <a:pt x="8425" y="21250"/>
                </a:cubicBezTo>
                <a:cubicBezTo>
                  <a:pt x="8096" y="21016"/>
                  <a:pt x="7866" y="20705"/>
                  <a:pt x="7737" y="20315"/>
                </a:cubicBezTo>
                <a:lnTo>
                  <a:pt x="7023" y="18199"/>
                </a:lnTo>
                <a:lnTo>
                  <a:pt x="5037" y="18887"/>
                </a:lnTo>
                <a:cubicBezTo>
                  <a:pt x="4785" y="18965"/>
                  <a:pt x="4569" y="19004"/>
                  <a:pt x="4387" y="19004"/>
                </a:cubicBezTo>
                <a:cubicBezTo>
                  <a:pt x="3859" y="19004"/>
                  <a:pt x="3421" y="18831"/>
                  <a:pt x="3070" y="18485"/>
                </a:cubicBezTo>
                <a:cubicBezTo>
                  <a:pt x="2720" y="18138"/>
                  <a:pt x="2544" y="17701"/>
                  <a:pt x="2544" y="17174"/>
                </a:cubicBezTo>
                <a:cubicBezTo>
                  <a:pt x="2544" y="16767"/>
                  <a:pt x="2663" y="16399"/>
                  <a:pt x="2901" y="16070"/>
                </a:cubicBezTo>
                <a:cubicBezTo>
                  <a:pt x="3139" y="15741"/>
                  <a:pt x="3448" y="15512"/>
                  <a:pt x="3830" y="15382"/>
                </a:cubicBezTo>
                <a:lnTo>
                  <a:pt x="5854" y="14694"/>
                </a:lnTo>
                <a:lnTo>
                  <a:pt x="4491" y="10631"/>
                </a:lnTo>
                <a:lnTo>
                  <a:pt x="2467" y="11332"/>
                </a:lnTo>
                <a:cubicBezTo>
                  <a:pt x="2241" y="11402"/>
                  <a:pt x="2034" y="11436"/>
                  <a:pt x="1843" y="11436"/>
                </a:cubicBezTo>
                <a:cubicBezTo>
                  <a:pt x="1324" y="11436"/>
                  <a:pt x="887" y="11261"/>
                  <a:pt x="532" y="10911"/>
                </a:cubicBezTo>
                <a:cubicBezTo>
                  <a:pt x="177" y="10560"/>
                  <a:pt x="0" y="10125"/>
                  <a:pt x="0" y="9606"/>
                </a:cubicBezTo>
                <a:close/>
              </a:path>
            </a:pathLst>
          </a:custGeom>
          <a:solidFill>
            <a:srgbClr val="DCDEE0"/>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049" name="Shape 8049"/>
          <p:cNvSpPr/>
          <p:nvPr/>
        </p:nvSpPr>
        <p:spPr>
          <a:xfrm>
            <a:off x="8069596" y="15753027"/>
            <a:ext cx="584201" cy="721526"/>
          </a:xfrm>
          <a:custGeom>
            <a:avLst/>
            <a:gdLst/>
            <a:ahLst/>
            <a:cxnLst>
              <a:cxn ang="0">
                <a:pos x="wd2" y="hd2"/>
              </a:cxn>
              <a:cxn ang="5400000">
                <a:pos x="wd2" y="hd2"/>
              </a:cxn>
              <a:cxn ang="10800000">
                <a:pos x="wd2" y="hd2"/>
              </a:cxn>
              <a:cxn ang="16200000">
                <a:pos x="wd2" y="hd2"/>
              </a:cxn>
            </a:cxnLst>
            <a:rect l="0" t="0" r="r" b="b"/>
            <a:pathLst>
              <a:path w="21600" h="21600" extrusionOk="0">
                <a:moveTo>
                  <a:pt x="6635" y="9218"/>
                </a:moveTo>
                <a:cubicBezTo>
                  <a:pt x="5484" y="8163"/>
                  <a:pt x="4910" y="6891"/>
                  <a:pt x="4910" y="5400"/>
                </a:cubicBezTo>
                <a:cubicBezTo>
                  <a:pt x="4910" y="3909"/>
                  <a:pt x="5484" y="2637"/>
                  <a:pt x="6635" y="1582"/>
                </a:cubicBezTo>
                <a:cubicBezTo>
                  <a:pt x="7785" y="528"/>
                  <a:pt x="9174" y="0"/>
                  <a:pt x="10799" y="0"/>
                </a:cubicBezTo>
                <a:cubicBezTo>
                  <a:pt x="12426" y="0"/>
                  <a:pt x="13815" y="528"/>
                  <a:pt x="14965" y="1582"/>
                </a:cubicBezTo>
                <a:cubicBezTo>
                  <a:pt x="16115" y="2637"/>
                  <a:pt x="16690" y="3909"/>
                  <a:pt x="16690" y="5400"/>
                </a:cubicBezTo>
                <a:cubicBezTo>
                  <a:pt x="16690" y="6891"/>
                  <a:pt x="16115" y="8163"/>
                  <a:pt x="14965" y="9218"/>
                </a:cubicBezTo>
                <a:cubicBezTo>
                  <a:pt x="13815" y="10273"/>
                  <a:pt x="12426" y="10800"/>
                  <a:pt x="10799" y="10800"/>
                </a:cubicBezTo>
                <a:cubicBezTo>
                  <a:pt x="9174" y="10800"/>
                  <a:pt x="7785" y="10273"/>
                  <a:pt x="6635" y="9218"/>
                </a:cubicBezTo>
                <a:close/>
                <a:moveTo>
                  <a:pt x="0" y="17958"/>
                </a:moveTo>
                <a:cubicBezTo>
                  <a:pt x="0" y="17461"/>
                  <a:pt x="18" y="16976"/>
                  <a:pt x="54" y="16502"/>
                </a:cubicBezTo>
                <a:cubicBezTo>
                  <a:pt x="90" y="16029"/>
                  <a:pt x="161" y="15518"/>
                  <a:pt x="268" y="14970"/>
                </a:cubicBezTo>
                <a:cubicBezTo>
                  <a:pt x="376" y="14421"/>
                  <a:pt x="511" y="13913"/>
                  <a:pt x="675" y="13444"/>
                </a:cubicBezTo>
                <a:cubicBezTo>
                  <a:pt x="839" y="12975"/>
                  <a:pt x="1059" y="12518"/>
                  <a:pt x="1335" y="12073"/>
                </a:cubicBezTo>
                <a:cubicBezTo>
                  <a:pt x="1611" y="11628"/>
                  <a:pt x="1928" y="11248"/>
                  <a:pt x="2286" y="10934"/>
                </a:cubicBezTo>
                <a:cubicBezTo>
                  <a:pt x="2644" y="10620"/>
                  <a:pt x="3081" y="10369"/>
                  <a:pt x="3597" y="10181"/>
                </a:cubicBezTo>
                <a:cubicBezTo>
                  <a:pt x="4114" y="9994"/>
                  <a:pt x="4684" y="9900"/>
                  <a:pt x="5308" y="9900"/>
                </a:cubicBezTo>
                <a:cubicBezTo>
                  <a:pt x="5400" y="9900"/>
                  <a:pt x="5615" y="10001"/>
                  <a:pt x="5952" y="10202"/>
                </a:cubicBezTo>
                <a:cubicBezTo>
                  <a:pt x="6289" y="10404"/>
                  <a:pt x="6671" y="10629"/>
                  <a:pt x="7095" y="10877"/>
                </a:cubicBezTo>
                <a:cubicBezTo>
                  <a:pt x="7519" y="11126"/>
                  <a:pt x="8072" y="11351"/>
                  <a:pt x="8752" y="11553"/>
                </a:cubicBezTo>
                <a:cubicBezTo>
                  <a:pt x="9432" y="11754"/>
                  <a:pt x="10114" y="11855"/>
                  <a:pt x="10799" y="11855"/>
                </a:cubicBezTo>
                <a:cubicBezTo>
                  <a:pt x="11485" y="11855"/>
                  <a:pt x="12168" y="11754"/>
                  <a:pt x="12848" y="11553"/>
                </a:cubicBezTo>
                <a:cubicBezTo>
                  <a:pt x="13528" y="11351"/>
                  <a:pt x="14080" y="11126"/>
                  <a:pt x="14504" y="10877"/>
                </a:cubicBezTo>
                <a:cubicBezTo>
                  <a:pt x="14928" y="10629"/>
                  <a:pt x="15310" y="10404"/>
                  <a:pt x="15648" y="10202"/>
                </a:cubicBezTo>
                <a:cubicBezTo>
                  <a:pt x="15985" y="10001"/>
                  <a:pt x="16200" y="9900"/>
                  <a:pt x="16292" y="9900"/>
                </a:cubicBezTo>
                <a:cubicBezTo>
                  <a:pt x="16915" y="9900"/>
                  <a:pt x="17486" y="9994"/>
                  <a:pt x="18003" y="10181"/>
                </a:cubicBezTo>
                <a:cubicBezTo>
                  <a:pt x="18518" y="10369"/>
                  <a:pt x="18955" y="10620"/>
                  <a:pt x="19314" y="10934"/>
                </a:cubicBezTo>
                <a:cubicBezTo>
                  <a:pt x="19671" y="11248"/>
                  <a:pt x="19989" y="11628"/>
                  <a:pt x="20265" y="12073"/>
                </a:cubicBezTo>
                <a:cubicBezTo>
                  <a:pt x="20541" y="12518"/>
                  <a:pt x="20761" y="12975"/>
                  <a:pt x="20925" y="13444"/>
                </a:cubicBezTo>
                <a:cubicBezTo>
                  <a:pt x="21088" y="13913"/>
                  <a:pt x="21224" y="14421"/>
                  <a:pt x="21332" y="14970"/>
                </a:cubicBezTo>
                <a:cubicBezTo>
                  <a:pt x="21439" y="15518"/>
                  <a:pt x="21510" y="16029"/>
                  <a:pt x="21546" y="16502"/>
                </a:cubicBezTo>
                <a:cubicBezTo>
                  <a:pt x="21582" y="16976"/>
                  <a:pt x="21600" y="17461"/>
                  <a:pt x="21600" y="17958"/>
                </a:cubicBezTo>
                <a:cubicBezTo>
                  <a:pt x="21600" y="19083"/>
                  <a:pt x="21226" y="19971"/>
                  <a:pt x="20480" y="20623"/>
                </a:cubicBezTo>
                <a:cubicBezTo>
                  <a:pt x="19733" y="21274"/>
                  <a:pt x="18740" y="21600"/>
                  <a:pt x="17503" y="21600"/>
                </a:cubicBezTo>
                <a:lnTo>
                  <a:pt x="4097" y="21600"/>
                </a:lnTo>
                <a:cubicBezTo>
                  <a:pt x="2859" y="21600"/>
                  <a:pt x="1866" y="21274"/>
                  <a:pt x="1120" y="20623"/>
                </a:cubicBezTo>
                <a:cubicBezTo>
                  <a:pt x="374" y="19971"/>
                  <a:pt x="0" y="19083"/>
                  <a:pt x="0" y="17958"/>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050" name="Shape 8050"/>
          <p:cNvSpPr/>
          <p:nvPr/>
        </p:nvSpPr>
        <p:spPr>
          <a:xfrm>
            <a:off x="3153579" y="15586497"/>
            <a:ext cx="799736" cy="110601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6700" b="1" spc="133">
                <a:solidFill>
                  <a:srgbClr val="DCDEE0"/>
                </a:solidFill>
                <a:latin typeface="+mn-lt"/>
                <a:ea typeface="+mn-ea"/>
                <a:cs typeface="+mn-cs"/>
                <a:sym typeface="Helvetica Neue"/>
              </a:defRPr>
            </a:lvl1pPr>
          </a:lstStyle>
          <a:p>
            <a:pPr lvl="0">
              <a:defRPr sz="1800" b="0" spc="0">
                <a:solidFill>
                  <a:srgbClr val="000000"/>
                </a:solidFill>
              </a:defRPr>
            </a:pPr>
            <a:r>
              <a:rPr sz="6700" b="1" spc="133">
                <a:solidFill>
                  <a:srgbClr val="DCDEE0"/>
                </a:solidFill>
              </a:rPr>
              <a:t>@</a:t>
            </a:r>
          </a:p>
        </p:txBody>
      </p:sp>
      <p:sp>
        <p:nvSpPr>
          <p:cNvPr id="8051" name="Shape 8051"/>
          <p:cNvSpPr/>
          <p:nvPr/>
        </p:nvSpPr>
        <p:spPr>
          <a:xfrm>
            <a:off x="645979" y="16434387"/>
            <a:ext cx="1015331"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52">
                <a:solidFill>
                  <a:srgbClr val="DCDEE0"/>
                </a:solidFill>
                <a:latin typeface="+mn-lt"/>
                <a:ea typeface="+mn-ea"/>
                <a:cs typeface="+mn-cs"/>
                <a:sym typeface="Helvetica Neue"/>
              </a:defRPr>
            </a:lvl1pPr>
          </a:lstStyle>
          <a:p>
            <a:pPr lvl="0">
              <a:defRPr sz="1800" spc="0">
                <a:solidFill>
                  <a:srgbClr val="000000"/>
                </a:solidFill>
              </a:defRPr>
            </a:pPr>
            <a:r>
              <a:rPr sz="2600" spc="52">
                <a:solidFill>
                  <a:srgbClr val="DCDEE0"/>
                </a:solidFill>
              </a:rPr>
              <a:t>Home</a:t>
            </a:r>
          </a:p>
        </p:txBody>
      </p:sp>
      <p:sp>
        <p:nvSpPr>
          <p:cNvPr id="8052" name="Shape 8052"/>
          <p:cNvSpPr/>
          <p:nvPr/>
        </p:nvSpPr>
        <p:spPr>
          <a:xfrm>
            <a:off x="2880531" y="16434387"/>
            <a:ext cx="1401995"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52">
                <a:solidFill>
                  <a:srgbClr val="DCDEE0"/>
                </a:solidFill>
                <a:latin typeface="+mn-lt"/>
                <a:ea typeface="+mn-ea"/>
                <a:cs typeface="+mn-cs"/>
                <a:sym typeface="Helvetica Neue"/>
              </a:defRPr>
            </a:lvl1pPr>
          </a:lstStyle>
          <a:p>
            <a:pPr lvl="0">
              <a:defRPr sz="1800" spc="0">
                <a:solidFill>
                  <a:srgbClr val="000000"/>
                </a:solidFill>
              </a:defRPr>
            </a:pPr>
            <a:r>
              <a:rPr sz="2600" spc="52">
                <a:solidFill>
                  <a:srgbClr val="DCDEE0"/>
                </a:solidFill>
              </a:rPr>
              <a:t>Connect</a:t>
            </a:r>
          </a:p>
        </p:txBody>
      </p:sp>
      <p:sp>
        <p:nvSpPr>
          <p:cNvPr id="8053" name="Shape 8053"/>
          <p:cNvSpPr/>
          <p:nvPr/>
        </p:nvSpPr>
        <p:spPr>
          <a:xfrm>
            <a:off x="5270303" y="16408987"/>
            <a:ext cx="1444922"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52">
                <a:solidFill>
                  <a:srgbClr val="DCDEE0"/>
                </a:solidFill>
                <a:latin typeface="+mn-lt"/>
                <a:ea typeface="+mn-ea"/>
                <a:cs typeface="+mn-cs"/>
                <a:sym typeface="Helvetica Neue"/>
              </a:defRPr>
            </a:lvl1pPr>
          </a:lstStyle>
          <a:p>
            <a:pPr lvl="0">
              <a:defRPr sz="1800" spc="0">
                <a:solidFill>
                  <a:srgbClr val="000000"/>
                </a:solidFill>
              </a:defRPr>
            </a:pPr>
            <a:r>
              <a:rPr sz="2600" spc="52">
                <a:solidFill>
                  <a:srgbClr val="DCDEE0"/>
                </a:solidFill>
              </a:rPr>
              <a:t>Discover</a:t>
            </a:r>
          </a:p>
        </p:txBody>
      </p:sp>
      <p:sp>
        <p:nvSpPr>
          <p:cNvPr id="8054" name="Shape 8054"/>
          <p:cNvSpPr/>
          <p:nvPr/>
        </p:nvSpPr>
        <p:spPr>
          <a:xfrm>
            <a:off x="8083013" y="16434387"/>
            <a:ext cx="580127"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52">
                <a:solidFill>
                  <a:srgbClr val="DCDEE0"/>
                </a:solidFill>
                <a:latin typeface="+mn-lt"/>
                <a:ea typeface="+mn-ea"/>
                <a:cs typeface="+mn-cs"/>
                <a:sym typeface="Helvetica Neue"/>
              </a:defRPr>
            </a:lvl1pPr>
          </a:lstStyle>
          <a:p>
            <a:pPr lvl="0">
              <a:defRPr sz="1800" spc="0">
                <a:solidFill>
                  <a:srgbClr val="000000"/>
                </a:solidFill>
              </a:defRPr>
            </a:pPr>
            <a:r>
              <a:rPr sz="2600" spc="52">
                <a:solidFill>
                  <a:srgbClr val="DCDEE0"/>
                </a:solidFill>
              </a:rPr>
              <a:t>Me</a:t>
            </a:r>
          </a:p>
        </p:txBody>
      </p:sp>
      <p:grpSp>
        <p:nvGrpSpPr>
          <p:cNvPr id="8077" name="Group 8077"/>
          <p:cNvGrpSpPr/>
          <p:nvPr/>
        </p:nvGrpSpPr>
        <p:grpSpPr>
          <a:xfrm>
            <a:off x="168076" y="-10081"/>
            <a:ext cx="9256278" cy="511141"/>
            <a:chOff x="0" y="0"/>
            <a:chExt cx="9256277" cy="511140"/>
          </a:xfrm>
        </p:grpSpPr>
        <p:sp>
          <p:nvSpPr>
            <p:cNvPr id="8055" name="Shape 8055"/>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056" name="Shape 8056"/>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057" name="Shape 8057"/>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058" name="Shape 8058"/>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059" name="Shape 8059"/>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8060" name="Shape 8060"/>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8064" name="Group 8064"/>
            <p:cNvGrpSpPr/>
            <p:nvPr/>
          </p:nvGrpSpPr>
          <p:grpSpPr>
            <a:xfrm>
              <a:off x="8469476" y="114183"/>
              <a:ext cx="786802" cy="307864"/>
              <a:chOff x="0" y="0"/>
              <a:chExt cx="786801" cy="307863"/>
            </a:xfrm>
          </p:grpSpPr>
          <p:sp>
            <p:nvSpPr>
              <p:cNvPr id="8061" name="Shape 8061"/>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062" name="Shape 8062"/>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063" name="Shape 8063"/>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8069" name="Group 8069"/>
            <p:cNvGrpSpPr/>
            <p:nvPr/>
          </p:nvGrpSpPr>
          <p:grpSpPr>
            <a:xfrm>
              <a:off x="3398375" y="142780"/>
              <a:ext cx="322567" cy="250980"/>
              <a:chOff x="0" y="0"/>
              <a:chExt cx="322565" cy="250978"/>
            </a:xfrm>
          </p:grpSpPr>
          <p:sp>
            <p:nvSpPr>
              <p:cNvPr id="8065" name="Shape 8065"/>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8066" name="Shape 8066"/>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067" name="Shape 8067"/>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068" name="Shape 8068"/>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8070" name="Shape 8070"/>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071" name="Shape 8071"/>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8072" name="Shape 8072"/>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073" name="Shape 8073"/>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074" name="Shape 8074"/>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3F98DB"/>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8075" name="Shape 8075"/>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076" name="Shape 8076"/>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pic>
        <p:nvPicPr>
          <p:cNvPr id="8078" name="MUSIC_03.jpg"/>
          <p:cNvPicPr/>
          <p:nvPr/>
        </p:nvPicPr>
        <p:blipFill>
          <a:blip r:embed="rId4">
            <a:extLst/>
          </a:blip>
          <a:stretch>
            <a:fillRect/>
          </a:stretch>
        </p:blipFill>
        <p:spPr>
          <a:xfrm>
            <a:off x="308072" y="9907044"/>
            <a:ext cx="1549401" cy="1549401"/>
          </a:xfrm>
          <a:prstGeom prst="rect">
            <a:avLst/>
          </a:prstGeom>
          <a:ln w="12700">
            <a:miter lim="400000"/>
          </a:ln>
        </p:spPr>
      </p:pic>
      <p:pic>
        <p:nvPicPr>
          <p:cNvPr id="8079" name="MUSIC_03.jpg"/>
          <p:cNvPicPr/>
          <p:nvPr/>
        </p:nvPicPr>
        <p:blipFill>
          <a:blip r:embed="rId4">
            <a:extLst/>
          </a:blip>
          <a:stretch>
            <a:fillRect/>
          </a:stretch>
        </p:blipFill>
        <p:spPr>
          <a:xfrm>
            <a:off x="308072" y="13793243"/>
            <a:ext cx="1549401" cy="1549401"/>
          </a:xfrm>
          <a:prstGeom prst="rect">
            <a:avLst/>
          </a:prstGeom>
          <a:ln w="12700">
            <a:miter lim="400000"/>
          </a:ln>
        </p:spPr>
      </p:pic>
    </p:spTree>
  </p:cSld>
  <p:clrMapOvr>
    <a:masterClrMapping/>
  </p:clrMapOvr>
  <p:transition xmlns:p14="http://schemas.microsoft.com/office/powerpoint/2010/main" spd="med"/>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1" name="Shape 8081"/>
          <p:cNvSpPr/>
          <p:nvPr/>
        </p:nvSpPr>
        <p:spPr>
          <a:xfrm>
            <a:off x="3770690" y="913700"/>
            <a:ext cx="1907420" cy="711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72">
                <a:solidFill>
                  <a:srgbClr val="53585F"/>
                </a:solidFill>
                <a:latin typeface="Open Sans"/>
                <a:ea typeface="Open Sans"/>
                <a:cs typeface="Open Sans"/>
                <a:sym typeface="Open Sans"/>
              </a:defRPr>
            </a:lvl1pPr>
          </a:lstStyle>
          <a:p>
            <a:pPr lvl="0">
              <a:defRPr sz="1800" b="0" spc="0">
                <a:solidFill>
                  <a:srgbClr val="000000"/>
                </a:solidFill>
              </a:defRPr>
            </a:pPr>
            <a:r>
              <a:rPr sz="3600" b="1" spc="-72">
                <a:solidFill>
                  <a:srgbClr val="53585F"/>
                </a:solidFill>
              </a:rPr>
              <a:t>PROFILE</a:t>
            </a:r>
          </a:p>
        </p:txBody>
      </p:sp>
      <p:sp>
        <p:nvSpPr>
          <p:cNvPr id="8082" name="Shape 8082"/>
          <p:cNvSpPr/>
          <p:nvPr/>
        </p:nvSpPr>
        <p:spPr>
          <a:xfrm>
            <a:off x="8484853" y="942899"/>
            <a:ext cx="528624" cy="522378"/>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2"/>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4"/>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4"/>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2"/>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6"/>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7"/>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ln w="38100">
            <a:solidFill>
              <a:srgbClr val="3F98DB"/>
            </a:solidFill>
            <a:miter lim="400000"/>
          </a:ln>
        </p:spPr>
        <p:txBody>
          <a:bodyPr lIns="0" tIns="0" rIns="0" bIns="0" anchor="ctr"/>
          <a:lstStyle/>
          <a:p>
            <a:pPr lvl="0"/>
            <a:endParaRPr/>
          </a:p>
        </p:txBody>
      </p:sp>
      <p:pic>
        <p:nvPicPr>
          <p:cNvPr id="8083" name="DRINKS_10.jpg"/>
          <p:cNvPicPr/>
          <p:nvPr/>
        </p:nvPicPr>
        <p:blipFill>
          <a:blip r:embed="rId2">
            <a:alphaModFix amt="71697"/>
            <a:extLst/>
          </a:blip>
          <a:srcRect t="25098" b="29913"/>
          <a:stretch>
            <a:fillRect/>
          </a:stretch>
        </p:blipFill>
        <p:spPr>
          <a:xfrm>
            <a:off x="30" y="1909521"/>
            <a:ext cx="9550540" cy="6486868"/>
          </a:xfrm>
          <a:prstGeom prst="rect">
            <a:avLst/>
          </a:prstGeom>
          <a:ln w="12700">
            <a:miter lim="400000"/>
          </a:ln>
        </p:spPr>
      </p:pic>
      <p:pic>
        <p:nvPicPr>
          <p:cNvPr id="8084" name="face3-filtered.jpeg"/>
          <p:cNvPicPr/>
          <p:nvPr/>
        </p:nvPicPr>
        <p:blipFill>
          <a:blip r:embed="rId3">
            <a:extLst/>
          </a:blip>
          <a:stretch>
            <a:fillRect/>
          </a:stretch>
        </p:blipFill>
        <p:spPr>
          <a:xfrm>
            <a:off x="3365428" y="2886647"/>
            <a:ext cx="2705244" cy="2702882"/>
          </a:xfrm>
          <a:prstGeom prst="rect">
            <a:avLst/>
          </a:prstGeom>
          <a:ln w="12700">
            <a:miter lim="400000"/>
          </a:ln>
        </p:spPr>
      </p:pic>
      <p:sp>
        <p:nvSpPr>
          <p:cNvPr id="8085" name="Shape 8085"/>
          <p:cNvSpPr/>
          <p:nvPr/>
        </p:nvSpPr>
        <p:spPr>
          <a:xfrm>
            <a:off x="2979794" y="5991227"/>
            <a:ext cx="3488109" cy="70919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100" spc="-82">
                <a:latin typeface="Helvetica Neue Medium"/>
                <a:ea typeface="Helvetica Neue Medium"/>
                <a:cs typeface="Helvetica Neue Medium"/>
                <a:sym typeface="Helvetica Neue Medium"/>
              </a:defRPr>
            </a:lvl1pPr>
          </a:lstStyle>
          <a:p>
            <a:pPr lvl="0">
              <a:defRPr sz="1800" spc="0">
                <a:solidFill>
                  <a:srgbClr val="000000"/>
                </a:solidFill>
              </a:defRPr>
            </a:pPr>
            <a:r>
              <a:rPr sz="4100" spc="-82">
                <a:solidFill>
                  <a:srgbClr val="FFFFFF"/>
                </a:solidFill>
              </a:rPr>
              <a:t>James Cooper</a:t>
            </a:r>
          </a:p>
        </p:txBody>
      </p:sp>
      <p:sp>
        <p:nvSpPr>
          <p:cNvPr id="8086" name="Shape 8086"/>
          <p:cNvSpPr/>
          <p:nvPr/>
        </p:nvSpPr>
        <p:spPr>
          <a:xfrm>
            <a:off x="3858569" y="6728359"/>
            <a:ext cx="1731662" cy="56051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4">
                <a:latin typeface="+mn-lt"/>
                <a:ea typeface="+mn-ea"/>
                <a:cs typeface="+mn-cs"/>
                <a:sym typeface="Helvetica Neue"/>
              </a:defRPr>
            </a:lvl1pPr>
          </a:lstStyle>
          <a:p>
            <a:pPr lvl="0">
              <a:defRPr sz="1800" spc="0">
                <a:solidFill>
                  <a:srgbClr val="000000"/>
                </a:solidFill>
              </a:defRPr>
            </a:pPr>
            <a:r>
              <a:rPr sz="3200" spc="-64">
                <a:solidFill>
                  <a:srgbClr val="FFFFFF"/>
                </a:solidFill>
              </a:rPr>
              <a:t>@jcooper</a:t>
            </a:r>
          </a:p>
        </p:txBody>
      </p:sp>
      <p:sp>
        <p:nvSpPr>
          <p:cNvPr id="8087" name="Shape 8087"/>
          <p:cNvSpPr/>
          <p:nvPr/>
        </p:nvSpPr>
        <p:spPr>
          <a:xfrm>
            <a:off x="2262153" y="7305590"/>
            <a:ext cx="5007564" cy="5728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300" spc="-66">
                <a:latin typeface="+mn-lt"/>
                <a:ea typeface="+mn-ea"/>
                <a:cs typeface="+mn-cs"/>
                <a:sym typeface="Helvetica Neue"/>
              </a:defRPr>
            </a:lvl1pPr>
          </a:lstStyle>
          <a:p>
            <a:pPr lvl="0">
              <a:defRPr sz="1800" spc="0">
                <a:solidFill>
                  <a:srgbClr val="000000"/>
                </a:solidFill>
              </a:defRPr>
            </a:pPr>
            <a:r>
              <a:rPr sz="3300" spc="-66">
                <a:solidFill>
                  <a:srgbClr val="FFFFFF"/>
                </a:solidFill>
              </a:rPr>
              <a:t>CEO, J Cooper &amp; Bros, Inc.</a:t>
            </a:r>
          </a:p>
        </p:txBody>
      </p:sp>
      <p:sp>
        <p:nvSpPr>
          <p:cNvPr id="8088" name="Shape 8088"/>
          <p:cNvSpPr/>
          <p:nvPr/>
        </p:nvSpPr>
        <p:spPr>
          <a:xfrm>
            <a:off x="474319" y="8943881"/>
            <a:ext cx="861847" cy="1160707"/>
          </a:xfrm>
          <a:prstGeom prst="roundRect">
            <a:avLst>
              <a:gd name="adj" fmla="val 8712"/>
            </a:avLst>
          </a:prstGeom>
          <a:solidFill>
            <a:srgbClr val="F7F7F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089" name="Shape 8089"/>
          <p:cNvSpPr/>
          <p:nvPr/>
        </p:nvSpPr>
        <p:spPr>
          <a:xfrm>
            <a:off x="724391" y="9128218"/>
            <a:ext cx="310902" cy="31090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090" name="Shape 8090"/>
          <p:cNvSpPr/>
          <p:nvPr/>
        </p:nvSpPr>
        <p:spPr>
          <a:xfrm>
            <a:off x="677256" y="9480803"/>
            <a:ext cx="455972"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52">
                <a:solidFill>
                  <a:srgbClr val="999999"/>
                </a:solidFill>
                <a:latin typeface="+mn-lt"/>
                <a:ea typeface="+mn-ea"/>
                <a:cs typeface="+mn-cs"/>
                <a:sym typeface="Helvetica Neue"/>
              </a:defRPr>
            </a:lvl1pPr>
          </a:lstStyle>
          <a:p>
            <a:pPr lvl="0">
              <a:defRPr sz="1800" spc="0">
                <a:solidFill>
                  <a:srgbClr val="000000"/>
                </a:solidFill>
              </a:defRPr>
            </a:pPr>
            <a:r>
              <a:rPr sz="2600" spc="-52">
                <a:solidFill>
                  <a:srgbClr val="999999"/>
                </a:solidFill>
              </a:rPr>
              <a:t>31</a:t>
            </a:r>
          </a:p>
        </p:txBody>
      </p:sp>
      <p:sp>
        <p:nvSpPr>
          <p:cNvPr id="8091" name="Shape 8091"/>
          <p:cNvSpPr/>
          <p:nvPr/>
        </p:nvSpPr>
        <p:spPr>
          <a:xfrm>
            <a:off x="1733563" y="8972416"/>
            <a:ext cx="2695211" cy="62250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500" b="1" spc="-70">
                <a:solidFill>
                  <a:srgbClr val="000000"/>
                </a:solidFill>
                <a:latin typeface="+mn-lt"/>
                <a:ea typeface="+mn-ea"/>
                <a:cs typeface="+mn-cs"/>
                <a:sym typeface="Helvetica Neue"/>
              </a:defRPr>
            </a:lvl1pPr>
          </a:lstStyle>
          <a:p>
            <a:pPr lvl="0">
              <a:defRPr sz="1800" b="0" spc="0"/>
            </a:pPr>
            <a:r>
              <a:rPr sz="3500" b="1" spc="-70"/>
              <a:t>Type Sample</a:t>
            </a:r>
          </a:p>
        </p:txBody>
      </p:sp>
      <p:sp>
        <p:nvSpPr>
          <p:cNvPr id="8092" name="Shape 8092"/>
          <p:cNvSpPr/>
          <p:nvPr/>
        </p:nvSpPr>
        <p:spPr>
          <a:xfrm>
            <a:off x="1750068" y="9607620"/>
            <a:ext cx="7007637" cy="1068163"/>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300" spc="32">
                <a:solidFill>
                  <a:srgbClr val="000000"/>
                </a:solidFill>
                <a:latin typeface="+mn-lt"/>
                <a:ea typeface="+mn-ea"/>
                <a:cs typeface="+mn-cs"/>
                <a:sym typeface="Helvetica Neue"/>
              </a:defRPr>
            </a:lvl1pPr>
          </a:lstStyle>
          <a:p>
            <a:pPr lvl="0">
              <a:defRPr sz="1800" spc="0"/>
            </a:pPr>
            <a:r>
              <a:rPr sz="3300" spc="32"/>
              <a:t>A tool for identifying and sampling webfonts</a:t>
            </a:r>
          </a:p>
        </p:txBody>
      </p:sp>
      <p:sp>
        <p:nvSpPr>
          <p:cNvPr id="8093" name="Shape 8093"/>
          <p:cNvSpPr/>
          <p:nvPr/>
        </p:nvSpPr>
        <p:spPr>
          <a:xfrm>
            <a:off x="8501032" y="9101052"/>
            <a:ext cx="258563" cy="4367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spc="-46">
                <a:solidFill>
                  <a:srgbClr val="999999"/>
                </a:solidFill>
                <a:latin typeface="+mn-lt"/>
                <a:ea typeface="+mn-ea"/>
                <a:cs typeface="+mn-cs"/>
                <a:sym typeface="Helvetica Neue"/>
              </a:defRPr>
            </a:lvl1pPr>
          </a:lstStyle>
          <a:p>
            <a:pPr lvl="0">
              <a:defRPr sz="1800" spc="0">
                <a:solidFill>
                  <a:srgbClr val="000000"/>
                </a:solidFill>
              </a:defRPr>
            </a:pPr>
            <a:r>
              <a:rPr sz="2300" spc="-46">
                <a:solidFill>
                  <a:srgbClr val="999999"/>
                </a:solidFill>
              </a:rPr>
              <a:t>4</a:t>
            </a:r>
          </a:p>
        </p:txBody>
      </p:sp>
      <p:sp>
        <p:nvSpPr>
          <p:cNvPr id="8094" name="Shape 8094"/>
          <p:cNvSpPr/>
          <p:nvPr/>
        </p:nvSpPr>
        <p:spPr>
          <a:xfrm>
            <a:off x="8835733" y="9107257"/>
            <a:ext cx="349103" cy="315163"/>
          </a:xfrm>
          <a:prstGeom prst="wedgeEllipseCallout">
            <a:avLst>
              <a:gd name="adj1" fmla="val -48872"/>
              <a:gd name="adj2" fmla="val 70000"/>
            </a:avLst>
          </a:prstGeom>
          <a:solidFill>
            <a:srgbClr val="E5E5E5"/>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095" name="Shape 8095"/>
          <p:cNvSpPr/>
          <p:nvPr/>
        </p:nvSpPr>
        <p:spPr>
          <a:xfrm>
            <a:off x="478687" y="11085842"/>
            <a:ext cx="8578951" cy="1"/>
          </a:xfrm>
          <a:prstGeom prst="line">
            <a:avLst/>
          </a:prstGeom>
          <a:ln w="127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096" name="Shape 8096"/>
          <p:cNvSpPr/>
          <p:nvPr/>
        </p:nvSpPr>
        <p:spPr>
          <a:xfrm>
            <a:off x="474319" y="11691315"/>
            <a:ext cx="861847" cy="1160706"/>
          </a:xfrm>
          <a:prstGeom prst="roundRect">
            <a:avLst>
              <a:gd name="adj" fmla="val 8712"/>
            </a:avLst>
          </a:prstGeom>
          <a:solidFill>
            <a:srgbClr val="F7F7F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097" name="Shape 8097"/>
          <p:cNvSpPr/>
          <p:nvPr/>
        </p:nvSpPr>
        <p:spPr>
          <a:xfrm>
            <a:off x="724391" y="11875651"/>
            <a:ext cx="310902" cy="31090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098" name="Shape 8098"/>
          <p:cNvSpPr/>
          <p:nvPr/>
        </p:nvSpPr>
        <p:spPr>
          <a:xfrm>
            <a:off x="651856" y="12228236"/>
            <a:ext cx="455972"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52">
                <a:solidFill>
                  <a:srgbClr val="999999"/>
                </a:solidFill>
                <a:latin typeface="+mn-lt"/>
                <a:ea typeface="+mn-ea"/>
                <a:cs typeface="+mn-cs"/>
                <a:sym typeface="Helvetica Neue"/>
              </a:defRPr>
            </a:lvl1pPr>
          </a:lstStyle>
          <a:p>
            <a:pPr lvl="0">
              <a:defRPr sz="1800" spc="0">
                <a:solidFill>
                  <a:srgbClr val="000000"/>
                </a:solidFill>
              </a:defRPr>
            </a:pPr>
            <a:r>
              <a:rPr sz="2600" spc="-52">
                <a:solidFill>
                  <a:srgbClr val="999999"/>
                </a:solidFill>
              </a:rPr>
              <a:t>69</a:t>
            </a:r>
          </a:p>
        </p:txBody>
      </p:sp>
      <p:sp>
        <p:nvSpPr>
          <p:cNvPr id="8099" name="Shape 8099"/>
          <p:cNvSpPr/>
          <p:nvPr/>
        </p:nvSpPr>
        <p:spPr>
          <a:xfrm>
            <a:off x="1708766" y="11707149"/>
            <a:ext cx="2998804" cy="62250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500" b="1" spc="-70">
                <a:solidFill>
                  <a:srgbClr val="000000"/>
                </a:solidFill>
                <a:latin typeface="+mn-lt"/>
                <a:ea typeface="+mn-ea"/>
                <a:cs typeface="+mn-cs"/>
                <a:sym typeface="Helvetica Neue"/>
              </a:defRPr>
            </a:lvl1pPr>
          </a:lstStyle>
          <a:p>
            <a:pPr lvl="0">
              <a:defRPr sz="1800" b="0" spc="0"/>
            </a:pPr>
            <a:r>
              <a:rPr sz="3500" b="1" spc="-70"/>
              <a:t>Framer Studio</a:t>
            </a:r>
          </a:p>
        </p:txBody>
      </p:sp>
      <p:sp>
        <p:nvSpPr>
          <p:cNvPr id="8100" name="Shape 8100"/>
          <p:cNvSpPr/>
          <p:nvPr/>
        </p:nvSpPr>
        <p:spPr>
          <a:xfrm>
            <a:off x="1750068" y="12348703"/>
            <a:ext cx="7007637" cy="572864"/>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300" spc="32">
                <a:solidFill>
                  <a:srgbClr val="000000"/>
                </a:solidFill>
                <a:latin typeface="+mn-lt"/>
                <a:ea typeface="+mn-ea"/>
                <a:cs typeface="+mn-cs"/>
                <a:sym typeface="Helvetica Neue"/>
              </a:defRPr>
            </a:lvl1pPr>
          </a:lstStyle>
          <a:p>
            <a:pPr lvl="0">
              <a:defRPr sz="1800" spc="0"/>
            </a:pPr>
            <a:r>
              <a:rPr sz="3300" spc="32"/>
              <a:t>A new interaction design tool</a:t>
            </a:r>
          </a:p>
        </p:txBody>
      </p:sp>
      <p:sp>
        <p:nvSpPr>
          <p:cNvPr id="8101" name="Shape 8101"/>
          <p:cNvSpPr/>
          <p:nvPr/>
        </p:nvSpPr>
        <p:spPr>
          <a:xfrm>
            <a:off x="8501032" y="11848485"/>
            <a:ext cx="258563" cy="4367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spc="-46">
                <a:solidFill>
                  <a:srgbClr val="999999"/>
                </a:solidFill>
                <a:latin typeface="+mn-lt"/>
                <a:ea typeface="+mn-ea"/>
                <a:cs typeface="+mn-cs"/>
                <a:sym typeface="Helvetica Neue"/>
              </a:defRPr>
            </a:lvl1pPr>
          </a:lstStyle>
          <a:p>
            <a:pPr lvl="0">
              <a:defRPr sz="1800" spc="0">
                <a:solidFill>
                  <a:srgbClr val="000000"/>
                </a:solidFill>
              </a:defRPr>
            </a:pPr>
            <a:r>
              <a:rPr sz="2300" spc="-46">
                <a:solidFill>
                  <a:srgbClr val="999999"/>
                </a:solidFill>
              </a:rPr>
              <a:t>3</a:t>
            </a:r>
          </a:p>
        </p:txBody>
      </p:sp>
      <p:sp>
        <p:nvSpPr>
          <p:cNvPr id="8102" name="Shape 8102"/>
          <p:cNvSpPr/>
          <p:nvPr/>
        </p:nvSpPr>
        <p:spPr>
          <a:xfrm>
            <a:off x="8835733" y="11854690"/>
            <a:ext cx="349103" cy="315163"/>
          </a:xfrm>
          <a:prstGeom prst="wedgeEllipseCallout">
            <a:avLst>
              <a:gd name="adj1" fmla="val -48872"/>
              <a:gd name="adj2" fmla="val 70000"/>
            </a:avLst>
          </a:prstGeom>
          <a:solidFill>
            <a:srgbClr val="E5E5E5"/>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103" name="Shape 8103"/>
          <p:cNvSpPr/>
          <p:nvPr/>
        </p:nvSpPr>
        <p:spPr>
          <a:xfrm>
            <a:off x="474319" y="14091615"/>
            <a:ext cx="861847" cy="1160706"/>
          </a:xfrm>
          <a:prstGeom prst="roundRect">
            <a:avLst>
              <a:gd name="adj" fmla="val 8712"/>
            </a:avLst>
          </a:prstGeom>
          <a:solidFill>
            <a:srgbClr val="F7F7F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104" name="Shape 8104"/>
          <p:cNvSpPr/>
          <p:nvPr/>
        </p:nvSpPr>
        <p:spPr>
          <a:xfrm>
            <a:off x="724391" y="14275951"/>
            <a:ext cx="310902" cy="3109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105" name="Shape 8105"/>
          <p:cNvSpPr/>
          <p:nvPr/>
        </p:nvSpPr>
        <p:spPr>
          <a:xfrm>
            <a:off x="651856" y="14628537"/>
            <a:ext cx="455972" cy="48645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52">
                <a:solidFill>
                  <a:srgbClr val="999999"/>
                </a:solidFill>
                <a:latin typeface="+mn-lt"/>
                <a:ea typeface="+mn-ea"/>
                <a:cs typeface="+mn-cs"/>
                <a:sym typeface="Helvetica Neue"/>
              </a:defRPr>
            </a:lvl1pPr>
          </a:lstStyle>
          <a:p>
            <a:pPr lvl="0">
              <a:defRPr sz="1800" spc="0">
                <a:solidFill>
                  <a:srgbClr val="000000"/>
                </a:solidFill>
              </a:defRPr>
            </a:pPr>
            <a:r>
              <a:rPr sz="2600" spc="-52">
                <a:solidFill>
                  <a:srgbClr val="999999"/>
                </a:solidFill>
              </a:rPr>
              <a:t>50</a:t>
            </a:r>
          </a:p>
        </p:txBody>
      </p:sp>
      <p:sp>
        <p:nvSpPr>
          <p:cNvPr id="8106" name="Shape 8106"/>
          <p:cNvSpPr/>
          <p:nvPr/>
        </p:nvSpPr>
        <p:spPr>
          <a:xfrm>
            <a:off x="1745818" y="14120151"/>
            <a:ext cx="1629300" cy="62250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500" b="1" spc="-70">
                <a:solidFill>
                  <a:srgbClr val="000000"/>
                </a:solidFill>
                <a:latin typeface="+mn-lt"/>
                <a:ea typeface="+mn-ea"/>
                <a:cs typeface="+mn-cs"/>
                <a:sym typeface="Helvetica Neue"/>
              </a:defRPr>
            </a:lvl1pPr>
          </a:lstStyle>
          <a:p>
            <a:pPr lvl="0">
              <a:defRPr sz="1800" b="0" spc="0"/>
            </a:pPr>
            <a:r>
              <a:rPr sz="3500" b="1" spc="-70"/>
              <a:t>LokLok</a:t>
            </a:r>
          </a:p>
        </p:txBody>
      </p:sp>
      <p:sp>
        <p:nvSpPr>
          <p:cNvPr id="8107" name="Shape 8107"/>
          <p:cNvSpPr/>
          <p:nvPr/>
        </p:nvSpPr>
        <p:spPr>
          <a:xfrm>
            <a:off x="1737368" y="14749004"/>
            <a:ext cx="7007637" cy="572863"/>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300" spc="32">
                <a:solidFill>
                  <a:srgbClr val="000000"/>
                </a:solidFill>
                <a:latin typeface="+mn-lt"/>
                <a:ea typeface="+mn-ea"/>
                <a:cs typeface="+mn-cs"/>
                <a:sym typeface="Helvetica Neue"/>
              </a:defRPr>
            </a:lvl1pPr>
          </a:lstStyle>
          <a:p>
            <a:pPr lvl="0">
              <a:defRPr sz="1800" spc="0"/>
            </a:pPr>
            <a:r>
              <a:rPr sz="3300" spc="32"/>
              <a:t>Messenger app that works right on</a:t>
            </a:r>
          </a:p>
        </p:txBody>
      </p:sp>
      <p:sp>
        <p:nvSpPr>
          <p:cNvPr id="8108" name="Shape 8108"/>
          <p:cNvSpPr/>
          <p:nvPr/>
        </p:nvSpPr>
        <p:spPr>
          <a:xfrm>
            <a:off x="8346549" y="14248787"/>
            <a:ext cx="415129" cy="4367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spc="-46">
                <a:solidFill>
                  <a:srgbClr val="999999"/>
                </a:solidFill>
                <a:latin typeface="+mn-lt"/>
                <a:ea typeface="+mn-ea"/>
                <a:cs typeface="+mn-cs"/>
                <a:sym typeface="Helvetica Neue"/>
              </a:defRPr>
            </a:lvl1pPr>
          </a:lstStyle>
          <a:p>
            <a:pPr lvl="0">
              <a:defRPr sz="1800" spc="0">
                <a:solidFill>
                  <a:srgbClr val="000000"/>
                </a:solidFill>
              </a:defRPr>
            </a:pPr>
            <a:r>
              <a:rPr sz="2300" spc="-46">
                <a:solidFill>
                  <a:srgbClr val="999999"/>
                </a:solidFill>
              </a:rPr>
              <a:t>19</a:t>
            </a:r>
          </a:p>
        </p:txBody>
      </p:sp>
      <p:sp>
        <p:nvSpPr>
          <p:cNvPr id="8109" name="Shape 8109"/>
          <p:cNvSpPr/>
          <p:nvPr/>
        </p:nvSpPr>
        <p:spPr>
          <a:xfrm>
            <a:off x="8835733" y="14254991"/>
            <a:ext cx="349103" cy="315164"/>
          </a:xfrm>
          <a:prstGeom prst="wedgeEllipseCallout">
            <a:avLst>
              <a:gd name="adj1" fmla="val -48872"/>
              <a:gd name="adj2" fmla="val 70000"/>
            </a:avLst>
          </a:prstGeom>
          <a:solidFill>
            <a:srgbClr val="E5E5E5"/>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110" name="Shape 8110"/>
          <p:cNvSpPr/>
          <p:nvPr/>
        </p:nvSpPr>
        <p:spPr>
          <a:xfrm>
            <a:off x="-15795" y="15474839"/>
            <a:ext cx="9582186" cy="1490684"/>
          </a:xfrm>
          <a:prstGeom prst="rect">
            <a:avLst/>
          </a:prstGeom>
          <a:solidFill>
            <a:srgbClr val="DCDEE0">
              <a:alpha val="51914"/>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111" name="Shape 8111"/>
          <p:cNvSpPr/>
          <p:nvPr/>
        </p:nvSpPr>
        <p:spPr>
          <a:xfrm>
            <a:off x="872401" y="15745855"/>
            <a:ext cx="624409" cy="611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8114" name="Group 8114"/>
          <p:cNvGrpSpPr/>
          <p:nvPr/>
        </p:nvGrpSpPr>
        <p:grpSpPr>
          <a:xfrm rot="420000">
            <a:off x="1027722" y="15817513"/>
            <a:ext cx="391545" cy="406421"/>
            <a:chOff x="0" y="0"/>
            <a:chExt cx="391543" cy="406420"/>
          </a:xfrm>
        </p:grpSpPr>
        <p:sp>
          <p:nvSpPr>
            <p:cNvPr id="8112" name="Shape 8112"/>
            <p:cNvSpPr/>
            <p:nvPr/>
          </p:nvSpPr>
          <p:spPr>
            <a:xfrm flipH="1">
              <a:off x="36360" y="117156"/>
              <a:ext cx="202576" cy="289265"/>
            </a:xfrm>
            <a:prstGeom prst="line">
              <a:avLst/>
            </a:prstGeom>
            <a:noFill/>
            <a:ln w="38100" cap="flat">
              <a:solidFill>
                <a:srgbClr val="A6AAA9"/>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8113" name="Shape 8113"/>
            <p:cNvSpPr/>
            <p:nvPr/>
          </p:nvSpPr>
          <p:spPr>
            <a:xfrm rot="2100242">
              <a:off x="19494" y="84916"/>
              <a:ext cx="352556" cy="179143"/>
            </a:xfrm>
            <a:custGeom>
              <a:avLst/>
              <a:gdLst/>
              <a:ahLst/>
              <a:cxnLst>
                <a:cxn ang="0">
                  <a:pos x="wd2" y="hd2"/>
                </a:cxn>
                <a:cxn ang="5400000">
                  <a:pos x="wd2" y="hd2"/>
                </a:cxn>
                <a:cxn ang="10800000">
                  <a:pos x="wd2" y="hd2"/>
                </a:cxn>
                <a:cxn ang="16200000">
                  <a:pos x="wd2" y="hd2"/>
                </a:cxn>
              </a:cxnLst>
              <a:rect l="0" t="0" r="r" b="b"/>
              <a:pathLst>
                <a:path w="21600" h="21600" extrusionOk="0">
                  <a:moveTo>
                    <a:pt x="0" y="21067"/>
                  </a:moveTo>
                  <a:lnTo>
                    <a:pt x="10893" y="0"/>
                  </a:lnTo>
                  <a:lnTo>
                    <a:pt x="21600" y="21600"/>
                  </a:lnTo>
                </a:path>
              </a:pathLst>
            </a:custGeom>
            <a:noFill/>
            <a:ln w="38100" cap="flat">
              <a:solidFill>
                <a:srgbClr val="A6AAA9"/>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8115" name="Shape 8115"/>
          <p:cNvSpPr/>
          <p:nvPr/>
        </p:nvSpPr>
        <p:spPr>
          <a:xfrm>
            <a:off x="3239182" y="15758555"/>
            <a:ext cx="624409" cy="611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116" name="Shape 8116"/>
          <p:cNvSpPr/>
          <p:nvPr/>
        </p:nvSpPr>
        <p:spPr>
          <a:xfrm rot="2700000">
            <a:off x="3460177" y="15945880"/>
            <a:ext cx="249871" cy="1329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852" y="21600"/>
                </a:lnTo>
                <a:lnTo>
                  <a:pt x="21600" y="4011"/>
                </a:lnTo>
              </a:path>
            </a:pathLst>
          </a:custGeom>
          <a:ln w="254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117" name="Shape 8117"/>
          <p:cNvSpPr/>
          <p:nvPr/>
        </p:nvSpPr>
        <p:spPr>
          <a:xfrm>
            <a:off x="5631363" y="15758555"/>
            <a:ext cx="624409" cy="6117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118" name="Shape 8118"/>
          <p:cNvSpPr/>
          <p:nvPr/>
        </p:nvSpPr>
        <p:spPr>
          <a:xfrm rot="2700000">
            <a:off x="5880421" y="15901317"/>
            <a:ext cx="124270" cy="2991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454" y="14360"/>
                </a:lnTo>
                <a:lnTo>
                  <a:pt x="18779" y="8106"/>
                </a:lnTo>
                <a:lnTo>
                  <a:pt x="21600" y="21600"/>
                </a:lnTo>
              </a:path>
            </a:pathLst>
          </a:custGeom>
          <a:ln w="254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119" name="Shape 8119"/>
          <p:cNvSpPr/>
          <p:nvPr/>
        </p:nvSpPr>
        <p:spPr>
          <a:xfrm>
            <a:off x="8036244" y="15734189"/>
            <a:ext cx="637109" cy="6352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120" name="Shape 8120"/>
          <p:cNvSpPr/>
          <p:nvPr/>
        </p:nvSpPr>
        <p:spPr>
          <a:xfrm>
            <a:off x="8384663" y="15960232"/>
            <a:ext cx="67706" cy="583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121" name="Shape 8121"/>
          <p:cNvSpPr/>
          <p:nvPr/>
        </p:nvSpPr>
        <p:spPr>
          <a:xfrm>
            <a:off x="8257663" y="15960232"/>
            <a:ext cx="67706" cy="583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122" name="Shape 8122"/>
          <p:cNvSpPr/>
          <p:nvPr/>
        </p:nvSpPr>
        <p:spPr>
          <a:xfrm rot="21600000">
            <a:off x="8276018" y="16097129"/>
            <a:ext cx="152635" cy="44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74" y="13328"/>
                  <a:pt x="6310" y="21600"/>
                  <a:pt x="10800" y="21600"/>
                </a:cubicBezTo>
                <a:cubicBezTo>
                  <a:pt x="15290" y="21600"/>
                  <a:pt x="19426" y="13328"/>
                  <a:pt x="21600" y="0"/>
                </a:cubicBezTo>
              </a:path>
            </a:pathLst>
          </a:custGeom>
          <a:ln w="12700">
            <a:solidFill>
              <a:srgbClr val="FFFFF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123" name="Shape 8123"/>
          <p:cNvSpPr/>
          <p:nvPr/>
        </p:nvSpPr>
        <p:spPr>
          <a:xfrm>
            <a:off x="612426" y="16449717"/>
            <a:ext cx="1222138" cy="449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48">
                <a:solidFill>
                  <a:srgbClr val="999999"/>
                </a:solidFill>
                <a:latin typeface="+mn-lt"/>
                <a:ea typeface="+mn-ea"/>
                <a:cs typeface="+mn-cs"/>
                <a:sym typeface="Helvetica Neue"/>
              </a:defRPr>
            </a:lvl1pPr>
          </a:lstStyle>
          <a:p>
            <a:pPr lvl="0">
              <a:defRPr sz="1800" spc="0">
                <a:solidFill>
                  <a:srgbClr val="000000"/>
                </a:solidFill>
              </a:defRPr>
            </a:pPr>
            <a:r>
              <a:rPr sz="2400" spc="-48">
                <a:solidFill>
                  <a:srgbClr val="999999"/>
                </a:solidFill>
              </a:rPr>
              <a:t>Trending</a:t>
            </a:r>
          </a:p>
        </p:txBody>
      </p:sp>
      <p:sp>
        <p:nvSpPr>
          <p:cNvPr id="8124" name="Shape 8124"/>
          <p:cNvSpPr/>
          <p:nvPr/>
        </p:nvSpPr>
        <p:spPr>
          <a:xfrm>
            <a:off x="3036025" y="16449717"/>
            <a:ext cx="1030723" cy="449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48">
                <a:solidFill>
                  <a:srgbClr val="999999"/>
                </a:solidFill>
                <a:latin typeface="+mn-lt"/>
                <a:ea typeface="+mn-ea"/>
                <a:cs typeface="+mn-cs"/>
                <a:sym typeface="Helvetica Neue"/>
              </a:defRPr>
            </a:lvl1pPr>
          </a:lstStyle>
          <a:p>
            <a:pPr lvl="0">
              <a:defRPr sz="1800" spc="0">
                <a:solidFill>
                  <a:srgbClr val="000000"/>
                </a:solidFill>
              </a:defRPr>
            </a:pPr>
            <a:r>
              <a:rPr sz="2400" spc="-48">
                <a:solidFill>
                  <a:srgbClr val="999999"/>
                </a:solidFill>
              </a:rPr>
              <a:t>Recent</a:t>
            </a:r>
          </a:p>
        </p:txBody>
      </p:sp>
      <p:sp>
        <p:nvSpPr>
          <p:cNvPr id="8125" name="Shape 8125"/>
          <p:cNvSpPr/>
          <p:nvPr/>
        </p:nvSpPr>
        <p:spPr>
          <a:xfrm>
            <a:off x="5079972" y="16449717"/>
            <a:ext cx="1727192" cy="449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48">
                <a:solidFill>
                  <a:srgbClr val="999999"/>
                </a:solidFill>
                <a:latin typeface="+mn-lt"/>
                <a:ea typeface="+mn-ea"/>
                <a:cs typeface="+mn-cs"/>
                <a:sym typeface="Helvetica Neue"/>
              </a:defRPr>
            </a:lvl1pPr>
          </a:lstStyle>
          <a:p>
            <a:pPr lvl="0">
              <a:defRPr sz="1800" spc="0">
                <a:solidFill>
                  <a:srgbClr val="000000"/>
                </a:solidFill>
              </a:defRPr>
            </a:pPr>
            <a:r>
              <a:rPr sz="2400" spc="-48">
                <a:solidFill>
                  <a:srgbClr val="999999"/>
                </a:solidFill>
              </a:rPr>
              <a:t>Notifications</a:t>
            </a:r>
          </a:p>
        </p:txBody>
      </p:sp>
      <p:sp>
        <p:nvSpPr>
          <p:cNvPr id="8126" name="Shape 8126"/>
          <p:cNvSpPr/>
          <p:nvPr/>
        </p:nvSpPr>
        <p:spPr>
          <a:xfrm>
            <a:off x="7959999" y="16449717"/>
            <a:ext cx="917033" cy="449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48">
                <a:solidFill>
                  <a:srgbClr val="3F98DB"/>
                </a:solidFill>
                <a:latin typeface="+mn-lt"/>
                <a:ea typeface="+mn-ea"/>
                <a:cs typeface="+mn-cs"/>
                <a:sym typeface="Helvetica Neue"/>
              </a:defRPr>
            </a:lvl1pPr>
          </a:lstStyle>
          <a:p>
            <a:pPr lvl="0">
              <a:defRPr sz="1800" spc="0">
                <a:solidFill>
                  <a:srgbClr val="000000"/>
                </a:solidFill>
              </a:defRPr>
            </a:pPr>
            <a:r>
              <a:rPr sz="2400" spc="-48">
                <a:solidFill>
                  <a:srgbClr val="3F98DB"/>
                </a:solidFill>
              </a:rPr>
              <a:t>Profile</a:t>
            </a:r>
          </a:p>
        </p:txBody>
      </p:sp>
      <p:sp>
        <p:nvSpPr>
          <p:cNvPr id="8127" name="Shape 8127"/>
          <p:cNvSpPr/>
          <p:nvPr/>
        </p:nvSpPr>
        <p:spPr>
          <a:xfrm>
            <a:off x="437713" y="13501228"/>
            <a:ext cx="8578951" cy="1"/>
          </a:xfrm>
          <a:prstGeom prst="line">
            <a:avLst/>
          </a:prstGeom>
          <a:ln w="127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8150" name="Group 8150"/>
          <p:cNvGrpSpPr/>
          <p:nvPr/>
        </p:nvGrpSpPr>
        <p:grpSpPr>
          <a:xfrm>
            <a:off x="193476" y="30582"/>
            <a:ext cx="9163448" cy="506015"/>
            <a:chOff x="0" y="0"/>
            <a:chExt cx="9163446" cy="506013"/>
          </a:xfrm>
        </p:grpSpPr>
        <p:sp>
          <p:nvSpPr>
            <p:cNvPr id="8128" name="Shape 8128"/>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129" name="Shape 8129"/>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130" name="Shape 8130"/>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131" name="Shape 8131"/>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132" name="Shape 8132"/>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8133" name="Shape 8133"/>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8134" name="Shape 8134"/>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135" name="Shape 8135"/>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136" name="Shape 8136"/>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8142" name="Group 8142"/>
            <p:cNvGrpSpPr/>
            <p:nvPr/>
          </p:nvGrpSpPr>
          <p:grpSpPr>
            <a:xfrm>
              <a:off x="3364293" y="141349"/>
              <a:ext cx="319332" cy="248462"/>
              <a:chOff x="0" y="0"/>
              <a:chExt cx="319330" cy="248461"/>
            </a:xfrm>
          </p:grpSpPr>
          <p:sp>
            <p:nvSpPr>
              <p:cNvPr id="8137" name="Shape 8137"/>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8141" name="Group 8141"/>
              <p:cNvGrpSpPr/>
              <p:nvPr/>
            </p:nvGrpSpPr>
            <p:grpSpPr>
              <a:xfrm>
                <a:off x="0" y="0"/>
                <a:ext cx="319331" cy="248462"/>
                <a:chOff x="0" y="0"/>
                <a:chExt cx="319330" cy="248461"/>
              </a:xfrm>
            </p:grpSpPr>
            <p:sp>
              <p:nvSpPr>
                <p:cNvPr id="8138" name="Shape 8138"/>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8139" name="Shape 8139"/>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140" name="Shape 8140"/>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8143" name="Shape 8143"/>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144" name="Shape 8144"/>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8145" name="Shape 8145"/>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146" name="Shape 8146"/>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147" name="Shape 8147"/>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8148" name="Shape 8148"/>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149" name="Shape 8149"/>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8151" name="Shape 8151"/>
          <p:cNvSpPr/>
          <p:nvPr/>
        </p:nvSpPr>
        <p:spPr>
          <a:xfrm>
            <a:off x="3978870" y="7941468"/>
            <a:ext cx="1567260" cy="1058864"/>
          </a:xfrm>
          <a:prstGeom prst="rect">
            <a:avLst/>
          </a:prstGeom>
          <a:ln w="12700">
            <a:miter lim="400000"/>
          </a:ln>
        </p:spPr>
        <p:txBody>
          <a:bodyPr wrap="none" lIns="59531" tIns="59531" rIns="59531" bIns="59531" anchor="ctr">
            <a:spAutoFit/>
          </a:bodyPr>
          <a:lstStyle/>
          <a:p>
            <a:pPr lvl="0"/>
            <a:endParaRPr/>
          </a:p>
        </p:txBody>
      </p:sp>
    </p:spTree>
  </p:cSld>
  <p:clrMapOvr>
    <a:masterClrMapping/>
  </p:clrMapOvr>
  <p:transition xmlns:p14="http://schemas.microsoft.com/office/powerpoint/2010/main" spd="med"/>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53" name="Shape 8153"/>
          <p:cNvSpPr/>
          <p:nvPr/>
        </p:nvSpPr>
        <p:spPr>
          <a:xfrm>
            <a:off x="3983390" y="837500"/>
            <a:ext cx="1532820" cy="711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72">
                <a:solidFill>
                  <a:srgbClr val="59AE62"/>
                </a:solidFill>
                <a:latin typeface="Open Sans"/>
                <a:ea typeface="Open Sans"/>
                <a:cs typeface="Open Sans"/>
                <a:sym typeface="Open Sans"/>
              </a:defRPr>
            </a:lvl1pPr>
          </a:lstStyle>
          <a:p>
            <a:pPr lvl="0">
              <a:defRPr sz="1800" b="0" spc="0">
                <a:solidFill>
                  <a:srgbClr val="000000"/>
                </a:solidFill>
              </a:defRPr>
            </a:pPr>
            <a:r>
              <a:rPr sz="3600" b="1" spc="-72">
                <a:solidFill>
                  <a:srgbClr val="59AE62"/>
                </a:solidFill>
              </a:rPr>
              <a:t>Profile</a:t>
            </a:r>
          </a:p>
        </p:txBody>
      </p:sp>
      <p:sp>
        <p:nvSpPr>
          <p:cNvPr id="8154" name="Shape 8154"/>
          <p:cNvSpPr/>
          <p:nvPr/>
        </p:nvSpPr>
        <p:spPr>
          <a:xfrm rot="16160975">
            <a:off x="374756" y="1097415"/>
            <a:ext cx="352556" cy="179143"/>
          </a:xfrm>
          <a:custGeom>
            <a:avLst/>
            <a:gdLst/>
            <a:ahLst/>
            <a:cxnLst>
              <a:cxn ang="0">
                <a:pos x="wd2" y="hd2"/>
              </a:cxn>
              <a:cxn ang="5400000">
                <a:pos x="wd2" y="hd2"/>
              </a:cxn>
              <a:cxn ang="10800000">
                <a:pos x="wd2" y="hd2"/>
              </a:cxn>
              <a:cxn ang="16200000">
                <a:pos x="wd2" y="hd2"/>
              </a:cxn>
            </a:cxnLst>
            <a:rect l="0" t="0" r="r" b="b"/>
            <a:pathLst>
              <a:path w="21600" h="21600" extrusionOk="0">
                <a:moveTo>
                  <a:pt x="0" y="21067"/>
                </a:moveTo>
                <a:lnTo>
                  <a:pt x="10893" y="0"/>
                </a:lnTo>
                <a:lnTo>
                  <a:pt x="21600" y="21600"/>
                </a:lnTo>
              </a:path>
            </a:pathLst>
          </a:custGeom>
          <a:ln w="38100">
            <a:solidFill>
              <a:srgbClr val="59AE6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155" name="Shape 8155"/>
          <p:cNvSpPr/>
          <p:nvPr/>
        </p:nvSpPr>
        <p:spPr>
          <a:xfrm>
            <a:off x="460324" y="2302226"/>
            <a:ext cx="8578952" cy="1"/>
          </a:xfrm>
          <a:prstGeom prst="line">
            <a:avLst/>
          </a:prstGeom>
          <a:ln w="12700">
            <a:solidFill>
              <a:srgbClr val="DFE0D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156" name="Shape 8156"/>
          <p:cNvSpPr/>
          <p:nvPr/>
        </p:nvSpPr>
        <p:spPr>
          <a:xfrm>
            <a:off x="460324" y="4092926"/>
            <a:ext cx="8578952" cy="1"/>
          </a:xfrm>
          <a:prstGeom prst="line">
            <a:avLst/>
          </a:prstGeom>
          <a:ln w="12700">
            <a:solidFill>
              <a:srgbClr val="DFE0D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157" name="Shape 8157"/>
          <p:cNvSpPr/>
          <p:nvPr/>
        </p:nvSpPr>
        <p:spPr>
          <a:xfrm>
            <a:off x="460324" y="5451826"/>
            <a:ext cx="8578952" cy="1"/>
          </a:xfrm>
          <a:prstGeom prst="line">
            <a:avLst/>
          </a:prstGeom>
          <a:ln w="12700">
            <a:solidFill>
              <a:srgbClr val="DFE0D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158" name="Shape 8158"/>
          <p:cNvSpPr/>
          <p:nvPr/>
        </p:nvSpPr>
        <p:spPr>
          <a:xfrm>
            <a:off x="460324" y="6747226"/>
            <a:ext cx="8578952" cy="1"/>
          </a:xfrm>
          <a:prstGeom prst="line">
            <a:avLst/>
          </a:prstGeom>
          <a:ln w="12700">
            <a:solidFill>
              <a:srgbClr val="DFE0D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159" name="Shape 8159"/>
          <p:cNvSpPr/>
          <p:nvPr/>
        </p:nvSpPr>
        <p:spPr>
          <a:xfrm>
            <a:off x="460324" y="8055326"/>
            <a:ext cx="8578952" cy="1"/>
          </a:xfrm>
          <a:prstGeom prst="line">
            <a:avLst/>
          </a:prstGeom>
          <a:ln w="12700">
            <a:solidFill>
              <a:srgbClr val="DFE0D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160" name="Shape 8160"/>
          <p:cNvSpPr/>
          <p:nvPr/>
        </p:nvSpPr>
        <p:spPr>
          <a:xfrm>
            <a:off x="460324" y="9414226"/>
            <a:ext cx="8578952" cy="1"/>
          </a:xfrm>
          <a:prstGeom prst="line">
            <a:avLst/>
          </a:prstGeom>
          <a:ln w="12700">
            <a:solidFill>
              <a:srgbClr val="DFE0D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161" name="Shape 8161"/>
          <p:cNvSpPr/>
          <p:nvPr/>
        </p:nvSpPr>
        <p:spPr>
          <a:xfrm>
            <a:off x="460324" y="10696926"/>
            <a:ext cx="8578952" cy="1"/>
          </a:xfrm>
          <a:prstGeom prst="line">
            <a:avLst/>
          </a:prstGeom>
          <a:ln w="12700">
            <a:solidFill>
              <a:srgbClr val="DFE0D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162" name="Shape 8162"/>
          <p:cNvSpPr/>
          <p:nvPr/>
        </p:nvSpPr>
        <p:spPr>
          <a:xfrm>
            <a:off x="460324" y="12030426"/>
            <a:ext cx="8578952" cy="1"/>
          </a:xfrm>
          <a:prstGeom prst="line">
            <a:avLst/>
          </a:prstGeom>
          <a:ln w="12700">
            <a:solidFill>
              <a:srgbClr val="DFE0D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163" name="Shape 8163"/>
          <p:cNvSpPr/>
          <p:nvPr/>
        </p:nvSpPr>
        <p:spPr>
          <a:xfrm>
            <a:off x="3645533" y="2896076"/>
            <a:ext cx="2233934" cy="63494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700">
                <a:solidFill>
                  <a:srgbClr val="000000"/>
                </a:solidFill>
                <a:latin typeface="+mn-lt"/>
                <a:ea typeface="+mn-ea"/>
                <a:cs typeface="+mn-cs"/>
                <a:sym typeface="Helvetica Neue"/>
              </a:defRPr>
            </a:lvl1pPr>
          </a:lstStyle>
          <a:p>
            <a:pPr lvl="0">
              <a:defRPr sz="1800"/>
            </a:pPr>
            <a:r>
              <a:rPr sz="3700"/>
              <a:t>Verified ID</a:t>
            </a:r>
          </a:p>
        </p:txBody>
      </p:sp>
      <p:sp>
        <p:nvSpPr>
          <p:cNvPr id="8164" name="Shape 8164"/>
          <p:cNvSpPr/>
          <p:nvPr/>
        </p:nvSpPr>
        <p:spPr>
          <a:xfrm>
            <a:off x="328001" y="4473601"/>
            <a:ext cx="2950798" cy="59755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500">
                <a:solidFill>
                  <a:srgbClr val="53585F"/>
                </a:solidFill>
                <a:latin typeface="+mn-lt"/>
                <a:ea typeface="+mn-ea"/>
                <a:cs typeface="+mn-cs"/>
                <a:sym typeface="Helvetica Neue"/>
              </a:defRPr>
            </a:lvl1pPr>
          </a:lstStyle>
          <a:p>
            <a:pPr lvl="0">
              <a:defRPr sz="1800">
                <a:solidFill>
                  <a:srgbClr val="000000"/>
                </a:solidFill>
              </a:defRPr>
            </a:pPr>
            <a:r>
              <a:rPr sz="3500">
                <a:solidFill>
                  <a:srgbClr val="53585F"/>
                </a:solidFill>
              </a:rPr>
              <a:t>Email Address</a:t>
            </a:r>
          </a:p>
        </p:txBody>
      </p:sp>
      <p:sp>
        <p:nvSpPr>
          <p:cNvPr id="8165" name="Shape 8165"/>
          <p:cNvSpPr/>
          <p:nvPr/>
        </p:nvSpPr>
        <p:spPr>
          <a:xfrm>
            <a:off x="329969" y="5794401"/>
            <a:ext cx="3099262" cy="59755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500">
                <a:solidFill>
                  <a:srgbClr val="53585F"/>
                </a:solidFill>
                <a:latin typeface="+mn-lt"/>
                <a:ea typeface="+mn-ea"/>
                <a:cs typeface="+mn-cs"/>
                <a:sym typeface="Helvetica Neue"/>
              </a:defRPr>
            </a:lvl1pPr>
          </a:lstStyle>
          <a:p>
            <a:pPr lvl="0">
              <a:defRPr sz="1800">
                <a:solidFill>
                  <a:srgbClr val="000000"/>
                </a:solidFill>
              </a:defRPr>
            </a:pPr>
            <a:r>
              <a:rPr sz="3500">
                <a:solidFill>
                  <a:srgbClr val="53585F"/>
                </a:solidFill>
              </a:rPr>
              <a:t>Phone Number</a:t>
            </a:r>
          </a:p>
        </p:txBody>
      </p:sp>
      <p:sp>
        <p:nvSpPr>
          <p:cNvPr id="8166" name="Shape 8166"/>
          <p:cNvSpPr/>
          <p:nvPr/>
        </p:nvSpPr>
        <p:spPr>
          <a:xfrm>
            <a:off x="320000" y="7115201"/>
            <a:ext cx="2077800" cy="5975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500">
                <a:solidFill>
                  <a:srgbClr val="53585F"/>
                </a:solidFill>
                <a:latin typeface="+mn-lt"/>
                <a:ea typeface="+mn-ea"/>
                <a:cs typeface="+mn-cs"/>
                <a:sym typeface="Helvetica Neue"/>
              </a:defRPr>
            </a:lvl1pPr>
          </a:lstStyle>
          <a:p>
            <a:pPr lvl="0">
              <a:defRPr sz="1800">
                <a:solidFill>
                  <a:srgbClr val="000000"/>
                </a:solidFill>
              </a:defRPr>
            </a:pPr>
            <a:r>
              <a:rPr sz="3500">
                <a:solidFill>
                  <a:srgbClr val="53585F"/>
                </a:solidFill>
              </a:rPr>
              <a:t>Facebook</a:t>
            </a:r>
          </a:p>
        </p:txBody>
      </p:sp>
      <p:sp>
        <p:nvSpPr>
          <p:cNvPr id="8167" name="Shape 8167"/>
          <p:cNvSpPr/>
          <p:nvPr/>
        </p:nvSpPr>
        <p:spPr>
          <a:xfrm>
            <a:off x="359211" y="8423301"/>
            <a:ext cx="1542178" cy="5975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500">
                <a:solidFill>
                  <a:srgbClr val="53585F"/>
                </a:solidFill>
                <a:latin typeface="+mn-lt"/>
                <a:ea typeface="+mn-ea"/>
                <a:cs typeface="+mn-cs"/>
                <a:sym typeface="Helvetica Neue"/>
              </a:defRPr>
            </a:lvl1pPr>
          </a:lstStyle>
          <a:p>
            <a:pPr lvl="0">
              <a:defRPr sz="1800">
                <a:solidFill>
                  <a:srgbClr val="000000"/>
                </a:solidFill>
              </a:defRPr>
            </a:pPr>
            <a:r>
              <a:rPr sz="3500">
                <a:solidFill>
                  <a:srgbClr val="53585F"/>
                </a:solidFill>
              </a:rPr>
              <a:t>Google</a:t>
            </a:r>
          </a:p>
        </p:txBody>
      </p:sp>
      <p:sp>
        <p:nvSpPr>
          <p:cNvPr id="8168" name="Shape 8168"/>
          <p:cNvSpPr/>
          <p:nvPr/>
        </p:nvSpPr>
        <p:spPr>
          <a:xfrm>
            <a:off x="323365" y="9756801"/>
            <a:ext cx="4052270" cy="5975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500">
                <a:solidFill>
                  <a:srgbClr val="53585F"/>
                </a:solidFill>
                <a:latin typeface="+mn-lt"/>
                <a:ea typeface="+mn-ea"/>
                <a:cs typeface="+mn-cs"/>
                <a:sym typeface="Helvetica Neue"/>
              </a:defRPr>
            </a:lvl1pPr>
          </a:lstStyle>
          <a:p>
            <a:pPr lvl="0">
              <a:defRPr sz="1800">
                <a:solidFill>
                  <a:srgbClr val="000000"/>
                </a:solidFill>
              </a:defRPr>
            </a:pPr>
            <a:r>
              <a:rPr sz="3500">
                <a:solidFill>
                  <a:srgbClr val="53585F"/>
                </a:solidFill>
              </a:rPr>
              <a:t>Positively Reviewed</a:t>
            </a:r>
          </a:p>
        </p:txBody>
      </p:sp>
      <p:sp>
        <p:nvSpPr>
          <p:cNvPr id="8169" name="Shape 8169"/>
          <p:cNvSpPr/>
          <p:nvPr/>
        </p:nvSpPr>
        <p:spPr>
          <a:xfrm>
            <a:off x="355242" y="11064901"/>
            <a:ext cx="1931116" cy="5975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500">
                <a:solidFill>
                  <a:srgbClr val="53585F"/>
                </a:solidFill>
                <a:latin typeface="+mn-lt"/>
                <a:ea typeface="+mn-ea"/>
                <a:cs typeface="+mn-cs"/>
                <a:sym typeface="Helvetica Neue"/>
              </a:defRPr>
            </a:lvl1pPr>
          </a:lstStyle>
          <a:p>
            <a:pPr lvl="0">
              <a:defRPr sz="1800">
                <a:solidFill>
                  <a:srgbClr val="000000"/>
                </a:solidFill>
              </a:defRPr>
            </a:pPr>
            <a:r>
              <a:rPr sz="3500">
                <a:solidFill>
                  <a:srgbClr val="53585F"/>
                </a:solidFill>
              </a:rPr>
              <a:t>Offline ID</a:t>
            </a:r>
          </a:p>
        </p:txBody>
      </p:sp>
      <p:sp>
        <p:nvSpPr>
          <p:cNvPr id="8170" name="Shape 8170"/>
          <p:cNvSpPr/>
          <p:nvPr/>
        </p:nvSpPr>
        <p:spPr>
          <a:xfrm>
            <a:off x="3907750" y="12923518"/>
            <a:ext cx="1633300" cy="5975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500">
                <a:solidFill>
                  <a:srgbClr val="53585F"/>
                </a:solidFill>
                <a:latin typeface="+mn-lt"/>
                <a:ea typeface="+mn-ea"/>
                <a:cs typeface="+mn-cs"/>
                <a:sym typeface="Helvetica Neue"/>
              </a:defRPr>
            </a:lvl1pPr>
          </a:lstStyle>
          <a:p>
            <a:pPr lvl="0">
              <a:defRPr sz="1800">
                <a:solidFill>
                  <a:srgbClr val="000000"/>
                </a:solidFill>
              </a:defRPr>
            </a:pPr>
            <a:r>
              <a:rPr sz="3500">
                <a:solidFill>
                  <a:srgbClr val="53585F"/>
                </a:solidFill>
              </a:rPr>
              <a:t>1 listing</a:t>
            </a:r>
          </a:p>
        </p:txBody>
      </p:sp>
      <p:sp>
        <p:nvSpPr>
          <p:cNvPr id="8171" name="Shape 8171"/>
          <p:cNvSpPr/>
          <p:nvPr/>
        </p:nvSpPr>
        <p:spPr>
          <a:xfrm>
            <a:off x="4403423" y="14644163"/>
            <a:ext cx="4753297" cy="124369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defRPr sz="1800">
                <a:solidFill>
                  <a:srgbClr val="000000"/>
                </a:solidFill>
              </a:defRPr>
            </a:pPr>
            <a:r>
              <a:rPr sz="3800" spc="-38">
                <a:solidFill>
                  <a:srgbClr val="53585F"/>
                </a:solidFill>
                <a:latin typeface="Helvetica Neue Medium"/>
                <a:ea typeface="Helvetica Neue Medium"/>
                <a:cs typeface="Helvetica Neue Medium"/>
                <a:sym typeface="Helvetica Neue Medium"/>
              </a:rPr>
              <a:t>Private Room &amp; Pool</a:t>
            </a:r>
          </a:p>
          <a:p>
            <a:pPr lvl="0" algn="l">
              <a:defRPr sz="1800">
                <a:solidFill>
                  <a:srgbClr val="000000"/>
                </a:solidFill>
              </a:defRPr>
            </a:pPr>
            <a:r>
              <a:rPr sz="3800" spc="-38">
                <a:solidFill>
                  <a:srgbClr val="53585F"/>
                </a:solidFill>
                <a:latin typeface="Helvetica Neue Medium"/>
                <a:ea typeface="Helvetica Neue Medium"/>
                <a:cs typeface="Helvetica Neue Medium"/>
                <a:sym typeface="Helvetica Neue Medium"/>
              </a:rPr>
              <a:t>near Red Rock</a:t>
            </a:r>
          </a:p>
        </p:txBody>
      </p:sp>
      <p:sp>
        <p:nvSpPr>
          <p:cNvPr id="8172" name="Shape 8172"/>
          <p:cNvSpPr/>
          <p:nvPr/>
        </p:nvSpPr>
        <p:spPr>
          <a:xfrm>
            <a:off x="4402035" y="15894935"/>
            <a:ext cx="2893153"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a:solidFill>
                  <a:srgbClr val="53585F"/>
                </a:solidFill>
                <a:latin typeface="+mn-lt"/>
                <a:ea typeface="+mn-ea"/>
                <a:cs typeface="+mn-cs"/>
                <a:sym typeface="Helvetica Neue"/>
              </a:defRPr>
            </a:lvl1pPr>
          </a:lstStyle>
          <a:p>
            <a:pPr lvl="0">
              <a:defRPr sz="1800">
                <a:solidFill>
                  <a:srgbClr val="000000"/>
                </a:solidFill>
              </a:defRPr>
            </a:pPr>
            <a:r>
              <a:rPr sz="3400">
                <a:solidFill>
                  <a:srgbClr val="53585F"/>
                </a:solidFill>
              </a:rPr>
              <a:t>Las Vegas, NV</a:t>
            </a:r>
          </a:p>
        </p:txBody>
      </p:sp>
      <p:pic>
        <p:nvPicPr>
          <p:cNvPr id="8173" name="DRINKS_11.jpg"/>
          <p:cNvPicPr/>
          <p:nvPr/>
        </p:nvPicPr>
        <p:blipFill>
          <a:blip r:embed="rId2">
            <a:extLst/>
          </a:blip>
          <a:srcRect l="10816" r="10816" b="17296"/>
          <a:stretch>
            <a:fillRect/>
          </a:stretch>
        </p:blipFill>
        <p:spPr>
          <a:xfrm>
            <a:off x="-12264" y="14177302"/>
            <a:ext cx="3936128" cy="2769653"/>
          </a:xfrm>
          <a:prstGeom prst="rect">
            <a:avLst/>
          </a:prstGeom>
          <a:ln w="12700">
            <a:miter lim="400000"/>
          </a:ln>
        </p:spPr>
      </p:pic>
      <p:sp>
        <p:nvSpPr>
          <p:cNvPr id="8174" name="Shape 8174"/>
          <p:cNvSpPr/>
          <p:nvPr/>
        </p:nvSpPr>
        <p:spPr>
          <a:xfrm>
            <a:off x="3124" y="14185560"/>
            <a:ext cx="9493352" cy="1"/>
          </a:xfrm>
          <a:prstGeom prst="line">
            <a:avLst/>
          </a:prstGeom>
          <a:ln w="12700">
            <a:solidFill>
              <a:srgbClr val="DFE0D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175" name="Shape 8175"/>
          <p:cNvSpPr/>
          <p:nvPr/>
        </p:nvSpPr>
        <p:spPr>
          <a:xfrm>
            <a:off x="8221379" y="4529259"/>
            <a:ext cx="611228" cy="472044"/>
          </a:xfrm>
          <a:custGeom>
            <a:avLst/>
            <a:gdLst/>
            <a:ahLst/>
            <a:cxnLst>
              <a:cxn ang="0">
                <a:pos x="wd2" y="hd2"/>
              </a:cxn>
              <a:cxn ang="5400000">
                <a:pos x="wd2" y="hd2"/>
              </a:cxn>
              <a:cxn ang="10800000">
                <a:pos x="wd2" y="hd2"/>
              </a:cxn>
              <a:cxn ang="16200000">
                <a:pos x="wd2" y="hd2"/>
              </a:cxn>
            </a:cxnLst>
            <a:rect l="0" t="0" r="r" b="b"/>
            <a:pathLst>
              <a:path w="21600" h="21600" extrusionOk="0">
                <a:moveTo>
                  <a:pt x="0" y="19146"/>
                </a:moveTo>
                <a:lnTo>
                  <a:pt x="0" y="6965"/>
                </a:lnTo>
                <a:cubicBezTo>
                  <a:pt x="354" y="7466"/>
                  <a:pt x="759" y="7911"/>
                  <a:pt x="1217" y="8300"/>
                </a:cubicBezTo>
                <a:cubicBezTo>
                  <a:pt x="4126" y="10816"/>
                  <a:pt x="6123" y="12580"/>
                  <a:pt x="7208" y="13592"/>
                </a:cubicBezTo>
                <a:cubicBezTo>
                  <a:pt x="7666" y="14022"/>
                  <a:pt x="8038" y="14357"/>
                  <a:pt x="8323" y="14597"/>
                </a:cubicBezTo>
                <a:cubicBezTo>
                  <a:pt x="8608" y="14837"/>
                  <a:pt x="8988" y="15083"/>
                  <a:pt x="9462" y="15334"/>
                </a:cubicBezTo>
                <a:cubicBezTo>
                  <a:pt x="9936" y="15584"/>
                  <a:pt x="10378" y="15709"/>
                  <a:pt x="10788" y="15709"/>
                </a:cubicBezTo>
                <a:lnTo>
                  <a:pt x="10800" y="15709"/>
                </a:lnTo>
                <a:lnTo>
                  <a:pt x="10812" y="15709"/>
                </a:lnTo>
                <a:cubicBezTo>
                  <a:pt x="11222" y="15709"/>
                  <a:pt x="11664" y="15584"/>
                  <a:pt x="12138" y="15334"/>
                </a:cubicBezTo>
                <a:cubicBezTo>
                  <a:pt x="12612" y="15083"/>
                  <a:pt x="12992" y="14837"/>
                  <a:pt x="13277" y="14597"/>
                </a:cubicBezTo>
                <a:cubicBezTo>
                  <a:pt x="13562" y="14357"/>
                  <a:pt x="13934" y="14022"/>
                  <a:pt x="14392" y="13592"/>
                </a:cubicBezTo>
                <a:cubicBezTo>
                  <a:pt x="15758" y="12334"/>
                  <a:pt x="17759" y="10570"/>
                  <a:pt x="20395" y="8300"/>
                </a:cubicBezTo>
                <a:cubicBezTo>
                  <a:pt x="20853" y="7901"/>
                  <a:pt x="21254" y="7456"/>
                  <a:pt x="21600" y="6965"/>
                </a:cubicBezTo>
                <a:lnTo>
                  <a:pt x="21600" y="19146"/>
                </a:lnTo>
                <a:cubicBezTo>
                  <a:pt x="21600" y="19821"/>
                  <a:pt x="21411" y="20398"/>
                  <a:pt x="21033" y="20879"/>
                </a:cubicBezTo>
                <a:cubicBezTo>
                  <a:pt x="20656" y="21360"/>
                  <a:pt x="20202" y="21600"/>
                  <a:pt x="19671" y="21600"/>
                </a:cubicBezTo>
                <a:lnTo>
                  <a:pt x="1929" y="21600"/>
                </a:lnTo>
                <a:cubicBezTo>
                  <a:pt x="1398" y="21600"/>
                  <a:pt x="944" y="21360"/>
                  <a:pt x="567" y="20879"/>
                </a:cubicBezTo>
                <a:cubicBezTo>
                  <a:pt x="189" y="20398"/>
                  <a:pt x="0" y="19821"/>
                  <a:pt x="0" y="19146"/>
                </a:cubicBezTo>
                <a:close/>
                <a:moveTo>
                  <a:pt x="0" y="2792"/>
                </a:moveTo>
                <a:cubicBezTo>
                  <a:pt x="0" y="1995"/>
                  <a:pt x="167" y="1330"/>
                  <a:pt x="500" y="798"/>
                </a:cubicBezTo>
                <a:cubicBezTo>
                  <a:pt x="834" y="266"/>
                  <a:pt x="1310" y="0"/>
                  <a:pt x="1929" y="0"/>
                </a:cubicBezTo>
                <a:lnTo>
                  <a:pt x="19671" y="0"/>
                </a:lnTo>
                <a:cubicBezTo>
                  <a:pt x="20194" y="0"/>
                  <a:pt x="20646" y="241"/>
                  <a:pt x="21028" y="722"/>
                </a:cubicBezTo>
                <a:cubicBezTo>
                  <a:pt x="21409" y="1202"/>
                  <a:pt x="21600" y="1780"/>
                  <a:pt x="21600" y="2455"/>
                </a:cubicBezTo>
                <a:cubicBezTo>
                  <a:pt x="21600" y="3263"/>
                  <a:pt x="21403" y="4035"/>
                  <a:pt x="21009" y="4771"/>
                </a:cubicBezTo>
                <a:cubicBezTo>
                  <a:pt x="20616" y="5508"/>
                  <a:pt x="20125" y="6137"/>
                  <a:pt x="19539" y="6658"/>
                </a:cubicBezTo>
                <a:cubicBezTo>
                  <a:pt x="16517" y="9327"/>
                  <a:pt x="14637" y="10990"/>
                  <a:pt x="13898" y="11644"/>
                </a:cubicBezTo>
                <a:cubicBezTo>
                  <a:pt x="13817" y="11716"/>
                  <a:pt x="13647" y="11871"/>
                  <a:pt x="13385" y="12112"/>
                </a:cubicBezTo>
                <a:cubicBezTo>
                  <a:pt x="13124" y="12353"/>
                  <a:pt x="12907" y="12547"/>
                  <a:pt x="12735" y="12695"/>
                </a:cubicBezTo>
                <a:cubicBezTo>
                  <a:pt x="12562" y="12843"/>
                  <a:pt x="12353" y="13009"/>
                  <a:pt x="12108" y="13193"/>
                </a:cubicBezTo>
                <a:cubicBezTo>
                  <a:pt x="11863" y="13378"/>
                  <a:pt x="11632" y="13516"/>
                  <a:pt x="11415" y="13608"/>
                </a:cubicBezTo>
                <a:cubicBezTo>
                  <a:pt x="11198" y="13700"/>
                  <a:pt x="10997" y="13745"/>
                  <a:pt x="10812" y="13745"/>
                </a:cubicBezTo>
                <a:lnTo>
                  <a:pt x="10800" y="13745"/>
                </a:lnTo>
                <a:lnTo>
                  <a:pt x="10788" y="13745"/>
                </a:lnTo>
                <a:cubicBezTo>
                  <a:pt x="10603" y="13745"/>
                  <a:pt x="10402" y="13700"/>
                  <a:pt x="10185" y="13608"/>
                </a:cubicBezTo>
                <a:cubicBezTo>
                  <a:pt x="9968" y="13516"/>
                  <a:pt x="9737" y="13378"/>
                  <a:pt x="9492" y="13193"/>
                </a:cubicBezTo>
                <a:cubicBezTo>
                  <a:pt x="9247" y="13009"/>
                  <a:pt x="9038" y="12843"/>
                  <a:pt x="8865" y="12695"/>
                </a:cubicBezTo>
                <a:cubicBezTo>
                  <a:pt x="8693" y="12547"/>
                  <a:pt x="8475" y="12353"/>
                  <a:pt x="8215" y="12112"/>
                </a:cubicBezTo>
                <a:cubicBezTo>
                  <a:pt x="7953" y="11871"/>
                  <a:pt x="7783" y="11716"/>
                  <a:pt x="7702" y="11644"/>
                </a:cubicBezTo>
                <a:cubicBezTo>
                  <a:pt x="6971" y="10990"/>
                  <a:pt x="5918" y="10056"/>
                  <a:pt x="4544" y="8844"/>
                </a:cubicBezTo>
                <a:cubicBezTo>
                  <a:pt x="3170" y="7632"/>
                  <a:pt x="2346" y="6904"/>
                  <a:pt x="2073" y="6658"/>
                </a:cubicBezTo>
                <a:cubicBezTo>
                  <a:pt x="1575" y="6228"/>
                  <a:pt x="1105" y="5638"/>
                  <a:pt x="663" y="4886"/>
                </a:cubicBezTo>
                <a:cubicBezTo>
                  <a:pt x="221" y="4134"/>
                  <a:pt x="0" y="3436"/>
                  <a:pt x="0" y="2792"/>
                </a:cubicBezTo>
                <a:close/>
              </a:path>
            </a:pathLst>
          </a:custGeom>
          <a:ln w="38100">
            <a:solidFill>
              <a:srgbClr val="59AE62"/>
            </a:solidFill>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176" name="Shape 8176"/>
          <p:cNvSpPr/>
          <p:nvPr/>
        </p:nvSpPr>
        <p:spPr>
          <a:xfrm>
            <a:off x="8277529" y="5816818"/>
            <a:ext cx="498928" cy="498935"/>
          </a:xfrm>
          <a:custGeom>
            <a:avLst/>
            <a:gdLst/>
            <a:ahLst/>
            <a:cxnLst>
              <a:cxn ang="0">
                <a:pos x="wd2" y="hd2"/>
              </a:cxn>
              <a:cxn ang="5400000">
                <a:pos x="wd2" y="hd2"/>
              </a:cxn>
              <a:cxn ang="10800000">
                <a:pos x="wd2" y="hd2"/>
              </a:cxn>
              <a:cxn ang="16200000">
                <a:pos x="wd2" y="hd2"/>
              </a:cxn>
            </a:cxnLst>
            <a:rect l="0" t="0" r="r" b="b"/>
            <a:pathLst>
              <a:path w="21600" h="21600" extrusionOk="0">
                <a:moveTo>
                  <a:pt x="0" y="5201"/>
                </a:moveTo>
                <a:cubicBezTo>
                  <a:pt x="0" y="4260"/>
                  <a:pt x="261" y="3309"/>
                  <a:pt x="782" y="2347"/>
                </a:cubicBezTo>
                <a:cubicBezTo>
                  <a:pt x="1355" y="1314"/>
                  <a:pt x="1897" y="690"/>
                  <a:pt x="2408" y="476"/>
                </a:cubicBezTo>
                <a:cubicBezTo>
                  <a:pt x="2664" y="363"/>
                  <a:pt x="3015" y="256"/>
                  <a:pt x="3459" y="154"/>
                </a:cubicBezTo>
                <a:cubicBezTo>
                  <a:pt x="3904" y="52"/>
                  <a:pt x="4265" y="0"/>
                  <a:pt x="4541" y="0"/>
                </a:cubicBezTo>
                <a:cubicBezTo>
                  <a:pt x="4684" y="0"/>
                  <a:pt x="4791" y="16"/>
                  <a:pt x="4863" y="46"/>
                </a:cubicBezTo>
                <a:cubicBezTo>
                  <a:pt x="5047" y="107"/>
                  <a:pt x="5318" y="497"/>
                  <a:pt x="5676" y="1212"/>
                </a:cubicBezTo>
                <a:cubicBezTo>
                  <a:pt x="5789" y="1407"/>
                  <a:pt x="5942" y="1683"/>
                  <a:pt x="6136" y="2040"/>
                </a:cubicBezTo>
                <a:cubicBezTo>
                  <a:pt x="6330" y="2398"/>
                  <a:pt x="6510" y="2723"/>
                  <a:pt x="6673" y="3015"/>
                </a:cubicBezTo>
                <a:cubicBezTo>
                  <a:pt x="6837" y="3306"/>
                  <a:pt x="6995" y="3580"/>
                  <a:pt x="7149" y="3835"/>
                </a:cubicBezTo>
                <a:cubicBezTo>
                  <a:pt x="7180" y="3877"/>
                  <a:pt x="7269" y="4004"/>
                  <a:pt x="7417" y="4219"/>
                </a:cubicBezTo>
                <a:cubicBezTo>
                  <a:pt x="7565" y="4434"/>
                  <a:pt x="7675" y="4615"/>
                  <a:pt x="7747" y="4764"/>
                </a:cubicBezTo>
                <a:cubicBezTo>
                  <a:pt x="7819" y="4912"/>
                  <a:pt x="7855" y="5058"/>
                  <a:pt x="7855" y="5201"/>
                </a:cubicBezTo>
                <a:cubicBezTo>
                  <a:pt x="7855" y="5405"/>
                  <a:pt x="7709" y="5661"/>
                  <a:pt x="7417" y="5968"/>
                </a:cubicBezTo>
                <a:cubicBezTo>
                  <a:pt x="7126" y="6275"/>
                  <a:pt x="6809" y="6556"/>
                  <a:pt x="6466" y="6811"/>
                </a:cubicBezTo>
                <a:cubicBezTo>
                  <a:pt x="6123" y="7067"/>
                  <a:pt x="5807" y="7338"/>
                  <a:pt x="5515" y="7624"/>
                </a:cubicBezTo>
                <a:cubicBezTo>
                  <a:pt x="5224" y="7911"/>
                  <a:pt x="5078" y="8146"/>
                  <a:pt x="5078" y="8330"/>
                </a:cubicBezTo>
                <a:cubicBezTo>
                  <a:pt x="5078" y="8422"/>
                  <a:pt x="5103" y="8537"/>
                  <a:pt x="5155" y="8676"/>
                </a:cubicBezTo>
                <a:cubicBezTo>
                  <a:pt x="5206" y="8814"/>
                  <a:pt x="5249" y="8918"/>
                  <a:pt x="5285" y="8990"/>
                </a:cubicBezTo>
                <a:cubicBezTo>
                  <a:pt x="5321" y="9062"/>
                  <a:pt x="5392" y="9184"/>
                  <a:pt x="5500" y="9358"/>
                </a:cubicBezTo>
                <a:cubicBezTo>
                  <a:pt x="5607" y="9532"/>
                  <a:pt x="5666" y="9629"/>
                  <a:pt x="5676" y="9650"/>
                </a:cubicBezTo>
                <a:cubicBezTo>
                  <a:pt x="6453" y="11051"/>
                  <a:pt x="7343" y="12253"/>
                  <a:pt x="8346" y="13255"/>
                </a:cubicBezTo>
                <a:cubicBezTo>
                  <a:pt x="9348" y="14257"/>
                  <a:pt x="10549" y="15147"/>
                  <a:pt x="11951" y="15924"/>
                </a:cubicBezTo>
                <a:cubicBezTo>
                  <a:pt x="11971" y="15934"/>
                  <a:pt x="12068" y="15993"/>
                  <a:pt x="12242" y="16100"/>
                </a:cubicBezTo>
                <a:cubicBezTo>
                  <a:pt x="12416" y="16208"/>
                  <a:pt x="12538" y="16280"/>
                  <a:pt x="12610" y="16315"/>
                </a:cubicBezTo>
                <a:cubicBezTo>
                  <a:pt x="12682" y="16351"/>
                  <a:pt x="12787" y="16395"/>
                  <a:pt x="12925" y="16446"/>
                </a:cubicBezTo>
                <a:cubicBezTo>
                  <a:pt x="13063" y="16497"/>
                  <a:pt x="13178" y="16522"/>
                  <a:pt x="13270" y="16522"/>
                </a:cubicBezTo>
                <a:cubicBezTo>
                  <a:pt x="13454" y="16522"/>
                  <a:pt x="13689" y="16376"/>
                  <a:pt x="13976" y="16085"/>
                </a:cubicBezTo>
                <a:cubicBezTo>
                  <a:pt x="14262" y="15794"/>
                  <a:pt x="14533" y="15477"/>
                  <a:pt x="14789" y="15134"/>
                </a:cubicBezTo>
                <a:cubicBezTo>
                  <a:pt x="15044" y="14791"/>
                  <a:pt x="15326" y="14474"/>
                  <a:pt x="15633" y="14183"/>
                </a:cubicBezTo>
                <a:cubicBezTo>
                  <a:pt x="15939" y="13891"/>
                  <a:pt x="16195" y="13745"/>
                  <a:pt x="16400" y="13745"/>
                </a:cubicBezTo>
                <a:cubicBezTo>
                  <a:pt x="16543" y="13745"/>
                  <a:pt x="16688" y="13781"/>
                  <a:pt x="16837" y="13853"/>
                </a:cubicBezTo>
                <a:cubicBezTo>
                  <a:pt x="16985" y="13925"/>
                  <a:pt x="17167" y="14035"/>
                  <a:pt x="17381" y="14183"/>
                </a:cubicBezTo>
                <a:cubicBezTo>
                  <a:pt x="17596" y="14331"/>
                  <a:pt x="17724" y="14421"/>
                  <a:pt x="17765" y="14451"/>
                </a:cubicBezTo>
                <a:cubicBezTo>
                  <a:pt x="18020" y="14604"/>
                  <a:pt x="18294" y="14763"/>
                  <a:pt x="18586" y="14927"/>
                </a:cubicBezTo>
                <a:cubicBezTo>
                  <a:pt x="18877" y="15090"/>
                  <a:pt x="19202" y="15270"/>
                  <a:pt x="19560" y="15463"/>
                </a:cubicBezTo>
                <a:cubicBezTo>
                  <a:pt x="19918" y="15658"/>
                  <a:pt x="20194" y="15811"/>
                  <a:pt x="20388" y="15924"/>
                </a:cubicBezTo>
                <a:cubicBezTo>
                  <a:pt x="21104" y="16282"/>
                  <a:pt x="21493" y="16553"/>
                  <a:pt x="21554" y="16737"/>
                </a:cubicBezTo>
                <a:cubicBezTo>
                  <a:pt x="21585" y="16808"/>
                  <a:pt x="21600" y="16916"/>
                  <a:pt x="21600" y="17059"/>
                </a:cubicBezTo>
                <a:cubicBezTo>
                  <a:pt x="21600" y="17335"/>
                  <a:pt x="21549" y="17696"/>
                  <a:pt x="21447" y="18141"/>
                </a:cubicBezTo>
                <a:cubicBezTo>
                  <a:pt x="21344" y="18586"/>
                  <a:pt x="21237" y="18936"/>
                  <a:pt x="21125" y="19191"/>
                </a:cubicBezTo>
                <a:cubicBezTo>
                  <a:pt x="20910" y="19703"/>
                  <a:pt x="20286" y="20245"/>
                  <a:pt x="19253" y="20818"/>
                </a:cubicBezTo>
                <a:cubicBezTo>
                  <a:pt x="18291" y="21339"/>
                  <a:pt x="17340" y="21600"/>
                  <a:pt x="16400" y="21600"/>
                </a:cubicBezTo>
                <a:cubicBezTo>
                  <a:pt x="16123" y="21600"/>
                  <a:pt x="15855" y="21582"/>
                  <a:pt x="15594" y="21546"/>
                </a:cubicBezTo>
                <a:cubicBezTo>
                  <a:pt x="15333" y="21510"/>
                  <a:pt x="15039" y="21446"/>
                  <a:pt x="14712" y="21355"/>
                </a:cubicBezTo>
                <a:cubicBezTo>
                  <a:pt x="14384" y="21262"/>
                  <a:pt x="14142" y="21188"/>
                  <a:pt x="13983" y="21132"/>
                </a:cubicBezTo>
                <a:cubicBezTo>
                  <a:pt x="13825" y="21076"/>
                  <a:pt x="13541" y="20971"/>
                  <a:pt x="13132" y="20818"/>
                </a:cubicBezTo>
                <a:cubicBezTo>
                  <a:pt x="12723" y="20664"/>
                  <a:pt x="12472" y="20572"/>
                  <a:pt x="12380" y="20542"/>
                </a:cubicBezTo>
                <a:cubicBezTo>
                  <a:pt x="11378" y="20184"/>
                  <a:pt x="10483" y="19759"/>
                  <a:pt x="9695" y="19268"/>
                </a:cubicBezTo>
                <a:cubicBezTo>
                  <a:pt x="8386" y="18461"/>
                  <a:pt x="7034" y="17358"/>
                  <a:pt x="5638" y="15962"/>
                </a:cubicBezTo>
                <a:cubicBezTo>
                  <a:pt x="4242" y="14566"/>
                  <a:pt x="3140" y="13214"/>
                  <a:pt x="2332" y="11905"/>
                </a:cubicBezTo>
                <a:cubicBezTo>
                  <a:pt x="1841" y="11117"/>
                  <a:pt x="1416" y="10223"/>
                  <a:pt x="1059" y="9220"/>
                </a:cubicBezTo>
                <a:cubicBezTo>
                  <a:pt x="1028" y="9128"/>
                  <a:pt x="936" y="8878"/>
                  <a:pt x="782" y="8468"/>
                </a:cubicBezTo>
                <a:cubicBezTo>
                  <a:pt x="629" y="8059"/>
                  <a:pt x="524" y="7776"/>
                  <a:pt x="468" y="7617"/>
                </a:cubicBezTo>
                <a:cubicBezTo>
                  <a:pt x="412" y="7458"/>
                  <a:pt x="337" y="7216"/>
                  <a:pt x="245" y="6888"/>
                </a:cubicBezTo>
                <a:cubicBezTo>
                  <a:pt x="153" y="6561"/>
                  <a:pt x="89" y="6267"/>
                  <a:pt x="54" y="6006"/>
                </a:cubicBezTo>
                <a:cubicBezTo>
                  <a:pt x="18" y="5745"/>
                  <a:pt x="0" y="5477"/>
                  <a:pt x="0" y="5201"/>
                </a:cubicBezTo>
                <a:close/>
              </a:path>
            </a:pathLst>
          </a:custGeom>
          <a:ln w="38100">
            <a:solidFill>
              <a:srgbClr val="59AE62"/>
            </a:solidFill>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177" name="Shape 8177"/>
          <p:cNvSpPr/>
          <p:nvPr/>
        </p:nvSpPr>
        <p:spPr>
          <a:xfrm>
            <a:off x="8373914" y="7146170"/>
            <a:ext cx="306159" cy="596841"/>
          </a:xfrm>
          <a:custGeom>
            <a:avLst/>
            <a:gdLst/>
            <a:ahLst/>
            <a:cxnLst>
              <a:cxn ang="0">
                <a:pos x="wd2" y="hd2"/>
              </a:cxn>
              <a:cxn ang="5400000">
                <a:pos x="wd2" y="hd2"/>
              </a:cxn>
              <a:cxn ang="10800000">
                <a:pos x="wd2" y="hd2"/>
              </a:cxn>
              <a:cxn ang="16200000">
                <a:pos x="wd2" y="hd2"/>
              </a:cxn>
            </a:cxnLst>
            <a:rect l="0" t="0" r="r" b="b"/>
            <a:pathLst>
              <a:path w="21600" h="21600" extrusionOk="0">
                <a:moveTo>
                  <a:pt x="0" y="11747"/>
                </a:moveTo>
                <a:lnTo>
                  <a:pt x="0" y="7905"/>
                </a:lnTo>
                <a:lnTo>
                  <a:pt x="6375" y="7905"/>
                </a:lnTo>
                <a:lnTo>
                  <a:pt x="6375" y="5076"/>
                </a:lnTo>
                <a:cubicBezTo>
                  <a:pt x="6375" y="3466"/>
                  <a:pt x="7241" y="2218"/>
                  <a:pt x="8975" y="1331"/>
                </a:cubicBezTo>
                <a:cubicBezTo>
                  <a:pt x="10708" y="443"/>
                  <a:pt x="13016" y="0"/>
                  <a:pt x="15900" y="0"/>
                </a:cubicBezTo>
                <a:cubicBezTo>
                  <a:pt x="18350" y="0"/>
                  <a:pt x="20250" y="52"/>
                  <a:pt x="21600" y="156"/>
                </a:cubicBezTo>
                <a:lnTo>
                  <a:pt x="21600" y="3583"/>
                </a:lnTo>
                <a:lnTo>
                  <a:pt x="17675" y="3583"/>
                </a:lnTo>
                <a:cubicBezTo>
                  <a:pt x="16241" y="3583"/>
                  <a:pt x="15275" y="3739"/>
                  <a:pt x="14775" y="4050"/>
                </a:cubicBezTo>
                <a:cubicBezTo>
                  <a:pt x="14275" y="4362"/>
                  <a:pt x="14025" y="4829"/>
                  <a:pt x="14025" y="5452"/>
                </a:cubicBezTo>
                <a:lnTo>
                  <a:pt x="14025" y="7905"/>
                </a:lnTo>
                <a:lnTo>
                  <a:pt x="21350" y="7905"/>
                </a:lnTo>
                <a:lnTo>
                  <a:pt x="20375" y="11747"/>
                </a:lnTo>
                <a:lnTo>
                  <a:pt x="14025" y="11747"/>
                </a:lnTo>
                <a:lnTo>
                  <a:pt x="14025" y="21600"/>
                </a:lnTo>
                <a:lnTo>
                  <a:pt x="6375" y="21600"/>
                </a:lnTo>
                <a:lnTo>
                  <a:pt x="6375" y="11747"/>
                </a:lnTo>
                <a:cubicBezTo>
                  <a:pt x="6375" y="11747"/>
                  <a:pt x="0" y="11747"/>
                  <a:pt x="0" y="11747"/>
                </a:cubicBezTo>
                <a:close/>
              </a:path>
            </a:pathLst>
          </a:custGeom>
          <a:ln w="25400">
            <a:solidFill>
              <a:srgbClr val="59AE62"/>
            </a:solidFill>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178" name="Shape 8178"/>
          <p:cNvSpPr/>
          <p:nvPr/>
        </p:nvSpPr>
        <p:spPr>
          <a:xfrm>
            <a:off x="8240429" y="8393041"/>
            <a:ext cx="573128" cy="559452"/>
          </a:xfrm>
          <a:custGeom>
            <a:avLst/>
            <a:gdLst/>
            <a:ahLst/>
            <a:cxnLst>
              <a:cxn ang="0">
                <a:pos x="wd2" y="hd2"/>
              </a:cxn>
              <a:cxn ang="5400000">
                <a:pos x="wd2" y="hd2"/>
              </a:cxn>
              <a:cxn ang="10800000">
                <a:pos x="wd2" y="hd2"/>
              </a:cxn>
              <a:cxn ang="16200000">
                <a:pos x="wd2" y="hd2"/>
              </a:cxn>
            </a:cxnLst>
            <a:rect l="0" t="0" r="r" b="b"/>
            <a:pathLst>
              <a:path w="21600" h="21600" extrusionOk="0">
                <a:moveTo>
                  <a:pt x="14364" y="10449"/>
                </a:moveTo>
                <a:lnTo>
                  <a:pt x="14364" y="9048"/>
                </a:lnTo>
                <a:lnTo>
                  <a:pt x="17258" y="9048"/>
                </a:lnTo>
                <a:lnTo>
                  <a:pt x="17258" y="6231"/>
                </a:lnTo>
                <a:lnTo>
                  <a:pt x="18692" y="6231"/>
                </a:lnTo>
                <a:lnTo>
                  <a:pt x="18692" y="9048"/>
                </a:lnTo>
                <a:lnTo>
                  <a:pt x="21600" y="9048"/>
                </a:lnTo>
                <a:lnTo>
                  <a:pt x="21600" y="10449"/>
                </a:lnTo>
                <a:lnTo>
                  <a:pt x="18692" y="10449"/>
                </a:lnTo>
                <a:lnTo>
                  <a:pt x="18692" y="13292"/>
                </a:lnTo>
                <a:lnTo>
                  <a:pt x="17258" y="13292"/>
                </a:lnTo>
                <a:lnTo>
                  <a:pt x="17258" y="10449"/>
                </a:lnTo>
                <a:cubicBezTo>
                  <a:pt x="17258" y="10449"/>
                  <a:pt x="14364" y="10449"/>
                  <a:pt x="14364" y="10449"/>
                </a:cubicBezTo>
                <a:close/>
                <a:moveTo>
                  <a:pt x="3987" y="4076"/>
                </a:moveTo>
                <a:cubicBezTo>
                  <a:pt x="3987" y="4474"/>
                  <a:pt x="4032" y="4896"/>
                  <a:pt x="4123" y="5342"/>
                </a:cubicBezTo>
                <a:cubicBezTo>
                  <a:pt x="4214" y="5788"/>
                  <a:pt x="4358" y="6233"/>
                  <a:pt x="4553" y="6679"/>
                </a:cubicBezTo>
                <a:cubicBezTo>
                  <a:pt x="4749" y="7125"/>
                  <a:pt x="4986" y="7525"/>
                  <a:pt x="5263" y="7879"/>
                </a:cubicBezTo>
                <a:cubicBezTo>
                  <a:pt x="5541" y="8234"/>
                  <a:pt x="5882" y="8524"/>
                  <a:pt x="6287" y="8749"/>
                </a:cubicBezTo>
                <a:cubicBezTo>
                  <a:pt x="6692" y="8974"/>
                  <a:pt x="7132" y="9087"/>
                  <a:pt x="7605" y="9087"/>
                </a:cubicBezTo>
                <a:cubicBezTo>
                  <a:pt x="7951" y="9087"/>
                  <a:pt x="8306" y="9015"/>
                  <a:pt x="8670" y="8873"/>
                </a:cubicBezTo>
                <a:cubicBezTo>
                  <a:pt x="9034" y="8730"/>
                  <a:pt x="9334" y="8541"/>
                  <a:pt x="9571" y="8308"/>
                </a:cubicBezTo>
                <a:cubicBezTo>
                  <a:pt x="10053" y="7814"/>
                  <a:pt x="10295" y="7127"/>
                  <a:pt x="10295" y="6244"/>
                </a:cubicBezTo>
                <a:cubicBezTo>
                  <a:pt x="10295" y="5742"/>
                  <a:pt x="10217" y="5201"/>
                  <a:pt x="10063" y="4621"/>
                </a:cubicBezTo>
                <a:cubicBezTo>
                  <a:pt x="9908" y="4042"/>
                  <a:pt x="9687" y="3481"/>
                  <a:pt x="9400" y="2940"/>
                </a:cubicBezTo>
                <a:cubicBezTo>
                  <a:pt x="9114" y="2400"/>
                  <a:pt x="8729" y="1952"/>
                  <a:pt x="8247" y="1597"/>
                </a:cubicBezTo>
                <a:cubicBezTo>
                  <a:pt x="7764" y="1242"/>
                  <a:pt x="7232" y="1064"/>
                  <a:pt x="6649" y="1064"/>
                </a:cubicBezTo>
                <a:cubicBezTo>
                  <a:pt x="6267" y="1064"/>
                  <a:pt x="5891" y="1149"/>
                  <a:pt x="5523" y="1318"/>
                </a:cubicBezTo>
                <a:cubicBezTo>
                  <a:pt x="5154" y="1487"/>
                  <a:pt x="4856" y="1714"/>
                  <a:pt x="4628" y="1999"/>
                </a:cubicBezTo>
                <a:cubicBezTo>
                  <a:pt x="4201" y="2510"/>
                  <a:pt x="3987" y="3202"/>
                  <a:pt x="3987" y="4076"/>
                </a:cubicBezTo>
                <a:close/>
                <a:moveTo>
                  <a:pt x="2539" y="16979"/>
                </a:moveTo>
                <a:cubicBezTo>
                  <a:pt x="2539" y="17585"/>
                  <a:pt x="2699" y="18119"/>
                  <a:pt x="3017" y="18582"/>
                </a:cubicBezTo>
                <a:cubicBezTo>
                  <a:pt x="3336" y="19045"/>
                  <a:pt x="3752" y="19404"/>
                  <a:pt x="4267" y="19660"/>
                </a:cubicBezTo>
                <a:cubicBezTo>
                  <a:pt x="4781" y="19915"/>
                  <a:pt x="5322" y="20105"/>
                  <a:pt x="5891" y="20231"/>
                </a:cubicBezTo>
                <a:cubicBezTo>
                  <a:pt x="6460" y="20356"/>
                  <a:pt x="7041" y="20419"/>
                  <a:pt x="7632" y="20419"/>
                </a:cubicBezTo>
                <a:cubicBezTo>
                  <a:pt x="8160" y="20419"/>
                  <a:pt x="8667" y="20362"/>
                  <a:pt x="9155" y="20250"/>
                </a:cubicBezTo>
                <a:cubicBezTo>
                  <a:pt x="9641" y="20138"/>
                  <a:pt x="10092" y="19969"/>
                  <a:pt x="10506" y="19744"/>
                </a:cubicBezTo>
                <a:cubicBezTo>
                  <a:pt x="10920" y="19519"/>
                  <a:pt x="11253" y="19203"/>
                  <a:pt x="11503" y="18796"/>
                </a:cubicBezTo>
                <a:cubicBezTo>
                  <a:pt x="11753" y="18390"/>
                  <a:pt x="11879" y="17918"/>
                  <a:pt x="11879" y="17381"/>
                </a:cubicBezTo>
                <a:cubicBezTo>
                  <a:pt x="11879" y="17165"/>
                  <a:pt x="11847" y="16953"/>
                  <a:pt x="11783" y="16745"/>
                </a:cubicBezTo>
                <a:cubicBezTo>
                  <a:pt x="11719" y="16537"/>
                  <a:pt x="11653" y="16356"/>
                  <a:pt x="11585" y="16200"/>
                </a:cubicBezTo>
                <a:cubicBezTo>
                  <a:pt x="11517" y="16045"/>
                  <a:pt x="11394" y="15865"/>
                  <a:pt x="11216" y="15662"/>
                </a:cubicBezTo>
                <a:cubicBezTo>
                  <a:pt x="11039" y="15458"/>
                  <a:pt x="10904" y="15307"/>
                  <a:pt x="10814" y="15207"/>
                </a:cubicBezTo>
                <a:cubicBezTo>
                  <a:pt x="10722" y="15108"/>
                  <a:pt x="10547" y="14958"/>
                  <a:pt x="10288" y="14759"/>
                </a:cubicBezTo>
                <a:cubicBezTo>
                  <a:pt x="10028" y="14560"/>
                  <a:pt x="9862" y="14435"/>
                  <a:pt x="9790" y="14383"/>
                </a:cubicBezTo>
                <a:cubicBezTo>
                  <a:pt x="9717" y="14331"/>
                  <a:pt x="9528" y="14201"/>
                  <a:pt x="9223" y="13993"/>
                </a:cubicBezTo>
                <a:cubicBezTo>
                  <a:pt x="8918" y="13786"/>
                  <a:pt x="8752" y="13673"/>
                  <a:pt x="8725" y="13656"/>
                </a:cubicBezTo>
                <a:cubicBezTo>
                  <a:pt x="8579" y="13638"/>
                  <a:pt x="8360" y="13630"/>
                  <a:pt x="8069" y="13630"/>
                </a:cubicBezTo>
                <a:cubicBezTo>
                  <a:pt x="7587" y="13630"/>
                  <a:pt x="7109" y="13660"/>
                  <a:pt x="6636" y="13721"/>
                </a:cubicBezTo>
                <a:cubicBezTo>
                  <a:pt x="6162" y="13782"/>
                  <a:pt x="5673" y="13890"/>
                  <a:pt x="5168" y="14045"/>
                </a:cubicBezTo>
                <a:cubicBezTo>
                  <a:pt x="4663" y="14201"/>
                  <a:pt x="4221" y="14400"/>
                  <a:pt x="3843" y="14642"/>
                </a:cubicBezTo>
                <a:cubicBezTo>
                  <a:pt x="3466" y="14885"/>
                  <a:pt x="3154" y="15207"/>
                  <a:pt x="2908" y="15609"/>
                </a:cubicBezTo>
                <a:cubicBezTo>
                  <a:pt x="2662" y="16012"/>
                  <a:pt x="2539" y="16468"/>
                  <a:pt x="2539" y="16979"/>
                </a:cubicBezTo>
                <a:close/>
                <a:moveTo>
                  <a:pt x="0" y="17576"/>
                </a:moveTo>
                <a:cubicBezTo>
                  <a:pt x="0" y="16875"/>
                  <a:pt x="202" y="16226"/>
                  <a:pt x="607" y="15629"/>
                </a:cubicBezTo>
                <a:cubicBezTo>
                  <a:pt x="1012" y="15032"/>
                  <a:pt x="1552" y="14534"/>
                  <a:pt x="2225" y="14136"/>
                </a:cubicBezTo>
                <a:cubicBezTo>
                  <a:pt x="3418" y="13427"/>
                  <a:pt x="5257" y="12994"/>
                  <a:pt x="7742" y="12838"/>
                </a:cubicBezTo>
                <a:cubicBezTo>
                  <a:pt x="7450" y="12474"/>
                  <a:pt x="7234" y="12155"/>
                  <a:pt x="7093" y="11877"/>
                </a:cubicBezTo>
                <a:cubicBezTo>
                  <a:pt x="6952" y="11601"/>
                  <a:pt x="6881" y="11285"/>
                  <a:pt x="6881" y="10930"/>
                </a:cubicBezTo>
                <a:cubicBezTo>
                  <a:pt x="6881" y="10618"/>
                  <a:pt x="6977" y="10250"/>
                  <a:pt x="7168" y="9827"/>
                </a:cubicBezTo>
                <a:cubicBezTo>
                  <a:pt x="6749" y="9861"/>
                  <a:pt x="6440" y="9878"/>
                  <a:pt x="6240" y="9878"/>
                </a:cubicBezTo>
                <a:cubicBezTo>
                  <a:pt x="4892" y="9878"/>
                  <a:pt x="3757" y="9461"/>
                  <a:pt x="2833" y="8626"/>
                </a:cubicBezTo>
                <a:cubicBezTo>
                  <a:pt x="1909" y="7791"/>
                  <a:pt x="1447" y="6733"/>
                  <a:pt x="1447" y="5452"/>
                </a:cubicBezTo>
                <a:cubicBezTo>
                  <a:pt x="1447" y="4743"/>
                  <a:pt x="1611" y="4054"/>
                  <a:pt x="1939" y="3388"/>
                </a:cubicBezTo>
                <a:cubicBezTo>
                  <a:pt x="2266" y="2722"/>
                  <a:pt x="2717" y="2155"/>
                  <a:pt x="3290" y="1688"/>
                </a:cubicBezTo>
                <a:cubicBezTo>
                  <a:pt x="3991" y="1116"/>
                  <a:pt x="4822" y="692"/>
                  <a:pt x="5782" y="416"/>
                </a:cubicBezTo>
                <a:cubicBezTo>
                  <a:pt x="6742" y="139"/>
                  <a:pt x="7732" y="0"/>
                  <a:pt x="8752" y="0"/>
                </a:cubicBezTo>
                <a:lnTo>
                  <a:pt x="14459" y="0"/>
                </a:lnTo>
                <a:lnTo>
                  <a:pt x="12575" y="1143"/>
                </a:lnTo>
                <a:lnTo>
                  <a:pt x="10786" y="1143"/>
                </a:lnTo>
                <a:cubicBezTo>
                  <a:pt x="11460" y="1688"/>
                  <a:pt x="11969" y="2263"/>
                  <a:pt x="12315" y="2869"/>
                </a:cubicBezTo>
                <a:cubicBezTo>
                  <a:pt x="12661" y="3475"/>
                  <a:pt x="12834" y="4167"/>
                  <a:pt x="12834" y="4946"/>
                </a:cubicBezTo>
                <a:cubicBezTo>
                  <a:pt x="12834" y="5569"/>
                  <a:pt x="12723" y="6129"/>
                  <a:pt x="12500" y="6627"/>
                </a:cubicBezTo>
                <a:cubicBezTo>
                  <a:pt x="12277" y="7125"/>
                  <a:pt x="12008" y="7527"/>
                  <a:pt x="11694" y="7834"/>
                </a:cubicBezTo>
                <a:cubicBezTo>
                  <a:pt x="11380" y="8141"/>
                  <a:pt x="11064" y="8423"/>
                  <a:pt x="10745" y="8678"/>
                </a:cubicBezTo>
                <a:cubicBezTo>
                  <a:pt x="10427" y="8933"/>
                  <a:pt x="10156" y="9199"/>
                  <a:pt x="9933" y="9476"/>
                </a:cubicBezTo>
                <a:cubicBezTo>
                  <a:pt x="9710" y="9753"/>
                  <a:pt x="9598" y="10039"/>
                  <a:pt x="9598" y="10333"/>
                </a:cubicBezTo>
                <a:cubicBezTo>
                  <a:pt x="9598" y="10644"/>
                  <a:pt x="9744" y="10949"/>
                  <a:pt x="10035" y="11248"/>
                </a:cubicBezTo>
                <a:cubicBezTo>
                  <a:pt x="10326" y="11547"/>
                  <a:pt x="10679" y="11841"/>
                  <a:pt x="11093" y="12130"/>
                </a:cubicBezTo>
                <a:cubicBezTo>
                  <a:pt x="11507" y="12421"/>
                  <a:pt x="11919" y="12739"/>
                  <a:pt x="12329" y="13085"/>
                </a:cubicBezTo>
                <a:cubicBezTo>
                  <a:pt x="12739" y="13431"/>
                  <a:pt x="13089" y="13881"/>
                  <a:pt x="13381" y="14435"/>
                </a:cubicBezTo>
                <a:cubicBezTo>
                  <a:pt x="13672" y="14989"/>
                  <a:pt x="13817" y="15603"/>
                  <a:pt x="13817" y="16278"/>
                </a:cubicBezTo>
                <a:cubicBezTo>
                  <a:pt x="13817" y="17057"/>
                  <a:pt x="13599" y="17805"/>
                  <a:pt x="13162" y="18524"/>
                </a:cubicBezTo>
                <a:cubicBezTo>
                  <a:pt x="12506" y="19580"/>
                  <a:pt x="11546" y="20356"/>
                  <a:pt x="10281" y="20854"/>
                </a:cubicBezTo>
                <a:cubicBezTo>
                  <a:pt x="9016" y="21351"/>
                  <a:pt x="7660" y="21600"/>
                  <a:pt x="6212" y="21600"/>
                </a:cubicBezTo>
                <a:cubicBezTo>
                  <a:pt x="5011" y="21600"/>
                  <a:pt x="3889" y="21421"/>
                  <a:pt x="2847" y="21061"/>
                </a:cubicBezTo>
                <a:cubicBezTo>
                  <a:pt x="1804" y="20702"/>
                  <a:pt x="1024" y="20107"/>
                  <a:pt x="505" y="19277"/>
                </a:cubicBezTo>
                <a:cubicBezTo>
                  <a:pt x="168" y="18757"/>
                  <a:pt x="0" y="18191"/>
                  <a:pt x="0" y="17576"/>
                </a:cubicBezTo>
                <a:close/>
              </a:path>
            </a:pathLst>
          </a:custGeom>
          <a:ln w="25400">
            <a:solidFill>
              <a:srgbClr val="59AE62"/>
            </a:solidFill>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179" name="Shape 8179"/>
          <p:cNvSpPr/>
          <p:nvPr/>
        </p:nvSpPr>
        <p:spPr>
          <a:xfrm>
            <a:off x="8251614" y="9800470"/>
            <a:ext cx="565214" cy="499045"/>
          </a:xfrm>
          <a:prstGeom prst="wedgeEllipseCallout">
            <a:avLst>
              <a:gd name="adj1" fmla="val -48944"/>
              <a:gd name="adj2" fmla="val 52094"/>
            </a:avLst>
          </a:prstGeom>
          <a:ln w="25400">
            <a:solidFill>
              <a:srgbClr val="59AE62"/>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180" name="Shape 8180"/>
          <p:cNvSpPr/>
          <p:nvPr/>
        </p:nvSpPr>
        <p:spPr>
          <a:xfrm>
            <a:off x="8383625" y="9946093"/>
            <a:ext cx="305484" cy="281817"/>
          </a:xfrm>
          <a:custGeom>
            <a:avLst/>
            <a:gdLst/>
            <a:ahLst/>
            <a:cxnLst>
              <a:cxn ang="0">
                <a:pos x="wd2" y="hd2"/>
              </a:cxn>
              <a:cxn ang="5400000">
                <a:pos x="wd2" y="hd2"/>
              </a:cxn>
              <a:cxn ang="10800000">
                <a:pos x="wd2" y="hd2"/>
              </a:cxn>
              <a:cxn ang="16200000">
                <a:pos x="wd2" y="hd2"/>
              </a:cxn>
            </a:cxnLst>
            <a:rect l="0" t="0" r="r" b="b"/>
            <a:pathLst>
              <a:path w="21600" h="21600" extrusionOk="0">
                <a:moveTo>
                  <a:pt x="1543" y="6581"/>
                </a:moveTo>
                <a:cubicBezTo>
                  <a:pt x="1543" y="8156"/>
                  <a:pt x="2294" y="9821"/>
                  <a:pt x="3797" y="11574"/>
                </a:cubicBezTo>
                <a:lnTo>
                  <a:pt x="10800" y="19449"/>
                </a:lnTo>
                <a:lnTo>
                  <a:pt x="17791" y="11587"/>
                </a:lnTo>
                <a:cubicBezTo>
                  <a:pt x="19302" y="9825"/>
                  <a:pt x="20057" y="8156"/>
                  <a:pt x="20057" y="6581"/>
                </a:cubicBezTo>
                <a:cubicBezTo>
                  <a:pt x="20057" y="5822"/>
                  <a:pt x="19971" y="5152"/>
                  <a:pt x="19798" y="4570"/>
                </a:cubicBezTo>
                <a:cubicBezTo>
                  <a:pt x="19625" y="3989"/>
                  <a:pt x="19404" y="3527"/>
                  <a:pt x="19135" y="3185"/>
                </a:cubicBezTo>
                <a:cubicBezTo>
                  <a:pt x="18866" y="2843"/>
                  <a:pt x="18538" y="2564"/>
                  <a:pt x="18153" y="2349"/>
                </a:cubicBezTo>
                <a:cubicBezTo>
                  <a:pt x="17767" y="2133"/>
                  <a:pt x="17389" y="1988"/>
                  <a:pt x="17020" y="1913"/>
                </a:cubicBezTo>
                <a:cubicBezTo>
                  <a:pt x="16650" y="1838"/>
                  <a:pt x="16256" y="1800"/>
                  <a:pt x="15838" y="1800"/>
                </a:cubicBezTo>
                <a:cubicBezTo>
                  <a:pt x="15420" y="1800"/>
                  <a:pt x="14971" y="1920"/>
                  <a:pt x="14488" y="2159"/>
                </a:cubicBezTo>
                <a:cubicBezTo>
                  <a:pt x="14006" y="2398"/>
                  <a:pt x="13562" y="2698"/>
                  <a:pt x="13157" y="3059"/>
                </a:cubicBezTo>
                <a:cubicBezTo>
                  <a:pt x="12751" y="3420"/>
                  <a:pt x="12403" y="3757"/>
                  <a:pt x="12114" y="4071"/>
                </a:cubicBezTo>
                <a:cubicBezTo>
                  <a:pt x="11825" y="4385"/>
                  <a:pt x="11583" y="4674"/>
                  <a:pt x="11391" y="4936"/>
                </a:cubicBezTo>
                <a:cubicBezTo>
                  <a:pt x="11246" y="5142"/>
                  <a:pt x="11049" y="5246"/>
                  <a:pt x="10800" y="5246"/>
                </a:cubicBezTo>
                <a:cubicBezTo>
                  <a:pt x="10551" y="5246"/>
                  <a:pt x="10354" y="5142"/>
                  <a:pt x="10209" y="4936"/>
                </a:cubicBezTo>
                <a:cubicBezTo>
                  <a:pt x="10017" y="4674"/>
                  <a:pt x="9775" y="4385"/>
                  <a:pt x="9486" y="4071"/>
                </a:cubicBezTo>
                <a:cubicBezTo>
                  <a:pt x="9197" y="3757"/>
                  <a:pt x="8849" y="3420"/>
                  <a:pt x="8443" y="3059"/>
                </a:cubicBezTo>
                <a:cubicBezTo>
                  <a:pt x="8038" y="2698"/>
                  <a:pt x="7594" y="2398"/>
                  <a:pt x="7112" y="2159"/>
                </a:cubicBezTo>
                <a:cubicBezTo>
                  <a:pt x="6629" y="1920"/>
                  <a:pt x="6180" y="1800"/>
                  <a:pt x="5762" y="1800"/>
                </a:cubicBezTo>
                <a:cubicBezTo>
                  <a:pt x="5343" y="1800"/>
                  <a:pt x="4950" y="1838"/>
                  <a:pt x="4580" y="1913"/>
                </a:cubicBezTo>
                <a:cubicBezTo>
                  <a:pt x="4211" y="1988"/>
                  <a:pt x="3833" y="2133"/>
                  <a:pt x="3448" y="2349"/>
                </a:cubicBezTo>
                <a:cubicBezTo>
                  <a:pt x="3062" y="2564"/>
                  <a:pt x="2734" y="2843"/>
                  <a:pt x="2465" y="3185"/>
                </a:cubicBezTo>
                <a:cubicBezTo>
                  <a:pt x="2195" y="3527"/>
                  <a:pt x="1975" y="3989"/>
                  <a:pt x="1802" y="4570"/>
                </a:cubicBezTo>
                <a:cubicBezTo>
                  <a:pt x="1629" y="5152"/>
                  <a:pt x="1543" y="5822"/>
                  <a:pt x="1543" y="6581"/>
                </a:cubicBezTo>
                <a:close/>
                <a:moveTo>
                  <a:pt x="0" y="6581"/>
                </a:moveTo>
                <a:cubicBezTo>
                  <a:pt x="0" y="4519"/>
                  <a:pt x="510" y="2906"/>
                  <a:pt x="1531" y="1744"/>
                </a:cubicBezTo>
                <a:cubicBezTo>
                  <a:pt x="2552" y="582"/>
                  <a:pt x="3961" y="0"/>
                  <a:pt x="5762" y="0"/>
                </a:cubicBezTo>
                <a:cubicBezTo>
                  <a:pt x="6260" y="0"/>
                  <a:pt x="6768" y="101"/>
                  <a:pt x="7287" y="303"/>
                </a:cubicBezTo>
                <a:cubicBezTo>
                  <a:pt x="7805" y="504"/>
                  <a:pt x="8287" y="776"/>
                  <a:pt x="8733" y="1118"/>
                </a:cubicBezTo>
                <a:cubicBezTo>
                  <a:pt x="9179" y="1460"/>
                  <a:pt x="9563" y="1782"/>
                  <a:pt x="9884" y="2081"/>
                </a:cubicBezTo>
                <a:cubicBezTo>
                  <a:pt x="10205" y="2382"/>
                  <a:pt x="10511" y="2700"/>
                  <a:pt x="10800" y="3038"/>
                </a:cubicBezTo>
                <a:cubicBezTo>
                  <a:pt x="11089" y="2700"/>
                  <a:pt x="11394" y="2382"/>
                  <a:pt x="11716" y="2081"/>
                </a:cubicBezTo>
                <a:cubicBezTo>
                  <a:pt x="12037" y="1782"/>
                  <a:pt x="12421" y="1460"/>
                  <a:pt x="12867" y="1118"/>
                </a:cubicBezTo>
                <a:cubicBezTo>
                  <a:pt x="13313" y="776"/>
                  <a:pt x="13795" y="504"/>
                  <a:pt x="14314" y="303"/>
                </a:cubicBezTo>
                <a:cubicBezTo>
                  <a:pt x="14832" y="101"/>
                  <a:pt x="15340" y="0"/>
                  <a:pt x="15838" y="0"/>
                </a:cubicBezTo>
                <a:cubicBezTo>
                  <a:pt x="17638" y="0"/>
                  <a:pt x="19048"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7" y="12516"/>
                </a:cubicBezTo>
                <a:cubicBezTo>
                  <a:pt x="2276" y="12347"/>
                  <a:pt x="2053" y="12040"/>
                  <a:pt x="1748" y="11595"/>
                </a:cubicBezTo>
                <a:cubicBezTo>
                  <a:pt x="1442" y="11149"/>
                  <a:pt x="1169" y="10693"/>
                  <a:pt x="928" y="10224"/>
                </a:cubicBezTo>
                <a:cubicBezTo>
                  <a:pt x="687" y="9755"/>
                  <a:pt x="472" y="9188"/>
                  <a:pt x="284" y="8522"/>
                </a:cubicBezTo>
                <a:cubicBezTo>
                  <a:pt x="95" y="7856"/>
                  <a:pt x="0" y="7210"/>
                  <a:pt x="0" y="6581"/>
                </a:cubicBezTo>
                <a:close/>
              </a:path>
            </a:pathLst>
          </a:custGeom>
          <a:solidFill>
            <a:srgbClr val="59AE62"/>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8186" name="Group 8186"/>
          <p:cNvGrpSpPr/>
          <p:nvPr/>
        </p:nvGrpSpPr>
        <p:grpSpPr>
          <a:xfrm>
            <a:off x="8232130" y="11158394"/>
            <a:ext cx="621173" cy="430115"/>
            <a:chOff x="0" y="0"/>
            <a:chExt cx="621171" cy="430113"/>
          </a:xfrm>
        </p:grpSpPr>
        <p:sp>
          <p:nvSpPr>
            <p:cNvPr id="8181" name="Shape 8181"/>
            <p:cNvSpPr/>
            <p:nvPr/>
          </p:nvSpPr>
          <p:spPr>
            <a:xfrm>
              <a:off x="0" y="0"/>
              <a:ext cx="621172" cy="430114"/>
            </a:xfrm>
            <a:prstGeom prst="roundRect">
              <a:avLst>
                <a:gd name="adj" fmla="val 12408"/>
              </a:avLst>
            </a:prstGeom>
            <a:noFill/>
            <a:ln w="25400" cap="flat">
              <a:solidFill>
                <a:srgbClr val="59AE62"/>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182" name="Shape 8182"/>
            <p:cNvSpPr/>
            <p:nvPr/>
          </p:nvSpPr>
          <p:spPr>
            <a:xfrm>
              <a:off x="371851" y="112928"/>
              <a:ext cx="150020" cy="40308"/>
            </a:xfrm>
            <a:prstGeom prst="roundRect">
              <a:avLst>
                <a:gd name="adj" fmla="val 38369"/>
              </a:avLst>
            </a:prstGeom>
            <a:solidFill>
              <a:srgbClr val="59AE6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183" name="Shape 8183"/>
            <p:cNvSpPr/>
            <p:nvPr/>
          </p:nvSpPr>
          <p:spPr>
            <a:xfrm>
              <a:off x="371851" y="201476"/>
              <a:ext cx="150020" cy="40308"/>
            </a:xfrm>
            <a:prstGeom prst="roundRect">
              <a:avLst>
                <a:gd name="adj" fmla="val 38369"/>
              </a:avLst>
            </a:prstGeom>
            <a:solidFill>
              <a:srgbClr val="59AE6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184" name="Shape 8184"/>
            <p:cNvSpPr/>
            <p:nvPr/>
          </p:nvSpPr>
          <p:spPr>
            <a:xfrm>
              <a:off x="371851" y="280648"/>
              <a:ext cx="150020" cy="40309"/>
            </a:xfrm>
            <a:prstGeom prst="roundRect">
              <a:avLst>
                <a:gd name="adj" fmla="val 38369"/>
              </a:avLst>
            </a:prstGeom>
            <a:solidFill>
              <a:srgbClr val="59AE6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185" name="Shape 8185"/>
            <p:cNvSpPr/>
            <p:nvPr/>
          </p:nvSpPr>
          <p:spPr>
            <a:xfrm>
              <a:off x="88405" y="98725"/>
              <a:ext cx="206780" cy="236434"/>
            </a:xfrm>
            <a:custGeom>
              <a:avLst/>
              <a:gdLst/>
              <a:ahLst/>
              <a:cxnLst>
                <a:cxn ang="0">
                  <a:pos x="wd2" y="hd2"/>
                </a:cxn>
                <a:cxn ang="5400000">
                  <a:pos x="wd2" y="hd2"/>
                </a:cxn>
                <a:cxn ang="10800000">
                  <a:pos x="wd2" y="hd2"/>
                </a:cxn>
                <a:cxn ang="16200000">
                  <a:pos x="wd2" y="hd2"/>
                </a:cxn>
              </a:cxnLst>
              <a:rect l="0" t="0" r="r" b="b"/>
              <a:pathLst>
                <a:path w="21600" h="21600" extrusionOk="0">
                  <a:moveTo>
                    <a:pt x="6635" y="9218"/>
                  </a:moveTo>
                  <a:cubicBezTo>
                    <a:pt x="5484" y="8163"/>
                    <a:pt x="4910" y="6891"/>
                    <a:pt x="4910" y="5400"/>
                  </a:cubicBezTo>
                  <a:cubicBezTo>
                    <a:pt x="4910" y="3909"/>
                    <a:pt x="5484" y="2637"/>
                    <a:pt x="6635" y="1582"/>
                  </a:cubicBezTo>
                  <a:cubicBezTo>
                    <a:pt x="7785" y="528"/>
                    <a:pt x="9174" y="0"/>
                    <a:pt x="10799" y="0"/>
                  </a:cubicBezTo>
                  <a:cubicBezTo>
                    <a:pt x="12426" y="0"/>
                    <a:pt x="13815" y="528"/>
                    <a:pt x="14965" y="1582"/>
                  </a:cubicBezTo>
                  <a:cubicBezTo>
                    <a:pt x="16115" y="2637"/>
                    <a:pt x="16690" y="3909"/>
                    <a:pt x="16690" y="5400"/>
                  </a:cubicBezTo>
                  <a:cubicBezTo>
                    <a:pt x="16690" y="6891"/>
                    <a:pt x="16115" y="8163"/>
                    <a:pt x="14965" y="9218"/>
                  </a:cubicBezTo>
                  <a:cubicBezTo>
                    <a:pt x="13815" y="10273"/>
                    <a:pt x="12426" y="10800"/>
                    <a:pt x="10799" y="10800"/>
                  </a:cubicBezTo>
                  <a:cubicBezTo>
                    <a:pt x="9174" y="10800"/>
                    <a:pt x="7785" y="10273"/>
                    <a:pt x="6635" y="9218"/>
                  </a:cubicBezTo>
                  <a:close/>
                  <a:moveTo>
                    <a:pt x="0" y="17958"/>
                  </a:moveTo>
                  <a:cubicBezTo>
                    <a:pt x="0" y="17461"/>
                    <a:pt x="18" y="16976"/>
                    <a:pt x="54" y="16502"/>
                  </a:cubicBezTo>
                  <a:cubicBezTo>
                    <a:pt x="90" y="16029"/>
                    <a:pt x="161" y="15518"/>
                    <a:pt x="268" y="14970"/>
                  </a:cubicBezTo>
                  <a:cubicBezTo>
                    <a:pt x="376" y="14421"/>
                    <a:pt x="511" y="13913"/>
                    <a:pt x="675" y="13444"/>
                  </a:cubicBezTo>
                  <a:cubicBezTo>
                    <a:pt x="839" y="12975"/>
                    <a:pt x="1059" y="12518"/>
                    <a:pt x="1335" y="12073"/>
                  </a:cubicBezTo>
                  <a:cubicBezTo>
                    <a:pt x="1611" y="11628"/>
                    <a:pt x="1928" y="11248"/>
                    <a:pt x="2286" y="10934"/>
                  </a:cubicBezTo>
                  <a:cubicBezTo>
                    <a:pt x="2644" y="10620"/>
                    <a:pt x="3081" y="10369"/>
                    <a:pt x="3597" y="10181"/>
                  </a:cubicBezTo>
                  <a:cubicBezTo>
                    <a:pt x="4114" y="9994"/>
                    <a:pt x="4684" y="9900"/>
                    <a:pt x="5308" y="9900"/>
                  </a:cubicBezTo>
                  <a:cubicBezTo>
                    <a:pt x="5400" y="9900"/>
                    <a:pt x="5615" y="10001"/>
                    <a:pt x="5952" y="10202"/>
                  </a:cubicBezTo>
                  <a:cubicBezTo>
                    <a:pt x="6289" y="10404"/>
                    <a:pt x="6671" y="10629"/>
                    <a:pt x="7095" y="10877"/>
                  </a:cubicBezTo>
                  <a:cubicBezTo>
                    <a:pt x="7519" y="11126"/>
                    <a:pt x="8072" y="11351"/>
                    <a:pt x="8752" y="11553"/>
                  </a:cubicBezTo>
                  <a:cubicBezTo>
                    <a:pt x="9432" y="11754"/>
                    <a:pt x="10114" y="11855"/>
                    <a:pt x="10799" y="11855"/>
                  </a:cubicBezTo>
                  <a:cubicBezTo>
                    <a:pt x="11485" y="11855"/>
                    <a:pt x="12168" y="11754"/>
                    <a:pt x="12848" y="11553"/>
                  </a:cubicBezTo>
                  <a:cubicBezTo>
                    <a:pt x="13528" y="11351"/>
                    <a:pt x="14080" y="11126"/>
                    <a:pt x="14504" y="10877"/>
                  </a:cubicBezTo>
                  <a:cubicBezTo>
                    <a:pt x="14928" y="10629"/>
                    <a:pt x="15310" y="10404"/>
                    <a:pt x="15648" y="10202"/>
                  </a:cubicBezTo>
                  <a:cubicBezTo>
                    <a:pt x="15985" y="10001"/>
                    <a:pt x="16200" y="9900"/>
                    <a:pt x="16292" y="9900"/>
                  </a:cubicBezTo>
                  <a:cubicBezTo>
                    <a:pt x="16915" y="9900"/>
                    <a:pt x="17486" y="9994"/>
                    <a:pt x="18003" y="10181"/>
                  </a:cubicBezTo>
                  <a:cubicBezTo>
                    <a:pt x="18518" y="10369"/>
                    <a:pt x="18955" y="10620"/>
                    <a:pt x="19314" y="10934"/>
                  </a:cubicBezTo>
                  <a:cubicBezTo>
                    <a:pt x="19671" y="11248"/>
                    <a:pt x="19989" y="11628"/>
                    <a:pt x="20265" y="12073"/>
                  </a:cubicBezTo>
                  <a:cubicBezTo>
                    <a:pt x="20541" y="12518"/>
                    <a:pt x="20761" y="12975"/>
                    <a:pt x="20925" y="13444"/>
                  </a:cubicBezTo>
                  <a:cubicBezTo>
                    <a:pt x="21088" y="13913"/>
                    <a:pt x="21224" y="14421"/>
                    <a:pt x="21332" y="14970"/>
                  </a:cubicBezTo>
                  <a:cubicBezTo>
                    <a:pt x="21439" y="15518"/>
                    <a:pt x="21510" y="16029"/>
                    <a:pt x="21546" y="16502"/>
                  </a:cubicBezTo>
                  <a:cubicBezTo>
                    <a:pt x="21582" y="16976"/>
                    <a:pt x="21600" y="17461"/>
                    <a:pt x="21600" y="17958"/>
                  </a:cubicBezTo>
                  <a:cubicBezTo>
                    <a:pt x="21600" y="19083"/>
                    <a:pt x="21226" y="19971"/>
                    <a:pt x="20480" y="20623"/>
                  </a:cubicBezTo>
                  <a:cubicBezTo>
                    <a:pt x="19733" y="21274"/>
                    <a:pt x="18740" y="21600"/>
                    <a:pt x="17503" y="21600"/>
                  </a:cubicBezTo>
                  <a:lnTo>
                    <a:pt x="4097" y="21600"/>
                  </a:lnTo>
                  <a:cubicBezTo>
                    <a:pt x="2859" y="21600"/>
                    <a:pt x="1866" y="21274"/>
                    <a:pt x="1120" y="20623"/>
                  </a:cubicBezTo>
                  <a:cubicBezTo>
                    <a:pt x="374" y="19971"/>
                    <a:pt x="0" y="19083"/>
                    <a:pt x="0" y="17958"/>
                  </a:cubicBezTo>
                  <a:close/>
                </a:path>
              </a:pathLst>
            </a:custGeom>
            <a:noFill/>
            <a:ln w="25400" cap="flat">
              <a:solidFill>
                <a:srgbClr val="59AE62"/>
              </a:solidFill>
              <a:prstDash val="solid"/>
              <a:miter lim="400000"/>
            </a:ln>
            <a:effectLst/>
          </p:spPr>
          <p:txBody>
            <a:bodyPr wrap="square" lIns="38100" tIns="38100" rIns="38100" bIns="38100" numCol="1" anchor="ctr">
              <a:noAutofit/>
            </a:bodyPr>
            <a:lstStyle/>
            <a:p>
              <a:pPr lvl="0" defTabSz="457200">
                <a:defRPr sz="3000">
                  <a:effectLst>
                    <a:outerShdw blurRad="38100" dist="12700" dir="5400000" rotWithShape="0">
                      <a:srgbClr val="000000">
                        <a:alpha val="50000"/>
                      </a:srgbClr>
                    </a:outerShdw>
                  </a:effectLst>
                </a:defRPr>
              </a:pPr>
              <a:endParaRPr/>
            </a:p>
          </p:txBody>
        </p:sp>
      </p:grpSp>
      <p:grpSp>
        <p:nvGrpSpPr>
          <p:cNvPr id="8209" name="Group 8209"/>
          <p:cNvGrpSpPr/>
          <p:nvPr/>
        </p:nvGrpSpPr>
        <p:grpSpPr>
          <a:xfrm>
            <a:off x="193476" y="30582"/>
            <a:ext cx="9163448" cy="506015"/>
            <a:chOff x="0" y="0"/>
            <a:chExt cx="9163446" cy="506013"/>
          </a:xfrm>
        </p:grpSpPr>
        <p:sp>
          <p:nvSpPr>
            <p:cNvPr id="8187" name="Shape 8187"/>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188" name="Shape 8188"/>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189" name="Shape 8189"/>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190" name="Shape 8190"/>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191" name="Shape 8191"/>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8192" name="Shape 8192"/>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8193" name="Shape 8193"/>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194" name="Shape 8194"/>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195" name="Shape 8195"/>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8201" name="Group 8201"/>
            <p:cNvGrpSpPr/>
            <p:nvPr/>
          </p:nvGrpSpPr>
          <p:grpSpPr>
            <a:xfrm>
              <a:off x="3364293" y="141349"/>
              <a:ext cx="319332" cy="248462"/>
              <a:chOff x="0" y="0"/>
              <a:chExt cx="319330" cy="248461"/>
            </a:xfrm>
          </p:grpSpPr>
          <p:sp>
            <p:nvSpPr>
              <p:cNvPr id="8196" name="Shape 8196"/>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8200" name="Group 8200"/>
              <p:cNvGrpSpPr/>
              <p:nvPr/>
            </p:nvGrpSpPr>
            <p:grpSpPr>
              <a:xfrm>
                <a:off x="0" y="0"/>
                <a:ext cx="319331" cy="248462"/>
                <a:chOff x="0" y="0"/>
                <a:chExt cx="319330" cy="248461"/>
              </a:xfrm>
            </p:grpSpPr>
            <p:sp>
              <p:nvSpPr>
                <p:cNvPr id="8197" name="Shape 8197"/>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8198" name="Shape 8198"/>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199" name="Shape 8199"/>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8202" name="Shape 8202"/>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203" name="Shape 8203"/>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8204" name="Shape 8204"/>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205" name="Shape 8205"/>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206" name="Shape 8206"/>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8207" name="Shape 8207"/>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208" name="Shape 8208"/>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1" name="Shape 8211"/>
          <p:cNvSpPr/>
          <p:nvPr/>
        </p:nvSpPr>
        <p:spPr>
          <a:xfrm>
            <a:off x="3605434" y="7933797"/>
            <a:ext cx="2314132" cy="107420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a:solidFill>
                  <a:srgbClr val="53585F"/>
                </a:solidFill>
                <a:latin typeface="+mn-lt"/>
                <a:ea typeface="+mn-ea"/>
                <a:cs typeface="+mn-cs"/>
                <a:sym typeface="Helvetica Neue"/>
              </a:defRPr>
            </a:lvl1pPr>
          </a:lstStyle>
          <a:p>
            <a:pPr lvl="0">
              <a:defRPr sz="1800">
                <a:solidFill>
                  <a:srgbClr val="000000"/>
                </a:solidFill>
              </a:defRPr>
            </a:pPr>
            <a:r>
              <a:rPr sz="6400">
                <a:solidFill>
                  <a:srgbClr val="53585F"/>
                </a:solidFill>
              </a:rPr>
              <a:t>LISTS</a:t>
            </a:r>
          </a:p>
        </p:txBody>
      </p:sp>
    </p:spTree>
  </p:cSld>
  <p:clrMapOvr>
    <a:masterClrMapping/>
  </p:clrMapOvr>
  <p:transition xmlns:p14="http://schemas.microsoft.com/office/powerpoint/2010/main" spd="med"/>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13" name="Shape 8213"/>
          <p:cNvSpPr/>
          <p:nvPr/>
        </p:nvSpPr>
        <p:spPr>
          <a:xfrm>
            <a:off x="3533901" y="291426"/>
            <a:ext cx="2431798" cy="711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539">
                <a:solidFill>
                  <a:srgbClr val="53585F"/>
                </a:solidFill>
                <a:latin typeface="Open Sans"/>
                <a:ea typeface="Open Sans"/>
                <a:cs typeface="Open Sans"/>
                <a:sym typeface="Open Sans"/>
              </a:defRPr>
            </a:lvl1pPr>
          </a:lstStyle>
          <a:p>
            <a:pPr lvl="0">
              <a:defRPr sz="1800" b="0" spc="0">
                <a:solidFill>
                  <a:srgbClr val="000000"/>
                </a:solidFill>
              </a:defRPr>
            </a:pPr>
            <a:r>
              <a:rPr sz="3600" b="1" spc="539">
                <a:solidFill>
                  <a:srgbClr val="53585F"/>
                </a:solidFill>
              </a:rPr>
              <a:t>BROWSE</a:t>
            </a:r>
          </a:p>
        </p:txBody>
      </p:sp>
      <p:sp>
        <p:nvSpPr>
          <p:cNvPr id="8214" name="Shape 8214"/>
          <p:cNvSpPr/>
          <p:nvPr/>
        </p:nvSpPr>
        <p:spPr>
          <a:xfrm rot="16200000">
            <a:off x="177018" y="535400"/>
            <a:ext cx="435088" cy="2236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280" y="0"/>
                </a:lnTo>
                <a:lnTo>
                  <a:pt x="21600" y="21600"/>
                </a:lnTo>
              </a:path>
            </a:pathLst>
          </a:custGeom>
          <a:ln w="2540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215" name="Shape 8215"/>
          <p:cNvSpPr/>
          <p:nvPr/>
        </p:nvSpPr>
        <p:spPr>
          <a:xfrm>
            <a:off x="-14818" y="1351205"/>
            <a:ext cx="9680066" cy="1"/>
          </a:xfrm>
          <a:prstGeom prst="line">
            <a:avLst/>
          </a:prstGeom>
          <a:ln w="254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216" name="Shape 8216"/>
          <p:cNvSpPr/>
          <p:nvPr/>
        </p:nvSpPr>
        <p:spPr>
          <a:xfrm>
            <a:off x="-65618" y="3167703"/>
            <a:ext cx="9680066" cy="1"/>
          </a:xfrm>
          <a:prstGeom prst="line">
            <a:avLst/>
          </a:prstGeom>
          <a:ln w="254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217" name="Shape 8217"/>
          <p:cNvSpPr/>
          <p:nvPr/>
        </p:nvSpPr>
        <p:spPr>
          <a:xfrm>
            <a:off x="271646" y="1675254"/>
            <a:ext cx="8956308" cy="1138166"/>
          </a:xfrm>
          <a:prstGeom prst="roundRect">
            <a:avLst>
              <a:gd name="adj" fmla="val 12121"/>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218" name="Shape 8218"/>
          <p:cNvSpPr/>
          <p:nvPr/>
        </p:nvSpPr>
        <p:spPr>
          <a:xfrm>
            <a:off x="3670038" y="1959982"/>
            <a:ext cx="2032524"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449">
                <a:latin typeface="Helvetica Neue Medium"/>
                <a:ea typeface="Helvetica Neue Medium"/>
                <a:cs typeface="Helvetica Neue Medium"/>
                <a:sym typeface="Helvetica Neue Medium"/>
              </a:defRPr>
            </a:lvl1pPr>
          </a:lstStyle>
          <a:p>
            <a:pPr lvl="0">
              <a:defRPr sz="1800" spc="0">
                <a:solidFill>
                  <a:srgbClr val="000000"/>
                </a:solidFill>
              </a:defRPr>
            </a:pPr>
            <a:r>
              <a:rPr sz="3000" spc="449">
                <a:solidFill>
                  <a:srgbClr val="FFFFFF"/>
                </a:solidFill>
              </a:rPr>
              <a:t>NEWEST</a:t>
            </a:r>
          </a:p>
        </p:txBody>
      </p:sp>
      <p:sp>
        <p:nvSpPr>
          <p:cNvPr id="8219" name="Shape 8219"/>
          <p:cNvSpPr/>
          <p:nvPr/>
        </p:nvSpPr>
        <p:spPr>
          <a:xfrm rot="10800000" flipH="1">
            <a:off x="5812645" y="2189690"/>
            <a:ext cx="256456" cy="1553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280" y="0"/>
                </a:lnTo>
                <a:lnTo>
                  <a:pt x="21600" y="21600"/>
                </a:lnTo>
              </a:path>
            </a:pathLst>
          </a:custGeom>
          <a:ln w="254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220" name="Shape 8220"/>
          <p:cNvSpPr/>
          <p:nvPr/>
        </p:nvSpPr>
        <p:spPr>
          <a:xfrm>
            <a:off x="-90232" y="15443514"/>
            <a:ext cx="9680065" cy="1"/>
          </a:xfrm>
          <a:prstGeom prst="line">
            <a:avLst/>
          </a:prstGeom>
          <a:ln w="254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221" name="Shape 8221"/>
          <p:cNvSpPr/>
          <p:nvPr/>
        </p:nvSpPr>
        <p:spPr>
          <a:xfrm>
            <a:off x="633667" y="7962941"/>
            <a:ext cx="3462799" cy="14629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defRPr sz="1800">
                <a:solidFill>
                  <a:srgbClr val="000000"/>
                </a:solidFill>
              </a:defRPr>
            </a:pPr>
            <a:r>
              <a:rPr sz="3000" spc="-90">
                <a:solidFill>
                  <a:srgbClr val="53585F"/>
                </a:solidFill>
                <a:latin typeface="Helvetica Neue Medium"/>
                <a:ea typeface="Helvetica Neue Medium"/>
                <a:cs typeface="Helvetica Neue Medium"/>
                <a:sym typeface="Helvetica Neue Medium"/>
              </a:rPr>
              <a:t>The Distillery</a:t>
            </a:r>
          </a:p>
          <a:p>
            <a:pPr lvl="0">
              <a:defRPr sz="1800">
                <a:solidFill>
                  <a:srgbClr val="000000"/>
                </a:solidFill>
              </a:defRPr>
            </a:pPr>
            <a:r>
              <a:rPr sz="3000" spc="-90">
                <a:solidFill>
                  <a:srgbClr val="53585F"/>
                </a:solidFill>
                <a:latin typeface="+mn-lt"/>
                <a:ea typeface="+mn-ea"/>
                <a:cs typeface="+mn-cs"/>
                <a:sym typeface="Helvetica Neue"/>
              </a:rPr>
              <a:t>Chardonay Republic</a:t>
            </a:r>
          </a:p>
          <a:p>
            <a:pPr lvl="0">
              <a:defRPr sz="1800">
                <a:solidFill>
                  <a:srgbClr val="000000"/>
                </a:solidFill>
              </a:defRPr>
            </a:pPr>
            <a:r>
              <a:rPr sz="3000" spc="-90">
                <a:solidFill>
                  <a:srgbClr val="DCDEE0"/>
                </a:solidFill>
                <a:latin typeface="+mn-lt"/>
                <a:ea typeface="+mn-ea"/>
                <a:cs typeface="+mn-cs"/>
                <a:sym typeface="Helvetica Neue"/>
              </a:rPr>
              <a:t>$179.00</a:t>
            </a:r>
          </a:p>
        </p:txBody>
      </p:sp>
      <p:sp>
        <p:nvSpPr>
          <p:cNvPr id="8222" name="Shape 8222"/>
          <p:cNvSpPr/>
          <p:nvPr/>
        </p:nvSpPr>
        <p:spPr>
          <a:xfrm>
            <a:off x="4733133" y="7962941"/>
            <a:ext cx="4563889" cy="14629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defRPr sz="1800">
                <a:solidFill>
                  <a:srgbClr val="000000"/>
                </a:solidFill>
              </a:defRPr>
            </a:pPr>
            <a:r>
              <a:rPr sz="3000" spc="-90">
                <a:solidFill>
                  <a:srgbClr val="53585F"/>
                </a:solidFill>
                <a:latin typeface="Helvetica Neue Medium"/>
                <a:ea typeface="Helvetica Neue Medium"/>
                <a:cs typeface="Helvetica Neue Medium"/>
                <a:sym typeface="Helvetica Neue Medium"/>
              </a:rPr>
              <a:t>Sarah Vanessa</a:t>
            </a:r>
          </a:p>
          <a:p>
            <a:pPr lvl="0">
              <a:defRPr sz="1800">
                <a:solidFill>
                  <a:srgbClr val="000000"/>
                </a:solidFill>
              </a:defRPr>
            </a:pPr>
            <a:r>
              <a:rPr sz="3000" spc="-90">
                <a:solidFill>
                  <a:srgbClr val="53585F"/>
                </a:solidFill>
                <a:latin typeface="+mn-lt"/>
                <a:ea typeface="+mn-ea"/>
                <a:cs typeface="+mn-cs"/>
                <a:sym typeface="Helvetica Neue"/>
              </a:rPr>
              <a:t>Drapes and Bath essentials</a:t>
            </a:r>
          </a:p>
          <a:p>
            <a:pPr lvl="0">
              <a:defRPr sz="1800">
                <a:solidFill>
                  <a:srgbClr val="000000"/>
                </a:solidFill>
              </a:defRPr>
            </a:pPr>
            <a:r>
              <a:rPr sz="3000" spc="-90">
                <a:solidFill>
                  <a:srgbClr val="DCDEE0"/>
                </a:solidFill>
                <a:latin typeface="+mn-lt"/>
                <a:ea typeface="+mn-ea"/>
                <a:cs typeface="+mn-cs"/>
                <a:sym typeface="Helvetica Neue"/>
              </a:rPr>
              <a:t>$870.00</a:t>
            </a:r>
          </a:p>
        </p:txBody>
      </p:sp>
      <p:sp>
        <p:nvSpPr>
          <p:cNvPr id="8223" name="Shape 8223"/>
          <p:cNvSpPr/>
          <p:nvPr/>
        </p:nvSpPr>
        <p:spPr>
          <a:xfrm>
            <a:off x="520383" y="14385333"/>
            <a:ext cx="3663967" cy="10057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defRPr sz="1800">
                <a:solidFill>
                  <a:srgbClr val="000000"/>
                </a:solidFill>
              </a:defRPr>
            </a:pPr>
            <a:r>
              <a:rPr sz="3000" spc="-90">
                <a:solidFill>
                  <a:srgbClr val="53585F"/>
                </a:solidFill>
                <a:latin typeface="Helvetica Neue Medium"/>
                <a:ea typeface="Helvetica Neue Medium"/>
                <a:cs typeface="Helvetica Neue Medium"/>
                <a:sym typeface="Helvetica Neue Medium"/>
              </a:rPr>
              <a:t>Lemon Tart Drops</a:t>
            </a:r>
          </a:p>
          <a:p>
            <a:pPr lvl="0">
              <a:defRPr sz="1800">
                <a:solidFill>
                  <a:srgbClr val="000000"/>
                </a:solidFill>
              </a:defRPr>
            </a:pPr>
            <a:r>
              <a:rPr sz="3000" spc="-90">
                <a:solidFill>
                  <a:srgbClr val="53585F"/>
                </a:solidFill>
                <a:latin typeface="+mn-lt"/>
                <a:ea typeface="+mn-ea"/>
                <a:cs typeface="+mn-cs"/>
                <a:sym typeface="Helvetica Neue"/>
              </a:rPr>
              <a:t>Tutti Fruitti Deluxe D…</a:t>
            </a:r>
          </a:p>
        </p:txBody>
      </p:sp>
      <p:sp>
        <p:nvSpPr>
          <p:cNvPr id="8224" name="Shape 8224"/>
          <p:cNvSpPr/>
          <p:nvPr/>
        </p:nvSpPr>
        <p:spPr>
          <a:xfrm>
            <a:off x="5525676" y="14385333"/>
            <a:ext cx="2877202" cy="10057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defRPr sz="1800">
                <a:solidFill>
                  <a:srgbClr val="000000"/>
                </a:solidFill>
              </a:defRPr>
            </a:pPr>
            <a:r>
              <a:rPr sz="3000" spc="-90">
                <a:solidFill>
                  <a:srgbClr val="53585F"/>
                </a:solidFill>
                <a:latin typeface="Helvetica Neue Medium"/>
                <a:ea typeface="Helvetica Neue Medium"/>
                <a:cs typeface="Helvetica Neue Medium"/>
                <a:sym typeface="Helvetica Neue Medium"/>
              </a:rPr>
              <a:t>Gym Equipment</a:t>
            </a:r>
          </a:p>
          <a:p>
            <a:pPr lvl="0">
              <a:defRPr sz="1800">
                <a:solidFill>
                  <a:srgbClr val="000000"/>
                </a:solidFill>
              </a:defRPr>
            </a:pPr>
            <a:r>
              <a:rPr sz="3000" spc="-90">
                <a:solidFill>
                  <a:srgbClr val="53585F"/>
                </a:solidFill>
                <a:latin typeface="+mn-lt"/>
                <a:ea typeface="+mn-ea"/>
                <a:cs typeface="+mn-cs"/>
                <a:sym typeface="Helvetica Neue"/>
              </a:rPr>
              <a:t>ABS Galore</a:t>
            </a:r>
          </a:p>
        </p:txBody>
      </p:sp>
      <p:pic>
        <p:nvPicPr>
          <p:cNvPr id="8225" name="NYR_03.jpg"/>
          <p:cNvPicPr/>
          <p:nvPr/>
        </p:nvPicPr>
        <p:blipFill>
          <a:blip r:embed="rId2">
            <a:extLst/>
          </a:blip>
          <a:srcRect l="1611" t="9792" r="1611" b="26450"/>
          <a:stretch>
            <a:fillRect/>
          </a:stretch>
        </p:blipFill>
        <p:spPr>
          <a:xfrm>
            <a:off x="265539" y="3483888"/>
            <a:ext cx="4337834" cy="4314611"/>
          </a:xfrm>
          <a:prstGeom prst="rect">
            <a:avLst/>
          </a:prstGeom>
          <a:ln w="12700">
            <a:miter lim="400000"/>
          </a:ln>
        </p:spPr>
      </p:pic>
      <p:pic>
        <p:nvPicPr>
          <p:cNvPr id="8226" name="BEAUTY_07.jpg"/>
          <p:cNvPicPr/>
          <p:nvPr/>
        </p:nvPicPr>
        <p:blipFill>
          <a:blip r:embed="rId3">
            <a:extLst/>
          </a:blip>
          <a:srcRect l="185" t="39857" r="54272" b="30139"/>
          <a:stretch>
            <a:fillRect/>
          </a:stretch>
        </p:blipFill>
        <p:spPr>
          <a:xfrm>
            <a:off x="4896960" y="3483887"/>
            <a:ext cx="4337834" cy="4314612"/>
          </a:xfrm>
          <a:prstGeom prst="rect">
            <a:avLst/>
          </a:prstGeom>
          <a:ln w="12700">
            <a:miter lim="400000"/>
          </a:ln>
        </p:spPr>
      </p:pic>
      <p:pic>
        <p:nvPicPr>
          <p:cNvPr id="8227" name="NYR_09.jpg"/>
          <p:cNvPicPr/>
          <p:nvPr/>
        </p:nvPicPr>
        <p:blipFill>
          <a:blip r:embed="rId4">
            <a:extLst/>
          </a:blip>
          <a:srcRect l="13042" t="1516" r="41415" b="30093"/>
          <a:stretch>
            <a:fillRect/>
          </a:stretch>
        </p:blipFill>
        <p:spPr>
          <a:xfrm>
            <a:off x="277872" y="9909578"/>
            <a:ext cx="4337835" cy="4314611"/>
          </a:xfrm>
          <a:prstGeom prst="rect">
            <a:avLst/>
          </a:prstGeom>
          <a:ln w="12700">
            <a:miter lim="400000"/>
          </a:ln>
        </p:spPr>
      </p:pic>
      <p:pic>
        <p:nvPicPr>
          <p:cNvPr id="8228" name="NYR_01.jpg"/>
          <p:cNvPicPr/>
          <p:nvPr/>
        </p:nvPicPr>
        <p:blipFill>
          <a:blip r:embed="rId5">
            <a:extLst/>
          </a:blip>
          <a:srcRect l="31823" r="22634" b="31816"/>
          <a:stretch>
            <a:fillRect/>
          </a:stretch>
        </p:blipFill>
        <p:spPr>
          <a:xfrm>
            <a:off x="4909293" y="9922538"/>
            <a:ext cx="4337835" cy="4301652"/>
          </a:xfrm>
          <a:prstGeom prst="rect">
            <a:avLst/>
          </a:prstGeom>
          <a:ln w="12700">
            <a:miter lim="400000"/>
          </a:ln>
        </p:spPr>
      </p:pic>
      <p:sp>
        <p:nvSpPr>
          <p:cNvPr id="8229" name="Shape 8229"/>
          <p:cNvSpPr/>
          <p:nvPr/>
        </p:nvSpPr>
        <p:spPr>
          <a:xfrm>
            <a:off x="607647" y="15786031"/>
            <a:ext cx="700368" cy="645135"/>
          </a:xfrm>
          <a:custGeom>
            <a:avLst/>
            <a:gdLst/>
            <a:ahLst/>
            <a:cxnLst>
              <a:cxn ang="0">
                <a:pos x="wd2" y="hd2"/>
              </a:cxn>
              <a:cxn ang="5400000">
                <a:pos x="wd2" y="hd2"/>
              </a:cxn>
              <a:cxn ang="10800000">
                <a:pos x="wd2" y="hd2"/>
              </a:cxn>
              <a:cxn ang="16200000">
                <a:pos x="wd2" y="hd2"/>
              </a:cxn>
            </a:cxnLst>
            <a:rect l="0" t="0" r="r" b="b"/>
            <a:pathLst>
              <a:path w="21585" h="21600" extrusionOk="0">
                <a:moveTo>
                  <a:pt x="3081" y="20522"/>
                </a:moveTo>
                <a:lnTo>
                  <a:pt x="3081" y="12441"/>
                </a:lnTo>
                <a:cubicBezTo>
                  <a:pt x="3081" y="12430"/>
                  <a:pt x="3083" y="12414"/>
                  <a:pt x="3088" y="12391"/>
                </a:cubicBezTo>
                <a:cubicBezTo>
                  <a:pt x="3092" y="12368"/>
                  <a:pt x="3095" y="12352"/>
                  <a:pt x="3095" y="12341"/>
                </a:cubicBezTo>
                <a:lnTo>
                  <a:pt x="10793" y="4360"/>
                </a:lnTo>
                <a:lnTo>
                  <a:pt x="18491" y="12341"/>
                </a:lnTo>
                <a:cubicBezTo>
                  <a:pt x="18500" y="12363"/>
                  <a:pt x="18505" y="12397"/>
                  <a:pt x="18505" y="12441"/>
                </a:cubicBezTo>
                <a:lnTo>
                  <a:pt x="18505" y="20522"/>
                </a:lnTo>
                <a:cubicBezTo>
                  <a:pt x="18505" y="20815"/>
                  <a:pt x="18420" y="21067"/>
                  <a:pt x="18250" y="21280"/>
                </a:cubicBezTo>
                <a:cubicBezTo>
                  <a:pt x="18081" y="21493"/>
                  <a:pt x="17880" y="21600"/>
                  <a:pt x="17648" y="21600"/>
                </a:cubicBezTo>
                <a:lnTo>
                  <a:pt x="12507" y="21600"/>
                </a:lnTo>
                <a:lnTo>
                  <a:pt x="12507" y="15135"/>
                </a:lnTo>
                <a:lnTo>
                  <a:pt x="9079" y="15135"/>
                </a:lnTo>
                <a:lnTo>
                  <a:pt x="9079" y="21600"/>
                </a:lnTo>
                <a:lnTo>
                  <a:pt x="3938" y="21600"/>
                </a:lnTo>
                <a:cubicBezTo>
                  <a:pt x="3706" y="21600"/>
                  <a:pt x="3505" y="21493"/>
                  <a:pt x="3336" y="21280"/>
                </a:cubicBezTo>
                <a:cubicBezTo>
                  <a:pt x="3166" y="21067"/>
                  <a:pt x="3081" y="20815"/>
                  <a:pt x="3081" y="20522"/>
                </a:cubicBezTo>
                <a:close/>
                <a:moveTo>
                  <a:pt x="2" y="10884"/>
                </a:moveTo>
                <a:cubicBezTo>
                  <a:pt x="11" y="10733"/>
                  <a:pt x="60" y="10612"/>
                  <a:pt x="149" y="10522"/>
                </a:cubicBezTo>
                <a:lnTo>
                  <a:pt x="9775" y="438"/>
                </a:lnTo>
                <a:cubicBezTo>
                  <a:pt x="10061" y="146"/>
                  <a:pt x="10400" y="0"/>
                  <a:pt x="10793" y="0"/>
                </a:cubicBezTo>
                <a:cubicBezTo>
                  <a:pt x="11185" y="0"/>
                  <a:pt x="11525" y="146"/>
                  <a:pt x="11811" y="438"/>
                </a:cubicBezTo>
                <a:lnTo>
                  <a:pt x="15077" y="3872"/>
                </a:lnTo>
                <a:lnTo>
                  <a:pt x="15077" y="589"/>
                </a:lnTo>
                <a:cubicBezTo>
                  <a:pt x="15077" y="432"/>
                  <a:pt x="15117" y="303"/>
                  <a:pt x="15198" y="202"/>
                </a:cubicBezTo>
                <a:cubicBezTo>
                  <a:pt x="15278" y="101"/>
                  <a:pt x="15381" y="51"/>
                  <a:pt x="15506" y="51"/>
                </a:cubicBezTo>
                <a:lnTo>
                  <a:pt x="18076" y="51"/>
                </a:lnTo>
                <a:cubicBezTo>
                  <a:pt x="18201" y="51"/>
                  <a:pt x="18304" y="101"/>
                  <a:pt x="18384" y="202"/>
                </a:cubicBezTo>
                <a:cubicBezTo>
                  <a:pt x="18465" y="303"/>
                  <a:pt x="18505" y="432"/>
                  <a:pt x="18505" y="589"/>
                </a:cubicBezTo>
                <a:lnTo>
                  <a:pt x="18505" y="7458"/>
                </a:lnTo>
                <a:lnTo>
                  <a:pt x="21437" y="10522"/>
                </a:lnTo>
                <a:cubicBezTo>
                  <a:pt x="21526" y="10612"/>
                  <a:pt x="21575" y="10733"/>
                  <a:pt x="21584" y="10884"/>
                </a:cubicBezTo>
                <a:cubicBezTo>
                  <a:pt x="21593" y="11035"/>
                  <a:pt x="21562" y="11168"/>
                  <a:pt x="21490" y="11280"/>
                </a:cubicBezTo>
                <a:lnTo>
                  <a:pt x="20660" y="12526"/>
                </a:lnTo>
                <a:cubicBezTo>
                  <a:pt x="20589" y="12626"/>
                  <a:pt x="20495" y="12688"/>
                  <a:pt x="20379" y="12711"/>
                </a:cubicBezTo>
                <a:lnTo>
                  <a:pt x="20339" y="12711"/>
                </a:lnTo>
                <a:cubicBezTo>
                  <a:pt x="20223" y="12711"/>
                  <a:pt x="20129" y="12672"/>
                  <a:pt x="20058" y="12593"/>
                </a:cubicBezTo>
                <a:lnTo>
                  <a:pt x="10793" y="2879"/>
                </a:lnTo>
                <a:lnTo>
                  <a:pt x="1528" y="12593"/>
                </a:lnTo>
                <a:cubicBezTo>
                  <a:pt x="1421" y="12683"/>
                  <a:pt x="1314" y="12722"/>
                  <a:pt x="1207" y="12711"/>
                </a:cubicBezTo>
                <a:cubicBezTo>
                  <a:pt x="1091" y="12688"/>
                  <a:pt x="997" y="12626"/>
                  <a:pt x="926" y="12526"/>
                </a:cubicBezTo>
                <a:lnTo>
                  <a:pt x="96" y="11280"/>
                </a:lnTo>
                <a:cubicBezTo>
                  <a:pt x="24" y="11168"/>
                  <a:pt x="-7" y="11035"/>
                  <a:pt x="2" y="10884"/>
                </a:cubicBezTo>
                <a:close/>
              </a:path>
            </a:pathLst>
          </a:custGeom>
          <a:solidFill>
            <a:srgbClr val="A6AAA9"/>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8239" name="Group 8239"/>
          <p:cNvGrpSpPr/>
          <p:nvPr/>
        </p:nvGrpSpPr>
        <p:grpSpPr>
          <a:xfrm>
            <a:off x="2500202" y="15740335"/>
            <a:ext cx="712516" cy="715691"/>
            <a:chOff x="0" y="0"/>
            <a:chExt cx="712514" cy="715689"/>
          </a:xfrm>
        </p:grpSpPr>
        <p:sp>
          <p:nvSpPr>
            <p:cNvPr id="8230" name="Shape 8230"/>
            <p:cNvSpPr/>
            <p:nvPr/>
          </p:nvSpPr>
          <p:spPr>
            <a:xfrm>
              <a:off x="155985" y="155997"/>
              <a:ext cx="400544" cy="4005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999999"/>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231" name="Shape 8231"/>
            <p:cNvSpPr/>
            <p:nvPr/>
          </p:nvSpPr>
          <p:spPr>
            <a:xfrm>
              <a:off x="322106" y="0"/>
              <a:ext cx="68303" cy="1600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9999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232" name="Shape 8232"/>
            <p:cNvSpPr/>
            <p:nvPr/>
          </p:nvSpPr>
          <p:spPr>
            <a:xfrm rot="10800000" flipH="1">
              <a:off x="322106" y="555625"/>
              <a:ext cx="68303" cy="1600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9999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233" name="Shape 8233"/>
            <p:cNvSpPr/>
            <p:nvPr/>
          </p:nvSpPr>
          <p:spPr>
            <a:xfrm rot="16200000">
              <a:off x="45881" y="276236"/>
              <a:ext cx="68303" cy="1600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9999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234" name="Shape 8234"/>
            <p:cNvSpPr/>
            <p:nvPr/>
          </p:nvSpPr>
          <p:spPr>
            <a:xfrm rot="5400000">
              <a:off x="598331" y="276236"/>
              <a:ext cx="68303" cy="1600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9999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235" name="Shape 8235"/>
            <p:cNvSpPr/>
            <p:nvPr/>
          </p:nvSpPr>
          <p:spPr>
            <a:xfrm rot="18900000">
              <a:off x="149660" y="140801"/>
              <a:ext cx="42903" cy="838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9999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236" name="Shape 8236"/>
            <p:cNvSpPr/>
            <p:nvPr/>
          </p:nvSpPr>
          <p:spPr>
            <a:xfrm rot="8100000">
              <a:off x="517960" y="483702"/>
              <a:ext cx="42903" cy="838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9999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237" name="Shape 8237"/>
            <p:cNvSpPr/>
            <p:nvPr/>
          </p:nvSpPr>
          <p:spPr>
            <a:xfrm rot="2700000">
              <a:off x="517960" y="140801"/>
              <a:ext cx="42903" cy="838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9999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238" name="Shape 8238"/>
            <p:cNvSpPr/>
            <p:nvPr/>
          </p:nvSpPr>
          <p:spPr>
            <a:xfrm rot="13500000" flipH="1">
              <a:off x="149660" y="487871"/>
              <a:ext cx="42903" cy="838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9999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8240" name="Shape 8240"/>
          <p:cNvSpPr/>
          <p:nvPr/>
        </p:nvSpPr>
        <p:spPr>
          <a:xfrm>
            <a:off x="4508173" y="15821026"/>
            <a:ext cx="249932" cy="5462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671" y="7051"/>
                </a:lnTo>
                <a:lnTo>
                  <a:pt x="21600" y="21600"/>
                </a:lnTo>
                <a:lnTo>
                  <a:pt x="370" y="14597"/>
                </a:lnTo>
                <a:lnTo>
                  <a:pt x="0" y="0"/>
                </a:lnTo>
                <a:close/>
              </a:path>
            </a:pathLst>
          </a:custGeom>
          <a:ln w="19050">
            <a:solidFill>
              <a:srgbClr val="3F98DB"/>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241" name="Shape 8241"/>
          <p:cNvSpPr/>
          <p:nvPr/>
        </p:nvSpPr>
        <p:spPr>
          <a:xfrm flipH="1">
            <a:off x="4754447" y="15821026"/>
            <a:ext cx="257658" cy="5438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650"/>
                </a:lnTo>
                <a:lnTo>
                  <a:pt x="21184" y="21600"/>
                </a:lnTo>
                <a:lnTo>
                  <a:pt x="359" y="14660"/>
                </a:lnTo>
                <a:lnTo>
                  <a:pt x="0" y="0"/>
                </a:lnTo>
                <a:close/>
              </a:path>
            </a:pathLst>
          </a:custGeom>
          <a:ln w="19050">
            <a:solidFill>
              <a:srgbClr val="3F98DB"/>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8244" name="Group 8244"/>
          <p:cNvGrpSpPr/>
          <p:nvPr/>
        </p:nvGrpSpPr>
        <p:grpSpPr>
          <a:xfrm>
            <a:off x="6310560" y="15785182"/>
            <a:ext cx="713159" cy="602675"/>
            <a:chOff x="0" y="0"/>
            <a:chExt cx="713157" cy="602674"/>
          </a:xfrm>
        </p:grpSpPr>
        <p:sp>
          <p:nvSpPr>
            <p:cNvPr id="8242" name="Shape 8242"/>
            <p:cNvSpPr/>
            <p:nvPr/>
          </p:nvSpPr>
          <p:spPr>
            <a:xfrm flipH="1" flipV="1">
              <a:off x="0" y="15100"/>
              <a:ext cx="350331" cy="587575"/>
            </a:xfrm>
            <a:prstGeom prst="line">
              <a:avLst/>
            </a:prstGeom>
            <a:noFill/>
            <a:ln w="25400" cap="flat">
              <a:solidFill>
                <a:srgbClr val="999999"/>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8243" name="Shape 8243"/>
            <p:cNvSpPr/>
            <p:nvPr/>
          </p:nvSpPr>
          <p:spPr>
            <a:xfrm>
              <a:off x="96440" y="0"/>
              <a:ext cx="616718" cy="336847"/>
            </a:xfrm>
            <a:custGeom>
              <a:avLst/>
              <a:gdLst/>
              <a:ahLst/>
              <a:cxnLst>
                <a:cxn ang="0">
                  <a:pos x="wd2" y="hd2"/>
                </a:cxn>
                <a:cxn ang="5400000">
                  <a:pos x="wd2" y="hd2"/>
                </a:cxn>
                <a:cxn ang="10800000">
                  <a:pos x="wd2" y="hd2"/>
                </a:cxn>
                <a:cxn ang="16200000">
                  <a:pos x="wd2" y="hd2"/>
                </a:cxn>
              </a:cxnLst>
              <a:rect l="0" t="0" r="r" b="b"/>
              <a:pathLst>
                <a:path w="21600" h="21580" extrusionOk="0">
                  <a:moveTo>
                    <a:pt x="0" y="1038"/>
                  </a:moveTo>
                  <a:cubicBezTo>
                    <a:pt x="1385" y="371"/>
                    <a:pt x="2810" y="23"/>
                    <a:pt x="4242" y="1"/>
                  </a:cubicBezTo>
                  <a:cubicBezTo>
                    <a:pt x="5671" y="-20"/>
                    <a:pt x="7096" y="284"/>
                    <a:pt x="8484" y="908"/>
                  </a:cubicBezTo>
                  <a:lnTo>
                    <a:pt x="10362" y="4857"/>
                  </a:lnTo>
                  <a:cubicBezTo>
                    <a:pt x="11410" y="4504"/>
                    <a:pt x="12476" y="4347"/>
                    <a:pt x="13541" y="4388"/>
                  </a:cubicBezTo>
                  <a:cubicBezTo>
                    <a:pt x="14691" y="4433"/>
                    <a:pt x="15834" y="4707"/>
                    <a:pt x="16951" y="5208"/>
                  </a:cubicBezTo>
                  <a:lnTo>
                    <a:pt x="21600" y="21384"/>
                  </a:lnTo>
                  <a:cubicBezTo>
                    <a:pt x="19982" y="20906"/>
                    <a:pt x="18344" y="20681"/>
                    <a:pt x="16704" y="20714"/>
                  </a:cubicBezTo>
                  <a:cubicBezTo>
                    <a:pt x="15062" y="20746"/>
                    <a:pt x="13424" y="21036"/>
                    <a:pt x="11809" y="21580"/>
                  </a:cubicBezTo>
                  <a:lnTo>
                    <a:pt x="14344" y="16356"/>
                  </a:lnTo>
                  <a:cubicBezTo>
                    <a:pt x="12843" y="15825"/>
                    <a:pt x="11312" y="15654"/>
                    <a:pt x="9787" y="15845"/>
                  </a:cubicBezTo>
                  <a:cubicBezTo>
                    <a:pt x="8237" y="16040"/>
                    <a:pt x="6708" y="16608"/>
                    <a:pt x="5240" y="17535"/>
                  </a:cubicBezTo>
                  <a:lnTo>
                    <a:pt x="0" y="1038"/>
                  </a:lnTo>
                  <a:close/>
                </a:path>
              </a:pathLst>
            </a:custGeom>
            <a:noFill/>
            <a:ln w="19050" cap="flat">
              <a:solidFill>
                <a:srgbClr val="999999"/>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8245" name="Shape 8245"/>
          <p:cNvSpPr/>
          <p:nvPr/>
        </p:nvSpPr>
        <p:spPr>
          <a:xfrm flipH="1" flipV="1">
            <a:off x="6701085" y="15854385"/>
            <a:ext cx="123795" cy="184294"/>
          </a:xfrm>
          <a:prstGeom prst="line">
            <a:avLst/>
          </a:prstGeom>
          <a:ln w="19050">
            <a:solidFill>
              <a:srgbClr val="99999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246" name="Shape 8246"/>
          <p:cNvSpPr/>
          <p:nvPr/>
        </p:nvSpPr>
        <p:spPr>
          <a:xfrm flipH="1" flipV="1">
            <a:off x="6670166" y="16035931"/>
            <a:ext cx="61372" cy="98765"/>
          </a:xfrm>
          <a:prstGeom prst="line">
            <a:avLst/>
          </a:prstGeom>
          <a:ln w="19050">
            <a:solidFill>
              <a:srgbClr val="99999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8249" name="Group 8249"/>
          <p:cNvGrpSpPr/>
          <p:nvPr/>
        </p:nvGrpSpPr>
        <p:grpSpPr>
          <a:xfrm>
            <a:off x="8256416" y="15779545"/>
            <a:ext cx="614871" cy="712387"/>
            <a:chOff x="0" y="0"/>
            <a:chExt cx="614870" cy="712386"/>
          </a:xfrm>
        </p:grpSpPr>
        <p:sp>
          <p:nvSpPr>
            <p:cNvPr id="8247" name="Shape 8247"/>
            <p:cNvSpPr/>
            <p:nvPr/>
          </p:nvSpPr>
          <p:spPr>
            <a:xfrm rot="10133416">
              <a:off x="179015" y="23738"/>
              <a:ext cx="270688" cy="249770"/>
            </a:xfrm>
            <a:custGeom>
              <a:avLst/>
              <a:gdLst/>
              <a:ahLst/>
              <a:cxnLst>
                <a:cxn ang="0">
                  <a:pos x="wd2" y="hd2"/>
                </a:cxn>
                <a:cxn ang="5400000">
                  <a:pos x="wd2" y="hd2"/>
                </a:cxn>
                <a:cxn ang="10800000">
                  <a:pos x="wd2" y="hd2"/>
                </a:cxn>
                <a:cxn ang="16200000">
                  <a:pos x="wd2" y="hd2"/>
                </a:cxn>
              </a:cxnLst>
              <a:rect l="0" t="0" r="r" b="b"/>
              <a:pathLst>
                <a:path w="16167" h="20998" extrusionOk="0">
                  <a:moveTo>
                    <a:pt x="3500" y="0"/>
                  </a:moveTo>
                  <a:cubicBezTo>
                    <a:pt x="-2841" y="6268"/>
                    <a:pt x="-43" y="20276"/>
                    <a:pt x="7690" y="20973"/>
                  </a:cubicBezTo>
                  <a:cubicBezTo>
                    <a:pt x="14634" y="21600"/>
                    <a:pt x="18759" y="10254"/>
                    <a:pt x="14335" y="2693"/>
                  </a:cubicBezTo>
                </a:path>
              </a:pathLst>
            </a:custGeom>
            <a:noFill/>
            <a:ln w="25400" cap="flat">
              <a:solidFill>
                <a:srgbClr val="999999"/>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8248" name="Shape 8248"/>
            <p:cNvSpPr/>
            <p:nvPr/>
          </p:nvSpPr>
          <p:spPr>
            <a:xfrm rot="10133416">
              <a:off x="27698" y="319780"/>
              <a:ext cx="559474" cy="341908"/>
            </a:xfrm>
            <a:custGeom>
              <a:avLst/>
              <a:gdLst/>
              <a:ahLst/>
              <a:cxnLst>
                <a:cxn ang="0">
                  <a:pos x="wd2" y="hd2"/>
                </a:cxn>
                <a:cxn ang="5400000">
                  <a:pos x="wd2" y="hd2"/>
                </a:cxn>
                <a:cxn ang="10800000">
                  <a:pos x="wd2" y="hd2"/>
                </a:cxn>
                <a:cxn ang="16200000">
                  <a:pos x="wd2" y="hd2"/>
                </a:cxn>
              </a:cxnLst>
              <a:rect l="0" t="0" r="r" b="b"/>
              <a:pathLst>
                <a:path w="20611" h="19922" extrusionOk="0">
                  <a:moveTo>
                    <a:pt x="251" y="0"/>
                  </a:moveTo>
                  <a:cubicBezTo>
                    <a:pt x="-989" y="8783"/>
                    <a:pt x="2491" y="17499"/>
                    <a:pt x="8038" y="19504"/>
                  </a:cubicBezTo>
                  <a:cubicBezTo>
                    <a:pt x="13837" y="21600"/>
                    <a:pt x="19566" y="15602"/>
                    <a:pt x="20611" y="6340"/>
                  </a:cubicBezTo>
                </a:path>
              </a:pathLst>
            </a:custGeom>
            <a:noFill/>
            <a:ln w="25400" cap="flat">
              <a:solidFill>
                <a:srgbClr val="999999"/>
              </a:solidFill>
              <a:prstDash val="solid"/>
              <a:miter lim="400000"/>
            </a:ln>
            <a:effectLst/>
          </p:spPr>
          <p:txBody>
            <a:bodyPr wrap="square" lIns="0" tIns="0" rIns="0" bIns="0" numCol="1" anchor="t">
              <a:noAutofit/>
            </a:bodyPr>
            <a:lstStyle/>
            <a:p>
              <a:pPr lvl="0">
                <a:defRPr sz="4200">
                  <a:solidFill>
                    <a:srgbClr val="A6AAA9"/>
                  </a:solidFill>
                  <a:effectLst>
                    <a:outerShdw blurRad="38100" dist="12700" dir="5400000" rotWithShape="0">
                      <a:srgbClr val="000000">
                        <a:alpha val="50000"/>
                      </a:srgbClr>
                    </a:outerShdw>
                  </a:effectLst>
                </a:defRPr>
              </a:pPr>
              <a:endParaRPr/>
            </a:p>
          </p:txBody>
        </p:sp>
      </p:grpSp>
      <p:sp>
        <p:nvSpPr>
          <p:cNvPr id="8250" name="Shape 8250"/>
          <p:cNvSpPr/>
          <p:nvPr/>
        </p:nvSpPr>
        <p:spPr>
          <a:xfrm>
            <a:off x="657028" y="16504866"/>
            <a:ext cx="586833" cy="32470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1600" spc="47">
                <a:solidFill>
                  <a:srgbClr val="A6AAA9"/>
                </a:solidFill>
                <a:latin typeface="Helvetica Neue Medium"/>
                <a:ea typeface="Helvetica Neue Medium"/>
                <a:cs typeface="Helvetica Neue Medium"/>
                <a:sym typeface="Helvetica Neue Medium"/>
              </a:defRPr>
            </a:lvl1pPr>
          </a:lstStyle>
          <a:p>
            <a:pPr lvl="0">
              <a:defRPr sz="1800" spc="0">
                <a:solidFill>
                  <a:srgbClr val="000000"/>
                </a:solidFill>
              </a:defRPr>
            </a:pPr>
            <a:r>
              <a:rPr sz="1600" spc="47">
                <a:solidFill>
                  <a:srgbClr val="A6AAA9"/>
                </a:solidFill>
              </a:rPr>
              <a:t>NEW</a:t>
            </a:r>
          </a:p>
        </p:txBody>
      </p:sp>
      <p:sp>
        <p:nvSpPr>
          <p:cNvPr id="8251" name="Shape 8251"/>
          <p:cNvSpPr/>
          <p:nvPr/>
        </p:nvSpPr>
        <p:spPr>
          <a:xfrm>
            <a:off x="2270357" y="16504866"/>
            <a:ext cx="1182006" cy="32470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1600" spc="47">
                <a:solidFill>
                  <a:srgbClr val="A6AAA9"/>
                </a:solidFill>
                <a:latin typeface="Helvetica Neue Medium"/>
                <a:ea typeface="Helvetica Neue Medium"/>
                <a:cs typeface="Helvetica Neue Medium"/>
                <a:sym typeface="Helvetica Neue Medium"/>
              </a:defRPr>
            </a:lvl1pPr>
          </a:lstStyle>
          <a:p>
            <a:pPr lvl="0">
              <a:defRPr sz="1800" spc="0">
                <a:solidFill>
                  <a:srgbClr val="000000"/>
                </a:solidFill>
              </a:defRPr>
            </a:pPr>
            <a:r>
              <a:rPr sz="1600" spc="47">
                <a:solidFill>
                  <a:srgbClr val="A6AAA9"/>
                </a:solidFill>
              </a:rPr>
              <a:t>DISCOVER</a:t>
            </a:r>
          </a:p>
        </p:txBody>
      </p:sp>
      <p:sp>
        <p:nvSpPr>
          <p:cNvPr id="8252" name="Shape 8252"/>
          <p:cNvSpPr/>
          <p:nvPr/>
        </p:nvSpPr>
        <p:spPr>
          <a:xfrm>
            <a:off x="4252879" y="16505674"/>
            <a:ext cx="1030622" cy="32470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1600" spc="47">
                <a:solidFill>
                  <a:srgbClr val="3F98DB"/>
                </a:solidFill>
                <a:latin typeface="Helvetica Neue Medium"/>
                <a:ea typeface="Helvetica Neue Medium"/>
                <a:cs typeface="Helvetica Neue Medium"/>
                <a:sym typeface="Helvetica Neue Medium"/>
              </a:defRPr>
            </a:lvl1pPr>
          </a:lstStyle>
          <a:p>
            <a:pPr lvl="0">
              <a:defRPr sz="1800" spc="0">
                <a:solidFill>
                  <a:srgbClr val="000000"/>
                </a:solidFill>
              </a:defRPr>
            </a:pPr>
            <a:r>
              <a:rPr sz="1600" spc="47">
                <a:solidFill>
                  <a:srgbClr val="3F98DB"/>
                </a:solidFill>
              </a:rPr>
              <a:t>BROWSE</a:t>
            </a:r>
          </a:p>
        </p:txBody>
      </p:sp>
      <p:sp>
        <p:nvSpPr>
          <p:cNvPr id="8253" name="Shape 8253"/>
          <p:cNvSpPr/>
          <p:nvPr/>
        </p:nvSpPr>
        <p:spPr>
          <a:xfrm>
            <a:off x="6272677" y="16504866"/>
            <a:ext cx="832502" cy="32470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1600" spc="47">
                <a:solidFill>
                  <a:srgbClr val="A6AAA9"/>
                </a:solidFill>
                <a:latin typeface="Helvetica Neue Medium"/>
                <a:ea typeface="Helvetica Neue Medium"/>
                <a:cs typeface="Helvetica Neue Medium"/>
                <a:sym typeface="Helvetica Neue Medium"/>
              </a:defRPr>
            </a:lvl1pPr>
          </a:lstStyle>
          <a:p>
            <a:pPr lvl="0">
              <a:defRPr sz="1800" spc="0">
                <a:solidFill>
                  <a:srgbClr val="000000"/>
                </a:solidFill>
              </a:defRPr>
            </a:pPr>
            <a:r>
              <a:rPr sz="1600" spc="47">
                <a:solidFill>
                  <a:srgbClr val="A6AAA9"/>
                </a:solidFill>
              </a:rPr>
              <a:t>SHOPS</a:t>
            </a:r>
          </a:p>
        </p:txBody>
      </p:sp>
      <p:sp>
        <p:nvSpPr>
          <p:cNvPr id="8254" name="Shape 8254"/>
          <p:cNvSpPr/>
          <p:nvPr/>
        </p:nvSpPr>
        <p:spPr>
          <a:xfrm>
            <a:off x="8384197" y="16504866"/>
            <a:ext cx="422850" cy="32470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1600" spc="47">
                <a:solidFill>
                  <a:srgbClr val="A6AAA9"/>
                </a:solidFill>
                <a:latin typeface="Helvetica Neue Medium"/>
                <a:ea typeface="Helvetica Neue Medium"/>
                <a:cs typeface="Helvetica Neue Medium"/>
                <a:sym typeface="Helvetica Neue Medium"/>
              </a:defRPr>
            </a:lvl1pPr>
          </a:lstStyle>
          <a:p>
            <a:pPr lvl="0">
              <a:defRPr sz="1800" spc="0">
                <a:solidFill>
                  <a:srgbClr val="000000"/>
                </a:solidFill>
              </a:defRPr>
            </a:pPr>
            <a:r>
              <a:rPr sz="1600" spc="47">
                <a:solidFill>
                  <a:srgbClr val="A6AAA9"/>
                </a:solidFill>
              </a:rPr>
              <a:t>ME</a:t>
            </a:r>
          </a:p>
        </p:txBody>
      </p:sp>
    </p:spTree>
  </p:cSld>
  <p:clrMapOvr>
    <a:masterClrMapping/>
  </p:clrMapOvr>
  <p:transition xmlns:p14="http://schemas.microsoft.com/office/powerpoint/2010/main" spd="med"/>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56" name="Shape 8256"/>
          <p:cNvSpPr/>
          <p:nvPr/>
        </p:nvSpPr>
        <p:spPr>
          <a:xfrm>
            <a:off x="2873206" y="891167"/>
            <a:ext cx="3459052"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6">
                <a:solidFill>
                  <a:srgbClr val="000000"/>
                </a:solidFill>
                <a:latin typeface="Open Sans"/>
                <a:ea typeface="Open Sans"/>
                <a:cs typeface="Open Sans"/>
                <a:sym typeface="Open Sans"/>
              </a:defRPr>
            </a:lvl1pPr>
          </a:lstStyle>
          <a:p>
            <a:pPr lvl="0">
              <a:defRPr sz="1800" b="0" spc="0"/>
            </a:pPr>
            <a:r>
              <a:rPr sz="3600" b="1" spc="-36"/>
              <a:t>Recommended</a:t>
            </a:r>
          </a:p>
        </p:txBody>
      </p:sp>
      <p:sp>
        <p:nvSpPr>
          <p:cNvPr id="8257" name="Shape 8257"/>
          <p:cNvSpPr/>
          <p:nvPr/>
        </p:nvSpPr>
        <p:spPr>
          <a:xfrm>
            <a:off x="690959" y="864647"/>
            <a:ext cx="1091872" cy="711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6">
                <a:solidFill>
                  <a:srgbClr val="3F98DB"/>
                </a:solidFill>
                <a:latin typeface="Open Sans"/>
                <a:ea typeface="Open Sans"/>
                <a:cs typeface="Open Sans"/>
                <a:sym typeface="Open Sans"/>
              </a:defRPr>
            </a:lvl1pPr>
          </a:lstStyle>
          <a:p>
            <a:pPr lvl="0">
              <a:defRPr sz="1800" spc="0">
                <a:solidFill>
                  <a:srgbClr val="000000"/>
                </a:solidFill>
              </a:defRPr>
            </a:pPr>
            <a:r>
              <a:rPr sz="3600" spc="-36">
                <a:solidFill>
                  <a:srgbClr val="3F98DB"/>
                </a:solidFill>
              </a:rPr>
              <a:t>Back</a:t>
            </a:r>
          </a:p>
        </p:txBody>
      </p:sp>
      <p:sp>
        <p:nvSpPr>
          <p:cNvPr id="8258" name="Shape 8258"/>
          <p:cNvSpPr/>
          <p:nvPr/>
        </p:nvSpPr>
        <p:spPr>
          <a:xfrm>
            <a:off x="7306784" y="891167"/>
            <a:ext cx="2005396"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6">
                <a:solidFill>
                  <a:srgbClr val="3F98DB"/>
                </a:solidFill>
                <a:latin typeface="Open Sans"/>
                <a:ea typeface="Open Sans"/>
                <a:cs typeface="Open Sans"/>
                <a:sym typeface="Open Sans"/>
              </a:defRPr>
            </a:lvl1pPr>
          </a:lstStyle>
          <a:p>
            <a:pPr lvl="0">
              <a:defRPr sz="1800" spc="0">
                <a:solidFill>
                  <a:srgbClr val="000000"/>
                </a:solidFill>
              </a:defRPr>
            </a:pPr>
            <a:r>
              <a:rPr sz="3600" spc="-36">
                <a:solidFill>
                  <a:srgbClr val="3F98DB"/>
                </a:solidFill>
              </a:rPr>
              <a:t>Continue</a:t>
            </a:r>
          </a:p>
        </p:txBody>
      </p:sp>
      <p:sp>
        <p:nvSpPr>
          <p:cNvPr id="8259" name="Shape 8259"/>
          <p:cNvSpPr/>
          <p:nvPr/>
        </p:nvSpPr>
        <p:spPr>
          <a:xfrm>
            <a:off x="-10177" y="1896318"/>
            <a:ext cx="9545354" cy="1"/>
          </a:xfrm>
          <a:prstGeom prst="line">
            <a:avLst/>
          </a:prstGeom>
          <a:ln w="25400">
            <a:solidFill>
              <a:srgbClr val="ADADAD">
                <a:alpha val="40477"/>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260" name="Shape 8260"/>
          <p:cNvSpPr/>
          <p:nvPr/>
        </p:nvSpPr>
        <p:spPr>
          <a:xfrm>
            <a:off x="7855" y="6661929"/>
            <a:ext cx="9545353" cy="1"/>
          </a:xfrm>
          <a:prstGeom prst="line">
            <a:avLst/>
          </a:prstGeom>
          <a:ln w="25400">
            <a:solidFill>
              <a:srgbClr val="DCDEE0">
                <a:alpha val="40477"/>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261" name="Shape 8261"/>
          <p:cNvSpPr/>
          <p:nvPr/>
        </p:nvSpPr>
        <p:spPr>
          <a:xfrm>
            <a:off x="9066" y="15425135"/>
            <a:ext cx="9545353" cy="1"/>
          </a:xfrm>
          <a:prstGeom prst="line">
            <a:avLst/>
          </a:prstGeom>
          <a:ln w="25400">
            <a:solidFill>
              <a:srgbClr val="DCDEE0">
                <a:alpha val="67509"/>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262" name="Shape 8262"/>
          <p:cNvSpPr/>
          <p:nvPr/>
        </p:nvSpPr>
        <p:spPr>
          <a:xfrm>
            <a:off x="4710748" y="3310415"/>
            <a:ext cx="4356981" cy="192053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3000" spc="29">
                <a:latin typeface="+mn-lt"/>
                <a:ea typeface="+mn-ea"/>
                <a:cs typeface="+mn-cs"/>
                <a:sym typeface="Helvetica Neue"/>
              </a:rPr>
              <a:t>AppleCare+ for iPad</a:t>
            </a:r>
          </a:p>
          <a:p>
            <a:pPr lvl="0" algn="l">
              <a:lnSpc>
                <a:spcPct val="120000"/>
              </a:lnSpc>
              <a:defRPr sz="1800">
                <a:solidFill>
                  <a:srgbClr val="000000"/>
                </a:solidFill>
              </a:defRPr>
            </a:pPr>
            <a:r>
              <a:rPr sz="3000" spc="29">
                <a:latin typeface="+mn-lt"/>
                <a:ea typeface="+mn-ea"/>
                <a:cs typeface="+mn-cs"/>
                <a:sym typeface="Helvetica Neue"/>
              </a:rPr>
              <a:t>$99.00</a:t>
            </a:r>
          </a:p>
          <a:p>
            <a:pPr lvl="0" algn="l">
              <a:lnSpc>
                <a:spcPct val="120000"/>
              </a:lnSpc>
              <a:defRPr sz="1800">
                <a:solidFill>
                  <a:srgbClr val="000000"/>
                </a:solidFill>
              </a:defRPr>
            </a:pPr>
            <a:r>
              <a:rPr sz="2500" spc="24">
                <a:solidFill>
                  <a:srgbClr val="A6AAA9"/>
                </a:solidFill>
                <a:latin typeface="+mn-lt"/>
                <a:ea typeface="+mn-ea"/>
                <a:cs typeface="+mn-cs"/>
                <a:sym typeface="Helvetica Neue"/>
              </a:rPr>
              <a:t>Free Shipping | Automatically registered</a:t>
            </a:r>
          </a:p>
        </p:txBody>
      </p:sp>
      <p:sp>
        <p:nvSpPr>
          <p:cNvPr id="8263" name="Shape 8263"/>
          <p:cNvSpPr/>
          <p:nvPr/>
        </p:nvSpPr>
        <p:spPr>
          <a:xfrm>
            <a:off x="-22876" y="11463973"/>
            <a:ext cx="9545353" cy="1"/>
          </a:xfrm>
          <a:prstGeom prst="line">
            <a:avLst/>
          </a:prstGeom>
          <a:ln w="25400">
            <a:solidFill>
              <a:srgbClr val="DCDEE0">
                <a:alpha val="40477"/>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264" name="Shape 8264"/>
          <p:cNvSpPr/>
          <p:nvPr/>
        </p:nvSpPr>
        <p:spPr>
          <a:xfrm rot="10800000" flipH="1">
            <a:off x="318542" y="983755"/>
            <a:ext cx="289555" cy="5597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167DF9"/>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8265" name="Shape 8265"/>
          <p:cNvSpPr/>
          <p:nvPr/>
        </p:nvSpPr>
        <p:spPr>
          <a:xfrm>
            <a:off x="4710748" y="7465156"/>
            <a:ext cx="4356981" cy="2671208"/>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3000" spc="29">
                <a:latin typeface="+mn-lt"/>
                <a:ea typeface="+mn-ea"/>
                <a:cs typeface="+mn-cs"/>
                <a:sym typeface="Helvetica Neue"/>
              </a:rPr>
              <a:t>iPad Air Smart Cover - (PRODUCT)RED</a:t>
            </a:r>
          </a:p>
          <a:p>
            <a:pPr lvl="0" algn="l">
              <a:defRPr sz="1800">
                <a:solidFill>
                  <a:srgbClr val="000000"/>
                </a:solidFill>
              </a:defRPr>
            </a:pPr>
            <a:r>
              <a:rPr sz="3000" spc="29">
                <a:latin typeface="+mn-lt"/>
                <a:ea typeface="+mn-ea"/>
                <a:cs typeface="+mn-cs"/>
                <a:sym typeface="Helvetica Neue"/>
              </a:rPr>
              <a:t>$39.00</a:t>
            </a:r>
          </a:p>
          <a:p>
            <a:pPr lvl="0" algn="l">
              <a:defRPr sz="1800">
                <a:solidFill>
                  <a:srgbClr val="000000"/>
                </a:solidFill>
              </a:defRPr>
            </a:pPr>
            <a:endParaRPr sz="3000" spc="29">
              <a:latin typeface="+mn-lt"/>
              <a:ea typeface="+mn-ea"/>
              <a:cs typeface="+mn-cs"/>
              <a:sym typeface="Helvetica Neue"/>
            </a:endParaRPr>
          </a:p>
          <a:p>
            <a:pPr lvl="0" algn="l">
              <a:defRPr sz="1800">
                <a:solidFill>
                  <a:srgbClr val="000000"/>
                </a:solidFill>
              </a:defRPr>
            </a:pPr>
            <a:r>
              <a:rPr sz="2500" spc="24">
                <a:solidFill>
                  <a:srgbClr val="A6AAA9"/>
                </a:solidFill>
                <a:latin typeface="+mn-lt"/>
                <a:ea typeface="+mn-ea"/>
                <a:cs typeface="+mn-cs"/>
                <a:sym typeface="Helvetica Neue"/>
              </a:rPr>
              <a:t>Free Shipping | Available to ship: Within 24 hours</a:t>
            </a:r>
          </a:p>
        </p:txBody>
      </p:sp>
      <p:sp>
        <p:nvSpPr>
          <p:cNvPr id="8266" name="Shape 8266"/>
          <p:cNvSpPr/>
          <p:nvPr/>
        </p:nvSpPr>
        <p:spPr>
          <a:xfrm>
            <a:off x="4783465" y="8990947"/>
            <a:ext cx="294817" cy="281169"/>
          </a:xfrm>
          <a:custGeom>
            <a:avLst/>
            <a:gdLst/>
            <a:ahLst/>
            <a:cxnLst>
              <a:cxn ang="0">
                <a:pos x="wd2" y="hd2"/>
              </a:cxn>
              <a:cxn ang="5400000">
                <a:pos x="wd2" y="hd2"/>
              </a:cxn>
              <a:cxn ang="10800000">
                <a:pos x="wd2" y="hd2"/>
              </a:cxn>
              <a:cxn ang="16200000">
                <a:pos x="wd2" y="hd2"/>
              </a:cxn>
            </a:cxnLst>
            <a:rect l="0" t="0" r="r" b="b"/>
            <a:pathLst>
              <a:path w="21600" h="21600" extrusionOk="0">
                <a:moveTo>
                  <a:pt x="0" y="8370"/>
                </a:moveTo>
                <a:cubicBezTo>
                  <a:pt x="0" y="8035"/>
                  <a:pt x="242" y="7826"/>
                  <a:pt x="727" y="7745"/>
                </a:cubicBezTo>
                <a:lnTo>
                  <a:pt x="7243" y="6751"/>
                </a:lnTo>
                <a:lnTo>
                  <a:pt x="10164" y="558"/>
                </a:lnTo>
                <a:cubicBezTo>
                  <a:pt x="10328" y="186"/>
                  <a:pt x="10540" y="0"/>
                  <a:pt x="10800" y="0"/>
                </a:cubicBezTo>
                <a:cubicBezTo>
                  <a:pt x="11060" y="0"/>
                  <a:pt x="11271" y="186"/>
                  <a:pt x="11436" y="558"/>
                </a:cubicBezTo>
                <a:lnTo>
                  <a:pt x="14357" y="6751"/>
                </a:lnTo>
                <a:lnTo>
                  <a:pt x="20873" y="7745"/>
                </a:lnTo>
                <a:cubicBezTo>
                  <a:pt x="21357" y="7826"/>
                  <a:pt x="21600" y="8035"/>
                  <a:pt x="21600" y="8370"/>
                </a:cubicBezTo>
                <a:cubicBezTo>
                  <a:pt x="21600" y="8570"/>
                  <a:pt x="21487" y="8788"/>
                  <a:pt x="21262" y="9024"/>
                </a:cubicBezTo>
                <a:lnTo>
                  <a:pt x="16551" y="13842"/>
                </a:lnTo>
                <a:lnTo>
                  <a:pt x="17667" y="20647"/>
                </a:lnTo>
                <a:cubicBezTo>
                  <a:pt x="17675" y="20711"/>
                  <a:pt x="17680" y="20802"/>
                  <a:pt x="17680" y="20920"/>
                </a:cubicBezTo>
                <a:cubicBezTo>
                  <a:pt x="17680" y="21110"/>
                  <a:pt x="17634" y="21271"/>
                  <a:pt x="17543" y="21403"/>
                </a:cubicBezTo>
                <a:cubicBezTo>
                  <a:pt x="17452" y="21534"/>
                  <a:pt x="17321" y="21600"/>
                  <a:pt x="17148" y="21600"/>
                </a:cubicBezTo>
                <a:cubicBezTo>
                  <a:pt x="16983" y="21600"/>
                  <a:pt x="16810" y="21546"/>
                  <a:pt x="16628" y="21437"/>
                </a:cubicBezTo>
                <a:lnTo>
                  <a:pt x="10800" y="18225"/>
                </a:lnTo>
                <a:lnTo>
                  <a:pt x="4972" y="21437"/>
                </a:lnTo>
                <a:cubicBezTo>
                  <a:pt x="4781" y="21546"/>
                  <a:pt x="4608" y="21600"/>
                  <a:pt x="4452" y="21600"/>
                </a:cubicBezTo>
                <a:cubicBezTo>
                  <a:pt x="4271" y="21600"/>
                  <a:pt x="4134" y="21534"/>
                  <a:pt x="4043" y="21403"/>
                </a:cubicBezTo>
                <a:cubicBezTo>
                  <a:pt x="3953" y="21271"/>
                  <a:pt x="3907" y="21110"/>
                  <a:pt x="3907" y="20920"/>
                </a:cubicBezTo>
                <a:cubicBezTo>
                  <a:pt x="3907" y="20865"/>
                  <a:pt x="3916" y="20774"/>
                  <a:pt x="3933" y="20647"/>
                </a:cubicBezTo>
                <a:lnTo>
                  <a:pt x="5049" y="13842"/>
                </a:lnTo>
                <a:lnTo>
                  <a:pt x="324" y="9024"/>
                </a:lnTo>
                <a:cubicBezTo>
                  <a:pt x="108" y="8779"/>
                  <a:pt x="0" y="8561"/>
                  <a:pt x="0" y="8370"/>
                </a:cubicBezTo>
                <a:close/>
              </a:path>
            </a:pathLst>
          </a:custGeom>
          <a:solidFill>
            <a:srgbClr val="51A7F9"/>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267" name="Shape 8267"/>
          <p:cNvSpPr/>
          <p:nvPr/>
        </p:nvSpPr>
        <p:spPr>
          <a:xfrm>
            <a:off x="5174625" y="8990947"/>
            <a:ext cx="294817" cy="281169"/>
          </a:xfrm>
          <a:custGeom>
            <a:avLst/>
            <a:gdLst/>
            <a:ahLst/>
            <a:cxnLst>
              <a:cxn ang="0">
                <a:pos x="wd2" y="hd2"/>
              </a:cxn>
              <a:cxn ang="5400000">
                <a:pos x="wd2" y="hd2"/>
              </a:cxn>
              <a:cxn ang="10800000">
                <a:pos x="wd2" y="hd2"/>
              </a:cxn>
              <a:cxn ang="16200000">
                <a:pos x="wd2" y="hd2"/>
              </a:cxn>
            </a:cxnLst>
            <a:rect l="0" t="0" r="r" b="b"/>
            <a:pathLst>
              <a:path w="21600" h="21600" extrusionOk="0">
                <a:moveTo>
                  <a:pt x="0" y="8370"/>
                </a:moveTo>
                <a:cubicBezTo>
                  <a:pt x="0" y="8035"/>
                  <a:pt x="242" y="7826"/>
                  <a:pt x="727" y="7745"/>
                </a:cubicBezTo>
                <a:lnTo>
                  <a:pt x="7243" y="6751"/>
                </a:lnTo>
                <a:lnTo>
                  <a:pt x="10164" y="558"/>
                </a:lnTo>
                <a:cubicBezTo>
                  <a:pt x="10328" y="186"/>
                  <a:pt x="10540" y="0"/>
                  <a:pt x="10800" y="0"/>
                </a:cubicBezTo>
                <a:cubicBezTo>
                  <a:pt x="11060" y="0"/>
                  <a:pt x="11271" y="186"/>
                  <a:pt x="11436" y="558"/>
                </a:cubicBezTo>
                <a:lnTo>
                  <a:pt x="14357" y="6751"/>
                </a:lnTo>
                <a:lnTo>
                  <a:pt x="20873" y="7745"/>
                </a:lnTo>
                <a:cubicBezTo>
                  <a:pt x="21357" y="7826"/>
                  <a:pt x="21600" y="8035"/>
                  <a:pt x="21600" y="8370"/>
                </a:cubicBezTo>
                <a:cubicBezTo>
                  <a:pt x="21600" y="8570"/>
                  <a:pt x="21487" y="8788"/>
                  <a:pt x="21262" y="9024"/>
                </a:cubicBezTo>
                <a:lnTo>
                  <a:pt x="16551" y="13842"/>
                </a:lnTo>
                <a:lnTo>
                  <a:pt x="17667" y="20647"/>
                </a:lnTo>
                <a:cubicBezTo>
                  <a:pt x="17675" y="20711"/>
                  <a:pt x="17680" y="20802"/>
                  <a:pt x="17680" y="20920"/>
                </a:cubicBezTo>
                <a:cubicBezTo>
                  <a:pt x="17680" y="21110"/>
                  <a:pt x="17634" y="21271"/>
                  <a:pt x="17543" y="21403"/>
                </a:cubicBezTo>
                <a:cubicBezTo>
                  <a:pt x="17452" y="21534"/>
                  <a:pt x="17321" y="21600"/>
                  <a:pt x="17148" y="21600"/>
                </a:cubicBezTo>
                <a:cubicBezTo>
                  <a:pt x="16983" y="21600"/>
                  <a:pt x="16810" y="21546"/>
                  <a:pt x="16628" y="21437"/>
                </a:cubicBezTo>
                <a:lnTo>
                  <a:pt x="10800" y="18225"/>
                </a:lnTo>
                <a:lnTo>
                  <a:pt x="4972" y="21437"/>
                </a:lnTo>
                <a:cubicBezTo>
                  <a:pt x="4781" y="21546"/>
                  <a:pt x="4608" y="21600"/>
                  <a:pt x="4452" y="21600"/>
                </a:cubicBezTo>
                <a:cubicBezTo>
                  <a:pt x="4271" y="21600"/>
                  <a:pt x="4134" y="21534"/>
                  <a:pt x="4043" y="21403"/>
                </a:cubicBezTo>
                <a:cubicBezTo>
                  <a:pt x="3953" y="21271"/>
                  <a:pt x="3907" y="21110"/>
                  <a:pt x="3907" y="20920"/>
                </a:cubicBezTo>
                <a:cubicBezTo>
                  <a:pt x="3907" y="20865"/>
                  <a:pt x="3916" y="20774"/>
                  <a:pt x="3933" y="20647"/>
                </a:cubicBezTo>
                <a:lnTo>
                  <a:pt x="5049" y="13842"/>
                </a:lnTo>
                <a:lnTo>
                  <a:pt x="324" y="9024"/>
                </a:lnTo>
                <a:cubicBezTo>
                  <a:pt x="108" y="8779"/>
                  <a:pt x="0" y="8561"/>
                  <a:pt x="0" y="8370"/>
                </a:cubicBezTo>
                <a:close/>
              </a:path>
            </a:pathLst>
          </a:custGeom>
          <a:solidFill>
            <a:srgbClr val="51A7F9"/>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268" name="Shape 8268"/>
          <p:cNvSpPr/>
          <p:nvPr/>
        </p:nvSpPr>
        <p:spPr>
          <a:xfrm>
            <a:off x="5565785" y="8990947"/>
            <a:ext cx="294818" cy="281169"/>
          </a:xfrm>
          <a:custGeom>
            <a:avLst/>
            <a:gdLst/>
            <a:ahLst/>
            <a:cxnLst>
              <a:cxn ang="0">
                <a:pos x="wd2" y="hd2"/>
              </a:cxn>
              <a:cxn ang="5400000">
                <a:pos x="wd2" y="hd2"/>
              </a:cxn>
              <a:cxn ang="10800000">
                <a:pos x="wd2" y="hd2"/>
              </a:cxn>
              <a:cxn ang="16200000">
                <a:pos x="wd2" y="hd2"/>
              </a:cxn>
            </a:cxnLst>
            <a:rect l="0" t="0" r="r" b="b"/>
            <a:pathLst>
              <a:path w="21600" h="21600" extrusionOk="0">
                <a:moveTo>
                  <a:pt x="0" y="8370"/>
                </a:moveTo>
                <a:cubicBezTo>
                  <a:pt x="0" y="8035"/>
                  <a:pt x="242" y="7826"/>
                  <a:pt x="727" y="7745"/>
                </a:cubicBezTo>
                <a:lnTo>
                  <a:pt x="7243" y="6751"/>
                </a:lnTo>
                <a:lnTo>
                  <a:pt x="10164" y="558"/>
                </a:lnTo>
                <a:cubicBezTo>
                  <a:pt x="10328" y="186"/>
                  <a:pt x="10540" y="0"/>
                  <a:pt x="10800" y="0"/>
                </a:cubicBezTo>
                <a:cubicBezTo>
                  <a:pt x="11060" y="0"/>
                  <a:pt x="11271" y="186"/>
                  <a:pt x="11436" y="558"/>
                </a:cubicBezTo>
                <a:lnTo>
                  <a:pt x="14357" y="6751"/>
                </a:lnTo>
                <a:lnTo>
                  <a:pt x="20873" y="7745"/>
                </a:lnTo>
                <a:cubicBezTo>
                  <a:pt x="21357" y="7826"/>
                  <a:pt x="21600" y="8035"/>
                  <a:pt x="21600" y="8370"/>
                </a:cubicBezTo>
                <a:cubicBezTo>
                  <a:pt x="21600" y="8570"/>
                  <a:pt x="21487" y="8788"/>
                  <a:pt x="21262" y="9024"/>
                </a:cubicBezTo>
                <a:lnTo>
                  <a:pt x="16551" y="13842"/>
                </a:lnTo>
                <a:lnTo>
                  <a:pt x="17667" y="20647"/>
                </a:lnTo>
                <a:cubicBezTo>
                  <a:pt x="17675" y="20711"/>
                  <a:pt x="17680" y="20802"/>
                  <a:pt x="17680" y="20920"/>
                </a:cubicBezTo>
                <a:cubicBezTo>
                  <a:pt x="17680" y="21110"/>
                  <a:pt x="17634" y="21271"/>
                  <a:pt x="17543" y="21403"/>
                </a:cubicBezTo>
                <a:cubicBezTo>
                  <a:pt x="17452" y="21534"/>
                  <a:pt x="17321" y="21600"/>
                  <a:pt x="17148" y="21600"/>
                </a:cubicBezTo>
                <a:cubicBezTo>
                  <a:pt x="16983" y="21600"/>
                  <a:pt x="16810" y="21546"/>
                  <a:pt x="16628" y="21437"/>
                </a:cubicBezTo>
                <a:lnTo>
                  <a:pt x="10800" y="18225"/>
                </a:lnTo>
                <a:lnTo>
                  <a:pt x="4972" y="21437"/>
                </a:lnTo>
                <a:cubicBezTo>
                  <a:pt x="4781" y="21546"/>
                  <a:pt x="4608" y="21600"/>
                  <a:pt x="4452" y="21600"/>
                </a:cubicBezTo>
                <a:cubicBezTo>
                  <a:pt x="4271" y="21600"/>
                  <a:pt x="4134" y="21534"/>
                  <a:pt x="4043" y="21403"/>
                </a:cubicBezTo>
                <a:cubicBezTo>
                  <a:pt x="3953" y="21271"/>
                  <a:pt x="3907" y="21110"/>
                  <a:pt x="3907" y="20920"/>
                </a:cubicBezTo>
                <a:cubicBezTo>
                  <a:pt x="3907" y="20865"/>
                  <a:pt x="3916" y="20774"/>
                  <a:pt x="3933" y="20647"/>
                </a:cubicBezTo>
                <a:lnTo>
                  <a:pt x="5049" y="13842"/>
                </a:lnTo>
                <a:lnTo>
                  <a:pt x="324" y="9024"/>
                </a:lnTo>
                <a:cubicBezTo>
                  <a:pt x="108" y="8779"/>
                  <a:pt x="0" y="8561"/>
                  <a:pt x="0" y="8370"/>
                </a:cubicBezTo>
                <a:close/>
              </a:path>
            </a:pathLst>
          </a:custGeom>
          <a:solidFill>
            <a:srgbClr val="51A7F9"/>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269" name="Shape 8269"/>
          <p:cNvSpPr/>
          <p:nvPr/>
        </p:nvSpPr>
        <p:spPr>
          <a:xfrm>
            <a:off x="5956945" y="8990947"/>
            <a:ext cx="294818" cy="281169"/>
          </a:xfrm>
          <a:custGeom>
            <a:avLst/>
            <a:gdLst/>
            <a:ahLst/>
            <a:cxnLst>
              <a:cxn ang="0">
                <a:pos x="wd2" y="hd2"/>
              </a:cxn>
              <a:cxn ang="5400000">
                <a:pos x="wd2" y="hd2"/>
              </a:cxn>
              <a:cxn ang="10800000">
                <a:pos x="wd2" y="hd2"/>
              </a:cxn>
              <a:cxn ang="16200000">
                <a:pos x="wd2" y="hd2"/>
              </a:cxn>
            </a:cxnLst>
            <a:rect l="0" t="0" r="r" b="b"/>
            <a:pathLst>
              <a:path w="21600" h="21600" extrusionOk="0">
                <a:moveTo>
                  <a:pt x="0" y="8370"/>
                </a:moveTo>
                <a:cubicBezTo>
                  <a:pt x="0" y="8035"/>
                  <a:pt x="242" y="7826"/>
                  <a:pt x="727" y="7745"/>
                </a:cubicBezTo>
                <a:lnTo>
                  <a:pt x="7243" y="6751"/>
                </a:lnTo>
                <a:lnTo>
                  <a:pt x="10164" y="558"/>
                </a:lnTo>
                <a:cubicBezTo>
                  <a:pt x="10328" y="186"/>
                  <a:pt x="10540" y="0"/>
                  <a:pt x="10800" y="0"/>
                </a:cubicBezTo>
                <a:cubicBezTo>
                  <a:pt x="11060" y="0"/>
                  <a:pt x="11271" y="186"/>
                  <a:pt x="11436" y="558"/>
                </a:cubicBezTo>
                <a:lnTo>
                  <a:pt x="14357" y="6751"/>
                </a:lnTo>
                <a:lnTo>
                  <a:pt x="20873" y="7745"/>
                </a:lnTo>
                <a:cubicBezTo>
                  <a:pt x="21357" y="7826"/>
                  <a:pt x="21600" y="8035"/>
                  <a:pt x="21600" y="8370"/>
                </a:cubicBezTo>
                <a:cubicBezTo>
                  <a:pt x="21600" y="8570"/>
                  <a:pt x="21487" y="8788"/>
                  <a:pt x="21262" y="9024"/>
                </a:cubicBezTo>
                <a:lnTo>
                  <a:pt x="16551" y="13842"/>
                </a:lnTo>
                <a:lnTo>
                  <a:pt x="17667" y="20647"/>
                </a:lnTo>
                <a:cubicBezTo>
                  <a:pt x="17675" y="20711"/>
                  <a:pt x="17680" y="20802"/>
                  <a:pt x="17680" y="20920"/>
                </a:cubicBezTo>
                <a:cubicBezTo>
                  <a:pt x="17680" y="21110"/>
                  <a:pt x="17634" y="21271"/>
                  <a:pt x="17543" y="21403"/>
                </a:cubicBezTo>
                <a:cubicBezTo>
                  <a:pt x="17452" y="21534"/>
                  <a:pt x="17321" y="21600"/>
                  <a:pt x="17148" y="21600"/>
                </a:cubicBezTo>
                <a:cubicBezTo>
                  <a:pt x="16983" y="21600"/>
                  <a:pt x="16810" y="21546"/>
                  <a:pt x="16628" y="21437"/>
                </a:cubicBezTo>
                <a:lnTo>
                  <a:pt x="10800" y="18225"/>
                </a:lnTo>
                <a:lnTo>
                  <a:pt x="4972" y="21437"/>
                </a:lnTo>
                <a:cubicBezTo>
                  <a:pt x="4781" y="21546"/>
                  <a:pt x="4608" y="21600"/>
                  <a:pt x="4452" y="21600"/>
                </a:cubicBezTo>
                <a:cubicBezTo>
                  <a:pt x="4271" y="21600"/>
                  <a:pt x="4134" y="21534"/>
                  <a:pt x="4043" y="21403"/>
                </a:cubicBezTo>
                <a:cubicBezTo>
                  <a:pt x="3953" y="21271"/>
                  <a:pt x="3907" y="21110"/>
                  <a:pt x="3907" y="20920"/>
                </a:cubicBezTo>
                <a:cubicBezTo>
                  <a:pt x="3907" y="20865"/>
                  <a:pt x="3916" y="20774"/>
                  <a:pt x="3933" y="20647"/>
                </a:cubicBezTo>
                <a:lnTo>
                  <a:pt x="5049" y="13842"/>
                </a:lnTo>
                <a:lnTo>
                  <a:pt x="324" y="9024"/>
                </a:lnTo>
                <a:cubicBezTo>
                  <a:pt x="108" y="8779"/>
                  <a:pt x="0" y="8561"/>
                  <a:pt x="0" y="8370"/>
                </a:cubicBezTo>
                <a:close/>
              </a:path>
            </a:pathLst>
          </a:custGeom>
          <a:solidFill>
            <a:srgbClr val="DCDEE0"/>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270" name="Shape 8270"/>
          <p:cNvSpPr/>
          <p:nvPr/>
        </p:nvSpPr>
        <p:spPr>
          <a:xfrm>
            <a:off x="6348105" y="8990947"/>
            <a:ext cx="294818" cy="281169"/>
          </a:xfrm>
          <a:custGeom>
            <a:avLst/>
            <a:gdLst/>
            <a:ahLst/>
            <a:cxnLst>
              <a:cxn ang="0">
                <a:pos x="wd2" y="hd2"/>
              </a:cxn>
              <a:cxn ang="5400000">
                <a:pos x="wd2" y="hd2"/>
              </a:cxn>
              <a:cxn ang="10800000">
                <a:pos x="wd2" y="hd2"/>
              </a:cxn>
              <a:cxn ang="16200000">
                <a:pos x="wd2" y="hd2"/>
              </a:cxn>
            </a:cxnLst>
            <a:rect l="0" t="0" r="r" b="b"/>
            <a:pathLst>
              <a:path w="21600" h="21600" extrusionOk="0">
                <a:moveTo>
                  <a:pt x="0" y="8370"/>
                </a:moveTo>
                <a:cubicBezTo>
                  <a:pt x="0" y="8035"/>
                  <a:pt x="242" y="7826"/>
                  <a:pt x="727" y="7745"/>
                </a:cubicBezTo>
                <a:lnTo>
                  <a:pt x="7243" y="6751"/>
                </a:lnTo>
                <a:lnTo>
                  <a:pt x="10164" y="558"/>
                </a:lnTo>
                <a:cubicBezTo>
                  <a:pt x="10328" y="186"/>
                  <a:pt x="10540" y="0"/>
                  <a:pt x="10800" y="0"/>
                </a:cubicBezTo>
                <a:cubicBezTo>
                  <a:pt x="11060" y="0"/>
                  <a:pt x="11271" y="186"/>
                  <a:pt x="11436" y="558"/>
                </a:cubicBezTo>
                <a:lnTo>
                  <a:pt x="14357" y="6751"/>
                </a:lnTo>
                <a:lnTo>
                  <a:pt x="20873" y="7745"/>
                </a:lnTo>
                <a:cubicBezTo>
                  <a:pt x="21357" y="7826"/>
                  <a:pt x="21600" y="8035"/>
                  <a:pt x="21600" y="8370"/>
                </a:cubicBezTo>
                <a:cubicBezTo>
                  <a:pt x="21600" y="8570"/>
                  <a:pt x="21487" y="8788"/>
                  <a:pt x="21262" y="9024"/>
                </a:cubicBezTo>
                <a:lnTo>
                  <a:pt x="16551" y="13842"/>
                </a:lnTo>
                <a:lnTo>
                  <a:pt x="17667" y="20647"/>
                </a:lnTo>
                <a:cubicBezTo>
                  <a:pt x="17675" y="20711"/>
                  <a:pt x="17680" y="20802"/>
                  <a:pt x="17680" y="20920"/>
                </a:cubicBezTo>
                <a:cubicBezTo>
                  <a:pt x="17680" y="21110"/>
                  <a:pt x="17634" y="21271"/>
                  <a:pt x="17543" y="21403"/>
                </a:cubicBezTo>
                <a:cubicBezTo>
                  <a:pt x="17452" y="21534"/>
                  <a:pt x="17321" y="21600"/>
                  <a:pt x="17148" y="21600"/>
                </a:cubicBezTo>
                <a:cubicBezTo>
                  <a:pt x="16983" y="21600"/>
                  <a:pt x="16810" y="21546"/>
                  <a:pt x="16628" y="21437"/>
                </a:cubicBezTo>
                <a:lnTo>
                  <a:pt x="10800" y="18225"/>
                </a:lnTo>
                <a:lnTo>
                  <a:pt x="4972" y="21437"/>
                </a:lnTo>
                <a:cubicBezTo>
                  <a:pt x="4781" y="21546"/>
                  <a:pt x="4608" y="21600"/>
                  <a:pt x="4452" y="21600"/>
                </a:cubicBezTo>
                <a:cubicBezTo>
                  <a:pt x="4271" y="21600"/>
                  <a:pt x="4134" y="21534"/>
                  <a:pt x="4043" y="21403"/>
                </a:cubicBezTo>
                <a:cubicBezTo>
                  <a:pt x="3953" y="21271"/>
                  <a:pt x="3907" y="21110"/>
                  <a:pt x="3907" y="20920"/>
                </a:cubicBezTo>
                <a:cubicBezTo>
                  <a:pt x="3907" y="20865"/>
                  <a:pt x="3916" y="20774"/>
                  <a:pt x="3933" y="20647"/>
                </a:cubicBezTo>
                <a:lnTo>
                  <a:pt x="5049" y="13842"/>
                </a:lnTo>
                <a:lnTo>
                  <a:pt x="324" y="9024"/>
                </a:lnTo>
                <a:cubicBezTo>
                  <a:pt x="108" y="8779"/>
                  <a:pt x="0" y="8561"/>
                  <a:pt x="0" y="8370"/>
                </a:cubicBezTo>
                <a:close/>
              </a:path>
            </a:pathLst>
          </a:custGeom>
          <a:solidFill>
            <a:srgbClr val="DCDEE0"/>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271" name="Shape 8271"/>
          <p:cNvSpPr/>
          <p:nvPr/>
        </p:nvSpPr>
        <p:spPr>
          <a:xfrm>
            <a:off x="4783465" y="13547707"/>
            <a:ext cx="294817" cy="281170"/>
          </a:xfrm>
          <a:custGeom>
            <a:avLst/>
            <a:gdLst/>
            <a:ahLst/>
            <a:cxnLst>
              <a:cxn ang="0">
                <a:pos x="wd2" y="hd2"/>
              </a:cxn>
              <a:cxn ang="5400000">
                <a:pos x="wd2" y="hd2"/>
              </a:cxn>
              <a:cxn ang="10800000">
                <a:pos x="wd2" y="hd2"/>
              </a:cxn>
              <a:cxn ang="16200000">
                <a:pos x="wd2" y="hd2"/>
              </a:cxn>
            </a:cxnLst>
            <a:rect l="0" t="0" r="r" b="b"/>
            <a:pathLst>
              <a:path w="21600" h="21600" extrusionOk="0">
                <a:moveTo>
                  <a:pt x="0" y="8370"/>
                </a:moveTo>
                <a:cubicBezTo>
                  <a:pt x="0" y="8035"/>
                  <a:pt x="242" y="7826"/>
                  <a:pt x="727" y="7745"/>
                </a:cubicBezTo>
                <a:lnTo>
                  <a:pt x="7243" y="6751"/>
                </a:lnTo>
                <a:lnTo>
                  <a:pt x="10164" y="558"/>
                </a:lnTo>
                <a:cubicBezTo>
                  <a:pt x="10328" y="186"/>
                  <a:pt x="10540" y="0"/>
                  <a:pt x="10800" y="0"/>
                </a:cubicBezTo>
                <a:cubicBezTo>
                  <a:pt x="11060" y="0"/>
                  <a:pt x="11271" y="186"/>
                  <a:pt x="11436" y="558"/>
                </a:cubicBezTo>
                <a:lnTo>
                  <a:pt x="14357" y="6751"/>
                </a:lnTo>
                <a:lnTo>
                  <a:pt x="20873" y="7745"/>
                </a:lnTo>
                <a:cubicBezTo>
                  <a:pt x="21357" y="7826"/>
                  <a:pt x="21600" y="8035"/>
                  <a:pt x="21600" y="8370"/>
                </a:cubicBezTo>
                <a:cubicBezTo>
                  <a:pt x="21600" y="8570"/>
                  <a:pt x="21487" y="8788"/>
                  <a:pt x="21262" y="9024"/>
                </a:cubicBezTo>
                <a:lnTo>
                  <a:pt x="16551" y="13842"/>
                </a:lnTo>
                <a:lnTo>
                  <a:pt x="17667" y="20647"/>
                </a:lnTo>
                <a:cubicBezTo>
                  <a:pt x="17675" y="20711"/>
                  <a:pt x="17680" y="20802"/>
                  <a:pt x="17680" y="20920"/>
                </a:cubicBezTo>
                <a:cubicBezTo>
                  <a:pt x="17680" y="21110"/>
                  <a:pt x="17634" y="21271"/>
                  <a:pt x="17543" y="21403"/>
                </a:cubicBezTo>
                <a:cubicBezTo>
                  <a:pt x="17452" y="21534"/>
                  <a:pt x="17321" y="21600"/>
                  <a:pt x="17148" y="21600"/>
                </a:cubicBezTo>
                <a:cubicBezTo>
                  <a:pt x="16983" y="21600"/>
                  <a:pt x="16810" y="21546"/>
                  <a:pt x="16628" y="21437"/>
                </a:cubicBezTo>
                <a:lnTo>
                  <a:pt x="10800" y="18225"/>
                </a:lnTo>
                <a:lnTo>
                  <a:pt x="4972" y="21437"/>
                </a:lnTo>
                <a:cubicBezTo>
                  <a:pt x="4781" y="21546"/>
                  <a:pt x="4608" y="21600"/>
                  <a:pt x="4452" y="21600"/>
                </a:cubicBezTo>
                <a:cubicBezTo>
                  <a:pt x="4271" y="21600"/>
                  <a:pt x="4134" y="21534"/>
                  <a:pt x="4043" y="21403"/>
                </a:cubicBezTo>
                <a:cubicBezTo>
                  <a:pt x="3953" y="21271"/>
                  <a:pt x="3907" y="21110"/>
                  <a:pt x="3907" y="20920"/>
                </a:cubicBezTo>
                <a:cubicBezTo>
                  <a:pt x="3907" y="20865"/>
                  <a:pt x="3916" y="20774"/>
                  <a:pt x="3933" y="20647"/>
                </a:cubicBezTo>
                <a:lnTo>
                  <a:pt x="5049" y="13842"/>
                </a:lnTo>
                <a:lnTo>
                  <a:pt x="324" y="9024"/>
                </a:lnTo>
                <a:cubicBezTo>
                  <a:pt x="108" y="8779"/>
                  <a:pt x="0" y="8561"/>
                  <a:pt x="0" y="8370"/>
                </a:cubicBezTo>
                <a:close/>
              </a:path>
            </a:pathLst>
          </a:custGeom>
          <a:solidFill>
            <a:srgbClr val="51A7F9"/>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272" name="Shape 8272"/>
          <p:cNvSpPr/>
          <p:nvPr/>
        </p:nvSpPr>
        <p:spPr>
          <a:xfrm>
            <a:off x="5174625" y="13547707"/>
            <a:ext cx="294817" cy="281170"/>
          </a:xfrm>
          <a:custGeom>
            <a:avLst/>
            <a:gdLst/>
            <a:ahLst/>
            <a:cxnLst>
              <a:cxn ang="0">
                <a:pos x="wd2" y="hd2"/>
              </a:cxn>
              <a:cxn ang="5400000">
                <a:pos x="wd2" y="hd2"/>
              </a:cxn>
              <a:cxn ang="10800000">
                <a:pos x="wd2" y="hd2"/>
              </a:cxn>
              <a:cxn ang="16200000">
                <a:pos x="wd2" y="hd2"/>
              </a:cxn>
            </a:cxnLst>
            <a:rect l="0" t="0" r="r" b="b"/>
            <a:pathLst>
              <a:path w="21600" h="21600" extrusionOk="0">
                <a:moveTo>
                  <a:pt x="0" y="8370"/>
                </a:moveTo>
                <a:cubicBezTo>
                  <a:pt x="0" y="8035"/>
                  <a:pt x="242" y="7826"/>
                  <a:pt x="727" y="7745"/>
                </a:cubicBezTo>
                <a:lnTo>
                  <a:pt x="7243" y="6751"/>
                </a:lnTo>
                <a:lnTo>
                  <a:pt x="10164" y="558"/>
                </a:lnTo>
                <a:cubicBezTo>
                  <a:pt x="10328" y="186"/>
                  <a:pt x="10540" y="0"/>
                  <a:pt x="10800" y="0"/>
                </a:cubicBezTo>
                <a:cubicBezTo>
                  <a:pt x="11060" y="0"/>
                  <a:pt x="11271" y="186"/>
                  <a:pt x="11436" y="558"/>
                </a:cubicBezTo>
                <a:lnTo>
                  <a:pt x="14357" y="6751"/>
                </a:lnTo>
                <a:lnTo>
                  <a:pt x="20873" y="7745"/>
                </a:lnTo>
                <a:cubicBezTo>
                  <a:pt x="21357" y="7826"/>
                  <a:pt x="21600" y="8035"/>
                  <a:pt x="21600" y="8370"/>
                </a:cubicBezTo>
                <a:cubicBezTo>
                  <a:pt x="21600" y="8570"/>
                  <a:pt x="21487" y="8788"/>
                  <a:pt x="21262" y="9024"/>
                </a:cubicBezTo>
                <a:lnTo>
                  <a:pt x="16551" y="13842"/>
                </a:lnTo>
                <a:lnTo>
                  <a:pt x="17667" y="20647"/>
                </a:lnTo>
                <a:cubicBezTo>
                  <a:pt x="17675" y="20711"/>
                  <a:pt x="17680" y="20802"/>
                  <a:pt x="17680" y="20920"/>
                </a:cubicBezTo>
                <a:cubicBezTo>
                  <a:pt x="17680" y="21110"/>
                  <a:pt x="17634" y="21271"/>
                  <a:pt x="17543" y="21403"/>
                </a:cubicBezTo>
                <a:cubicBezTo>
                  <a:pt x="17452" y="21534"/>
                  <a:pt x="17321" y="21600"/>
                  <a:pt x="17148" y="21600"/>
                </a:cubicBezTo>
                <a:cubicBezTo>
                  <a:pt x="16983" y="21600"/>
                  <a:pt x="16810" y="21546"/>
                  <a:pt x="16628" y="21437"/>
                </a:cubicBezTo>
                <a:lnTo>
                  <a:pt x="10800" y="18225"/>
                </a:lnTo>
                <a:lnTo>
                  <a:pt x="4972" y="21437"/>
                </a:lnTo>
                <a:cubicBezTo>
                  <a:pt x="4781" y="21546"/>
                  <a:pt x="4608" y="21600"/>
                  <a:pt x="4452" y="21600"/>
                </a:cubicBezTo>
                <a:cubicBezTo>
                  <a:pt x="4271" y="21600"/>
                  <a:pt x="4134" y="21534"/>
                  <a:pt x="4043" y="21403"/>
                </a:cubicBezTo>
                <a:cubicBezTo>
                  <a:pt x="3953" y="21271"/>
                  <a:pt x="3907" y="21110"/>
                  <a:pt x="3907" y="20920"/>
                </a:cubicBezTo>
                <a:cubicBezTo>
                  <a:pt x="3907" y="20865"/>
                  <a:pt x="3916" y="20774"/>
                  <a:pt x="3933" y="20647"/>
                </a:cubicBezTo>
                <a:lnTo>
                  <a:pt x="5049" y="13842"/>
                </a:lnTo>
                <a:lnTo>
                  <a:pt x="324" y="9024"/>
                </a:lnTo>
                <a:cubicBezTo>
                  <a:pt x="108" y="8779"/>
                  <a:pt x="0" y="8561"/>
                  <a:pt x="0" y="8370"/>
                </a:cubicBezTo>
                <a:close/>
              </a:path>
            </a:pathLst>
          </a:custGeom>
          <a:solidFill>
            <a:srgbClr val="51A7F9"/>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273" name="Shape 8273"/>
          <p:cNvSpPr/>
          <p:nvPr/>
        </p:nvSpPr>
        <p:spPr>
          <a:xfrm>
            <a:off x="5565785" y="13547707"/>
            <a:ext cx="294818" cy="281170"/>
          </a:xfrm>
          <a:custGeom>
            <a:avLst/>
            <a:gdLst/>
            <a:ahLst/>
            <a:cxnLst>
              <a:cxn ang="0">
                <a:pos x="wd2" y="hd2"/>
              </a:cxn>
              <a:cxn ang="5400000">
                <a:pos x="wd2" y="hd2"/>
              </a:cxn>
              <a:cxn ang="10800000">
                <a:pos x="wd2" y="hd2"/>
              </a:cxn>
              <a:cxn ang="16200000">
                <a:pos x="wd2" y="hd2"/>
              </a:cxn>
            </a:cxnLst>
            <a:rect l="0" t="0" r="r" b="b"/>
            <a:pathLst>
              <a:path w="21600" h="21600" extrusionOk="0">
                <a:moveTo>
                  <a:pt x="0" y="8370"/>
                </a:moveTo>
                <a:cubicBezTo>
                  <a:pt x="0" y="8035"/>
                  <a:pt x="242" y="7826"/>
                  <a:pt x="727" y="7745"/>
                </a:cubicBezTo>
                <a:lnTo>
                  <a:pt x="7243" y="6751"/>
                </a:lnTo>
                <a:lnTo>
                  <a:pt x="10164" y="558"/>
                </a:lnTo>
                <a:cubicBezTo>
                  <a:pt x="10328" y="186"/>
                  <a:pt x="10540" y="0"/>
                  <a:pt x="10800" y="0"/>
                </a:cubicBezTo>
                <a:cubicBezTo>
                  <a:pt x="11060" y="0"/>
                  <a:pt x="11271" y="186"/>
                  <a:pt x="11436" y="558"/>
                </a:cubicBezTo>
                <a:lnTo>
                  <a:pt x="14357" y="6751"/>
                </a:lnTo>
                <a:lnTo>
                  <a:pt x="20873" y="7745"/>
                </a:lnTo>
                <a:cubicBezTo>
                  <a:pt x="21357" y="7826"/>
                  <a:pt x="21600" y="8035"/>
                  <a:pt x="21600" y="8370"/>
                </a:cubicBezTo>
                <a:cubicBezTo>
                  <a:pt x="21600" y="8570"/>
                  <a:pt x="21487" y="8788"/>
                  <a:pt x="21262" y="9024"/>
                </a:cubicBezTo>
                <a:lnTo>
                  <a:pt x="16551" y="13842"/>
                </a:lnTo>
                <a:lnTo>
                  <a:pt x="17667" y="20647"/>
                </a:lnTo>
                <a:cubicBezTo>
                  <a:pt x="17675" y="20711"/>
                  <a:pt x="17680" y="20802"/>
                  <a:pt x="17680" y="20920"/>
                </a:cubicBezTo>
                <a:cubicBezTo>
                  <a:pt x="17680" y="21110"/>
                  <a:pt x="17634" y="21271"/>
                  <a:pt x="17543" y="21403"/>
                </a:cubicBezTo>
                <a:cubicBezTo>
                  <a:pt x="17452" y="21534"/>
                  <a:pt x="17321" y="21600"/>
                  <a:pt x="17148" y="21600"/>
                </a:cubicBezTo>
                <a:cubicBezTo>
                  <a:pt x="16983" y="21600"/>
                  <a:pt x="16810" y="21546"/>
                  <a:pt x="16628" y="21437"/>
                </a:cubicBezTo>
                <a:lnTo>
                  <a:pt x="10800" y="18225"/>
                </a:lnTo>
                <a:lnTo>
                  <a:pt x="4972" y="21437"/>
                </a:lnTo>
                <a:cubicBezTo>
                  <a:pt x="4781" y="21546"/>
                  <a:pt x="4608" y="21600"/>
                  <a:pt x="4452" y="21600"/>
                </a:cubicBezTo>
                <a:cubicBezTo>
                  <a:pt x="4271" y="21600"/>
                  <a:pt x="4134" y="21534"/>
                  <a:pt x="4043" y="21403"/>
                </a:cubicBezTo>
                <a:cubicBezTo>
                  <a:pt x="3953" y="21271"/>
                  <a:pt x="3907" y="21110"/>
                  <a:pt x="3907" y="20920"/>
                </a:cubicBezTo>
                <a:cubicBezTo>
                  <a:pt x="3907" y="20865"/>
                  <a:pt x="3916" y="20774"/>
                  <a:pt x="3933" y="20647"/>
                </a:cubicBezTo>
                <a:lnTo>
                  <a:pt x="5049" y="13842"/>
                </a:lnTo>
                <a:lnTo>
                  <a:pt x="324" y="9024"/>
                </a:lnTo>
                <a:cubicBezTo>
                  <a:pt x="108" y="8779"/>
                  <a:pt x="0" y="8561"/>
                  <a:pt x="0" y="8370"/>
                </a:cubicBezTo>
                <a:close/>
              </a:path>
            </a:pathLst>
          </a:custGeom>
          <a:solidFill>
            <a:srgbClr val="DCDEE0"/>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274" name="Shape 8274"/>
          <p:cNvSpPr/>
          <p:nvPr/>
        </p:nvSpPr>
        <p:spPr>
          <a:xfrm>
            <a:off x="5956945" y="13547707"/>
            <a:ext cx="294818" cy="281170"/>
          </a:xfrm>
          <a:custGeom>
            <a:avLst/>
            <a:gdLst/>
            <a:ahLst/>
            <a:cxnLst>
              <a:cxn ang="0">
                <a:pos x="wd2" y="hd2"/>
              </a:cxn>
              <a:cxn ang="5400000">
                <a:pos x="wd2" y="hd2"/>
              </a:cxn>
              <a:cxn ang="10800000">
                <a:pos x="wd2" y="hd2"/>
              </a:cxn>
              <a:cxn ang="16200000">
                <a:pos x="wd2" y="hd2"/>
              </a:cxn>
            </a:cxnLst>
            <a:rect l="0" t="0" r="r" b="b"/>
            <a:pathLst>
              <a:path w="21600" h="21600" extrusionOk="0">
                <a:moveTo>
                  <a:pt x="0" y="8370"/>
                </a:moveTo>
                <a:cubicBezTo>
                  <a:pt x="0" y="8035"/>
                  <a:pt x="242" y="7826"/>
                  <a:pt x="727" y="7745"/>
                </a:cubicBezTo>
                <a:lnTo>
                  <a:pt x="7243" y="6751"/>
                </a:lnTo>
                <a:lnTo>
                  <a:pt x="10164" y="558"/>
                </a:lnTo>
                <a:cubicBezTo>
                  <a:pt x="10328" y="186"/>
                  <a:pt x="10540" y="0"/>
                  <a:pt x="10800" y="0"/>
                </a:cubicBezTo>
                <a:cubicBezTo>
                  <a:pt x="11060" y="0"/>
                  <a:pt x="11271" y="186"/>
                  <a:pt x="11436" y="558"/>
                </a:cubicBezTo>
                <a:lnTo>
                  <a:pt x="14357" y="6751"/>
                </a:lnTo>
                <a:lnTo>
                  <a:pt x="20873" y="7745"/>
                </a:lnTo>
                <a:cubicBezTo>
                  <a:pt x="21357" y="7826"/>
                  <a:pt x="21600" y="8035"/>
                  <a:pt x="21600" y="8370"/>
                </a:cubicBezTo>
                <a:cubicBezTo>
                  <a:pt x="21600" y="8570"/>
                  <a:pt x="21487" y="8788"/>
                  <a:pt x="21262" y="9024"/>
                </a:cubicBezTo>
                <a:lnTo>
                  <a:pt x="16551" y="13842"/>
                </a:lnTo>
                <a:lnTo>
                  <a:pt x="17667" y="20647"/>
                </a:lnTo>
                <a:cubicBezTo>
                  <a:pt x="17675" y="20711"/>
                  <a:pt x="17680" y="20802"/>
                  <a:pt x="17680" y="20920"/>
                </a:cubicBezTo>
                <a:cubicBezTo>
                  <a:pt x="17680" y="21110"/>
                  <a:pt x="17634" y="21271"/>
                  <a:pt x="17543" y="21403"/>
                </a:cubicBezTo>
                <a:cubicBezTo>
                  <a:pt x="17452" y="21534"/>
                  <a:pt x="17321" y="21600"/>
                  <a:pt x="17148" y="21600"/>
                </a:cubicBezTo>
                <a:cubicBezTo>
                  <a:pt x="16983" y="21600"/>
                  <a:pt x="16810" y="21546"/>
                  <a:pt x="16628" y="21437"/>
                </a:cubicBezTo>
                <a:lnTo>
                  <a:pt x="10800" y="18225"/>
                </a:lnTo>
                <a:lnTo>
                  <a:pt x="4972" y="21437"/>
                </a:lnTo>
                <a:cubicBezTo>
                  <a:pt x="4781" y="21546"/>
                  <a:pt x="4608" y="21600"/>
                  <a:pt x="4452" y="21600"/>
                </a:cubicBezTo>
                <a:cubicBezTo>
                  <a:pt x="4271" y="21600"/>
                  <a:pt x="4134" y="21534"/>
                  <a:pt x="4043" y="21403"/>
                </a:cubicBezTo>
                <a:cubicBezTo>
                  <a:pt x="3953" y="21271"/>
                  <a:pt x="3907" y="21110"/>
                  <a:pt x="3907" y="20920"/>
                </a:cubicBezTo>
                <a:cubicBezTo>
                  <a:pt x="3907" y="20865"/>
                  <a:pt x="3916" y="20774"/>
                  <a:pt x="3933" y="20647"/>
                </a:cubicBezTo>
                <a:lnTo>
                  <a:pt x="5049" y="13842"/>
                </a:lnTo>
                <a:lnTo>
                  <a:pt x="324" y="9024"/>
                </a:lnTo>
                <a:cubicBezTo>
                  <a:pt x="108" y="8779"/>
                  <a:pt x="0" y="8561"/>
                  <a:pt x="0" y="8370"/>
                </a:cubicBezTo>
                <a:close/>
              </a:path>
            </a:pathLst>
          </a:custGeom>
          <a:solidFill>
            <a:srgbClr val="DCDEE0"/>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275" name="Shape 8275"/>
          <p:cNvSpPr/>
          <p:nvPr/>
        </p:nvSpPr>
        <p:spPr>
          <a:xfrm>
            <a:off x="6348105" y="13547707"/>
            <a:ext cx="294818" cy="281170"/>
          </a:xfrm>
          <a:custGeom>
            <a:avLst/>
            <a:gdLst/>
            <a:ahLst/>
            <a:cxnLst>
              <a:cxn ang="0">
                <a:pos x="wd2" y="hd2"/>
              </a:cxn>
              <a:cxn ang="5400000">
                <a:pos x="wd2" y="hd2"/>
              </a:cxn>
              <a:cxn ang="10800000">
                <a:pos x="wd2" y="hd2"/>
              </a:cxn>
              <a:cxn ang="16200000">
                <a:pos x="wd2" y="hd2"/>
              </a:cxn>
            </a:cxnLst>
            <a:rect l="0" t="0" r="r" b="b"/>
            <a:pathLst>
              <a:path w="21600" h="21600" extrusionOk="0">
                <a:moveTo>
                  <a:pt x="0" y="8370"/>
                </a:moveTo>
                <a:cubicBezTo>
                  <a:pt x="0" y="8035"/>
                  <a:pt x="242" y="7826"/>
                  <a:pt x="727" y="7745"/>
                </a:cubicBezTo>
                <a:lnTo>
                  <a:pt x="7243" y="6751"/>
                </a:lnTo>
                <a:lnTo>
                  <a:pt x="10164" y="558"/>
                </a:lnTo>
                <a:cubicBezTo>
                  <a:pt x="10328" y="186"/>
                  <a:pt x="10540" y="0"/>
                  <a:pt x="10800" y="0"/>
                </a:cubicBezTo>
                <a:cubicBezTo>
                  <a:pt x="11060" y="0"/>
                  <a:pt x="11271" y="186"/>
                  <a:pt x="11436" y="558"/>
                </a:cubicBezTo>
                <a:lnTo>
                  <a:pt x="14357" y="6751"/>
                </a:lnTo>
                <a:lnTo>
                  <a:pt x="20873" y="7745"/>
                </a:lnTo>
                <a:cubicBezTo>
                  <a:pt x="21357" y="7826"/>
                  <a:pt x="21600" y="8035"/>
                  <a:pt x="21600" y="8370"/>
                </a:cubicBezTo>
                <a:cubicBezTo>
                  <a:pt x="21600" y="8570"/>
                  <a:pt x="21487" y="8788"/>
                  <a:pt x="21262" y="9024"/>
                </a:cubicBezTo>
                <a:lnTo>
                  <a:pt x="16551" y="13842"/>
                </a:lnTo>
                <a:lnTo>
                  <a:pt x="17667" y="20647"/>
                </a:lnTo>
                <a:cubicBezTo>
                  <a:pt x="17675" y="20711"/>
                  <a:pt x="17680" y="20802"/>
                  <a:pt x="17680" y="20920"/>
                </a:cubicBezTo>
                <a:cubicBezTo>
                  <a:pt x="17680" y="21110"/>
                  <a:pt x="17634" y="21271"/>
                  <a:pt x="17543" y="21403"/>
                </a:cubicBezTo>
                <a:cubicBezTo>
                  <a:pt x="17452" y="21534"/>
                  <a:pt x="17321" y="21600"/>
                  <a:pt x="17148" y="21600"/>
                </a:cubicBezTo>
                <a:cubicBezTo>
                  <a:pt x="16983" y="21600"/>
                  <a:pt x="16810" y="21546"/>
                  <a:pt x="16628" y="21437"/>
                </a:cubicBezTo>
                <a:lnTo>
                  <a:pt x="10800" y="18225"/>
                </a:lnTo>
                <a:lnTo>
                  <a:pt x="4972" y="21437"/>
                </a:lnTo>
                <a:cubicBezTo>
                  <a:pt x="4781" y="21546"/>
                  <a:pt x="4608" y="21600"/>
                  <a:pt x="4452" y="21600"/>
                </a:cubicBezTo>
                <a:cubicBezTo>
                  <a:pt x="4271" y="21600"/>
                  <a:pt x="4134" y="21534"/>
                  <a:pt x="4043" y="21403"/>
                </a:cubicBezTo>
                <a:cubicBezTo>
                  <a:pt x="3953" y="21271"/>
                  <a:pt x="3907" y="21110"/>
                  <a:pt x="3907" y="20920"/>
                </a:cubicBezTo>
                <a:cubicBezTo>
                  <a:pt x="3907" y="20865"/>
                  <a:pt x="3916" y="20774"/>
                  <a:pt x="3933" y="20647"/>
                </a:cubicBezTo>
                <a:lnTo>
                  <a:pt x="5049" y="13842"/>
                </a:lnTo>
                <a:lnTo>
                  <a:pt x="324" y="9024"/>
                </a:lnTo>
                <a:cubicBezTo>
                  <a:pt x="108" y="8779"/>
                  <a:pt x="0" y="8561"/>
                  <a:pt x="0" y="8370"/>
                </a:cubicBezTo>
                <a:close/>
              </a:path>
            </a:pathLst>
          </a:custGeom>
          <a:solidFill>
            <a:srgbClr val="DCDEE0"/>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276" name="Shape 8276"/>
          <p:cNvSpPr/>
          <p:nvPr/>
        </p:nvSpPr>
        <p:spPr>
          <a:xfrm>
            <a:off x="5565785" y="13547707"/>
            <a:ext cx="147406" cy="281170"/>
          </a:xfrm>
          <a:custGeom>
            <a:avLst/>
            <a:gdLst/>
            <a:ahLst/>
            <a:cxnLst>
              <a:cxn ang="0">
                <a:pos x="wd2" y="hd2"/>
              </a:cxn>
              <a:cxn ang="5400000">
                <a:pos x="wd2" y="hd2"/>
              </a:cxn>
              <a:cxn ang="10800000">
                <a:pos x="wd2" y="hd2"/>
              </a:cxn>
              <a:cxn ang="16200000">
                <a:pos x="wd2" y="hd2"/>
              </a:cxn>
            </a:cxnLst>
            <a:rect l="0" t="0" r="r" b="b"/>
            <a:pathLst>
              <a:path w="21600" h="21600" extrusionOk="0">
                <a:moveTo>
                  <a:pt x="0" y="8370"/>
                </a:moveTo>
                <a:cubicBezTo>
                  <a:pt x="0" y="8035"/>
                  <a:pt x="484" y="7826"/>
                  <a:pt x="1454" y="7745"/>
                </a:cubicBezTo>
                <a:lnTo>
                  <a:pt x="14487" y="6751"/>
                </a:lnTo>
                <a:lnTo>
                  <a:pt x="20328" y="558"/>
                </a:lnTo>
                <a:cubicBezTo>
                  <a:pt x="20657" y="186"/>
                  <a:pt x="21081" y="0"/>
                  <a:pt x="21600" y="0"/>
                </a:cubicBezTo>
                <a:lnTo>
                  <a:pt x="21600" y="18225"/>
                </a:lnTo>
                <a:lnTo>
                  <a:pt x="9944" y="21437"/>
                </a:lnTo>
                <a:cubicBezTo>
                  <a:pt x="9563" y="21546"/>
                  <a:pt x="9217" y="21600"/>
                  <a:pt x="8905" y="21600"/>
                </a:cubicBezTo>
                <a:cubicBezTo>
                  <a:pt x="8542" y="21600"/>
                  <a:pt x="8269" y="21534"/>
                  <a:pt x="8087" y="21403"/>
                </a:cubicBezTo>
                <a:cubicBezTo>
                  <a:pt x="7905" y="21271"/>
                  <a:pt x="7815" y="21110"/>
                  <a:pt x="7815" y="20920"/>
                </a:cubicBezTo>
                <a:cubicBezTo>
                  <a:pt x="7815" y="20865"/>
                  <a:pt x="7832" y="20774"/>
                  <a:pt x="7866" y="20647"/>
                </a:cubicBezTo>
                <a:lnTo>
                  <a:pt x="10099" y="13842"/>
                </a:lnTo>
                <a:lnTo>
                  <a:pt x="649" y="9024"/>
                </a:lnTo>
                <a:cubicBezTo>
                  <a:pt x="216" y="8779"/>
                  <a:pt x="0" y="8561"/>
                  <a:pt x="0" y="8370"/>
                </a:cubicBezTo>
                <a:close/>
              </a:path>
            </a:pathLst>
          </a:custGeom>
          <a:solidFill>
            <a:srgbClr val="51A7F9"/>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277" name="Shape 8277"/>
          <p:cNvSpPr/>
          <p:nvPr/>
        </p:nvSpPr>
        <p:spPr>
          <a:xfrm>
            <a:off x="4709805" y="12404117"/>
            <a:ext cx="4755201" cy="2214008"/>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3000" spc="29">
                <a:latin typeface="+mn-lt"/>
                <a:ea typeface="+mn-ea"/>
                <a:cs typeface="+mn-cs"/>
                <a:sym typeface="Helvetica Neue"/>
              </a:rPr>
              <a:t>iPad Air Smart Case - Blue</a:t>
            </a:r>
          </a:p>
          <a:p>
            <a:pPr lvl="0" algn="l">
              <a:defRPr sz="1800">
                <a:solidFill>
                  <a:srgbClr val="000000"/>
                </a:solidFill>
              </a:defRPr>
            </a:pPr>
            <a:r>
              <a:rPr sz="3000" spc="29">
                <a:latin typeface="+mn-lt"/>
                <a:ea typeface="+mn-ea"/>
                <a:cs typeface="+mn-cs"/>
                <a:sym typeface="Helvetica Neue"/>
              </a:rPr>
              <a:t>$79.00</a:t>
            </a:r>
          </a:p>
          <a:p>
            <a:pPr lvl="0" algn="l">
              <a:defRPr sz="1800">
                <a:solidFill>
                  <a:srgbClr val="000000"/>
                </a:solidFill>
              </a:defRPr>
            </a:pPr>
            <a:endParaRPr sz="3000" spc="29">
              <a:latin typeface="+mn-lt"/>
              <a:ea typeface="+mn-ea"/>
              <a:cs typeface="+mn-cs"/>
              <a:sym typeface="Helvetica Neue"/>
            </a:endParaRPr>
          </a:p>
          <a:p>
            <a:pPr lvl="0" algn="l">
              <a:defRPr sz="1800">
                <a:solidFill>
                  <a:srgbClr val="000000"/>
                </a:solidFill>
              </a:defRPr>
            </a:pPr>
            <a:r>
              <a:rPr sz="2500" spc="24">
                <a:solidFill>
                  <a:srgbClr val="A6AAA9"/>
                </a:solidFill>
                <a:latin typeface="+mn-lt"/>
                <a:ea typeface="+mn-ea"/>
                <a:cs typeface="+mn-cs"/>
                <a:sym typeface="Helvetica Neue"/>
              </a:rPr>
              <a:t>Free Shipping | Available to ship: Within 24 hours</a:t>
            </a:r>
          </a:p>
        </p:txBody>
      </p:sp>
      <p:sp>
        <p:nvSpPr>
          <p:cNvPr id="8278" name="Shape 8278"/>
          <p:cNvSpPr/>
          <p:nvPr/>
        </p:nvSpPr>
        <p:spPr>
          <a:xfrm>
            <a:off x="4765684" y="10273172"/>
            <a:ext cx="281169" cy="2811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83736"/>
          </a:solidFill>
          <a:ln w="127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279" name="Shape 8279"/>
          <p:cNvSpPr/>
          <p:nvPr/>
        </p:nvSpPr>
        <p:spPr>
          <a:xfrm>
            <a:off x="5215899" y="10273172"/>
            <a:ext cx="281169" cy="2811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F6E6E"/>
          </a:solidFill>
          <a:ln w="127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280" name="Shape 8280"/>
          <p:cNvSpPr/>
          <p:nvPr/>
        </p:nvSpPr>
        <p:spPr>
          <a:xfrm>
            <a:off x="5666114" y="10273172"/>
            <a:ext cx="281169" cy="2811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FDD86"/>
          </a:solidFill>
          <a:ln w="127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281" name="Shape 8281"/>
          <p:cNvSpPr/>
          <p:nvPr/>
        </p:nvSpPr>
        <p:spPr>
          <a:xfrm>
            <a:off x="6116328" y="10273172"/>
            <a:ext cx="281170" cy="2811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69CD4"/>
          </a:solidFill>
          <a:ln w="127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282" name="Shape 8282"/>
          <p:cNvSpPr/>
          <p:nvPr/>
        </p:nvSpPr>
        <p:spPr>
          <a:xfrm>
            <a:off x="6566544" y="10273172"/>
            <a:ext cx="281169" cy="2811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AC366"/>
          </a:solidFill>
          <a:ln w="127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283" name="Shape 8283"/>
          <p:cNvSpPr/>
          <p:nvPr/>
        </p:nvSpPr>
        <p:spPr>
          <a:xfrm>
            <a:off x="7016758" y="10273172"/>
            <a:ext cx="281169" cy="2811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13C37"/>
          </a:solidFill>
          <a:ln w="127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284" name="Shape 8284"/>
          <p:cNvSpPr/>
          <p:nvPr/>
        </p:nvSpPr>
        <p:spPr>
          <a:xfrm>
            <a:off x="4769470" y="14824803"/>
            <a:ext cx="281170" cy="2811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D8851"/>
          </a:solidFill>
          <a:ln w="127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285" name="Shape 8285"/>
          <p:cNvSpPr/>
          <p:nvPr/>
        </p:nvSpPr>
        <p:spPr>
          <a:xfrm>
            <a:off x="5219685" y="14824803"/>
            <a:ext cx="281169" cy="2811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AC5B6"/>
          </a:solidFill>
          <a:ln w="127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286" name="Shape 8286"/>
          <p:cNvSpPr/>
          <p:nvPr/>
        </p:nvSpPr>
        <p:spPr>
          <a:xfrm>
            <a:off x="5669900" y="14824803"/>
            <a:ext cx="281169" cy="2811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A3634"/>
          </a:solidFill>
          <a:ln w="127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287" name="Shape 8287"/>
          <p:cNvSpPr/>
          <p:nvPr/>
        </p:nvSpPr>
        <p:spPr>
          <a:xfrm>
            <a:off x="6120115" y="14824803"/>
            <a:ext cx="281169" cy="2811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DD769"/>
          </a:solidFill>
          <a:ln w="127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288" name="Shape 8288"/>
          <p:cNvSpPr/>
          <p:nvPr/>
        </p:nvSpPr>
        <p:spPr>
          <a:xfrm>
            <a:off x="6570330" y="14824803"/>
            <a:ext cx="281169" cy="2811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3BBCD"/>
          </a:solidFill>
          <a:ln w="127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289" name="Shape 8289"/>
          <p:cNvSpPr/>
          <p:nvPr/>
        </p:nvSpPr>
        <p:spPr>
          <a:xfrm>
            <a:off x="7020545" y="14824803"/>
            <a:ext cx="281169" cy="2811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13C37"/>
          </a:solidFill>
          <a:ln w="127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290" name="Shape 8290"/>
          <p:cNvSpPr/>
          <p:nvPr/>
        </p:nvSpPr>
        <p:spPr>
          <a:xfrm>
            <a:off x="265518" y="16485290"/>
            <a:ext cx="1334609" cy="449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23">
                <a:solidFill>
                  <a:srgbClr val="3F98DB"/>
                </a:solidFill>
                <a:latin typeface="+mn-lt"/>
                <a:ea typeface="+mn-ea"/>
                <a:cs typeface="+mn-cs"/>
                <a:sym typeface="Helvetica Neue"/>
              </a:defRPr>
            </a:lvl1pPr>
          </a:lstStyle>
          <a:p>
            <a:pPr lvl="0">
              <a:defRPr sz="1800" spc="0">
                <a:solidFill>
                  <a:srgbClr val="000000"/>
                </a:solidFill>
              </a:defRPr>
            </a:pPr>
            <a:r>
              <a:rPr sz="2400" spc="23">
                <a:solidFill>
                  <a:srgbClr val="3F98DB"/>
                </a:solidFill>
              </a:rPr>
              <a:t>Featured</a:t>
            </a:r>
          </a:p>
        </p:txBody>
      </p:sp>
      <p:sp>
        <p:nvSpPr>
          <p:cNvPr id="8291" name="Shape 8291"/>
          <p:cNvSpPr/>
          <p:nvPr/>
        </p:nvSpPr>
        <p:spPr>
          <a:xfrm>
            <a:off x="2433300" y="16497990"/>
            <a:ext cx="836871" cy="449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23">
                <a:solidFill>
                  <a:srgbClr val="929292"/>
                </a:solidFill>
                <a:latin typeface="+mn-lt"/>
                <a:ea typeface="+mn-ea"/>
                <a:cs typeface="+mn-cs"/>
                <a:sym typeface="Helvetica Neue"/>
              </a:defRPr>
            </a:lvl1pPr>
          </a:lstStyle>
          <a:p>
            <a:pPr lvl="0">
              <a:defRPr sz="1800" spc="0">
                <a:solidFill>
                  <a:srgbClr val="000000"/>
                </a:solidFill>
              </a:defRPr>
            </a:pPr>
            <a:r>
              <a:rPr sz="2400" spc="23">
                <a:solidFill>
                  <a:srgbClr val="929292"/>
                </a:solidFill>
              </a:rPr>
              <a:t>Shop</a:t>
            </a:r>
          </a:p>
        </p:txBody>
      </p:sp>
      <p:sp>
        <p:nvSpPr>
          <p:cNvPr id="8292" name="Shape 8292"/>
          <p:cNvSpPr/>
          <p:nvPr/>
        </p:nvSpPr>
        <p:spPr>
          <a:xfrm>
            <a:off x="4235439" y="16485290"/>
            <a:ext cx="1000853" cy="449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23">
                <a:solidFill>
                  <a:srgbClr val="929292"/>
                </a:solidFill>
                <a:latin typeface="+mn-lt"/>
                <a:ea typeface="+mn-ea"/>
                <a:cs typeface="+mn-cs"/>
                <a:sym typeface="Helvetica Neue"/>
              </a:defRPr>
            </a:lvl1pPr>
          </a:lstStyle>
          <a:p>
            <a:pPr lvl="0">
              <a:defRPr sz="1800" spc="0">
                <a:solidFill>
                  <a:srgbClr val="000000"/>
                </a:solidFill>
              </a:defRPr>
            </a:pPr>
            <a:r>
              <a:rPr sz="2400" spc="23">
                <a:solidFill>
                  <a:srgbClr val="929292"/>
                </a:solidFill>
              </a:rPr>
              <a:t>Stores</a:t>
            </a:r>
          </a:p>
        </p:txBody>
      </p:sp>
      <p:sp>
        <p:nvSpPr>
          <p:cNvPr id="8293" name="Shape 8293"/>
          <p:cNvSpPr/>
          <p:nvPr/>
        </p:nvSpPr>
        <p:spPr>
          <a:xfrm>
            <a:off x="6039279" y="16485290"/>
            <a:ext cx="1258104" cy="449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23">
                <a:solidFill>
                  <a:srgbClr val="A6AAA9"/>
                </a:solidFill>
                <a:latin typeface="+mn-lt"/>
                <a:ea typeface="+mn-ea"/>
                <a:cs typeface="+mn-cs"/>
                <a:sym typeface="Helvetica Neue"/>
              </a:defRPr>
            </a:lvl1pPr>
          </a:lstStyle>
          <a:p>
            <a:pPr lvl="0">
              <a:defRPr sz="1800" spc="0">
                <a:solidFill>
                  <a:srgbClr val="000000"/>
                </a:solidFill>
              </a:defRPr>
            </a:pPr>
            <a:r>
              <a:rPr sz="2400" spc="23">
                <a:solidFill>
                  <a:srgbClr val="A6AAA9"/>
                </a:solidFill>
              </a:rPr>
              <a:t>Account</a:t>
            </a:r>
          </a:p>
        </p:txBody>
      </p:sp>
      <p:sp>
        <p:nvSpPr>
          <p:cNvPr id="8294" name="Shape 8294"/>
          <p:cNvSpPr/>
          <p:nvPr/>
        </p:nvSpPr>
        <p:spPr>
          <a:xfrm>
            <a:off x="8206038" y="16485290"/>
            <a:ext cx="695443" cy="449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23">
                <a:solidFill>
                  <a:srgbClr val="929292"/>
                </a:solidFill>
                <a:latin typeface="+mn-lt"/>
                <a:ea typeface="+mn-ea"/>
                <a:cs typeface="+mn-cs"/>
                <a:sym typeface="Helvetica Neue"/>
              </a:defRPr>
            </a:lvl1pPr>
          </a:lstStyle>
          <a:p>
            <a:pPr lvl="0">
              <a:defRPr sz="1800" spc="0">
                <a:solidFill>
                  <a:srgbClr val="000000"/>
                </a:solidFill>
              </a:defRPr>
            </a:pPr>
            <a:r>
              <a:rPr sz="2400" spc="23">
                <a:solidFill>
                  <a:srgbClr val="929292"/>
                </a:solidFill>
              </a:rPr>
              <a:t>Cart</a:t>
            </a:r>
          </a:p>
        </p:txBody>
      </p:sp>
      <p:sp>
        <p:nvSpPr>
          <p:cNvPr id="8295" name="Shape 8295"/>
          <p:cNvSpPr/>
          <p:nvPr/>
        </p:nvSpPr>
        <p:spPr>
          <a:xfrm>
            <a:off x="8146095" y="15755911"/>
            <a:ext cx="738561" cy="738560"/>
          </a:xfrm>
          <a:custGeom>
            <a:avLst/>
            <a:gdLst/>
            <a:ahLst/>
            <a:cxnLst>
              <a:cxn ang="0">
                <a:pos x="wd2" y="hd2"/>
              </a:cxn>
              <a:cxn ang="5400000">
                <a:pos x="wd2" y="hd2"/>
              </a:cxn>
              <a:cxn ang="10800000">
                <a:pos x="wd2" y="hd2"/>
              </a:cxn>
              <a:cxn ang="16200000">
                <a:pos x="wd2" y="hd2"/>
              </a:cxn>
            </a:cxnLst>
            <a:rect l="0" t="0" r="r" b="b"/>
            <a:pathLst>
              <a:path w="21600" h="21600" extrusionOk="0">
                <a:moveTo>
                  <a:pt x="19752" y="14051"/>
                </a:moveTo>
                <a:lnTo>
                  <a:pt x="21600" y="4965"/>
                </a:lnTo>
                <a:lnTo>
                  <a:pt x="4038" y="2605"/>
                </a:lnTo>
                <a:lnTo>
                  <a:pt x="2631" y="1661"/>
                </a:lnTo>
                <a:cubicBezTo>
                  <a:pt x="2654" y="1561"/>
                  <a:pt x="2692" y="1465"/>
                  <a:pt x="2692" y="1355"/>
                </a:cubicBezTo>
                <a:cubicBezTo>
                  <a:pt x="2692" y="608"/>
                  <a:pt x="2089" y="0"/>
                  <a:pt x="1346" y="0"/>
                </a:cubicBezTo>
                <a:cubicBezTo>
                  <a:pt x="603" y="0"/>
                  <a:pt x="0" y="608"/>
                  <a:pt x="0" y="1355"/>
                </a:cubicBezTo>
                <a:cubicBezTo>
                  <a:pt x="0" y="2101"/>
                  <a:pt x="603" y="2708"/>
                  <a:pt x="1346" y="2708"/>
                </a:cubicBezTo>
                <a:cubicBezTo>
                  <a:pt x="1440" y="2708"/>
                  <a:pt x="1525" y="2671"/>
                  <a:pt x="1613" y="2653"/>
                </a:cubicBezTo>
                <a:lnTo>
                  <a:pt x="3266" y="3763"/>
                </a:lnTo>
                <a:lnTo>
                  <a:pt x="6006" y="14632"/>
                </a:lnTo>
                <a:lnTo>
                  <a:pt x="6839" y="14599"/>
                </a:lnTo>
                <a:lnTo>
                  <a:pt x="6092" y="16965"/>
                </a:lnTo>
                <a:cubicBezTo>
                  <a:pt x="6063" y="16964"/>
                  <a:pt x="6037" y="16955"/>
                  <a:pt x="6006" y="16955"/>
                </a:cubicBezTo>
                <a:cubicBezTo>
                  <a:pt x="4731" y="16955"/>
                  <a:pt x="3697" y="17996"/>
                  <a:pt x="3697" y="19278"/>
                </a:cubicBezTo>
                <a:cubicBezTo>
                  <a:pt x="3697" y="20562"/>
                  <a:pt x="4731" y="21600"/>
                  <a:pt x="6006" y="21600"/>
                </a:cubicBezTo>
                <a:cubicBezTo>
                  <a:pt x="6954" y="21600"/>
                  <a:pt x="7765" y="21026"/>
                  <a:pt x="8121" y="20206"/>
                </a:cubicBezTo>
                <a:lnTo>
                  <a:pt x="15421" y="20206"/>
                </a:lnTo>
                <a:cubicBezTo>
                  <a:pt x="15760" y="21024"/>
                  <a:pt x="16563" y="21600"/>
                  <a:pt x="17500" y="21600"/>
                </a:cubicBezTo>
                <a:cubicBezTo>
                  <a:pt x="18743" y="21600"/>
                  <a:pt x="19752" y="20587"/>
                  <a:pt x="19752" y="19335"/>
                </a:cubicBezTo>
                <a:cubicBezTo>
                  <a:pt x="19752" y="18085"/>
                  <a:pt x="18743" y="17071"/>
                  <a:pt x="17500" y="17071"/>
                </a:cubicBezTo>
                <a:cubicBezTo>
                  <a:pt x="16435" y="17071"/>
                  <a:pt x="15550" y="17817"/>
                  <a:pt x="15314" y="18813"/>
                </a:cubicBezTo>
                <a:lnTo>
                  <a:pt x="8270" y="18813"/>
                </a:lnTo>
                <a:cubicBezTo>
                  <a:pt x="8156" y="18251"/>
                  <a:pt x="7836" y="17771"/>
                  <a:pt x="7398" y="17436"/>
                </a:cubicBezTo>
                <a:lnTo>
                  <a:pt x="8311" y="14536"/>
                </a:lnTo>
                <a:lnTo>
                  <a:pt x="19752" y="14051"/>
                </a:lnTo>
                <a:close/>
              </a:path>
            </a:pathLst>
          </a:custGeom>
          <a:solidFill>
            <a:srgbClr val="A6AAA9"/>
          </a:solidFill>
          <a:ln w="12700">
            <a:miter lim="400000"/>
          </a:ln>
        </p:spPr>
        <p:txBody>
          <a:bodyPr lIns="0" tIns="0" rIns="0" bIns="0" anchor="ctr"/>
          <a:lstStyle/>
          <a:p>
            <a:pPr lvl="0">
              <a:defRPr>
                <a:solidFill>
                  <a:srgbClr val="929292"/>
                </a:solidFill>
              </a:defRPr>
            </a:pPr>
            <a:endParaRPr/>
          </a:p>
        </p:txBody>
      </p:sp>
      <p:sp>
        <p:nvSpPr>
          <p:cNvPr id="8296" name="Shape 8296"/>
          <p:cNvSpPr/>
          <p:nvPr/>
        </p:nvSpPr>
        <p:spPr>
          <a:xfrm>
            <a:off x="597495" y="15709701"/>
            <a:ext cx="690191" cy="654845"/>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ln w="25400">
            <a:solidFill>
              <a:srgbClr val="3F98DB"/>
            </a:solidFill>
            <a:miter lim="400000"/>
          </a:ln>
        </p:spPr>
        <p:txBody>
          <a:bodyPr lIns="0" tIns="0" rIns="0" bIns="0" anchor="ctr"/>
          <a:lstStyle/>
          <a:p>
            <a:pPr lvl="0"/>
            <a:endParaRPr/>
          </a:p>
        </p:txBody>
      </p:sp>
      <p:grpSp>
        <p:nvGrpSpPr>
          <p:cNvPr id="8303" name="Group 8303"/>
          <p:cNvGrpSpPr/>
          <p:nvPr/>
        </p:nvGrpSpPr>
        <p:grpSpPr>
          <a:xfrm>
            <a:off x="2435225" y="15735842"/>
            <a:ext cx="831563" cy="664580"/>
            <a:chOff x="0" y="0"/>
            <a:chExt cx="831562" cy="664578"/>
          </a:xfrm>
        </p:grpSpPr>
        <p:sp>
          <p:nvSpPr>
            <p:cNvPr id="8297" name="Shape 8297"/>
            <p:cNvSpPr/>
            <p:nvPr/>
          </p:nvSpPr>
          <p:spPr>
            <a:xfrm>
              <a:off x="0" y="0"/>
              <a:ext cx="761028" cy="493974"/>
            </a:xfrm>
            <a:prstGeom prst="roundRect">
              <a:avLst>
                <a:gd name="adj" fmla="val 10591"/>
              </a:avLst>
            </a:prstGeom>
            <a:noFill/>
            <a:ln w="25400" cap="flat">
              <a:solidFill>
                <a:srgbClr val="929292"/>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298" name="Shape 8298"/>
            <p:cNvSpPr/>
            <p:nvPr/>
          </p:nvSpPr>
          <p:spPr>
            <a:xfrm>
              <a:off x="6679" y="399481"/>
              <a:ext cx="630338" cy="25401"/>
            </a:xfrm>
            <a:prstGeom prst="rect">
              <a:avLst/>
            </a:prstGeom>
            <a:solidFill>
              <a:srgbClr val="8E8E9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299" name="Shape 8299"/>
            <p:cNvSpPr/>
            <p:nvPr/>
          </p:nvSpPr>
          <p:spPr>
            <a:xfrm rot="16200000">
              <a:off x="565081" y="403425"/>
              <a:ext cx="347125" cy="175184"/>
            </a:xfrm>
            <a:prstGeom prst="roundRect">
              <a:avLst>
                <a:gd name="adj" fmla="val 12127"/>
              </a:avLst>
            </a:prstGeom>
            <a:solidFill>
              <a:srgbClr val="F7F7F7"/>
            </a:solidFill>
            <a:ln w="25400" cap="flat">
              <a:solidFill>
                <a:srgbClr val="929292"/>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300" name="Shape 8300"/>
            <p:cNvSpPr/>
            <p:nvPr/>
          </p:nvSpPr>
          <p:spPr>
            <a:xfrm>
              <a:off x="641679" y="375373"/>
              <a:ext cx="185838" cy="25401"/>
            </a:xfrm>
            <a:prstGeom prst="rect">
              <a:avLst/>
            </a:prstGeom>
            <a:solidFill>
              <a:srgbClr val="8E8E9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301" name="Shape 8301"/>
            <p:cNvSpPr/>
            <p:nvPr/>
          </p:nvSpPr>
          <p:spPr>
            <a:xfrm>
              <a:off x="645725" y="596311"/>
              <a:ext cx="185838" cy="25401"/>
            </a:xfrm>
            <a:prstGeom prst="rect">
              <a:avLst/>
            </a:prstGeom>
            <a:solidFill>
              <a:srgbClr val="8E8E9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302" name="Shape 8302"/>
            <p:cNvSpPr/>
            <p:nvPr/>
          </p:nvSpPr>
          <p:spPr>
            <a:xfrm>
              <a:off x="274816" y="494241"/>
              <a:ext cx="205731" cy="105292"/>
            </a:xfrm>
            <a:custGeom>
              <a:avLst/>
              <a:gdLst/>
              <a:ahLst/>
              <a:cxnLst>
                <a:cxn ang="0">
                  <a:pos x="wd2" y="hd2"/>
                </a:cxn>
                <a:cxn ang="5400000">
                  <a:pos x="wd2" y="hd2"/>
                </a:cxn>
                <a:cxn ang="10800000">
                  <a:pos x="wd2" y="hd2"/>
                </a:cxn>
                <a:cxn ang="16200000">
                  <a:pos x="wd2" y="hd2"/>
                </a:cxn>
              </a:cxnLst>
              <a:rect l="0" t="0" r="r" b="b"/>
              <a:pathLst>
                <a:path w="21600" h="21600" extrusionOk="0">
                  <a:moveTo>
                    <a:pt x="4473" y="28"/>
                  </a:moveTo>
                  <a:lnTo>
                    <a:pt x="17924" y="0"/>
                  </a:lnTo>
                  <a:lnTo>
                    <a:pt x="21600" y="21600"/>
                  </a:lnTo>
                  <a:lnTo>
                    <a:pt x="0" y="21600"/>
                  </a:lnTo>
                  <a:lnTo>
                    <a:pt x="4473" y="28"/>
                  </a:lnTo>
                  <a:close/>
                </a:path>
              </a:pathLst>
            </a:custGeom>
            <a:noFill/>
            <a:ln w="25400" cap="flat">
              <a:solidFill>
                <a:srgbClr val="929292"/>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8304" name="Shape 8304"/>
          <p:cNvSpPr/>
          <p:nvPr/>
        </p:nvSpPr>
        <p:spPr>
          <a:xfrm>
            <a:off x="4419172" y="15710999"/>
            <a:ext cx="661195" cy="743348"/>
          </a:xfrm>
          <a:custGeom>
            <a:avLst/>
            <a:gdLst/>
            <a:ahLst/>
            <a:cxnLst>
              <a:cxn ang="0">
                <a:pos x="wd2" y="hd2"/>
              </a:cxn>
              <a:cxn ang="5400000">
                <a:pos x="wd2" y="hd2"/>
              </a:cxn>
              <a:cxn ang="10800000">
                <a:pos x="wd2" y="hd2"/>
              </a:cxn>
              <a:cxn ang="16200000">
                <a:pos x="wd2" y="hd2"/>
              </a:cxn>
            </a:cxnLst>
            <a:rect l="0" t="0" r="r" b="b"/>
            <a:pathLst>
              <a:path w="21600" h="21600" extrusionOk="0">
                <a:moveTo>
                  <a:pt x="2489" y="0"/>
                </a:moveTo>
                <a:cubicBezTo>
                  <a:pt x="1117" y="0"/>
                  <a:pt x="0" y="993"/>
                  <a:pt x="0" y="2214"/>
                </a:cubicBezTo>
                <a:lnTo>
                  <a:pt x="0" y="16399"/>
                </a:lnTo>
                <a:cubicBezTo>
                  <a:pt x="0" y="17620"/>
                  <a:pt x="1117" y="18613"/>
                  <a:pt x="2489" y="18613"/>
                </a:cubicBezTo>
                <a:lnTo>
                  <a:pt x="7481" y="18613"/>
                </a:lnTo>
                <a:lnTo>
                  <a:pt x="10618" y="21600"/>
                </a:lnTo>
                <a:lnTo>
                  <a:pt x="13925" y="18613"/>
                </a:lnTo>
                <a:lnTo>
                  <a:pt x="19111" y="18613"/>
                </a:lnTo>
                <a:cubicBezTo>
                  <a:pt x="20483" y="18613"/>
                  <a:pt x="21600" y="17620"/>
                  <a:pt x="21600" y="16399"/>
                </a:cubicBezTo>
                <a:lnTo>
                  <a:pt x="21600" y="2214"/>
                </a:lnTo>
                <a:cubicBezTo>
                  <a:pt x="21600" y="993"/>
                  <a:pt x="20483" y="0"/>
                  <a:pt x="19111" y="0"/>
                </a:cubicBezTo>
                <a:lnTo>
                  <a:pt x="2489" y="0"/>
                </a:lnTo>
                <a:close/>
              </a:path>
            </a:pathLst>
          </a:custGeom>
          <a:ln w="25400">
            <a:solidFill>
              <a:srgbClr val="929292"/>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305" name="Shape 8305"/>
          <p:cNvSpPr/>
          <p:nvPr/>
        </p:nvSpPr>
        <p:spPr>
          <a:xfrm>
            <a:off x="4591005" y="15829043"/>
            <a:ext cx="292190" cy="363847"/>
          </a:xfrm>
          <a:custGeom>
            <a:avLst/>
            <a:gdLst/>
            <a:ahLst/>
            <a:cxnLst>
              <a:cxn ang="0">
                <a:pos x="wd2" y="hd2"/>
              </a:cxn>
              <a:cxn ang="5400000">
                <a:pos x="wd2" y="hd2"/>
              </a:cxn>
              <a:cxn ang="10800000">
                <a:pos x="wd2" y="hd2"/>
              </a:cxn>
              <a:cxn ang="16200000">
                <a:pos x="wd2" y="hd2"/>
              </a:cxn>
            </a:cxnLst>
            <a:rect l="0" t="0" r="r" b="b"/>
            <a:pathLst>
              <a:path w="21600" h="21600" extrusionOk="0">
                <a:moveTo>
                  <a:pt x="10591" y="5257"/>
                </a:moveTo>
                <a:cubicBezTo>
                  <a:pt x="10622" y="3968"/>
                  <a:pt x="11025" y="2856"/>
                  <a:pt x="11800" y="1921"/>
                </a:cubicBezTo>
                <a:cubicBezTo>
                  <a:pt x="12565" y="995"/>
                  <a:pt x="13857" y="355"/>
                  <a:pt x="15677" y="0"/>
                </a:cubicBezTo>
                <a:cubicBezTo>
                  <a:pt x="15687" y="26"/>
                  <a:pt x="15700" y="74"/>
                  <a:pt x="15715" y="143"/>
                </a:cubicBezTo>
                <a:cubicBezTo>
                  <a:pt x="15731" y="212"/>
                  <a:pt x="15744" y="259"/>
                  <a:pt x="15754" y="286"/>
                </a:cubicBezTo>
                <a:cubicBezTo>
                  <a:pt x="15754" y="320"/>
                  <a:pt x="15757" y="363"/>
                  <a:pt x="15762" y="415"/>
                </a:cubicBezTo>
                <a:cubicBezTo>
                  <a:pt x="15767" y="467"/>
                  <a:pt x="15770" y="511"/>
                  <a:pt x="15770" y="545"/>
                </a:cubicBezTo>
                <a:cubicBezTo>
                  <a:pt x="15770" y="1073"/>
                  <a:pt x="15620" y="1661"/>
                  <a:pt x="15320" y="2310"/>
                </a:cubicBezTo>
                <a:cubicBezTo>
                  <a:pt x="15010" y="2960"/>
                  <a:pt x="14529" y="3557"/>
                  <a:pt x="13878" y="4102"/>
                </a:cubicBezTo>
                <a:cubicBezTo>
                  <a:pt x="13320" y="4569"/>
                  <a:pt x="12762" y="4881"/>
                  <a:pt x="12203" y="5036"/>
                </a:cubicBezTo>
                <a:cubicBezTo>
                  <a:pt x="11821" y="5132"/>
                  <a:pt x="11283" y="5205"/>
                  <a:pt x="10591" y="5257"/>
                </a:cubicBezTo>
                <a:close/>
                <a:moveTo>
                  <a:pt x="0" y="11709"/>
                </a:moveTo>
                <a:cubicBezTo>
                  <a:pt x="0" y="9736"/>
                  <a:pt x="584" y="8117"/>
                  <a:pt x="1752" y="6854"/>
                </a:cubicBezTo>
                <a:cubicBezTo>
                  <a:pt x="2910" y="5608"/>
                  <a:pt x="4378" y="4984"/>
                  <a:pt x="6156" y="4984"/>
                </a:cubicBezTo>
                <a:cubicBezTo>
                  <a:pt x="6900" y="4984"/>
                  <a:pt x="7815" y="5114"/>
                  <a:pt x="8901" y="5374"/>
                </a:cubicBezTo>
                <a:cubicBezTo>
                  <a:pt x="9976" y="5634"/>
                  <a:pt x="10689" y="5763"/>
                  <a:pt x="11040" y="5763"/>
                </a:cubicBezTo>
                <a:cubicBezTo>
                  <a:pt x="11506" y="5763"/>
                  <a:pt x="12244" y="5616"/>
                  <a:pt x="13258" y="5322"/>
                </a:cubicBezTo>
                <a:cubicBezTo>
                  <a:pt x="14312" y="5028"/>
                  <a:pt x="15206" y="4881"/>
                  <a:pt x="15940" y="4881"/>
                </a:cubicBezTo>
                <a:cubicBezTo>
                  <a:pt x="17170" y="4881"/>
                  <a:pt x="18271" y="5162"/>
                  <a:pt x="19243" y="5725"/>
                </a:cubicBezTo>
                <a:cubicBezTo>
                  <a:pt x="19781" y="6036"/>
                  <a:pt x="20318" y="6469"/>
                  <a:pt x="20856" y="7023"/>
                </a:cubicBezTo>
                <a:cubicBezTo>
                  <a:pt x="20039" y="7603"/>
                  <a:pt x="19450" y="8113"/>
                  <a:pt x="19088" y="8554"/>
                </a:cubicBezTo>
                <a:cubicBezTo>
                  <a:pt x="18416" y="9368"/>
                  <a:pt x="18080" y="10264"/>
                  <a:pt x="18080" y="11241"/>
                </a:cubicBezTo>
                <a:cubicBezTo>
                  <a:pt x="18080" y="12314"/>
                  <a:pt x="18437" y="13279"/>
                  <a:pt x="19150" y="14136"/>
                </a:cubicBezTo>
                <a:cubicBezTo>
                  <a:pt x="19863" y="14993"/>
                  <a:pt x="20680" y="15538"/>
                  <a:pt x="21600" y="15772"/>
                </a:cubicBezTo>
                <a:cubicBezTo>
                  <a:pt x="21197" y="16854"/>
                  <a:pt x="20561" y="17935"/>
                  <a:pt x="19693" y="19017"/>
                </a:cubicBezTo>
                <a:cubicBezTo>
                  <a:pt x="18359" y="20713"/>
                  <a:pt x="17031" y="21561"/>
                  <a:pt x="15708" y="21561"/>
                </a:cubicBezTo>
                <a:cubicBezTo>
                  <a:pt x="15201" y="21561"/>
                  <a:pt x="14477" y="21423"/>
                  <a:pt x="13537" y="21146"/>
                </a:cubicBezTo>
                <a:cubicBezTo>
                  <a:pt x="12648" y="20869"/>
                  <a:pt x="11867" y="20730"/>
                  <a:pt x="11195" y="20730"/>
                </a:cubicBezTo>
                <a:cubicBezTo>
                  <a:pt x="10565" y="20730"/>
                  <a:pt x="9831" y="20873"/>
                  <a:pt x="8994" y="21159"/>
                </a:cubicBezTo>
                <a:cubicBezTo>
                  <a:pt x="8156" y="21453"/>
                  <a:pt x="7474" y="21600"/>
                  <a:pt x="6947" y="21600"/>
                </a:cubicBezTo>
                <a:cubicBezTo>
                  <a:pt x="5375" y="21600"/>
                  <a:pt x="3820" y="20479"/>
                  <a:pt x="2279" y="18238"/>
                </a:cubicBezTo>
                <a:cubicBezTo>
                  <a:pt x="760" y="15979"/>
                  <a:pt x="0" y="13803"/>
                  <a:pt x="0" y="11709"/>
                </a:cubicBezTo>
                <a:close/>
              </a:path>
            </a:pathLst>
          </a:custGeom>
          <a:solidFill>
            <a:srgbClr val="929292"/>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306" name="Shape 8306"/>
          <p:cNvSpPr/>
          <p:nvPr/>
        </p:nvSpPr>
        <p:spPr>
          <a:xfrm>
            <a:off x="6327061" y="15720400"/>
            <a:ext cx="682540" cy="682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307" name="Shape 8307"/>
          <p:cNvSpPr/>
          <p:nvPr/>
        </p:nvSpPr>
        <p:spPr>
          <a:xfrm>
            <a:off x="6366792" y="15781734"/>
            <a:ext cx="579926" cy="628471"/>
          </a:xfrm>
          <a:custGeom>
            <a:avLst/>
            <a:gdLst/>
            <a:ahLst/>
            <a:cxnLst>
              <a:cxn ang="0">
                <a:pos x="wd2" y="hd2"/>
              </a:cxn>
              <a:cxn ang="5400000">
                <a:pos x="wd2" y="hd2"/>
              </a:cxn>
              <a:cxn ang="10800000">
                <a:pos x="wd2" y="hd2"/>
              </a:cxn>
              <a:cxn ang="16200000">
                <a:pos x="wd2" y="hd2"/>
              </a:cxn>
            </a:cxnLst>
            <a:rect l="0" t="0" r="r" b="b"/>
            <a:pathLst>
              <a:path w="21500" h="21585" extrusionOk="0">
                <a:moveTo>
                  <a:pt x="11354" y="0"/>
                </a:moveTo>
                <a:cubicBezTo>
                  <a:pt x="10599" y="0"/>
                  <a:pt x="9891" y="100"/>
                  <a:pt x="9236" y="314"/>
                </a:cubicBezTo>
                <a:cubicBezTo>
                  <a:pt x="8579" y="527"/>
                  <a:pt x="8004" y="868"/>
                  <a:pt x="7514" y="1336"/>
                </a:cubicBezTo>
                <a:cubicBezTo>
                  <a:pt x="7024" y="1804"/>
                  <a:pt x="6637" y="2416"/>
                  <a:pt x="6352" y="3162"/>
                </a:cubicBezTo>
                <a:cubicBezTo>
                  <a:pt x="6067" y="3907"/>
                  <a:pt x="5925" y="4812"/>
                  <a:pt x="5925" y="5889"/>
                </a:cubicBezTo>
                <a:cubicBezTo>
                  <a:pt x="5925" y="6708"/>
                  <a:pt x="6038" y="7490"/>
                  <a:pt x="6263" y="8219"/>
                </a:cubicBezTo>
                <a:cubicBezTo>
                  <a:pt x="6489" y="8949"/>
                  <a:pt x="6792" y="9594"/>
                  <a:pt x="7176" y="10169"/>
                </a:cubicBezTo>
                <a:cubicBezTo>
                  <a:pt x="7282" y="10414"/>
                  <a:pt x="7378" y="10653"/>
                  <a:pt x="7455" y="10864"/>
                </a:cubicBezTo>
                <a:cubicBezTo>
                  <a:pt x="7522" y="11046"/>
                  <a:pt x="7586" y="11217"/>
                  <a:pt x="7647" y="11395"/>
                </a:cubicBezTo>
                <a:cubicBezTo>
                  <a:pt x="7676" y="11484"/>
                  <a:pt x="7698" y="11562"/>
                  <a:pt x="7720" y="11627"/>
                </a:cubicBezTo>
                <a:cubicBezTo>
                  <a:pt x="7742" y="11692"/>
                  <a:pt x="7766" y="11748"/>
                  <a:pt x="7779" y="11791"/>
                </a:cubicBezTo>
                <a:lnTo>
                  <a:pt x="7779" y="13603"/>
                </a:lnTo>
                <a:cubicBezTo>
                  <a:pt x="7365" y="13750"/>
                  <a:pt x="6879" y="13926"/>
                  <a:pt x="6337" y="14121"/>
                </a:cubicBezTo>
                <a:cubicBezTo>
                  <a:pt x="5793" y="14318"/>
                  <a:pt x="5228" y="14520"/>
                  <a:pt x="4616" y="14721"/>
                </a:cubicBezTo>
                <a:cubicBezTo>
                  <a:pt x="3998" y="14924"/>
                  <a:pt x="3372" y="15109"/>
                  <a:pt x="2776" y="15362"/>
                </a:cubicBezTo>
                <a:cubicBezTo>
                  <a:pt x="2196" y="15607"/>
                  <a:pt x="1635" y="15913"/>
                  <a:pt x="1011" y="15962"/>
                </a:cubicBezTo>
                <a:cubicBezTo>
                  <a:pt x="665" y="15988"/>
                  <a:pt x="317" y="15934"/>
                  <a:pt x="0" y="15804"/>
                </a:cubicBezTo>
                <a:cubicBezTo>
                  <a:pt x="1585" y="17605"/>
                  <a:pt x="3546" y="19091"/>
                  <a:pt x="5765" y="20173"/>
                </a:cubicBezTo>
                <a:cubicBezTo>
                  <a:pt x="7442" y="20991"/>
                  <a:pt x="9257" y="21565"/>
                  <a:pt x="11138" y="21584"/>
                </a:cubicBezTo>
                <a:cubicBezTo>
                  <a:pt x="12665" y="21600"/>
                  <a:pt x="14175" y="21245"/>
                  <a:pt x="15516" y="20547"/>
                </a:cubicBezTo>
                <a:lnTo>
                  <a:pt x="19333" y="18454"/>
                </a:lnTo>
                <a:lnTo>
                  <a:pt x="20742" y="16745"/>
                </a:lnTo>
                <a:cubicBezTo>
                  <a:pt x="21207" y="16822"/>
                  <a:pt x="21600" y="16425"/>
                  <a:pt x="21477" y="16003"/>
                </a:cubicBezTo>
                <a:cubicBezTo>
                  <a:pt x="21306" y="15413"/>
                  <a:pt x="20482" y="15491"/>
                  <a:pt x="19800" y="15430"/>
                </a:cubicBezTo>
                <a:cubicBezTo>
                  <a:pt x="19172" y="15374"/>
                  <a:pt x="18620" y="15061"/>
                  <a:pt x="18049" y="14817"/>
                </a:cubicBezTo>
                <a:cubicBezTo>
                  <a:pt x="17490" y="14578"/>
                  <a:pt x="16921" y="14411"/>
                  <a:pt x="16372" y="14231"/>
                </a:cubicBezTo>
                <a:cubicBezTo>
                  <a:pt x="15828" y="14052"/>
                  <a:pt x="15352" y="13885"/>
                  <a:pt x="14930" y="13726"/>
                </a:cubicBezTo>
                <a:lnTo>
                  <a:pt x="14930" y="11845"/>
                </a:lnTo>
                <a:cubicBezTo>
                  <a:pt x="14930" y="11761"/>
                  <a:pt x="14966" y="11624"/>
                  <a:pt x="15033" y="11436"/>
                </a:cubicBezTo>
                <a:cubicBezTo>
                  <a:pt x="15099" y="11252"/>
                  <a:pt x="15159" y="11068"/>
                  <a:pt x="15239" y="10864"/>
                </a:cubicBezTo>
                <a:cubicBezTo>
                  <a:pt x="15331" y="10630"/>
                  <a:pt x="15441" y="10378"/>
                  <a:pt x="15548" y="10114"/>
                </a:cubicBezTo>
                <a:cubicBezTo>
                  <a:pt x="15931" y="9537"/>
                  <a:pt x="16227" y="8884"/>
                  <a:pt x="16445" y="8165"/>
                </a:cubicBezTo>
                <a:cubicBezTo>
                  <a:pt x="16663" y="7446"/>
                  <a:pt x="16769" y="6687"/>
                  <a:pt x="16769" y="5889"/>
                </a:cubicBezTo>
                <a:cubicBezTo>
                  <a:pt x="16769" y="4803"/>
                  <a:pt x="16628" y="3884"/>
                  <a:pt x="16342" y="3135"/>
                </a:cubicBezTo>
                <a:cubicBezTo>
                  <a:pt x="16056" y="2384"/>
                  <a:pt x="15677" y="1786"/>
                  <a:pt x="15180" y="1322"/>
                </a:cubicBezTo>
                <a:cubicBezTo>
                  <a:pt x="14683" y="858"/>
                  <a:pt x="14100" y="522"/>
                  <a:pt x="13444" y="314"/>
                </a:cubicBezTo>
                <a:cubicBezTo>
                  <a:pt x="12789" y="106"/>
                  <a:pt x="12097" y="0"/>
                  <a:pt x="11354" y="0"/>
                </a:cubicBezTo>
                <a:close/>
              </a:path>
            </a:pathLst>
          </a:custGeom>
          <a:solidFill>
            <a:srgbClr val="A6AAA9"/>
          </a:solidFill>
          <a:ln w="12700">
            <a:miter lim="400000"/>
          </a:ln>
        </p:spPr>
        <p:txBody>
          <a:bodyPr lIns="0" tIns="0" rIns="0" bIns="0" anchor="ctr"/>
          <a:lstStyle/>
          <a:p>
            <a:pPr lvl="0"/>
            <a:endParaRPr/>
          </a:p>
        </p:txBody>
      </p:sp>
      <p:grpSp>
        <p:nvGrpSpPr>
          <p:cNvPr id="8310" name="Group 8310"/>
          <p:cNvGrpSpPr/>
          <p:nvPr/>
        </p:nvGrpSpPr>
        <p:grpSpPr>
          <a:xfrm>
            <a:off x="8624844" y="15592725"/>
            <a:ext cx="529733" cy="590285"/>
            <a:chOff x="0" y="0"/>
            <a:chExt cx="529732" cy="590283"/>
          </a:xfrm>
        </p:grpSpPr>
        <p:sp>
          <p:nvSpPr>
            <p:cNvPr id="8308" name="Shape 8308"/>
            <p:cNvSpPr/>
            <p:nvPr/>
          </p:nvSpPr>
          <p:spPr>
            <a:xfrm>
              <a:off x="0" y="30275"/>
              <a:ext cx="529733" cy="5297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03E25"/>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309" name="Shape 8309"/>
            <p:cNvSpPr/>
            <p:nvPr/>
          </p:nvSpPr>
          <p:spPr>
            <a:xfrm>
              <a:off x="98705" y="-1"/>
              <a:ext cx="357722" cy="5902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9531" tIns="59531" rIns="59531" bIns="59531" numCol="1" anchor="ctr">
              <a:spAutoFit/>
            </a:bodyPr>
            <a:lstStyle>
              <a:lvl1pPr algn="l">
                <a:lnSpc>
                  <a:spcPct val="110000"/>
                </a:lnSpc>
                <a:defRPr sz="3200" spc="0">
                  <a:latin typeface="+mn-lt"/>
                  <a:ea typeface="+mn-ea"/>
                  <a:cs typeface="+mn-cs"/>
                  <a:sym typeface="Helvetica Neue"/>
                </a:defRPr>
              </a:lvl1pPr>
            </a:lstStyle>
            <a:p>
              <a:pPr lvl="0">
                <a:defRPr sz="1800" spc="0">
                  <a:solidFill>
                    <a:srgbClr val="000000"/>
                  </a:solidFill>
                </a:defRPr>
              </a:pPr>
              <a:r>
                <a:rPr sz="3200" spc="0">
                  <a:solidFill>
                    <a:srgbClr val="FFFFFF"/>
                  </a:solidFill>
                </a:rPr>
                <a:t>1</a:t>
              </a:r>
            </a:p>
          </p:txBody>
        </p:sp>
      </p:grpSp>
      <p:grpSp>
        <p:nvGrpSpPr>
          <p:cNvPr id="8333" name="Group 8333"/>
          <p:cNvGrpSpPr/>
          <p:nvPr/>
        </p:nvGrpSpPr>
        <p:grpSpPr>
          <a:xfrm>
            <a:off x="193476" y="30582"/>
            <a:ext cx="9163448" cy="506015"/>
            <a:chOff x="0" y="0"/>
            <a:chExt cx="9163446" cy="506013"/>
          </a:xfrm>
        </p:grpSpPr>
        <p:sp>
          <p:nvSpPr>
            <p:cNvPr id="8311" name="Shape 8311"/>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312" name="Shape 8312"/>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313" name="Shape 8313"/>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314" name="Shape 8314"/>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315" name="Shape 8315"/>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8316" name="Shape 8316"/>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8317" name="Shape 8317"/>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318" name="Shape 8318"/>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319" name="Shape 8319"/>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8325" name="Group 8325"/>
            <p:cNvGrpSpPr/>
            <p:nvPr/>
          </p:nvGrpSpPr>
          <p:grpSpPr>
            <a:xfrm>
              <a:off x="3364293" y="141349"/>
              <a:ext cx="319332" cy="248462"/>
              <a:chOff x="0" y="0"/>
              <a:chExt cx="319330" cy="248461"/>
            </a:xfrm>
          </p:grpSpPr>
          <p:sp>
            <p:nvSpPr>
              <p:cNvPr id="8320" name="Shape 8320"/>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8324" name="Group 8324"/>
              <p:cNvGrpSpPr/>
              <p:nvPr/>
            </p:nvGrpSpPr>
            <p:grpSpPr>
              <a:xfrm>
                <a:off x="0" y="0"/>
                <a:ext cx="319331" cy="248462"/>
                <a:chOff x="0" y="0"/>
                <a:chExt cx="319330" cy="248461"/>
              </a:xfrm>
            </p:grpSpPr>
            <p:sp>
              <p:nvSpPr>
                <p:cNvPr id="8321" name="Shape 8321"/>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8322" name="Shape 8322"/>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323" name="Shape 8323"/>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8326" name="Shape 8326"/>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327" name="Shape 8327"/>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8328" name="Shape 8328"/>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329" name="Shape 8329"/>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330" name="Shape 8330"/>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8331" name="Shape 8331"/>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332" name="Shape 8332"/>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pic>
        <p:nvPicPr>
          <p:cNvPr id="8334" name="pasted-image.png"/>
          <p:cNvPicPr/>
          <p:nvPr/>
        </p:nvPicPr>
        <p:blipFill>
          <a:blip r:embed="rId2">
            <a:extLst/>
          </a:blip>
          <a:srcRect l="3164" r="3164"/>
          <a:stretch>
            <a:fillRect/>
          </a:stretch>
        </p:blipFill>
        <p:spPr>
          <a:xfrm>
            <a:off x="1246409" y="2851669"/>
            <a:ext cx="2658393" cy="2838027"/>
          </a:xfrm>
          <a:prstGeom prst="rect">
            <a:avLst/>
          </a:prstGeom>
          <a:ln w="12700">
            <a:miter lim="400000"/>
          </a:ln>
        </p:spPr>
      </p:pic>
      <p:pic>
        <p:nvPicPr>
          <p:cNvPr id="8335" name="pasted-image.jpg"/>
          <p:cNvPicPr/>
          <p:nvPr/>
        </p:nvPicPr>
        <p:blipFill>
          <a:blip r:embed="rId3">
            <a:extLst/>
          </a:blip>
          <a:srcRect l="5007" t="1391" r="5007" b="1391"/>
          <a:stretch>
            <a:fillRect/>
          </a:stretch>
        </p:blipFill>
        <p:spPr>
          <a:xfrm>
            <a:off x="1246409" y="7617143"/>
            <a:ext cx="2658393" cy="2872064"/>
          </a:xfrm>
          <a:prstGeom prst="rect">
            <a:avLst/>
          </a:prstGeom>
          <a:ln w="12700">
            <a:miter lim="400000"/>
          </a:ln>
        </p:spPr>
      </p:pic>
      <p:pic>
        <p:nvPicPr>
          <p:cNvPr id="8336" name="pasted-image.png"/>
          <p:cNvPicPr/>
          <p:nvPr/>
        </p:nvPicPr>
        <p:blipFill>
          <a:blip r:embed="rId4">
            <a:extLst/>
          </a:blip>
          <a:srcRect t="9667" r="47107" b="9666"/>
          <a:stretch>
            <a:fillRect/>
          </a:stretch>
        </p:blipFill>
        <p:spPr>
          <a:xfrm>
            <a:off x="1300667" y="12367256"/>
            <a:ext cx="2604135" cy="2872065"/>
          </a:xfrm>
          <a:prstGeom prst="rect">
            <a:avLst/>
          </a:prstGeom>
          <a:ln w="12700">
            <a:miter lim="400000"/>
          </a:ln>
        </p:spPr>
      </p:pic>
    </p:spTree>
  </p:cSld>
  <p:clrMapOvr>
    <a:masterClrMapping/>
  </p:clrMapOvr>
  <p:transition xmlns:p14="http://schemas.microsoft.com/office/powerpoint/2010/main" spd="med"/>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38" name="Shape 8338"/>
          <p:cNvSpPr/>
          <p:nvPr/>
        </p:nvSpPr>
        <p:spPr>
          <a:xfrm>
            <a:off x="3478373" y="933156"/>
            <a:ext cx="2379175"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108">
                <a:solidFill>
                  <a:srgbClr val="59AE62"/>
                </a:solidFill>
                <a:latin typeface="Open Sans"/>
                <a:ea typeface="Open Sans"/>
                <a:cs typeface="Open Sans"/>
                <a:sym typeface="Open Sans"/>
              </a:defRPr>
            </a:lvl1pPr>
          </a:lstStyle>
          <a:p>
            <a:pPr lvl="0">
              <a:defRPr sz="1800" b="0" spc="0">
                <a:solidFill>
                  <a:srgbClr val="000000"/>
                </a:solidFill>
              </a:defRPr>
            </a:pPr>
            <a:r>
              <a:rPr sz="3600" b="1" spc="-108">
                <a:solidFill>
                  <a:srgbClr val="59AE62"/>
                </a:solidFill>
              </a:rPr>
              <a:t>TRENDING</a:t>
            </a:r>
          </a:p>
        </p:txBody>
      </p:sp>
      <p:grpSp>
        <p:nvGrpSpPr>
          <p:cNvPr id="8341" name="Group 8341"/>
          <p:cNvGrpSpPr/>
          <p:nvPr/>
        </p:nvGrpSpPr>
        <p:grpSpPr>
          <a:xfrm>
            <a:off x="560997" y="1010744"/>
            <a:ext cx="496976" cy="475027"/>
            <a:chOff x="0" y="0"/>
            <a:chExt cx="496974" cy="475025"/>
          </a:xfrm>
        </p:grpSpPr>
        <p:sp>
          <p:nvSpPr>
            <p:cNvPr id="8339" name="Shape 8339"/>
            <p:cNvSpPr/>
            <p:nvPr/>
          </p:nvSpPr>
          <p:spPr>
            <a:xfrm>
              <a:off x="0" y="0"/>
              <a:ext cx="386985" cy="3869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59AE62"/>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340" name="Shape 8340"/>
            <p:cNvSpPr/>
            <p:nvPr/>
          </p:nvSpPr>
          <p:spPr>
            <a:xfrm>
              <a:off x="342021" y="320072"/>
              <a:ext cx="154954" cy="154954"/>
            </a:xfrm>
            <a:prstGeom prst="line">
              <a:avLst/>
            </a:pr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8342" name="Shape 8342"/>
          <p:cNvSpPr/>
          <p:nvPr/>
        </p:nvSpPr>
        <p:spPr>
          <a:xfrm flipV="1">
            <a:off x="8434472" y="1245193"/>
            <a:ext cx="581466" cy="1"/>
          </a:xfrm>
          <a:prstGeom prst="line">
            <a:avLst/>
          </a:prstGeom>
          <a:ln w="25400">
            <a:solidFill>
              <a:srgbClr val="59AE6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343" name="Shape 8343"/>
          <p:cNvSpPr/>
          <p:nvPr/>
        </p:nvSpPr>
        <p:spPr>
          <a:xfrm flipV="1">
            <a:off x="8712505" y="958616"/>
            <a:ext cx="1" cy="573154"/>
          </a:xfrm>
          <a:prstGeom prst="line">
            <a:avLst/>
          </a:prstGeom>
          <a:ln w="25400">
            <a:solidFill>
              <a:srgbClr val="59AE6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344" name="Shape 8344"/>
          <p:cNvSpPr/>
          <p:nvPr/>
        </p:nvSpPr>
        <p:spPr>
          <a:xfrm>
            <a:off x="-20069" y="1936117"/>
            <a:ext cx="9550401" cy="1"/>
          </a:xfrm>
          <a:prstGeom prst="line">
            <a:avLst/>
          </a:prstGeom>
          <a:ln w="127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345" name="Shape 8345"/>
          <p:cNvSpPr/>
          <p:nvPr/>
        </p:nvSpPr>
        <p:spPr>
          <a:xfrm>
            <a:off x="9363450" y="2005944"/>
            <a:ext cx="86928" cy="1422526"/>
          </a:xfrm>
          <a:prstGeom prst="roundRect">
            <a:avLst>
              <a:gd name="adj" fmla="val 50000"/>
            </a:avLst>
          </a:prstGeom>
          <a:solidFill>
            <a:srgbClr val="A6AAA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346" name="Shape 8346"/>
          <p:cNvSpPr/>
          <p:nvPr/>
        </p:nvSpPr>
        <p:spPr>
          <a:xfrm>
            <a:off x="425439" y="4714024"/>
            <a:ext cx="8576749" cy="1"/>
          </a:xfrm>
          <a:prstGeom prst="line">
            <a:avLst/>
          </a:prstGeom>
          <a:ln w="127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347" name="Shape 8347"/>
          <p:cNvSpPr/>
          <p:nvPr/>
        </p:nvSpPr>
        <p:spPr>
          <a:xfrm>
            <a:off x="425440" y="7710742"/>
            <a:ext cx="8576748" cy="1"/>
          </a:xfrm>
          <a:prstGeom prst="line">
            <a:avLst/>
          </a:prstGeom>
          <a:ln w="127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348" name="Shape 8348"/>
          <p:cNvSpPr/>
          <p:nvPr/>
        </p:nvSpPr>
        <p:spPr>
          <a:xfrm>
            <a:off x="425440" y="10654677"/>
            <a:ext cx="8576748" cy="1"/>
          </a:xfrm>
          <a:prstGeom prst="line">
            <a:avLst/>
          </a:prstGeom>
          <a:ln w="127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349" name="Shape 8349"/>
          <p:cNvSpPr/>
          <p:nvPr/>
        </p:nvSpPr>
        <p:spPr>
          <a:xfrm>
            <a:off x="425440" y="13651394"/>
            <a:ext cx="8576749" cy="1"/>
          </a:xfrm>
          <a:prstGeom prst="line">
            <a:avLst/>
          </a:prstGeom>
          <a:ln w="127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350" name="Shape 8350"/>
          <p:cNvSpPr/>
          <p:nvPr/>
        </p:nvSpPr>
        <p:spPr>
          <a:xfrm>
            <a:off x="8757008" y="2512144"/>
            <a:ext cx="367952" cy="332740"/>
          </a:xfrm>
          <a:custGeom>
            <a:avLst/>
            <a:gdLst/>
            <a:ahLst/>
            <a:cxnLst>
              <a:cxn ang="0">
                <a:pos x="wd2" y="hd2"/>
              </a:cxn>
              <a:cxn ang="5400000">
                <a:pos x="wd2" y="hd2"/>
              </a:cxn>
              <a:cxn ang="10800000">
                <a:pos x="wd2" y="hd2"/>
              </a:cxn>
              <a:cxn ang="16200000">
                <a:pos x="wd2" y="hd2"/>
              </a:cxn>
            </a:cxnLst>
            <a:rect l="0" t="0" r="r" b="b"/>
            <a:pathLst>
              <a:path w="21600" h="21586" extrusionOk="0">
                <a:moveTo>
                  <a:pt x="0" y="8992"/>
                </a:moveTo>
                <a:cubicBezTo>
                  <a:pt x="0" y="7775"/>
                  <a:pt x="285" y="6611"/>
                  <a:pt x="856" y="5501"/>
                </a:cubicBezTo>
                <a:cubicBezTo>
                  <a:pt x="1426" y="4391"/>
                  <a:pt x="2194" y="3433"/>
                  <a:pt x="3158" y="2628"/>
                </a:cubicBezTo>
                <a:cubicBezTo>
                  <a:pt x="4122" y="1822"/>
                  <a:pt x="5271" y="1183"/>
                  <a:pt x="6605" y="710"/>
                </a:cubicBezTo>
                <a:cubicBezTo>
                  <a:pt x="7939" y="237"/>
                  <a:pt x="9337" y="0"/>
                  <a:pt x="10800" y="0"/>
                </a:cubicBezTo>
                <a:cubicBezTo>
                  <a:pt x="12760" y="0"/>
                  <a:pt x="14569" y="401"/>
                  <a:pt x="16224" y="1202"/>
                </a:cubicBezTo>
                <a:cubicBezTo>
                  <a:pt x="17879" y="2002"/>
                  <a:pt x="19189" y="3094"/>
                  <a:pt x="20153" y="4475"/>
                </a:cubicBezTo>
                <a:cubicBezTo>
                  <a:pt x="21118" y="5857"/>
                  <a:pt x="21600" y="7363"/>
                  <a:pt x="21600" y="8992"/>
                </a:cubicBezTo>
                <a:cubicBezTo>
                  <a:pt x="21600" y="10622"/>
                  <a:pt x="21118" y="12128"/>
                  <a:pt x="20153" y="13510"/>
                </a:cubicBezTo>
                <a:cubicBezTo>
                  <a:pt x="19189" y="14891"/>
                  <a:pt x="17879" y="15982"/>
                  <a:pt x="16224" y="16783"/>
                </a:cubicBezTo>
                <a:cubicBezTo>
                  <a:pt x="14569" y="17584"/>
                  <a:pt x="12760" y="17985"/>
                  <a:pt x="10800" y="17985"/>
                </a:cubicBezTo>
                <a:cubicBezTo>
                  <a:pt x="10238" y="17985"/>
                  <a:pt x="9655" y="17947"/>
                  <a:pt x="9052" y="17872"/>
                </a:cubicBezTo>
                <a:cubicBezTo>
                  <a:pt x="7461" y="19511"/>
                  <a:pt x="5613" y="20645"/>
                  <a:pt x="3508" y="21272"/>
                </a:cubicBezTo>
                <a:cubicBezTo>
                  <a:pt x="3114" y="21403"/>
                  <a:pt x="2656" y="21507"/>
                  <a:pt x="2133" y="21581"/>
                </a:cubicBezTo>
                <a:cubicBezTo>
                  <a:pt x="1997" y="21600"/>
                  <a:pt x="1874" y="21558"/>
                  <a:pt x="1766" y="21455"/>
                </a:cubicBezTo>
                <a:cubicBezTo>
                  <a:pt x="1658" y="21352"/>
                  <a:pt x="1587" y="21216"/>
                  <a:pt x="1555" y="21047"/>
                </a:cubicBezTo>
                <a:lnTo>
                  <a:pt x="1555" y="21033"/>
                </a:lnTo>
                <a:cubicBezTo>
                  <a:pt x="1531" y="20996"/>
                  <a:pt x="1528" y="20940"/>
                  <a:pt x="1549" y="20865"/>
                </a:cubicBezTo>
                <a:cubicBezTo>
                  <a:pt x="1569" y="20790"/>
                  <a:pt x="1577" y="20743"/>
                  <a:pt x="1573" y="20725"/>
                </a:cubicBezTo>
                <a:cubicBezTo>
                  <a:pt x="1569" y="20705"/>
                  <a:pt x="1587" y="20661"/>
                  <a:pt x="1627" y="20591"/>
                </a:cubicBezTo>
                <a:cubicBezTo>
                  <a:pt x="1667" y="20521"/>
                  <a:pt x="1691" y="20479"/>
                  <a:pt x="1700" y="20465"/>
                </a:cubicBezTo>
                <a:cubicBezTo>
                  <a:pt x="1707" y="20450"/>
                  <a:pt x="1736" y="20410"/>
                  <a:pt x="1784" y="20345"/>
                </a:cubicBezTo>
                <a:cubicBezTo>
                  <a:pt x="1832" y="20279"/>
                  <a:pt x="1864" y="20237"/>
                  <a:pt x="1880" y="20219"/>
                </a:cubicBezTo>
                <a:cubicBezTo>
                  <a:pt x="1936" y="20143"/>
                  <a:pt x="2061" y="19982"/>
                  <a:pt x="2254" y="19734"/>
                </a:cubicBezTo>
                <a:cubicBezTo>
                  <a:pt x="2447" y="19485"/>
                  <a:pt x="2586" y="19307"/>
                  <a:pt x="2670" y="19200"/>
                </a:cubicBezTo>
                <a:cubicBezTo>
                  <a:pt x="2754" y="19092"/>
                  <a:pt x="2878" y="18907"/>
                  <a:pt x="3044" y="18645"/>
                </a:cubicBezTo>
                <a:cubicBezTo>
                  <a:pt x="3208" y="18383"/>
                  <a:pt x="3339" y="18144"/>
                  <a:pt x="3435" y="17929"/>
                </a:cubicBezTo>
                <a:cubicBezTo>
                  <a:pt x="3532" y="17713"/>
                  <a:pt x="3640" y="17437"/>
                  <a:pt x="3761" y="17099"/>
                </a:cubicBezTo>
                <a:cubicBezTo>
                  <a:pt x="3881" y="16762"/>
                  <a:pt x="3985" y="16406"/>
                  <a:pt x="4074" y="16031"/>
                </a:cubicBezTo>
                <a:cubicBezTo>
                  <a:pt x="2813" y="15198"/>
                  <a:pt x="1818" y="14168"/>
                  <a:pt x="1091" y="12941"/>
                </a:cubicBezTo>
                <a:cubicBezTo>
                  <a:pt x="363" y="11714"/>
                  <a:pt x="0" y="10398"/>
                  <a:pt x="0" y="8992"/>
                </a:cubicBezTo>
                <a:close/>
              </a:path>
            </a:pathLst>
          </a:custGeom>
          <a:solidFill>
            <a:srgbClr val="DCDEE0"/>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351" name="Shape 8351"/>
          <p:cNvSpPr/>
          <p:nvPr/>
        </p:nvSpPr>
        <p:spPr>
          <a:xfrm>
            <a:off x="8757008" y="5483944"/>
            <a:ext cx="367952" cy="332740"/>
          </a:xfrm>
          <a:custGeom>
            <a:avLst/>
            <a:gdLst/>
            <a:ahLst/>
            <a:cxnLst>
              <a:cxn ang="0">
                <a:pos x="wd2" y="hd2"/>
              </a:cxn>
              <a:cxn ang="5400000">
                <a:pos x="wd2" y="hd2"/>
              </a:cxn>
              <a:cxn ang="10800000">
                <a:pos x="wd2" y="hd2"/>
              </a:cxn>
              <a:cxn ang="16200000">
                <a:pos x="wd2" y="hd2"/>
              </a:cxn>
            </a:cxnLst>
            <a:rect l="0" t="0" r="r" b="b"/>
            <a:pathLst>
              <a:path w="21600" h="21586" extrusionOk="0">
                <a:moveTo>
                  <a:pt x="0" y="8992"/>
                </a:moveTo>
                <a:cubicBezTo>
                  <a:pt x="0" y="7775"/>
                  <a:pt x="285" y="6611"/>
                  <a:pt x="856" y="5501"/>
                </a:cubicBezTo>
                <a:cubicBezTo>
                  <a:pt x="1426" y="4391"/>
                  <a:pt x="2194" y="3433"/>
                  <a:pt x="3158" y="2628"/>
                </a:cubicBezTo>
                <a:cubicBezTo>
                  <a:pt x="4122" y="1822"/>
                  <a:pt x="5271" y="1183"/>
                  <a:pt x="6605" y="710"/>
                </a:cubicBezTo>
                <a:cubicBezTo>
                  <a:pt x="7939" y="237"/>
                  <a:pt x="9337" y="0"/>
                  <a:pt x="10800" y="0"/>
                </a:cubicBezTo>
                <a:cubicBezTo>
                  <a:pt x="12760" y="0"/>
                  <a:pt x="14569" y="401"/>
                  <a:pt x="16224" y="1202"/>
                </a:cubicBezTo>
                <a:cubicBezTo>
                  <a:pt x="17879" y="2002"/>
                  <a:pt x="19189" y="3094"/>
                  <a:pt x="20153" y="4475"/>
                </a:cubicBezTo>
                <a:cubicBezTo>
                  <a:pt x="21118" y="5857"/>
                  <a:pt x="21600" y="7363"/>
                  <a:pt x="21600" y="8992"/>
                </a:cubicBezTo>
                <a:cubicBezTo>
                  <a:pt x="21600" y="10622"/>
                  <a:pt x="21118" y="12128"/>
                  <a:pt x="20153" y="13510"/>
                </a:cubicBezTo>
                <a:cubicBezTo>
                  <a:pt x="19189" y="14891"/>
                  <a:pt x="17879" y="15982"/>
                  <a:pt x="16224" y="16783"/>
                </a:cubicBezTo>
                <a:cubicBezTo>
                  <a:pt x="14569" y="17584"/>
                  <a:pt x="12760" y="17985"/>
                  <a:pt x="10800" y="17985"/>
                </a:cubicBezTo>
                <a:cubicBezTo>
                  <a:pt x="10238" y="17985"/>
                  <a:pt x="9655" y="17947"/>
                  <a:pt x="9052" y="17872"/>
                </a:cubicBezTo>
                <a:cubicBezTo>
                  <a:pt x="7461" y="19511"/>
                  <a:pt x="5613" y="20645"/>
                  <a:pt x="3508" y="21272"/>
                </a:cubicBezTo>
                <a:cubicBezTo>
                  <a:pt x="3114" y="21403"/>
                  <a:pt x="2656" y="21507"/>
                  <a:pt x="2133" y="21581"/>
                </a:cubicBezTo>
                <a:cubicBezTo>
                  <a:pt x="1997" y="21600"/>
                  <a:pt x="1874" y="21558"/>
                  <a:pt x="1766" y="21455"/>
                </a:cubicBezTo>
                <a:cubicBezTo>
                  <a:pt x="1658" y="21352"/>
                  <a:pt x="1587" y="21216"/>
                  <a:pt x="1555" y="21047"/>
                </a:cubicBezTo>
                <a:lnTo>
                  <a:pt x="1555" y="21033"/>
                </a:lnTo>
                <a:cubicBezTo>
                  <a:pt x="1531" y="20996"/>
                  <a:pt x="1528" y="20940"/>
                  <a:pt x="1549" y="20865"/>
                </a:cubicBezTo>
                <a:cubicBezTo>
                  <a:pt x="1569" y="20790"/>
                  <a:pt x="1577" y="20743"/>
                  <a:pt x="1573" y="20725"/>
                </a:cubicBezTo>
                <a:cubicBezTo>
                  <a:pt x="1569" y="20705"/>
                  <a:pt x="1587" y="20661"/>
                  <a:pt x="1627" y="20591"/>
                </a:cubicBezTo>
                <a:cubicBezTo>
                  <a:pt x="1667" y="20521"/>
                  <a:pt x="1691" y="20479"/>
                  <a:pt x="1700" y="20465"/>
                </a:cubicBezTo>
                <a:cubicBezTo>
                  <a:pt x="1707" y="20450"/>
                  <a:pt x="1736" y="20410"/>
                  <a:pt x="1784" y="20345"/>
                </a:cubicBezTo>
                <a:cubicBezTo>
                  <a:pt x="1832" y="20279"/>
                  <a:pt x="1864" y="20237"/>
                  <a:pt x="1880" y="20219"/>
                </a:cubicBezTo>
                <a:cubicBezTo>
                  <a:pt x="1936" y="20143"/>
                  <a:pt x="2061" y="19982"/>
                  <a:pt x="2254" y="19734"/>
                </a:cubicBezTo>
                <a:cubicBezTo>
                  <a:pt x="2447" y="19485"/>
                  <a:pt x="2586" y="19307"/>
                  <a:pt x="2670" y="19200"/>
                </a:cubicBezTo>
                <a:cubicBezTo>
                  <a:pt x="2754" y="19092"/>
                  <a:pt x="2878" y="18907"/>
                  <a:pt x="3044" y="18645"/>
                </a:cubicBezTo>
                <a:cubicBezTo>
                  <a:pt x="3208" y="18383"/>
                  <a:pt x="3339" y="18144"/>
                  <a:pt x="3435" y="17929"/>
                </a:cubicBezTo>
                <a:cubicBezTo>
                  <a:pt x="3532" y="17713"/>
                  <a:pt x="3640" y="17437"/>
                  <a:pt x="3761" y="17099"/>
                </a:cubicBezTo>
                <a:cubicBezTo>
                  <a:pt x="3881" y="16762"/>
                  <a:pt x="3985" y="16406"/>
                  <a:pt x="4074" y="16031"/>
                </a:cubicBezTo>
                <a:cubicBezTo>
                  <a:pt x="2813" y="15198"/>
                  <a:pt x="1818" y="14168"/>
                  <a:pt x="1091" y="12941"/>
                </a:cubicBezTo>
                <a:cubicBezTo>
                  <a:pt x="363" y="11714"/>
                  <a:pt x="0" y="10398"/>
                  <a:pt x="0" y="8992"/>
                </a:cubicBezTo>
                <a:close/>
              </a:path>
            </a:pathLst>
          </a:custGeom>
          <a:solidFill>
            <a:srgbClr val="DCDEE0"/>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352" name="Shape 8352"/>
          <p:cNvSpPr/>
          <p:nvPr/>
        </p:nvSpPr>
        <p:spPr>
          <a:xfrm>
            <a:off x="8757008" y="8455744"/>
            <a:ext cx="367952" cy="332740"/>
          </a:xfrm>
          <a:custGeom>
            <a:avLst/>
            <a:gdLst/>
            <a:ahLst/>
            <a:cxnLst>
              <a:cxn ang="0">
                <a:pos x="wd2" y="hd2"/>
              </a:cxn>
              <a:cxn ang="5400000">
                <a:pos x="wd2" y="hd2"/>
              </a:cxn>
              <a:cxn ang="10800000">
                <a:pos x="wd2" y="hd2"/>
              </a:cxn>
              <a:cxn ang="16200000">
                <a:pos x="wd2" y="hd2"/>
              </a:cxn>
            </a:cxnLst>
            <a:rect l="0" t="0" r="r" b="b"/>
            <a:pathLst>
              <a:path w="21600" h="21586" extrusionOk="0">
                <a:moveTo>
                  <a:pt x="0" y="8992"/>
                </a:moveTo>
                <a:cubicBezTo>
                  <a:pt x="0" y="7775"/>
                  <a:pt x="285" y="6611"/>
                  <a:pt x="856" y="5501"/>
                </a:cubicBezTo>
                <a:cubicBezTo>
                  <a:pt x="1426" y="4391"/>
                  <a:pt x="2194" y="3433"/>
                  <a:pt x="3158" y="2628"/>
                </a:cubicBezTo>
                <a:cubicBezTo>
                  <a:pt x="4122" y="1822"/>
                  <a:pt x="5271" y="1183"/>
                  <a:pt x="6605" y="710"/>
                </a:cubicBezTo>
                <a:cubicBezTo>
                  <a:pt x="7939" y="237"/>
                  <a:pt x="9337" y="0"/>
                  <a:pt x="10800" y="0"/>
                </a:cubicBezTo>
                <a:cubicBezTo>
                  <a:pt x="12760" y="0"/>
                  <a:pt x="14569" y="401"/>
                  <a:pt x="16224" y="1202"/>
                </a:cubicBezTo>
                <a:cubicBezTo>
                  <a:pt x="17879" y="2002"/>
                  <a:pt x="19189" y="3094"/>
                  <a:pt x="20153" y="4475"/>
                </a:cubicBezTo>
                <a:cubicBezTo>
                  <a:pt x="21118" y="5857"/>
                  <a:pt x="21600" y="7363"/>
                  <a:pt x="21600" y="8992"/>
                </a:cubicBezTo>
                <a:cubicBezTo>
                  <a:pt x="21600" y="10622"/>
                  <a:pt x="21118" y="12128"/>
                  <a:pt x="20153" y="13510"/>
                </a:cubicBezTo>
                <a:cubicBezTo>
                  <a:pt x="19189" y="14891"/>
                  <a:pt x="17879" y="15982"/>
                  <a:pt x="16224" y="16783"/>
                </a:cubicBezTo>
                <a:cubicBezTo>
                  <a:pt x="14569" y="17584"/>
                  <a:pt x="12760" y="17985"/>
                  <a:pt x="10800" y="17985"/>
                </a:cubicBezTo>
                <a:cubicBezTo>
                  <a:pt x="10238" y="17985"/>
                  <a:pt x="9655" y="17947"/>
                  <a:pt x="9052" y="17872"/>
                </a:cubicBezTo>
                <a:cubicBezTo>
                  <a:pt x="7461" y="19511"/>
                  <a:pt x="5613" y="20645"/>
                  <a:pt x="3508" y="21272"/>
                </a:cubicBezTo>
                <a:cubicBezTo>
                  <a:pt x="3114" y="21403"/>
                  <a:pt x="2656" y="21507"/>
                  <a:pt x="2133" y="21581"/>
                </a:cubicBezTo>
                <a:cubicBezTo>
                  <a:pt x="1997" y="21600"/>
                  <a:pt x="1874" y="21558"/>
                  <a:pt x="1766" y="21455"/>
                </a:cubicBezTo>
                <a:cubicBezTo>
                  <a:pt x="1658" y="21352"/>
                  <a:pt x="1587" y="21216"/>
                  <a:pt x="1555" y="21047"/>
                </a:cubicBezTo>
                <a:lnTo>
                  <a:pt x="1555" y="21033"/>
                </a:lnTo>
                <a:cubicBezTo>
                  <a:pt x="1531" y="20996"/>
                  <a:pt x="1528" y="20940"/>
                  <a:pt x="1549" y="20865"/>
                </a:cubicBezTo>
                <a:cubicBezTo>
                  <a:pt x="1569" y="20790"/>
                  <a:pt x="1577" y="20743"/>
                  <a:pt x="1573" y="20725"/>
                </a:cubicBezTo>
                <a:cubicBezTo>
                  <a:pt x="1569" y="20705"/>
                  <a:pt x="1587" y="20661"/>
                  <a:pt x="1627" y="20591"/>
                </a:cubicBezTo>
                <a:cubicBezTo>
                  <a:pt x="1667" y="20521"/>
                  <a:pt x="1691" y="20479"/>
                  <a:pt x="1700" y="20465"/>
                </a:cubicBezTo>
                <a:cubicBezTo>
                  <a:pt x="1707" y="20450"/>
                  <a:pt x="1736" y="20410"/>
                  <a:pt x="1784" y="20345"/>
                </a:cubicBezTo>
                <a:cubicBezTo>
                  <a:pt x="1832" y="20279"/>
                  <a:pt x="1864" y="20237"/>
                  <a:pt x="1880" y="20219"/>
                </a:cubicBezTo>
                <a:cubicBezTo>
                  <a:pt x="1936" y="20143"/>
                  <a:pt x="2061" y="19982"/>
                  <a:pt x="2254" y="19734"/>
                </a:cubicBezTo>
                <a:cubicBezTo>
                  <a:pt x="2447" y="19485"/>
                  <a:pt x="2586" y="19307"/>
                  <a:pt x="2670" y="19200"/>
                </a:cubicBezTo>
                <a:cubicBezTo>
                  <a:pt x="2754" y="19092"/>
                  <a:pt x="2878" y="18907"/>
                  <a:pt x="3044" y="18645"/>
                </a:cubicBezTo>
                <a:cubicBezTo>
                  <a:pt x="3208" y="18383"/>
                  <a:pt x="3339" y="18144"/>
                  <a:pt x="3435" y="17929"/>
                </a:cubicBezTo>
                <a:cubicBezTo>
                  <a:pt x="3532" y="17713"/>
                  <a:pt x="3640" y="17437"/>
                  <a:pt x="3761" y="17099"/>
                </a:cubicBezTo>
                <a:cubicBezTo>
                  <a:pt x="3881" y="16762"/>
                  <a:pt x="3985" y="16406"/>
                  <a:pt x="4074" y="16031"/>
                </a:cubicBezTo>
                <a:cubicBezTo>
                  <a:pt x="2813" y="15198"/>
                  <a:pt x="1818" y="14168"/>
                  <a:pt x="1091" y="12941"/>
                </a:cubicBezTo>
                <a:cubicBezTo>
                  <a:pt x="363" y="11714"/>
                  <a:pt x="0" y="10398"/>
                  <a:pt x="0" y="8992"/>
                </a:cubicBezTo>
                <a:close/>
              </a:path>
            </a:pathLst>
          </a:custGeom>
          <a:solidFill>
            <a:srgbClr val="DCDEE0"/>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353" name="Shape 8353"/>
          <p:cNvSpPr/>
          <p:nvPr/>
        </p:nvSpPr>
        <p:spPr>
          <a:xfrm>
            <a:off x="8757008" y="11427544"/>
            <a:ext cx="367952" cy="332740"/>
          </a:xfrm>
          <a:custGeom>
            <a:avLst/>
            <a:gdLst/>
            <a:ahLst/>
            <a:cxnLst>
              <a:cxn ang="0">
                <a:pos x="wd2" y="hd2"/>
              </a:cxn>
              <a:cxn ang="5400000">
                <a:pos x="wd2" y="hd2"/>
              </a:cxn>
              <a:cxn ang="10800000">
                <a:pos x="wd2" y="hd2"/>
              </a:cxn>
              <a:cxn ang="16200000">
                <a:pos x="wd2" y="hd2"/>
              </a:cxn>
            </a:cxnLst>
            <a:rect l="0" t="0" r="r" b="b"/>
            <a:pathLst>
              <a:path w="21600" h="21586" extrusionOk="0">
                <a:moveTo>
                  <a:pt x="0" y="8992"/>
                </a:moveTo>
                <a:cubicBezTo>
                  <a:pt x="0" y="7775"/>
                  <a:pt x="285" y="6611"/>
                  <a:pt x="856" y="5501"/>
                </a:cubicBezTo>
                <a:cubicBezTo>
                  <a:pt x="1426" y="4391"/>
                  <a:pt x="2194" y="3433"/>
                  <a:pt x="3158" y="2628"/>
                </a:cubicBezTo>
                <a:cubicBezTo>
                  <a:pt x="4122" y="1822"/>
                  <a:pt x="5271" y="1183"/>
                  <a:pt x="6605" y="710"/>
                </a:cubicBezTo>
                <a:cubicBezTo>
                  <a:pt x="7939" y="237"/>
                  <a:pt x="9337" y="0"/>
                  <a:pt x="10800" y="0"/>
                </a:cubicBezTo>
                <a:cubicBezTo>
                  <a:pt x="12760" y="0"/>
                  <a:pt x="14569" y="401"/>
                  <a:pt x="16224" y="1202"/>
                </a:cubicBezTo>
                <a:cubicBezTo>
                  <a:pt x="17879" y="2002"/>
                  <a:pt x="19189" y="3094"/>
                  <a:pt x="20153" y="4475"/>
                </a:cubicBezTo>
                <a:cubicBezTo>
                  <a:pt x="21118" y="5857"/>
                  <a:pt x="21600" y="7363"/>
                  <a:pt x="21600" y="8992"/>
                </a:cubicBezTo>
                <a:cubicBezTo>
                  <a:pt x="21600" y="10622"/>
                  <a:pt x="21118" y="12128"/>
                  <a:pt x="20153" y="13510"/>
                </a:cubicBezTo>
                <a:cubicBezTo>
                  <a:pt x="19189" y="14891"/>
                  <a:pt x="17879" y="15982"/>
                  <a:pt x="16224" y="16783"/>
                </a:cubicBezTo>
                <a:cubicBezTo>
                  <a:pt x="14569" y="17584"/>
                  <a:pt x="12760" y="17985"/>
                  <a:pt x="10800" y="17985"/>
                </a:cubicBezTo>
                <a:cubicBezTo>
                  <a:pt x="10238" y="17985"/>
                  <a:pt x="9655" y="17947"/>
                  <a:pt x="9052" y="17872"/>
                </a:cubicBezTo>
                <a:cubicBezTo>
                  <a:pt x="7461" y="19511"/>
                  <a:pt x="5613" y="20645"/>
                  <a:pt x="3508" y="21272"/>
                </a:cubicBezTo>
                <a:cubicBezTo>
                  <a:pt x="3114" y="21403"/>
                  <a:pt x="2656" y="21507"/>
                  <a:pt x="2133" y="21581"/>
                </a:cubicBezTo>
                <a:cubicBezTo>
                  <a:pt x="1997" y="21600"/>
                  <a:pt x="1874" y="21558"/>
                  <a:pt x="1766" y="21455"/>
                </a:cubicBezTo>
                <a:cubicBezTo>
                  <a:pt x="1658" y="21352"/>
                  <a:pt x="1587" y="21216"/>
                  <a:pt x="1555" y="21047"/>
                </a:cubicBezTo>
                <a:lnTo>
                  <a:pt x="1555" y="21033"/>
                </a:lnTo>
                <a:cubicBezTo>
                  <a:pt x="1531" y="20996"/>
                  <a:pt x="1528" y="20940"/>
                  <a:pt x="1549" y="20865"/>
                </a:cubicBezTo>
                <a:cubicBezTo>
                  <a:pt x="1569" y="20790"/>
                  <a:pt x="1577" y="20743"/>
                  <a:pt x="1573" y="20725"/>
                </a:cubicBezTo>
                <a:cubicBezTo>
                  <a:pt x="1569" y="20705"/>
                  <a:pt x="1587" y="20661"/>
                  <a:pt x="1627" y="20591"/>
                </a:cubicBezTo>
                <a:cubicBezTo>
                  <a:pt x="1667" y="20521"/>
                  <a:pt x="1691" y="20479"/>
                  <a:pt x="1700" y="20465"/>
                </a:cubicBezTo>
                <a:cubicBezTo>
                  <a:pt x="1707" y="20450"/>
                  <a:pt x="1736" y="20410"/>
                  <a:pt x="1784" y="20345"/>
                </a:cubicBezTo>
                <a:cubicBezTo>
                  <a:pt x="1832" y="20279"/>
                  <a:pt x="1864" y="20237"/>
                  <a:pt x="1880" y="20219"/>
                </a:cubicBezTo>
                <a:cubicBezTo>
                  <a:pt x="1936" y="20143"/>
                  <a:pt x="2061" y="19982"/>
                  <a:pt x="2254" y="19734"/>
                </a:cubicBezTo>
                <a:cubicBezTo>
                  <a:pt x="2447" y="19485"/>
                  <a:pt x="2586" y="19307"/>
                  <a:pt x="2670" y="19200"/>
                </a:cubicBezTo>
                <a:cubicBezTo>
                  <a:pt x="2754" y="19092"/>
                  <a:pt x="2878" y="18907"/>
                  <a:pt x="3044" y="18645"/>
                </a:cubicBezTo>
                <a:cubicBezTo>
                  <a:pt x="3208" y="18383"/>
                  <a:pt x="3339" y="18144"/>
                  <a:pt x="3435" y="17929"/>
                </a:cubicBezTo>
                <a:cubicBezTo>
                  <a:pt x="3532" y="17713"/>
                  <a:pt x="3640" y="17437"/>
                  <a:pt x="3761" y="17099"/>
                </a:cubicBezTo>
                <a:cubicBezTo>
                  <a:pt x="3881" y="16762"/>
                  <a:pt x="3985" y="16406"/>
                  <a:pt x="4074" y="16031"/>
                </a:cubicBezTo>
                <a:cubicBezTo>
                  <a:pt x="2813" y="15198"/>
                  <a:pt x="1818" y="14168"/>
                  <a:pt x="1091" y="12941"/>
                </a:cubicBezTo>
                <a:cubicBezTo>
                  <a:pt x="363" y="11714"/>
                  <a:pt x="0" y="10398"/>
                  <a:pt x="0" y="8992"/>
                </a:cubicBezTo>
                <a:close/>
              </a:path>
            </a:pathLst>
          </a:custGeom>
          <a:solidFill>
            <a:srgbClr val="DCDEE0"/>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354" name="Shape 8354"/>
          <p:cNvSpPr/>
          <p:nvPr/>
        </p:nvSpPr>
        <p:spPr>
          <a:xfrm>
            <a:off x="8757008" y="14399344"/>
            <a:ext cx="367952" cy="332740"/>
          </a:xfrm>
          <a:custGeom>
            <a:avLst/>
            <a:gdLst/>
            <a:ahLst/>
            <a:cxnLst>
              <a:cxn ang="0">
                <a:pos x="wd2" y="hd2"/>
              </a:cxn>
              <a:cxn ang="5400000">
                <a:pos x="wd2" y="hd2"/>
              </a:cxn>
              <a:cxn ang="10800000">
                <a:pos x="wd2" y="hd2"/>
              </a:cxn>
              <a:cxn ang="16200000">
                <a:pos x="wd2" y="hd2"/>
              </a:cxn>
            </a:cxnLst>
            <a:rect l="0" t="0" r="r" b="b"/>
            <a:pathLst>
              <a:path w="21600" h="21586" extrusionOk="0">
                <a:moveTo>
                  <a:pt x="0" y="8992"/>
                </a:moveTo>
                <a:cubicBezTo>
                  <a:pt x="0" y="7775"/>
                  <a:pt x="285" y="6611"/>
                  <a:pt x="856" y="5501"/>
                </a:cubicBezTo>
                <a:cubicBezTo>
                  <a:pt x="1426" y="4391"/>
                  <a:pt x="2194" y="3433"/>
                  <a:pt x="3158" y="2628"/>
                </a:cubicBezTo>
                <a:cubicBezTo>
                  <a:pt x="4122" y="1822"/>
                  <a:pt x="5271" y="1183"/>
                  <a:pt x="6605" y="710"/>
                </a:cubicBezTo>
                <a:cubicBezTo>
                  <a:pt x="7939" y="237"/>
                  <a:pt x="9337" y="0"/>
                  <a:pt x="10800" y="0"/>
                </a:cubicBezTo>
                <a:cubicBezTo>
                  <a:pt x="12760" y="0"/>
                  <a:pt x="14569" y="401"/>
                  <a:pt x="16224" y="1202"/>
                </a:cubicBezTo>
                <a:cubicBezTo>
                  <a:pt x="17879" y="2002"/>
                  <a:pt x="19189" y="3094"/>
                  <a:pt x="20153" y="4475"/>
                </a:cubicBezTo>
                <a:cubicBezTo>
                  <a:pt x="21118" y="5857"/>
                  <a:pt x="21600" y="7363"/>
                  <a:pt x="21600" y="8992"/>
                </a:cubicBezTo>
                <a:cubicBezTo>
                  <a:pt x="21600" y="10622"/>
                  <a:pt x="21118" y="12128"/>
                  <a:pt x="20153" y="13510"/>
                </a:cubicBezTo>
                <a:cubicBezTo>
                  <a:pt x="19189" y="14891"/>
                  <a:pt x="17879" y="15982"/>
                  <a:pt x="16224" y="16783"/>
                </a:cubicBezTo>
                <a:cubicBezTo>
                  <a:pt x="14569" y="17584"/>
                  <a:pt x="12760" y="17985"/>
                  <a:pt x="10800" y="17985"/>
                </a:cubicBezTo>
                <a:cubicBezTo>
                  <a:pt x="10238" y="17985"/>
                  <a:pt x="9655" y="17947"/>
                  <a:pt x="9052" y="17872"/>
                </a:cubicBezTo>
                <a:cubicBezTo>
                  <a:pt x="7461" y="19511"/>
                  <a:pt x="5613" y="20645"/>
                  <a:pt x="3508" y="21272"/>
                </a:cubicBezTo>
                <a:cubicBezTo>
                  <a:pt x="3114" y="21403"/>
                  <a:pt x="2656" y="21507"/>
                  <a:pt x="2133" y="21581"/>
                </a:cubicBezTo>
                <a:cubicBezTo>
                  <a:pt x="1997" y="21600"/>
                  <a:pt x="1874" y="21558"/>
                  <a:pt x="1766" y="21455"/>
                </a:cubicBezTo>
                <a:cubicBezTo>
                  <a:pt x="1658" y="21352"/>
                  <a:pt x="1587" y="21216"/>
                  <a:pt x="1555" y="21047"/>
                </a:cubicBezTo>
                <a:lnTo>
                  <a:pt x="1555" y="21033"/>
                </a:lnTo>
                <a:cubicBezTo>
                  <a:pt x="1531" y="20996"/>
                  <a:pt x="1528" y="20940"/>
                  <a:pt x="1549" y="20865"/>
                </a:cubicBezTo>
                <a:cubicBezTo>
                  <a:pt x="1569" y="20790"/>
                  <a:pt x="1577" y="20743"/>
                  <a:pt x="1573" y="20725"/>
                </a:cubicBezTo>
                <a:cubicBezTo>
                  <a:pt x="1569" y="20705"/>
                  <a:pt x="1587" y="20661"/>
                  <a:pt x="1627" y="20591"/>
                </a:cubicBezTo>
                <a:cubicBezTo>
                  <a:pt x="1667" y="20521"/>
                  <a:pt x="1691" y="20479"/>
                  <a:pt x="1700" y="20465"/>
                </a:cubicBezTo>
                <a:cubicBezTo>
                  <a:pt x="1707" y="20450"/>
                  <a:pt x="1736" y="20410"/>
                  <a:pt x="1784" y="20345"/>
                </a:cubicBezTo>
                <a:cubicBezTo>
                  <a:pt x="1832" y="20279"/>
                  <a:pt x="1864" y="20237"/>
                  <a:pt x="1880" y="20219"/>
                </a:cubicBezTo>
                <a:cubicBezTo>
                  <a:pt x="1936" y="20143"/>
                  <a:pt x="2061" y="19982"/>
                  <a:pt x="2254" y="19734"/>
                </a:cubicBezTo>
                <a:cubicBezTo>
                  <a:pt x="2447" y="19485"/>
                  <a:pt x="2586" y="19307"/>
                  <a:pt x="2670" y="19200"/>
                </a:cubicBezTo>
                <a:cubicBezTo>
                  <a:pt x="2754" y="19092"/>
                  <a:pt x="2878" y="18907"/>
                  <a:pt x="3044" y="18645"/>
                </a:cubicBezTo>
                <a:cubicBezTo>
                  <a:pt x="3208" y="18383"/>
                  <a:pt x="3339" y="18144"/>
                  <a:pt x="3435" y="17929"/>
                </a:cubicBezTo>
                <a:cubicBezTo>
                  <a:pt x="3532" y="17713"/>
                  <a:pt x="3640" y="17437"/>
                  <a:pt x="3761" y="17099"/>
                </a:cubicBezTo>
                <a:cubicBezTo>
                  <a:pt x="3881" y="16762"/>
                  <a:pt x="3985" y="16406"/>
                  <a:pt x="4074" y="16031"/>
                </a:cubicBezTo>
                <a:cubicBezTo>
                  <a:pt x="2813" y="15198"/>
                  <a:pt x="1818" y="14168"/>
                  <a:pt x="1091" y="12941"/>
                </a:cubicBezTo>
                <a:cubicBezTo>
                  <a:pt x="363" y="11714"/>
                  <a:pt x="0" y="10398"/>
                  <a:pt x="0" y="8992"/>
                </a:cubicBezTo>
                <a:close/>
              </a:path>
            </a:pathLst>
          </a:custGeom>
          <a:solidFill>
            <a:srgbClr val="DCDEE0"/>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355" name="Shape 8355"/>
          <p:cNvSpPr/>
          <p:nvPr/>
        </p:nvSpPr>
        <p:spPr>
          <a:xfrm>
            <a:off x="1704948" y="2368808"/>
            <a:ext cx="6067289" cy="172749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3600" b="1" spc="-108">
                <a:latin typeface="+mn-lt"/>
                <a:ea typeface="+mn-ea"/>
                <a:cs typeface="+mn-cs"/>
                <a:sym typeface="Helvetica Neue"/>
              </a:rPr>
              <a:t>Keynotopia for iOS</a:t>
            </a:r>
          </a:p>
          <a:p>
            <a:pPr lvl="0" algn="l">
              <a:defRPr sz="1800">
                <a:solidFill>
                  <a:srgbClr val="000000"/>
                </a:solidFill>
              </a:defRPr>
            </a:pPr>
            <a:r>
              <a:rPr sz="3600" spc="-108">
                <a:latin typeface="+mn-lt"/>
                <a:ea typeface="+mn-ea"/>
                <a:cs typeface="+mn-cs"/>
                <a:sym typeface="Helvetica Neue"/>
              </a:rPr>
              <a:t>The best new prototypes, every day, in your pocket</a:t>
            </a:r>
          </a:p>
        </p:txBody>
      </p:sp>
      <p:sp>
        <p:nvSpPr>
          <p:cNvPr id="8356" name="Shape 8356"/>
          <p:cNvSpPr/>
          <p:nvPr/>
        </p:nvSpPr>
        <p:spPr>
          <a:xfrm>
            <a:off x="1704948" y="5348635"/>
            <a:ext cx="6067289" cy="172749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3600" b="1" spc="-108">
                <a:latin typeface="+mn-lt"/>
                <a:ea typeface="+mn-ea"/>
                <a:cs typeface="+mn-cs"/>
                <a:sym typeface="Helvetica Neue"/>
              </a:rPr>
              <a:t>Serendipity by Spotify</a:t>
            </a:r>
          </a:p>
          <a:p>
            <a:pPr lvl="0" algn="l">
              <a:defRPr sz="1800">
                <a:solidFill>
                  <a:srgbClr val="000000"/>
                </a:solidFill>
              </a:defRPr>
            </a:pPr>
            <a:r>
              <a:rPr sz="3600" spc="-108">
                <a:latin typeface="+mn-lt"/>
                <a:ea typeface="+mn-ea"/>
                <a:cs typeface="+mn-cs"/>
                <a:sym typeface="Helvetica Neue"/>
              </a:rPr>
              <a:t>Map shows when two people play same song at same time</a:t>
            </a:r>
          </a:p>
        </p:txBody>
      </p:sp>
      <p:sp>
        <p:nvSpPr>
          <p:cNvPr id="8357" name="Shape 8357"/>
          <p:cNvSpPr/>
          <p:nvPr/>
        </p:nvSpPr>
        <p:spPr>
          <a:xfrm>
            <a:off x="1667470" y="8315763"/>
            <a:ext cx="6292743" cy="172749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3600" b="1" spc="-108">
                <a:latin typeface="+mn-lt"/>
                <a:ea typeface="+mn-ea"/>
                <a:cs typeface="+mn-cs"/>
                <a:sym typeface="Helvetica Neue"/>
              </a:rPr>
              <a:t>UXCam</a:t>
            </a:r>
          </a:p>
          <a:p>
            <a:pPr lvl="0" algn="l">
              <a:defRPr sz="1800">
                <a:solidFill>
                  <a:srgbClr val="000000"/>
                </a:solidFill>
              </a:defRPr>
            </a:pPr>
            <a:r>
              <a:rPr sz="3600" spc="-108">
                <a:latin typeface="+mn-lt"/>
                <a:ea typeface="+mn-ea"/>
                <a:cs typeface="+mn-cs"/>
                <a:sym typeface="Helvetica Neue"/>
              </a:rPr>
              <a:t>Watch how users use your app: complete UX analytics tool</a:t>
            </a:r>
          </a:p>
        </p:txBody>
      </p:sp>
      <p:sp>
        <p:nvSpPr>
          <p:cNvPr id="8358" name="Shape 8358"/>
          <p:cNvSpPr/>
          <p:nvPr/>
        </p:nvSpPr>
        <p:spPr>
          <a:xfrm>
            <a:off x="1667470" y="11289288"/>
            <a:ext cx="6292743" cy="1727497"/>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3600" b="1" spc="-108">
                <a:latin typeface="+mn-lt"/>
                <a:ea typeface="+mn-ea"/>
                <a:cs typeface="+mn-cs"/>
                <a:sym typeface="Helvetica Neue"/>
              </a:rPr>
              <a:t>The Stocks</a:t>
            </a:r>
          </a:p>
          <a:p>
            <a:pPr lvl="0" algn="l">
              <a:defRPr sz="1800">
                <a:solidFill>
                  <a:srgbClr val="000000"/>
                </a:solidFill>
              </a:defRPr>
            </a:pPr>
            <a:r>
              <a:rPr sz="3600" spc="-108">
                <a:latin typeface="+mn-lt"/>
                <a:ea typeface="+mn-ea"/>
                <a:cs typeface="+mn-cs"/>
                <a:sym typeface="Helvetica Neue"/>
              </a:rPr>
              <a:t>the best royalty free stock photos in one place</a:t>
            </a:r>
          </a:p>
        </p:txBody>
      </p:sp>
      <p:sp>
        <p:nvSpPr>
          <p:cNvPr id="8359" name="Shape 8359"/>
          <p:cNvSpPr/>
          <p:nvPr/>
        </p:nvSpPr>
        <p:spPr>
          <a:xfrm>
            <a:off x="1667470" y="14286005"/>
            <a:ext cx="6292743" cy="63483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600" b="1" spc="-108">
                <a:solidFill>
                  <a:srgbClr val="000000"/>
                </a:solidFill>
                <a:latin typeface="+mn-lt"/>
                <a:ea typeface="+mn-ea"/>
                <a:cs typeface="+mn-cs"/>
                <a:sym typeface="Helvetica Neue"/>
              </a:defRPr>
            </a:lvl1pPr>
          </a:lstStyle>
          <a:p>
            <a:pPr lvl="0">
              <a:defRPr sz="1800" b="0" spc="0"/>
            </a:pPr>
            <a:r>
              <a:rPr sz="3600" b="1" spc="-108"/>
              <a:t>Lookbacks’s Awesome Mode</a:t>
            </a:r>
          </a:p>
        </p:txBody>
      </p:sp>
      <p:sp>
        <p:nvSpPr>
          <p:cNvPr id="8360" name="Shape 8360"/>
          <p:cNvSpPr/>
          <p:nvPr/>
        </p:nvSpPr>
        <p:spPr>
          <a:xfrm>
            <a:off x="8105087" y="2475670"/>
            <a:ext cx="582973" cy="4490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72">
                <a:solidFill>
                  <a:srgbClr val="A6AAA9"/>
                </a:solidFill>
                <a:latin typeface="+mn-lt"/>
                <a:ea typeface="+mn-ea"/>
                <a:cs typeface="+mn-cs"/>
                <a:sym typeface="Helvetica Neue"/>
              </a:defRPr>
            </a:lvl1pPr>
          </a:lstStyle>
          <a:p>
            <a:pPr lvl="0">
              <a:defRPr sz="1800" spc="0">
                <a:solidFill>
                  <a:srgbClr val="000000"/>
                </a:solidFill>
              </a:defRPr>
            </a:pPr>
            <a:r>
              <a:rPr sz="2400" spc="-72">
                <a:solidFill>
                  <a:srgbClr val="A6AAA9"/>
                </a:solidFill>
              </a:rPr>
              <a:t>153</a:t>
            </a:r>
          </a:p>
        </p:txBody>
      </p:sp>
      <p:sp>
        <p:nvSpPr>
          <p:cNvPr id="8361" name="Shape 8361"/>
          <p:cNvSpPr/>
          <p:nvPr/>
        </p:nvSpPr>
        <p:spPr>
          <a:xfrm>
            <a:off x="8292913" y="5451182"/>
            <a:ext cx="422647" cy="4490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72">
                <a:solidFill>
                  <a:srgbClr val="A6AAA9"/>
                </a:solidFill>
                <a:latin typeface="+mn-lt"/>
                <a:ea typeface="+mn-ea"/>
                <a:cs typeface="+mn-cs"/>
                <a:sym typeface="Helvetica Neue"/>
              </a:defRPr>
            </a:lvl1pPr>
          </a:lstStyle>
          <a:p>
            <a:pPr lvl="0">
              <a:defRPr sz="1800" spc="0">
                <a:solidFill>
                  <a:srgbClr val="000000"/>
                </a:solidFill>
              </a:defRPr>
            </a:pPr>
            <a:r>
              <a:rPr sz="2400" spc="-72">
                <a:solidFill>
                  <a:srgbClr val="A6AAA9"/>
                </a:solidFill>
              </a:rPr>
              <a:t>13</a:t>
            </a:r>
          </a:p>
        </p:txBody>
      </p:sp>
      <p:sp>
        <p:nvSpPr>
          <p:cNvPr id="8362" name="Shape 8362"/>
          <p:cNvSpPr/>
          <p:nvPr/>
        </p:nvSpPr>
        <p:spPr>
          <a:xfrm>
            <a:off x="8330594" y="8397582"/>
            <a:ext cx="422648" cy="449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72">
                <a:solidFill>
                  <a:srgbClr val="A6AAA9"/>
                </a:solidFill>
                <a:latin typeface="+mn-lt"/>
                <a:ea typeface="+mn-ea"/>
                <a:cs typeface="+mn-cs"/>
                <a:sym typeface="Helvetica Neue"/>
              </a:defRPr>
            </a:lvl1pPr>
          </a:lstStyle>
          <a:p>
            <a:pPr lvl="0">
              <a:defRPr sz="1800" spc="0">
                <a:solidFill>
                  <a:srgbClr val="000000"/>
                </a:solidFill>
              </a:defRPr>
            </a:pPr>
            <a:r>
              <a:rPr sz="2400" spc="-72">
                <a:solidFill>
                  <a:srgbClr val="A6AAA9"/>
                </a:solidFill>
              </a:rPr>
              <a:t>11</a:t>
            </a:r>
          </a:p>
        </p:txBody>
      </p:sp>
      <p:sp>
        <p:nvSpPr>
          <p:cNvPr id="8363" name="Shape 8363"/>
          <p:cNvSpPr/>
          <p:nvPr/>
        </p:nvSpPr>
        <p:spPr>
          <a:xfrm>
            <a:off x="8444990" y="11394782"/>
            <a:ext cx="262322" cy="449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72">
                <a:solidFill>
                  <a:srgbClr val="A6AAA9"/>
                </a:solidFill>
                <a:latin typeface="+mn-lt"/>
                <a:ea typeface="+mn-ea"/>
                <a:cs typeface="+mn-cs"/>
                <a:sym typeface="Helvetica Neue"/>
              </a:defRPr>
            </a:lvl1pPr>
          </a:lstStyle>
          <a:p>
            <a:pPr lvl="0">
              <a:defRPr sz="1800" spc="0">
                <a:solidFill>
                  <a:srgbClr val="000000"/>
                </a:solidFill>
              </a:defRPr>
            </a:pPr>
            <a:r>
              <a:rPr sz="2400" spc="-72">
                <a:solidFill>
                  <a:srgbClr val="A6AAA9"/>
                </a:solidFill>
              </a:rPr>
              <a:t>2</a:t>
            </a:r>
          </a:p>
        </p:txBody>
      </p:sp>
      <p:sp>
        <p:nvSpPr>
          <p:cNvPr id="8364" name="Shape 8364"/>
          <p:cNvSpPr/>
          <p:nvPr/>
        </p:nvSpPr>
        <p:spPr>
          <a:xfrm>
            <a:off x="8305613" y="14353882"/>
            <a:ext cx="422647" cy="449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72">
                <a:solidFill>
                  <a:srgbClr val="A6AAA9"/>
                </a:solidFill>
                <a:latin typeface="+mn-lt"/>
                <a:ea typeface="+mn-ea"/>
                <a:cs typeface="+mn-cs"/>
                <a:sym typeface="Helvetica Neue"/>
              </a:defRPr>
            </a:lvl1pPr>
          </a:lstStyle>
          <a:p>
            <a:pPr lvl="0">
              <a:defRPr sz="1800" spc="0">
                <a:solidFill>
                  <a:srgbClr val="000000"/>
                </a:solidFill>
              </a:defRPr>
            </a:pPr>
            <a:r>
              <a:rPr sz="2400" spc="-72">
                <a:solidFill>
                  <a:srgbClr val="A6AAA9"/>
                </a:solidFill>
              </a:rPr>
              <a:t>17</a:t>
            </a:r>
          </a:p>
        </p:txBody>
      </p:sp>
      <p:sp>
        <p:nvSpPr>
          <p:cNvPr id="8365" name="Shape 8365"/>
          <p:cNvSpPr/>
          <p:nvPr/>
        </p:nvSpPr>
        <p:spPr>
          <a:xfrm>
            <a:off x="440421" y="2352161"/>
            <a:ext cx="803145" cy="1178948"/>
          </a:xfrm>
          <a:prstGeom prst="roundRect">
            <a:avLst>
              <a:gd name="adj" fmla="val 9201"/>
            </a:avLst>
          </a:prstGeom>
          <a:solidFill>
            <a:srgbClr val="F7F7F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366" name="Shape 8366"/>
          <p:cNvSpPr/>
          <p:nvPr/>
        </p:nvSpPr>
        <p:spPr>
          <a:xfrm>
            <a:off x="503615" y="2914992"/>
            <a:ext cx="718304" cy="44875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72">
                <a:solidFill>
                  <a:srgbClr val="000000"/>
                </a:solidFill>
                <a:latin typeface="Helvetica Neue Medium"/>
                <a:ea typeface="Helvetica Neue Medium"/>
                <a:cs typeface="Helvetica Neue Medium"/>
                <a:sym typeface="Helvetica Neue Medium"/>
              </a:defRPr>
            </a:lvl1pPr>
          </a:lstStyle>
          <a:p>
            <a:pPr lvl="0">
              <a:defRPr sz="1800" spc="0"/>
            </a:pPr>
            <a:r>
              <a:rPr sz="2400" spc="-72"/>
              <a:t>12…</a:t>
            </a:r>
          </a:p>
        </p:txBody>
      </p:sp>
      <p:sp>
        <p:nvSpPr>
          <p:cNvPr id="8367" name="Shape 8367"/>
          <p:cNvSpPr/>
          <p:nvPr/>
        </p:nvSpPr>
        <p:spPr>
          <a:xfrm>
            <a:off x="698246" y="2532728"/>
            <a:ext cx="303643" cy="3036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368" name="Shape 8368"/>
          <p:cNvSpPr/>
          <p:nvPr/>
        </p:nvSpPr>
        <p:spPr>
          <a:xfrm>
            <a:off x="429531" y="5348635"/>
            <a:ext cx="803145" cy="1178948"/>
          </a:xfrm>
          <a:prstGeom prst="roundRect">
            <a:avLst>
              <a:gd name="adj" fmla="val 9201"/>
            </a:avLst>
          </a:prstGeom>
          <a:solidFill>
            <a:srgbClr val="F7F7F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369" name="Shape 8369"/>
          <p:cNvSpPr/>
          <p:nvPr/>
        </p:nvSpPr>
        <p:spPr>
          <a:xfrm>
            <a:off x="560390" y="5911466"/>
            <a:ext cx="582973" cy="44875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72">
                <a:solidFill>
                  <a:srgbClr val="000000"/>
                </a:solidFill>
                <a:latin typeface="Helvetica Neue Medium"/>
                <a:ea typeface="Helvetica Neue Medium"/>
                <a:cs typeface="Helvetica Neue Medium"/>
                <a:sym typeface="Helvetica Neue Medium"/>
              </a:defRPr>
            </a:lvl1pPr>
          </a:lstStyle>
          <a:p>
            <a:pPr lvl="0">
              <a:defRPr sz="1800" spc="0"/>
            </a:pPr>
            <a:r>
              <a:rPr sz="2400" spc="-72"/>
              <a:t>286</a:t>
            </a:r>
          </a:p>
        </p:txBody>
      </p:sp>
      <p:sp>
        <p:nvSpPr>
          <p:cNvPr id="8370" name="Shape 8370"/>
          <p:cNvSpPr/>
          <p:nvPr/>
        </p:nvSpPr>
        <p:spPr>
          <a:xfrm>
            <a:off x="687355" y="5529202"/>
            <a:ext cx="303643" cy="3036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371" name="Shape 8371"/>
          <p:cNvSpPr/>
          <p:nvPr/>
        </p:nvSpPr>
        <p:spPr>
          <a:xfrm>
            <a:off x="436626" y="8315763"/>
            <a:ext cx="803145" cy="1178948"/>
          </a:xfrm>
          <a:prstGeom prst="roundRect">
            <a:avLst>
              <a:gd name="adj" fmla="val 9201"/>
            </a:avLst>
          </a:prstGeom>
          <a:solidFill>
            <a:srgbClr val="F7F7F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372" name="Shape 8372"/>
          <p:cNvSpPr/>
          <p:nvPr/>
        </p:nvSpPr>
        <p:spPr>
          <a:xfrm>
            <a:off x="567486" y="8878594"/>
            <a:ext cx="582972" cy="44875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72">
                <a:solidFill>
                  <a:srgbClr val="000000"/>
                </a:solidFill>
                <a:latin typeface="Helvetica Neue Medium"/>
                <a:ea typeface="Helvetica Neue Medium"/>
                <a:cs typeface="Helvetica Neue Medium"/>
                <a:sym typeface="Helvetica Neue Medium"/>
              </a:defRPr>
            </a:lvl1pPr>
          </a:lstStyle>
          <a:p>
            <a:pPr lvl="0">
              <a:defRPr sz="1800" spc="0"/>
            </a:pPr>
            <a:r>
              <a:rPr sz="2400" spc="-72"/>
              <a:t>134</a:t>
            </a:r>
          </a:p>
        </p:txBody>
      </p:sp>
      <p:sp>
        <p:nvSpPr>
          <p:cNvPr id="8373" name="Shape 8373"/>
          <p:cNvSpPr/>
          <p:nvPr/>
        </p:nvSpPr>
        <p:spPr>
          <a:xfrm>
            <a:off x="694450" y="8496330"/>
            <a:ext cx="303643" cy="3036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374" name="Shape 8374"/>
          <p:cNvSpPr/>
          <p:nvPr/>
        </p:nvSpPr>
        <p:spPr>
          <a:xfrm>
            <a:off x="437726" y="11289289"/>
            <a:ext cx="803145" cy="1178948"/>
          </a:xfrm>
          <a:prstGeom prst="roundRect">
            <a:avLst>
              <a:gd name="adj" fmla="val 9201"/>
            </a:avLst>
          </a:prstGeom>
          <a:solidFill>
            <a:srgbClr val="F7F7F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375" name="Shape 8375"/>
          <p:cNvSpPr/>
          <p:nvPr/>
        </p:nvSpPr>
        <p:spPr>
          <a:xfrm>
            <a:off x="568586" y="11852119"/>
            <a:ext cx="582972" cy="44875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72">
                <a:solidFill>
                  <a:srgbClr val="000000"/>
                </a:solidFill>
                <a:latin typeface="Helvetica Neue Medium"/>
                <a:ea typeface="Helvetica Neue Medium"/>
                <a:cs typeface="Helvetica Neue Medium"/>
                <a:sym typeface="Helvetica Neue Medium"/>
              </a:defRPr>
            </a:lvl1pPr>
          </a:lstStyle>
          <a:p>
            <a:pPr lvl="0">
              <a:defRPr sz="1800" spc="0"/>
            </a:pPr>
            <a:r>
              <a:rPr sz="2400" spc="-72"/>
              <a:t>131</a:t>
            </a:r>
          </a:p>
        </p:txBody>
      </p:sp>
      <p:sp>
        <p:nvSpPr>
          <p:cNvPr id="8376" name="Shape 8376"/>
          <p:cNvSpPr/>
          <p:nvPr/>
        </p:nvSpPr>
        <p:spPr>
          <a:xfrm>
            <a:off x="695550" y="11469855"/>
            <a:ext cx="303643" cy="3036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377" name="Shape 8377"/>
          <p:cNvSpPr/>
          <p:nvPr/>
        </p:nvSpPr>
        <p:spPr>
          <a:xfrm>
            <a:off x="446509" y="14247905"/>
            <a:ext cx="803145" cy="1178948"/>
          </a:xfrm>
          <a:prstGeom prst="roundRect">
            <a:avLst>
              <a:gd name="adj" fmla="val 9201"/>
            </a:avLst>
          </a:prstGeom>
          <a:solidFill>
            <a:srgbClr val="F7F7F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378" name="Shape 8378"/>
          <p:cNvSpPr/>
          <p:nvPr/>
        </p:nvSpPr>
        <p:spPr>
          <a:xfrm>
            <a:off x="577368" y="14810737"/>
            <a:ext cx="582973" cy="44875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72">
                <a:solidFill>
                  <a:srgbClr val="000000"/>
                </a:solidFill>
                <a:latin typeface="Helvetica Neue Medium"/>
                <a:ea typeface="Helvetica Neue Medium"/>
                <a:cs typeface="Helvetica Neue Medium"/>
                <a:sym typeface="Helvetica Neue Medium"/>
              </a:defRPr>
            </a:lvl1pPr>
          </a:lstStyle>
          <a:p>
            <a:pPr lvl="0">
              <a:defRPr sz="1800" spc="0"/>
            </a:pPr>
            <a:r>
              <a:rPr sz="2400" spc="-72"/>
              <a:t>232</a:t>
            </a:r>
          </a:p>
        </p:txBody>
      </p:sp>
      <p:sp>
        <p:nvSpPr>
          <p:cNvPr id="8379" name="Shape 8379"/>
          <p:cNvSpPr/>
          <p:nvPr/>
        </p:nvSpPr>
        <p:spPr>
          <a:xfrm>
            <a:off x="704333" y="14428472"/>
            <a:ext cx="303643" cy="30364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380" name="Shape 8380"/>
          <p:cNvSpPr/>
          <p:nvPr/>
        </p:nvSpPr>
        <p:spPr>
          <a:xfrm>
            <a:off x="-25400" y="15459653"/>
            <a:ext cx="9550401" cy="1"/>
          </a:xfrm>
          <a:prstGeom prst="line">
            <a:avLst/>
          </a:prstGeom>
          <a:ln w="127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381" name="Shape 8381"/>
          <p:cNvSpPr/>
          <p:nvPr/>
        </p:nvSpPr>
        <p:spPr>
          <a:xfrm>
            <a:off x="-35340" y="15490480"/>
            <a:ext cx="9595680" cy="1480244"/>
          </a:xfrm>
          <a:prstGeom prst="roundRect">
            <a:avLst>
              <a:gd name="adj" fmla="val 0"/>
            </a:avLst>
          </a:prstGeom>
          <a:solidFill>
            <a:srgbClr val="F7F7F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382" name="Shape 8382"/>
          <p:cNvSpPr/>
          <p:nvPr/>
        </p:nvSpPr>
        <p:spPr>
          <a:xfrm>
            <a:off x="558721" y="16451387"/>
            <a:ext cx="1197754" cy="4490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72">
                <a:solidFill>
                  <a:srgbClr val="59AE62"/>
                </a:solidFill>
                <a:latin typeface="+mn-lt"/>
                <a:ea typeface="+mn-ea"/>
                <a:cs typeface="+mn-cs"/>
                <a:sym typeface="Helvetica Neue"/>
              </a:defRPr>
            </a:lvl1pPr>
          </a:lstStyle>
          <a:p>
            <a:pPr lvl="0">
              <a:defRPr sz="1800" spc="0">
                <a:solidFill>
                  <a:srgbClr val="000000"/>
                </a:solidFill>
              </a:defRPr>
            </a:pPr>
            <a:r>
              <a:rPr sz="2400" spc="-72">
                <a:solidFill>
                  <a:srgbClr val="59AE62"/>
                </a:solidFill>
              </a:rPr>
              <a:t>Trending</a:t>
            </a:r>
          </a:p>
        </p:txBody>
      </p:sp>
      <p:sp>
        <p:nvSpPr>
          <p:cNvPr id="8383" name="Shape 8383"/>
          <p:cNvSpPr/>
          <p:nvPr/>
        </p:nvSpPr>
        <p:spPr>
          <a:xfrm>
            <a:off x="3043962" y="16464087"/>
            <a:ext cx="1012436" cy="4490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72">
                <a:solidFill>
                  <a:srgbClr val="A6AAA9"/>
                </a:solidFill>
                <a:latin typeface="+mn-lt"/>
                <a:ea typeface="+mn-ea"/>
                <a:cs typeface="+mn-cs"/>
                <a:sym typeface="Helvetica Neue"/>
              </a:defRPr>
            </a:lvl1pPr>
          </a:lstStyle>
          <a:p>
            <a:pPr lvl="0">
              <a:defRPr sz="1800" spc="0">
                <a:solidFill>
                  <a:srgbClr val="000000"/>
                </a:solidFill>
              </a:defRPr>
            </a:pPr>
            <a:r>
              <a:rPr sz="2400" spc="-72">
                <a:solidFill>
                  <a:srgbClr val="A6AAA9"/>
                </a:solidFill>
              </a:rPr>
              <a:t>Recent</a:t>
            </a:r>
          </a:p>
        </p:txBody>
      </p:sp>
      <p:sp>
        <p:nvSpPr>
          <p:cNvPr id="8384" name="Shape 8384"/>
          <p:cNvSpPr/>
          <p:nvPr/>
        </p:nvSpPr>
        <p:spPr>
          <a:xfrm>
            <a:off x="5082165" y="16451387"/>
            <a:ext cx="1687568" cy="4490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72">
                <a:solidFill>
                  <a:srgbClr val="A6AAA9"/>
                </a:solidFill>
                <a:latin typeface="+mn-lt"/>
                <a:ea typeface="+mn-ea"/>
                <a:cs typeface="+mn-cs"/>
                <a:sym typeface="Helvetica Neue"/>
              </a:defRPr>
            </a:lvl1pPr>
          </a:lstStyle>
          <a:p>
            <a:pPr lvl="0">
              <a:defRPr sz="1800" spc="0">
                <a:solidFill>
                  <a:srgbClr val="000000"/>
                </a:solidFill>
              </a:defRPr>
            </a:pPr>
            <a:r>
              <a:rPr sz="2400" spc="-72">
                <a:solidFill>
                  <a:srgbClr val="A6AAA9"/>
                </a:solidFill>
              </a:rPr>
              <a:t>Notifications</a:t>
            </a:r>
          </a:p>
        </p:txBody>
      </p:sp>
      <p:sp>
        <p:nvSpPr>
          <p:cNvPr id="8385" name="Shape 8385"/>
          <p:cNvSpPr/>
          <p:nvPr/>
        </p:nvSpPr>
        <p:spPr>
          <a:xfrm>
            <a:off x="7858999" y="16457715"/>
            <a:ext cx="895698" cy="449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72">
                <a:solidFill>
                  <a:srgbClr val="A6AAA9"/>
                </a:solidFill>
                <a:latin typeface="+mn-lt"/>
                <a:ea typeface="+mn-ea"/>
                <a:cs typeface="+mn-cs"/>
                <a:sym typeface="Helvetica Neue"/>
              </a:defRPr>
            </a:lvl1pPr>
          </a:lstStyle>
          <a:p>
            <a:pPr lvl="0">
              <a:defRPr sz="1800" spc="0">
                <a:solidFill>
                  <a:srgbClr val="000000"/>
                </a:solidFill>
              </a:defRPr>
            </a:pPr>
            <a:r>
              <a:rPr sz="2400" spc="-72">
                <a:solidFill>
                  <a:srgbClr val="A6AAA9"/>
                </a:solidFill>
              </a:rPr>
              <a:t>Profile</a:t>
            </a:r>
          </a:p>
        </p:txBody>
      </p:sp>
      <p:sp>
        <p:nvSpPr>
          <p:cNvPr id="8386" name="Shape 8386"/>
          <p:cNvSpPr/>
          <p:nvPr/>
        </p:nvSpPr>
        <p:spPr>
          <a:xfrm>
            <a:off x="840180" y="15714997"/>
            <a:ext cx="634836" cy="6348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8389" name="Group 8389"/>
          <p:cNvGrpSpPr/>
          <p:nvPr/>
        </p:nvGrpSpPr>
        <p:grpSpPr>
          <a:xfrm rot="8074318">
            <a:off x="1026156" y="15898917"/>
            <a:ext cx="311055" cy="275033"/>
            <a:chOff x="0" y="0"/>
            <a:chExt cx="311053" cy="275032"/>
          </a:xfrm>
        </p:grpSpPr>
        <p:sp>
          <p:nvSpPr>
            <p:cNvPr id="8387" name="Shape 8387"/>
            <p:cNvSpPr/>
            <p:nvPr/>
          </p:nvSpPr>
          <p:spPr>
            <a:xfrm>
              <a:off x="20194" y="138428"/>
              <a:ext cx="290860" cy="1"/>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8388" name="Shape 8388"/>
            <p:cNvSpPr/>
            <p:nvPr/>
          </p:nvSpPr>
          <p:spPr>
            <a:xfrm rot="16200000">
              <a:off x="-67641" y="67640"/>
              <a:ext cx="275033" cy="139752"/>
            </a:xfrm>
            <a:custGeom>
              <a:avLst/>
              <a:gdLst/>
              <a:ahLst/>
              <a:cxnLst>
                <a:cxn ang="0">
                  <a:pos x="wd2" y="hd2"/>
                </a:cxn>
                <a:cxn ang="5400000">
                  <a:pos x="wd2" y="hd2"/>
                </a:cxn>
                <a:cxn ang="10800000">
                  <a:pos x="wd2" y="hd2"/>
                </a:cxn>
                <a:cxn ang="16200000">
                  <a:pos x="wd2" y="hd2"/>
                </a:cxn>
              </a:cxnLst>
              <a:rect l="0" t="0" r="r" b="b"/>
              <a:pathLst>
                <a:path w="21600" h="21600" extrusionOk="0">
                  <a:moveTo>
                    <a:pt x="0" y="21067"/>
                  </a:moveTo>
                  <a:lnTo>
                    <a:pt x="10893" y="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8390" name="Shape 8390"/>
          <p:cNvSpPr/>
          <p:nvPr/>
        </p:nvSpPr>
        <p:spPr>
          <a:xfrm>
            <a:off x="3232762" y="15706369"/>
            <a:ext cx="634836" cy="6348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391" name="Shape 8391"/>
          <p:cNvSpPr/>
          <p:nvPr/>
        </p:nvSpPr>
        <p:spPr>
          <a:xfrm rot="13459232">
            <a:off x="3488309" y="15907176"/>
            <a:ext cx="244356" cy="139752"/>
          </a:xfrm>
          <a:custGeom>
            <a:avLst/>
            <a:gdLst/>
            <a:ahLst/>
            <a:cxnLst>
              <a:cxn ang="0">
                <a:pos x="wd2" y="hd2"/>
              </a:cxn>
              <a:cxn ang="5400000">
                <a:pos x="wd2" y="hd2"/>
              </a:cxn>
              <a:cxn ang="10800000">
                <a:pos x="wd2" y="hd2"/>
              </a:cxn>
              <a:cxn ang="16200000">
                <a:pos x="wd2" y="hd2"/>
              </a:cxn>
            </a:cxnLst>
            <a:rect l="0" t="0" r="r" b="b"/>
            <a:pathLst>
              <a:path w="21600" h="21600" extrusionOk="0">
                <a:moveTo>
                  <a:pt x="0" y="16436"/>
                </a:moveTo>
                <a:lnTo>
                  <a:pt x="9549" y="0"/>
                </a:lnTo>
                <a:lnTo>
                  <a:pt x="21600" y="21600"/>
                </a:lnTo>
              </a:path>
            </a:pathLst>
          </a:custGeom>
          <a:ln w="254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392" name="Shape 8392"/>
          <p:cNvSpPr/>
          <p:nvPr/>
        </p:nvSpPr>
        <p:spPr>
          <a:xfrm>
            <a:off x="5608531" y="15712659"/>
            <a:ext cx="634836" cy="6348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393" name="Shape 8393"/>
          <p:cNvSpPr/>
          <p:nvPr/>
        </p:nvSpPr>
        <p:spPr>
          <a:xfrm rot="13459232">
            <a:off x="5880312" y="15872045"/>
            <a:ext cx="119786" cy="297038"/>
          </a:xfrm>
          <a:custGeom>
            <a:avLst/>
            <a:gdLst/>
            <a:ahLst/>
            <a:cxnLst>
              <a:cxn ang="0">
                <a:pos x="wd2" y="hd2"/>
              </a:cxn>
              <a:cxn ang="5400000">
                <a:pos x="wd2" y="hd2"/>
              </a:cxn>
              <a:cxn ang="10800000">
                <a:pos x="wd2" y="hd2"/>
              </a:cxn>
              <a:cxn ang="16200000">
                <a:pos x="wd2" y="hd2"/>
              </a:cxn>
            </a:cxnLst>
            <a:rect l="0" t="0" r="r" b="b"/>
            <a:pathLst>
              <a:path w="21600" h="21600" extrusionOk="0">
                <a:moveTo>
                  <a:pt x="411" y="0"/>
                </a:moveTo>
                <a:lnTo>
                  <a:pt x="0" y="14758"/>
                </a:lnTo>
                <a:lnTo>
                  <a:pt x="21600" y="6679"/>
                </a:lnTo>
                <a:lnTo>
                  <a:pt x="21238" y="21600"/>
                </a:lnTo>
              </a:path>
            </a:pathLst>
          </a:custGeom>
          <a:ln w="254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394" name="Shape 8394"/>
          <p:cNvSpPr/>
          <p:nvPr/>
        </p:nvSpPr>
        <p:spPr>
          <a:xfrm>
            <a:off x="8008132" y="15712659"/>
            <a:ext cx="634836" cy="6348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395" name="Shape 8395"/>
          <p:cNvSpPr/>
          <p:nvPr/>
        </p:nvSpPr>
        <p:spPr>
          <a:xfrm rot="13459232">
            <a:off x="8269823" y="16013766"/>
            <a:ext cx="126580" cy="128672"/>
          </a:xfrm>
          <a:custGeom>
            <a:avLst/>
            <a:gdLst/>
            <a:ahLst/>
            <a:cxnLst>
              <a:cxn ang="0">
                <a:pos x="wd2" y="hd2"/>
              </a:cxn>
              <a:cxn ang="5400000">
                <a:pos x="wd2" y="hd2"/>
              </a:cxn>
              <a:cxn ang="10800000">
                <a:pos x="wd2" y="hd2"/>
              </a:cxn>
              <a:cxn ang="16200000">
                <a:pos x="wd2" y="hd2"/>
              </a:cxn>
            </a:cxnLst>
            <a:rect l="0" t="0" r="r" b="b"/>
            <a:pathLst>
              <a:path w="20929" h="21103" extrusionOk="0">
                <a:moveTo>
                  <a:pt x="200" y="21103"/>
                </a:moveTo>
                <a:cubicBezTo>
                  <a:pt x="-671" y="15297"/>
                  <a:pt x="1341" y="9433"/>
                  <a:pt x="5618" y="5308"/>
                </a:cubicBezTo>
                <a:cubicBezTo>
                  <a:pt x="9658" y="1413"/>
                  <a:pt x="15283" y="-497"/>
                  <a:pt x="20929" y="110"/>
                </a:cubicBezTo>
              </a:path>
            </a:pathLst>
          </a:custGeom>
          <a:ln w="254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396" name="Shape 8396"/>
          <p:cNvSpPr/>
          <p:nvPr/>
        </p:nvSpPr>
        <p:spPr>
          <a:xfrm>
            <a:off x="8243427" y="15952843"/>
            <a:ext cx="41836" cy="418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397" name="Shape 8397"/>
          <p:cNvSpPr/>
          <p:nvPr/>
        </p:nvSpPr>
        <p:spPr>
          <a:xfrm>
            <a:off x="8370427" y="15952843"/>
            <a:ext cx="41836" cy="418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8420" name="Group 8420"/>
          <p:cNvGrpSpPr/>
          <p:nvPr/>
        </p:nvGrpSpPr>
        <p:grpSpPr>
          <a:xfrm>
            <a:off x="193476" y="30582"/>
            <a:ext cx="9163448" cy="506015"/>
            <a:chOff x="0" y="0"/>
            <a:chExt cx="9163446" cy="506013"/>
          </a:xfrm>
        </p:grpSpPr>
        <p:sp>
          <p:nvSpPr>
            <p:cNvPr id="8398" name="Shape 8398"/>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399" name="Shape 8399"/>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400" name="Shape 8400"/>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401" name="Shape 8401"/>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402" name="Shape 8402"/>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8403" name="Shape 8403"/>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8404" name="Shape 8404"/>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405" name="Shape 8405"/>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406" name="Shape 8406"/>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8412" name="Group 8412"/>
            <p:cNvGrpSpPr/>
            <p:nvPr/>
          </p:nvGrpSpPr>
          <p:grpSpPr>
            <a:xfrm>
              <a:off x="3364293" y="141349"/>
              <a:ext cx="319332" cy="248462"/>
              <a:chOff x="0" y="0"/>
              <a:chExt cx="319330" cy="248461"/>
            </a:xfrm>
          </p:grpSpPr>
          <p:sp>
            <p:nvSpPr>
              <p:cNvPr id="8407" name="Shape 8407"/>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8411" name="Group 8411"/>
              <p:cNvGrpSpPr/>
              <p:nvPr/>
            </p:nvGrpSpPr>
            <p:grpSpPr>
              <a:xfrm>
                <a:off x="0" y="0"/>
                <a:ext cx="319331" cy="248462"/>
                <a:chOff x="0" y="0"/>
                <a:chExt cx="319330" cy="248461"/>
              </a:xfrm>
            </p:grpSpPr>
            <p:sp>
              <p:nvSpPr>
                <p:cNvPr id="8408" name="Shape 8408"/>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8409" name="Shape 8409"/>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410" name="Shape 8410"/>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8413" name="Shape 8413"/>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414" name="Shape 8414"/>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8415" name="Shape 8415"/>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416" name="Shape 8416"/>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417" name="Shape 8417"/>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8418" name="Shape 8418"/>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419" name="Shape 8419"/>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22" name="Shape 8422"/>
          <p:cNvSpPr/>
          <p:nvPr/>
        </p:nvSpPr>
        <p:spPr>
          <a:xfrm>
            <a:off x="-16364" y="1930348"/>
            <a:ext cx="9550401" cy="1"/>
          </a:xfrm>
          <a:prstGeom prst="line">
            <a:avLst/>
          </a:prstGeom>
          <a:ln w="12700">
            <a:solidFill>
              <a:srgbClr val="A6AAA9">
                <a:alpha val="69730"/>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423" name="Shape 8423"/>
          <p:cNvSpPr/>
          <p:nvPr/>
        </p:nvSpPr>
        <p:spPr>
          <a:xfrm rot="10800000" flipH="1">
            <a:off x="318542" y="983755"/>
            <a:ext cx="289555" cy="5597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59AE62"/>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8424" name="Shape 8424"/>
          <p:cNvSpPr/>
          <p:nvPr/>
        </p:nvSpPr>
        <p:spPr>
          <a:xfrm>
            <a:off x="1894412" y="899673"/>
            <a:ext cx="5736176"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6">
                <a:solidFill>
                  <a:srgbClr val="59AE62"/>
                </a:solidFill>
                <a:latin typeface="Open Sans"/>
                <a:ea typeface="Open Sans"/>
                <a:cs typeface="Open Sans"/>
                <a:sym typeface="Open Sans"/>
              </a:defRPr>
            </a:lvl1pPr>
          </a:lstStyle>
          <a:p>
            <a:pPr lvl="0">
              <a:defRPr sz="1800" b="0" spc="0">
                <a:solidFill>
                  <a:srgbClr val="000000"/>
                </a:solidFill>
              </a:defRPr>
            </a:pPr>
            <a:r>
              <a:rPr sz="3600" b="1" spc="-36">
                <a:solidFill>
                  <a:srgbClr val="59AE62"/>
                </a:solidFill>
              </a:rPr>
              <a:t>Comb the Beach: Accents</a:t>
            </a:r>
          </a:p>
        </p:txBody>
      </p:sp>
      <p:sp>
        <p:nvSpPr>
          <p:cNvPr id="8425" name="Shape 8425"/>
          <p:cNvSpPr/>
          <p:nvPr/>
        </p:nvSpPr>
        <p:spPr>
          <a:xfrm>
            <a:off x="8429028" y="966834"/>
            <a:ext cx="158193" cy="152135"/>
          </a:xfrm>
          <a:prstGeom prst="rect">
            <a:avLst/>
          </a:prstGeom>
          <a:ln w="25400">
            <a:solidFill>
              <a:srgbClr val="59AE62"/>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26" name="Shape 8426"/>
          <p:cNvSpPr/>
          <p:nvPr/>
        </p:nvSpPr>
        <p:spPr>
          <a:xfrm>
            <a:off x="8429028" y="1179405"/>
            <a:ext cx="158193" cy="152135"/>
          </a:xfrm>
          <a:prstGeom prst="rect">
            <a:avLst/>
          </a:prstGeom>
          <a:ln w="25400">
            <a:solidFill>
              <a:srgbClr val="59AE62"/>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27" name="Shape 8427"/>
          <p:cNvSpPr/>
          <p:nvPr/>
        </p:nvSpPr>
        <p:spPr>
          <a:xfrm>
            <a:off x="8429028" y="1391975"/>
            <a:ext cx="158193" cy="152135"/>
          </a:xfrm>
          <a:prstGeom prst="rect">
            <a:avLst/>
          </a:prstGeom>
          <a:ln w="25400">
            <a:solidFill>
              <a:srgbClr val="59AE62"/>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28" name="Shape 8428"/>
          <p:cNvSpPr/>
          <p:nvPr/>
        </p:nvSpPr>
        <p:spPr>
          <a:xfrm>
            <a:off x="8634071" y="966834"/>
            <a:ext cx="158192" cy="152135"/>
          </a:xfrm>
          <a:prstGeom prst="rect">
            <a:avLst/>
          </a:prstGeom>
          <a:ln w="25400">
            <a:solidFill>
              <a:srgbClr val="59AE62"/>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29" name="Shape 8429"/>
          <p:cNvSpPr/>
          <p:nvPr/>
        </p:nvSpPr>
        <p:spPr>
          <a:xfrm>
            <a:off x="8634071" y="1179405"/>
            <a:ext cx="158192" cy="152135"/>
          </a:xfrm>
          <a:prstGeom prst="rect">
            <a:avLst/>
          </a:prstGeom>
          <a:ln w="25400">
            <a:solidFill>
              <a:srgbClr val="59AE62"/>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30" name="Shape 8430"/>
          <p:cNvSpPr/>
          <p:nvPr/>
        </p:nvSpPr>
        <p:spPr>
          <a:xfrm>
            <a:off x="8634071" y="1391975"/>
            <a:ext cx="158192" cy="152135"/>
          </a:xfrm>
          <a:prstGeom prst="rect">
            <a:avLst/>
          </a:prstGeom>
          <a:ln w="25400">
            <a:solidFill>
              <a:srgbClr val="59AE62"/>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31" name="Shape 8431"/>
          <p:cNvSpPr/>
          <p:nvPr/>
        </p:nvSpPr>
        <p:spPr>
          <a:xfrm>
            <a:off x="8839113" y="966834"/>
            <a:ext cx="158192" cy="152135"/>
          </a:xfrm>
          <a:prstGeom prst="rect">
            <a:avLst/>
          </a:prstGeom>
          <a:ln w="25400">
            <a:solidFill>
              <a:srgbClr val="59AE62"/>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32" name="Shape 8432"/>
          <p:cNvSpPr/>
          <p:nvPr/>
        </p:nvSpPr>
        <p:spPr>
          <a:xfrm>
            <a:off x="8839113" y="1179405"/>
            <a:ext cx="158192" cy="152135"/>
          </a:xfrm>
          <a:prstGeom prst="rect">
            <a:avLst/>
          </a:prstGeom>
          <a:ln w="25400">
            <a:solidFill>
              <a:srgbClr val="59AE62"/>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33" name="Shape 8433"/>
          <p:cNvSpPr/>
          <p:nvPr/>
        </p:nvSpPr>
        <p:spPr>
          <a:xfrm>
            <a:off x="8839113" y="1391975"/>
            <a:ext cx="158192" cy="152135"/>
          </a:xfrm>
          <a:prstGeom prst="rect">
            <a:avLst/>
          </a:prstGeom>
          <a:ln w="25400">
            <a:solidFill>
              <a:srgbClr val="59AE62"/>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34" name="Shape 8434"/>
          <p:cNvSpPr/>
          <p:nvPr/>
        </p:nvSpPr>
        <p:spPr>
          <a:xfrm>
            <a:off x="259937" y="2315424"/>
            <a:ext cx="4165744"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defRPr sz="1800">
                <a:solidFill>
                  <a:srgbClr val="000000"/>
                </a:solidFill>
              </a:defRPr>
            </a:pPr>
            <a:r>
              <a:rPr sz="3000" spc="-30">
                <a:solidFill>
                  <a:srgbClr val="53585F"/>
                </a:solidFill>
                <a:latin typeface="+mn-lt"/>
                <a:ea typeface="+mn-ea"/>
                <a:cs typeface="+mn-cs"/>
                <a:sym typeface="Helvetica Neue"/>
              </a:rPr>
              <a:t>Ends in</a:t>
            </a:r>
            <a:r>
              <a:rPr sz="3000" b="1" spc="-30">
                <a:solidFill>
                  <a:srgbClr val="53585F"/>
                </a:solidFill>
                <a:latin typeface="+mn-lt"/>
                <a:ea typeface="+mn-ea"/>
                <a:cs typeface="+mn-cs"/>
                <a:sym typeface="Helvetica Neue"/>
              </a:rPr>
              <a:t> 2 DAYS 21 HRS</a:t>
            </a:r>
          </a:p>
        </p:txBody>
      </p:sp>
      <p:sp>
        <p:nvSpPr>
          <p:cNvPr id="8435" name="Shape 8435"/>
          <p:cNvSpPr/>
          <p:nvPr/>
        </p:nvSpPr>
        <p:spPr>
          <a:xfrm>
            <a:off x="6666473" y="2321582"/>
            <a:ext cx="1779541"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30">
                <a:solidFill>
                  <a:srgbClr val="53585F"/>
                </a:solidFill>
                <a:latin typeface="+mn-lt"/>
                <a:ea typeface="+mn-ea"/>
                <a:cs typeface="+mn-cs"/>
                <a:sym typeface="Helvetica Neue"/>
              </a:defRPr>
            </a:lvl1pPr>
          </a:lstStyle>
          <a:p>
            <a:pPr lvl="0">
              <a:defRPr sz="1800" spc="0">
                <a:solidFill>
                  <a:srgbClr val="000000"/>
                </a:solidFill>
              </a:defRPr>
            </a:pPr>
            <a:r>
              <a:rPr sz="3000" spc="-30">
                <a:solidFill>
                  <a:srgbClr val="53585F"/>
                </a:solidFill>
              </a:rPr>
              <a:t>Lookbook</a:t>
            </a:r>
          </a:p>
        </p:txBody>
      </p:sp>
      <p:sp>
        <p:nvSpPr>
          <p:cNvPr id="8436" name="Shape 8436"/>
          <p:cNvSpPr/>
          <p:nvPr/>
        </p:nvSpPr>
        <p:spPr>
          <a:xfrm>
            <a:off x="8735671" y="2389234"/>
            <a:ext cx="365076" cy="291897"/>
          </a:xfrm>
          <a:prstGeom prst="rect">
            <a:avLst/>
          </a:pr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37" name="Shape 8437"/>
          <p:cNvSpPr/>
          <p:nvPr/>
        </p:nvSpPr>
        <p:spPr>
          <a:xfrm rot="18900000">
            <a:off x="8786276" y="2539328"/>
            <a:ext cx="485047" cy="291745"/>
          </a:xfrm>
          <a:custGeom>
            <a:avLst/>
            <a:gdLst/>
            <a:ahLst/>
            <a:cxnLst>
              <a:cxn ang="0">
                <a:pos x="wd2" y="hd2"/>
              </a:cxn>
              <a:cxn ang="5400000">
                <a:pos x="wd2" y="hd2"/>
              </a:cxn>
              <a:cxn ang="10800000">
                <a:pos x="wd2" y="hd2"/>
              </a:cxn>
              <a:cxn ang="16200000">
                <a:pos x="wd2" y="hd2"/>
              </a:cxn>
            </a:cxnLst>
            <a:rect l="0" t="0" r="r" b="b"/>
            <a:pathLst>
              <a:path w="21600" h="21600" extrusionOk="0">
                <a:moveTo>
                  <a:pt x="905" y="0"/>
                </a:moveTo>
                <a:lnTo>
                  <a:pt x="0" y="1469"/>
                </a:lnTo>
                <a:lnTo>
                  <a:pt x="11287" y="21600"/>
                </a:lnTo>
                <a:lnTo>
                  <a:pt x="21600" y="6802"/>
                </a:lnTo>
                <a:lnTo>
                  <a:pt x="20721" y="5354"/>
                </a:lnTo>
              </a:path>
            </a:pathLst>
          </a:custGeom>
          <a:ln w="254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438" name="Shape 8438"/>
          <p:cNvSpPr/>
          <p:nvPr/>
        </p:nvSpPr>
        <p:spPr>
          <a:xfrm rot="18900000">
            <a:off x="8861185" y="2614425"/>
            <a:ext cx="474515" cy="304041"/>
          </a:xfrm>
          <a:custGeom>
            <a:avLst/>
            <a:gdLst/>
            <a:ahLst/>
            <a:cxnLst>
              <a:cxn ang="0">
                <a:pos x="wd2" y="hd2"/>
              </a:cxn>
              <a:cxn ang="5400000">
                <a:pos x="wd2" y="hd2"/>
              </a:cxn>
              <a:cxn ang="10800000">
                <a:pos x="wd2" y="hd2"/>
              </a:cxn>
              <a:cxn ang="16200000">
                <a:pos x="wd2" y="hd2"/>
              </a:cxn>
            </a:cxnLst>
            <a:rect l="0" t="0" r="r" b="b"/>
            <a:pathLst>
              <a:path w="21600" h="21600" extrusionOk="0">
                <a:moveTo>
                  <a:pt x="1086" y="0"/>
                </a:moveTo>
                <a:lnTo>
                  <a:pt x="0" y="1174"/>
                </a:lnTo>
                <a:lnTo>
                  <a:pt x="10676" y="21600"/>
                </a:lnTo>
                <a:lnTo>
                  <a:pt x="21600" y="7996"/>
                </a:lnTo>
                <a:lnTo>
                  <a:pt x="20701" y="6607"/>
                </a:lnTo>
              </a:path>
            </a:pathLst>
          </a:custGeom>
          <a:ln w="254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439" name="Shape 8439"/>
          <p:cNvSpPr/>
          <p:nvPr/>
        </p:nvSpPr>
        <p:spPr>
          <a:xfrm>
            <a:off x="9365004" y="1993244"/>
            <a:ext cx="72674" cy="1083877"/>
          </a:xfrm>
          <a:prstGeom prst="roundRect">
            <a:avLst>
              <a:gd name="adj" fmla="val 50000"/>
            </a:avLst>
          </a:prstGeom>
          <a:solidFill>
            <a:srgbClr val="A6AAA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40" name="Shape 8440"/>
          <p:cNvSpPr/>
          <p:nvPr/>
        </p:nvSpPr>
        <p:spPr>
          <a:xfrm>
            <a:off x="-25400" y="3267206"/>
            <a:ext cx="9550401" cy="1"/>
          </a:xfrm>
          <a:prstGeom prst="line">
            <a:avLst/>
          </a:prstGeom>
          <a:ln w="254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441" name="Shape 8441"/>
          <p:cNvSpPr/>
          <p:nvPr/>
        </p:nvSpPr>
        <p:spPr>
          <a:xfrm>
            <a:off x="445365" y="5551549"/>
            <a:ext cx="9068735" cy="1"/>
          </a:xfrm>
          <a:prstGeom prst="line">
            <a:avLst/>
          </a:prstGeom>
          <a:ln w="12700">
            <a:solidFill>
              <a:srgbClr val="DCDEE0">
                <a:alpha val="69730"/>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442" name="Shape 8442"/>
          <p:cNvSpPr/>
          <p:nvPr/>
        </p:nvSpPr>
        <p:spPr>
          <a:xfrm>
            <a:off x="445365" y="8085602"/>
            <a:ext cx="9068735" cy="1"/>
          </a:xfrm>
          <a:prstGeom prst="line">
            <a:avLst/>
          </a:prstGeom>
          <a:ln w="12700">
            <a:solidFill>
              <a:srgbClr val="DCDEE0">
                <a:alpha val="69730"/>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443" name="Shape 8443"/>
          <p:cNvSpPr/>
          <p:nvPr/>
        </p:nvSpPr>
        <p:spPr>
          <a:xfrm>
            <a:off x="445365" y="10598505"/>
            <a:ext cx="9068735" cy="1"/>
          </a:xfrm>
          <a:prstGeom prst="line">
            <a:avLst/>
          </a:prstGeom>
          <a:ln w="12700">
            <a:solidFill>
              <a:srgbClr val="DCDEE0">
                <a:alpha val="69730"/>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444" name="Shape 8444"/>
          <p:cNvSpPr/>
          <p:nvPr/>
        </p:nvSpPr>
        <p:spPr>
          <a:xfrm>
            <a:off x="445365" y="13107156"/>
            <a:ext cx="9068735" cy="1"/>
          </a:xfrm>
          <a:prstGeom prst="line">
            <a:avLst/>
          </a:prstGeom>
          <a:ln w="12700">
            <a:solidFill>
              <a:srgbClr val="DCDEE0">
                <a:alpha val="69730"/>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445" name="Shape 8445"/>
          <p:cNvSpPr/>
          <p:nvPr/>
        </p:nvSpPr>
        <p:spPr>
          <a:xfrm>
            <a:off x="2693133" y="3412850"/>
            <a:ext cx="6175379" cy="1802499"/>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3800" spc="-38">
                <a:latin typeface="+mn-lt"/>
                <a:ea typeface="+mn-ea"/>
                <a:cs typeface="+mn-cs"/>
                <a:sym typeface="Helvetica Neue"/>
              </a:rPr>
              <a:t>Murano Glass White Collection</a:t>
            </a:r>
          </a:p>
          <a:p>
            <a:pPr lvl="0" algn="l">
              <a:defRPr sz="1800">
                <a:solidFill>
                  <a:srgbClr val="000000"/>
                </a:solidFill>
              </a:defRPr>
            </a:pPr>
            <a:r>
              <a:rPr sz="3800" b="1" spc="-38">
                <a:latin typeface="+mn-lt"/>
                <a:ea typeface="+mn-ea"/>
                <a:cs typeface="+mn-cs"/>
                <a:sym typeface="Helvetica Neue"/>
              </a:rPr>
              <a:t>$53.95 </a:t>
            </a:r>
            <a:r>
              <a:rPr sz="3800" strike="sngStrike" spc="-38">
                <a:solidFill>
                  <a:srgbClr val="A6AAA9"/>
                </a:solidFill>
                <a:latin typeface="+mn-lt"/>
                <a:ea typeface="+mn-ea"/>
                <a:cs typeface="+mn-cs"/>
                <a:sym typeface="Helvetica Neue"/>
              </a:rPr>
              <a:t>$139.99</a:t>
            </a:r>
          </a:p>
        </p:txBody>
      </p:sp>
      <p:sp>
        <p:nvSpPr>
          <p:cNvPr id="8446" name="Shape 8446"/>
          <p:cNvSpPr/>
          <p:nvPr/>
        </p:nvSpPr>
        <p:spPr>
          <a:xfrm rot="10800000">
            <a:off x="8944417" y="4110339"/>
            <a:ext cx="161558" cy="35672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solidFill>
            <a:srgbClr val="FFFFFF"/>
          </a:solidFill>
          <a:ln w="101600">
            <a:solidFill>
              <a:srgbClr val="59AE62"/>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8447" name="Shape 8447"/>
          <p:cNvSpPr/>
          <p:nvPr/>
        </p:nvSpPr>
        <p:spPr>
          <a:xfrm rot="10800000">
            <a:off x="8944417" y="6644392"/>
            <a:ext cx="161558" cy="35672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101600">
            <a:solidFill>
              <a:srgbClr val="59AE62"/>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8448" name="Shape 8448"/>
          <p:cNvSpPr/>
          <p:nvPr/>
        </p:nvSpPr>
        <p:spPr>
          <a:xfrm rot="10800000">
            <a:off x="8944417" y="9153044"/>
            <a:ext cx="161558" cy="3567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101600">
            <a:solidFill>
              <a:srgbClr val="59AE62"/>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8449" name="Shape 8449"/>
          <p:cNvSpPr/>
          <p:nvPr/>
        </p:nvSpPr>
        <p:spPr>
          <a:xfrm rot="10800000">
            <a:off x="8944417" y="11687096"/>
            <a:ext cx="161558" cy="3567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101600">
            <a:solidFill>
              <a:srgbClr val="59AE62"/>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8450" name="Shape 8450"/>
          <p:cNvSpPr/>
          <p:nvPr/>
        </p:nvSpPr>
        <p:spPr>
          <a:xfrm rot="10800000">
            <a:off x="8944417" y="14208448"/>
            <a:ext cx="161558" cy="3567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101600">
            <a:solidFill>
              <a:srgbClr val="59AE62"/>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8451" name="Shape 8451"/>
          <p:cNvSpPr/>
          <p:nvPr/>
        </p:nvSpPr>
        <p:spPr>
          <a:xfrm>
            <a:off x="2693133" y="6215702"/>
            <a:ext cx="6175379" cy="1230999"/>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3800" spc="-38">
                <a:latin typeface="+mn-lt"/>
                <a:ea typeface="+mn-ea"/>
                <a:cs typeface="+mn-cs"/>
                <a:sym typeface="Helvetica Neue"/>
              </a:rPr>
              <a:t>Mini Cookie Box</a:t>
            </a:r>
          </a:p>
          <a:p>
            <a:pPr lvl="0" algn="l">
              <a:defRPr sz="1800">
                <a:solidFill>
                  <a:srgbClr val="000000"/>
                </a:solidFill>
              </a:defRPr>
            </a:pPr>
            <a:r>
              <a:rPr sz="3800" b="1" spc="-38">
                <a:latin typeface="+mn-lt"/>
                <a:ea typeface="+mn-ea"/>
                <a:cs typeface="+mn-cs"/>
                <a:sym typeface="Helvetica Neue"/>
              </a:rPr>
              <a:t>$53.95 </a:t>
            </a:r>
            <a:r>
              <a:rPr sz="3800" strike="sngStrike" spc="-38">
                <a:solidFill>
                  <a:srgbClr val="A6AAA9"/>
                </a:solidFill>
                <a:latin typeface="+mn-lt"/>
                <a:ea typeface="+mn-ea"/>
                <a:cs typeface="+mn-cs"/>
                <a:sym typeface="Helvetica Neue"/>
              </a:rPr>
              <a:t>$139.99</a:t>
            </a:r>
          </a:p>
        </p:txBody>
      </p:sp>
      <p:sp>
        <p:nvSpPr>
          <p:cNvPr id="8452" name="Shape 8452"/>
          <p:cNvSpPr/>
          <p:nvPr/>
        </p:nvSpPr>
        <p:spPr>
          <a:xfrm>
            <a:off x="2693133" y="8745505"/>
            <a:ext cx="5947521" cy="1230999"/>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3800" spc="-38">
                <a:latin typeface="+mn-lt"/>
                <a:ea typeface="+mn-ea"/>
                <a:cs typeface="+mn-cs"/>
                <a:sym typeface="Helvetica Neue"/>
              </a:rPr>
              <a:t>Raindeer Pottery Prints I</a:t>
            </a:r>
          </a:p>
          <a:p>
            <a:pPr lvl="0" algn="l">
              <a:defRPr sz="1800">
                <a:solidFill>
                  <a:srgbClr val="000000"/>
                </a:solidFill>
              </a:defRPr>
            </a:pPr>
            <a:r>
              <a:rPr sz="3800" b="1" spc="-38">
                <a:latin typeface="+mn-lt"/>
                <a:ea typeface="+mn-ea"/>
                <a:cs typeface="+mn-cs"/>
                <a:sym typeface="Helvetica Neue"/>
              </a:rPr>
              <a:t>$53.95 </a:t>
            </a:r>
            <a:r>
              <a:rPr sz="3800" strike="sngStrike" spc="-38">
                <a:solidFill>
                  <a:srgbClr val="A6AAA9"/>
                </a:solidFill>
                <a:latin typeface="+mn-lt"/>
                <a:ea typeface="+mn-ea"/>
                <a:cs typeface="+mn-cs"/>
                <a:sym typeface="Helvetica Neue"/>
              </a:rPr>
              <a:t>$139.99</a:t>
            </a:r>
          </a:p>
        </p:txBody>
      </p:sp>
      <p:sp>
        <p:nvSpPr>
          <p:cNvPr id="8453" name="Shape 8453"/>
          <p:cNvSpPr/>
          <p:nvPr/>
        </p:nvSpPr>
        <p:spPr>
          <a:xfrm>
            <a:off x="2693133" y="11249957"/>
            <a:ext cx="5947521" cy="1230999"/>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3800" spc="-38">
                <a:latin typeface="+mn-lt"/>
                <a:ea typeface="+mn-ea"/>
                <a:cs typeface="+mn-cs"/>
                <a:sym typeface="Helvetica Neue"/>
              </a:rPr>
              <a:t>Heart Wreath with Ribbon I</a:t>
            </a:r>
          </a:p>
          <a:p>
            <a:pPr lvl="0" algn="l">
              <a:defRPr sz="1800">
                <a:solidFill>
                  <a:srgbClr val="000000"/>
                </a:solidFill>
              </a:defRPr>
            </a:pPr>
            <a:r>
              <a:rPr sz="3800" b="1" spc="-38">
                <a:latin typeface="+mn-lt"/>
                <a:ea typeface="+mn-ea"/>
                <a:cs typeface="+mn-cs"/>
                <a:sym typeface="Helvetica Neue"/>
              </a:rPr>
              <a:t>$43.95 </a:t>
            </a:r>
            <a:r>
              <a:rPr sz="3800" strike="sngStrike" spc="-38">
                <a:solidFill>
                  <a:srgbClr val="A6AAA9"/>
                </a:solidFill>
                <a:latin typeface="+mn-lt"/>
                <a:ea typeface="+mn-ea"/>
                <a:cs typeface="+mn-cs"/>
                <a:sym typeface="Helvetica Neue"/>
              </a:rPr>
              <a:t>$71.50</a:t>
            </a:r>
          </a:p>
        </p:txBody>
      </p:sp>
      <p:sp>
        <p:nvSpPr>
          <p:cNvPr id="8454" name="Shape 8454"/>
          <p:cNvSpPr/>
          <p:nvPr/>
        </p:nvSpPr>
        <p:spPr>
          <a:xfrm>
            <a:off x="2693133" y="13485559"/>
            <a:ext cx="5947521" cy="1802499"/>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3800" spc="-38">
                <a:latin typeface="+mn-lt"/>
                <a:ea typeface="+mn-ea"/>
                <a:cs typeface="+mn-cs"/>
                <a:sym typeface="Helvetica Neue"/>
              </a:rPr>
              <a:t>Pine Cone Arrangement in Pots</a:t>
            </a:r>
          </a:p>
          <a:p>
            <a:pPr lvl="0" algn="l">
              <a:defRPr sz="1800">
                <a:solidFill>
                  <a:srgbClr val="000000"/>
                </a:solidFill>
              </a:defRPr>
            </a:pPr>
            <a:r>
              <a:rPr sz="3800" b="1" spc="-38">
                <a:latin typeface="+mn-lt"/>
                <a:ea typeface="+mn-ea"/>
                <a:cs typeface="+mn-cs"/>
                <a:sym typeface="Helvetica Neue"/>
              </a:rPr>
              <a:t>$62.95 </a:t>
            </a:r>
            <a:r>
              <a:rPr sz="3800" strike="sngStrike" spc="-38">
                <a:solidFill>
                  <a:srgbClr val="A6AAA9"/>
                </a:solidFill>
                <a:latin typeface="+mn-lt"/>
                <a:ea typeface="+mn-ea"/>
                <a:cs typeface="+mn-cs"/>
                <a:sym typeface="Helvetica Neue"/>
              </a:rPr>
              <a:t>$178.50</a:t>
            </a:r>
          </a:p>
        </p:txBody>
      </p:sp>
      <p:sp>
        <p:nvSpPr>
          <p:cNvPr id="8455" name="Shape 8455"/>
          <p:cNvSpPr/>
          <p:nvPr/>
        </p:nvSpPr>
        <p:spPr>
          <a:xfrm>
            <a:off x="2049982" y="16456814"/>
            <a:ext cx="1518909" cy="478830"/>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defRPr sz="2400" spc="-24">
                <a:solidFill>
                  <a:srgbClr val="A6AAA9"/>
                </a:solidFill>
                <a:latin typeface="+mn-lt"/>
                <a:ea typeface="+mn-ea"/>
                <a:cs typeface="+mn-cs"/>
                <a:sym typeface="Helvetica Neue"/>
              </a:defRPr>
            </a:lvl1pPr>
          </a:lstStyle>
          <a:p>
            <a:pPr lvl="0">
              <a:defRPr sz="1800" spc="0">
                <a:solidFill>
                  <a:srgbClr val="000000"/>
                </a:solidFill>
              </a:defRPr>
            </a:pPr>
            <a:r>
              <a:rPr sz="2400" spc="-24">
                <a:solidFill>
                  <a:srgbClr val="A6AAA9"/>
                </a:solidFill>
              </a:rPr>
              <a:t>Upcoming</a:t>
            </a:r>
          </a:p>
        </p:txBody>
      </p:sp>
      <p:sp>
        <p:nvSpPr>
          <p:cNvPr id="8456" name="Shape 8456"/>
          <p:cNvSpPr/>
          <p:nvPr/>
        </p:nvSpPr>
        <p:spPr>
          <a:xfrm>
            <a:off x="4316279" y="16456814"/>
            <a:ext cx="841642" cy="478830"/>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defRPr sz="2400" spc="-24">
                <a:solidFill>
                  <a:srgbClr val="A6AAA9"/>
                </a:solidFill>
                <a:latin typeface="+mn-lt"/>
                <a:ea typeface="+mn-ea"/>
                <a:cs typeface="+mn-cs"/>
                <a:sym typeface="Helvetica Neue"/>
              </a:defRPr>
            </a:lvl1pPr>
          </a:lstStyle>
          <a:p>
            <a:pPr lvl="0">
              <a:defRPr sz="1800" spc="0">
                <a:solidFill>
                  <a:srgbClr val="000000"/>
                </a:solidFill>
              </a:defRPr>
            </a:pPr>
            <a:r>
              <a:rPr sz="2400" spc="-24">
                <a:solidFill>
                  <a:srgbClr val="A6AAA9"/>
                </a:solidFill>
              </a:rPr>
              <a:t>Invite</a:t>
            </a:r>
          </a:p>
        </p:txBody>
      </p:sp>
      <p:sp>
        <p:nvSpPr>
          <p:cNvPr id="8457" name="Shape 8457"/>
          <p:cNvSpPr/>
          <p:nvPr/>
        </p:nvSpPr>
        <p:spPr>
          <a:xfrm>
            <a:off x="6045859" y="16456814"/>
            <a:ext cx="1163512" cy="478830"/>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defRPr sz="2400" spc="-24">
                <a:solidFill>
                  <a:srgbClr val="A6AAA9"/>
                </a:solidFill>
                <a:latin typeface="+mn-lt"/>
                <a:ea typeface="+mn-ea"/>
                <a:cs typeface="+mn-cs"/>
                <a:sym typeface="Helvetica Neue"/>
              </a:defRPr>
            </a:lvl1pPr>
          </a:lstStyle>
          <a:p>
            <a:pPr lvl="0">
              <a:defRPr sz="1800" spc="0">
                <a:solidFill>
                  <a:srgbClr val="000000"/>
                </a:solidFill>
              </a:defRPr>
            </a:pPr>
            <a:r>
              <a:rPr sz="2400" spc="-24">
                <a:solidFill>
                  <a:srgbClr val="A6AAA9"/>
                </a:solidFill>
              </a:rPr>
              <a:t>My Bag</a:t>
            </a:r>
          </a:p>
        </p:txBody>
      </p:sp>
      <p:sp>
        <p:nvSpPr>
          <p:cNvPr id="8458" name="Shape 8458"/>
          <p:cNvSpPr/>
          <p:nvPr/>
        </p:nvSpPr>
        <p:spPr>
          <a:xfrm>
            <a:off x="7908988" y="16456814"/>
            <a:ext cx="1245198" cy="478830"/>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defRPr sz="2400" spc="-24">
                <a:solidFill>
                  <a:srgbClr val="A6AAA9"/>
                </a:solidFill>
                <a:latin typeface="+mn-lt"/>
                <a:ea typeface="+mn-ea"/>
                <a:cs typeface="+mn-cs"/>
                <a:sym typeface="Helvetica Neue"/>
              </a:defRPr>
            </a:lvl1pPr>
          </a:lstStyle>
          <a:p>
            <a:pPr lvl="0">
              <a:defRPr sz="1800" spc="0">
                <a:solidFill>
                  <a:srgbClr val="000000"/>
                </a:solidFill>
              </a:defRPr>
            </a:pPr>
            <a:r>
              <a:rPr sz="2400" spc="-24">
                <a:solidFill>
                  <a:srgbClr val="A6AAA9"/>
                </a:solidFill>
              </a:rPr>
              <a:t>Account</a:t>
            </a:r>
          </a:p>
        </p:txBody>
      </p:sp>
      <p:sp>
        <p:nvSpPr>
          <p:cNvPr id="8459" name="Shape 8459"/>
          <p:cNvSpPr/>
          <p:nvPr/>
        </p:nvSpPr>
        <p:spPr>
          <a:xfrm>
            <a:off x="419486" y="16456814"/>
            <a:ext cx="1033666" cy="478830"/>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defRPr sz="2400" spc="-24">
                <a:solidFill>
                  <a:srgbClr val="554882"/>
                </a:solidFill>
                <a:latin typeface="+mn-lt"/>
                <a:ea typeface="+mn-ea"/>
                <a:cs typeface="+mn-cs"/>
                <a:sym typeface="Helvetica Neue"/>
              </a:defRPr>
            </a:lvl1pPr>
          </a:lstStyle>
          <a:p>
            <a:pPr lvl="0">
              <a:defRPr sz="1800" spc="0">
                <a:solidFill>
                  <a:srgbClr val="000000"/>
                </a:solidFill>
              </a:defRPr>
            </a:pPr>
            <a:r>
              <a:rPr sz="2400" spc="-24">
                <a:solidFill>
                  <a:srgbClr val="554882"/>
                </a:solidFill>
              </a:rPr>
              <a:t>Events</a:t>
            </a:r>
          </a:p>
        </p:txBody>
      </p:sp>
      <p:sp>
        <p:nvSpPr>
          <p:cNvPr id="8460" name="Shape 8460"/>
          <p:cNvSpPr/>
          <p:nvPr/>
        </p:nvSpPr>
        <p:spPr>
          <a:xfrm>
            <a:off x="8158557" y="15654360"/>
            <a:ext cx="787907" cy="728173"/>
          </a:xfrm>
          <a:custGeom>
            <a:avLst/>
            <a:gdLst/>
            <a:ahLst/>
            <a:cxnLst>
              <a:cxn ang="0">
                <a:pos x="wd2" y="hd2"/>
              </a:cxn>
              <a:cxn ang="5400000">
                <a:pos x="wd2" y="hd2"/>
              </a:cxn>
              <a:cxn ang="10800000">
                <a:pos x="wd2" y="hd2"/>
              </a:cxn>
              <a:cxn ang="16200000">
                <a:pos x="wd2" y="hd2"/>
              </a:cxn>
            </a:cxnLst>
            <a:rect l="0" t="0" r="r" b="b"/>
            <a:pathLst>
              <a:path w="21376" h="21290" extrusionOk="0">
                <a:moveTo>
                  <a:pt x="6831" y="3149"/>
                </a:moveTo>
                <a:cubicBezTo>
                  <a:pt x="7244" y="1570"/>
                  <a:pt x="8453" y="379"/>
                  <a:pt x="9949" y="77"/>
                </a:cubicBezTo>
                <a:cubicBezTo>
                  <a:pt x="11862" y="-310"/>
                  <a:pt x="13765" y="800"/>
                  <a:pt x="14511" y="2737"/>
                </a:cubicBezTo>
                <a:cubicBezTo>
                  <a:pt x="14657" y="4891"/>
                  <a:pt x="15050" y="7018"/>
                  <a:pt x="15680" y="9068"/>
                </a:cubicBezTo>
                <a:cubicBezTo>
                  <a:pt x="15920" y="9852"/>
                  <a:pt x="16195" y="10622"/>
                  <a:pt x="16504" y="11377"/>
                </a:cubicBezTo>
                <a:lnTo>
                  <a:pt x="13129" y="12886"/>
                </a:lnTo>
                <a:lnTo>
                  <a:pt x="13345" y="14113"/>
                </a:lnTo>
                <a:lnTo>
                  <a:pt x="14683" y="15462"/>
                </a:lnTo>
                <a:cubicBezTo>
                  <a:pt x="15807" y="15940"/>
                  <a:pt x="16910" y="16394"/>
                  <a:pt x="18004" y="16835"/>
                </a:cubicBezTo>
                <a:cubicBezTo>
                  <a:pt x="19089" y="17271"/>
                  <a:pt x="20262" y="17735"/>
                  <a:pt x="20935" y="18842"/>
                </a:cubicBezTo>
                <a:cubicBezTo>
                  <a:pt x="21374" y="19566"/>
                  <a:pt x="21492" y="20463"/>
                  <a:pt x="21258" y="21290"/>
                </a:cubicBezTo>
                <a:lnTo>
                  <a:pt x="80" y="21290"/>
                </a:lnTo>
                <a:cubicBezTo>
                  <a:pt x="-108" y="20443"/>
                  <a:pt x="38" y="19549"/>
                  <a:pt x="487" y="18824"/>
                </a:cubicBezTo>
                <a:cubicBezTo>
                  <a:pt x="1190" y="17687"/>
                  <a:pt x="2382" y="17186"/>
                  <a:pt x="3497" y="16744"/>
                </a:cubicBezTo>
                <a:cubicBezTo>
                  <a:pt x="4639" y="16290"/>
                  <a:pt x="5802" y="15859"/>
                  <a:pt x="7004" y="15443"/>
                </a:cubicBezTo>
                <a:lnTo>
                  <a:pt x="8250" y="14294"/>
                </a:lnTo>
                <a:lnTo>
                  <a:pt x="8369" y="12996"/>
                </a:lnTo>
                <a:lnTo>
                  <a:pt x="5227" y="11285"/>
                </a:lnTo>
                <a:cubicBezTo>
                  <a:pt x="5480" y="10612"/>
                  <a:pt x="5703" y="9927"/>
                  <a:pt x="5898" y="9232"/>
                </a:cubicBezTo>
                <a:cubicBezTo>
                  <a:pt x="6451" y="7256"/>
                  <a:pt x="6764" y="5211"/>
                  <a:pt x="6831" y="3149"/>
                </a:cubicBezTo>
                <a:close/>
              </a:path>
            </a:pathLst>
          </a:cu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61" name="Shape 8461"/>
          <p:cNvSpPr/>
          <p:nvPr/>
        </p:nvSpPr>
        <p:spPr>
          <a:xfrm>
            <a:off x="6301384" y="15811165"/>
            <a:ext cx="705159" cy="5679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21"/>
                </a:lnTo>
                <a:lnTo>
                  <a:pt x="19437" y="21600"/>
                </a:lnTo>
                <a:lnTo>
                  <a:pt x="2174" y="21600"/>
                </a:lnTo>
                <a:lnTo>
                  <a:pt x="0" y="0"/>
                </a:lnTo>
                <a:close/>
              </a:path>
            </a:pathLst>
          </a:cu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62" name="Shape 8462"/>
          <p:cNvSpPr/>
          <p:nvPr/>
        </p:nvSpPr>
        <p:spPr>
          <a:xfrm>
            <a:off x="6518045" y="15658879"/>
            <a:ext cx="268196" cy="242625"/>
          </a:xfrm>
          <a:custGeom>
            <a:avLst/>
            <a:gdLst/>
            <a:ahLst/>
            <a:cxnLst>
              <a:cxn ang="0">
                <a:pos x="wd2" y="hd2"/>
              </a:cxn>
              <a:cxn ang="5400000">
                <a:pos x="wd2" y="hd2"/>
              </a:cxn>
              <a:cxn ang="10800000">
                <a:pos x="wd2" y="hd2"/>
              </a:cxn>
              <a:cxn ang="16200000">
                <a:pos x="wd2" y="hd2"/>
              </a:cxn>
            </a:cxnLst>
            <a:rect l="0" t="0" r="r" b="b"/>
            <a:pathLst>
              <a:path w="21600" h="21374" extrusionOk="0">
                <a:moveTo>
                  <a:pt x="0" y="21374"/>
                </a:moveTo>
                <a:lnTo>
                  <a:pt x="167" y="7738"/>
                </a:lnTo>
                <a:cubicBezTo>
                  <a:pt x="1875" y="3480"/>
                  <a:pt x="5643" y="241"/>
                  <a:pt x="10568" y="13"/>
                </a:cubicBezTo>
                <a:cubicBezTo>
                  <a:pt x="15722" y="-226"/>
                  <a:pt x="19857" y="2905"/>
                  <a:pt x="21600" y="7348"/>
                </a:cubicBezTo>
                <a:lnTo>
                  <a:pt x="21502" y="21374"/>
                </a:lnTo>
              </a:path>
            </a:pathLst>
          </a:custGeom>
          <a:ln w="254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463" name="Shape 8463"/>
          <p:cNvSpPr/>
          <p:nvPr/>
        </p:nvSpPr>
        <p:spPr>
          <a:xfrm>
            <a:off x="4378227" y="15793373"/>
            <a:ext cx="713023" cy="272890"/>
          </a:xfrm>
          <a:custGeom>
            <a:avLst/>
            <a:gdLst/>
            <a:ahLst/>
            <a:cxnLst>
              <a:cxn ang="0">
                <a:pos x="wd2" y="hd2"/>
              </a:cxn>
              <a:cxn ang="5400000">
                <a:pos x="wd2" y="hd2"/>
              </a:cxn>
              <a:cxn ang="10800000">
                <a:pos x="wd2" y="hd2"/>
              </a:cxn>
              <a:cxn ang="16200000">
                <a:pos x="wd2" y="hd2"/>
              </a:cxn>
            </a:cxnLst>
            <a:rect l="0" t="0" r="r" b="b"/>
            <a:pathLst>
              <a:path w="21600" h="21600" extrusionOk="0">
                <a:moveTo>
                  <a:pt x="0" y="532"/>
                </a:moveTo>
                <a:lnTo>
                  <a:pt x="21600" y="0"/>
                </a:lnTo>
                <a:lnTo>
                  <a:pt x="10645" y="21600"/>
                </a:lnTo>
                <a:lnTo>
                  <a:pt x="0" y="532"/>
                </a:lnTo>
                <a:close/>
              </a:path>
            </a:pathLst>
          </a:cu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64" name="Shape 8464"/>
          <p:cNvSpPr/>
          <p:nvPr/>
        </p:nvSpPr>
        <p:spPr>
          <a:xfrm>
            <a:off x="4348390" y="15785078"/>
            <a:ext cx="773112" cy="471910"/>
          </a:xfrm>
          <a:custGeom>
            <a:avLst/>
            <a:gdLst/>
            <a:ahLst/>
            <a:cxnLst>
              <a:cxn ang="0">
                <a:pos x="wd2" y="hd2"/>
              </a:cxn>
              <a:cxn ang="5400000">
                <a:pos x="wd2" y="hd2"/>
              </a:cxn>
              <a:cxn ang="10800000">
                <a:pos x="wd2" y="hd2"/>
              </a:cxn>
              <a:cxn ang="16200000">
                <a:pos x="wd2" y="hd2"/>
              </a:cxn>
            </a:cxnLst>
            <a:rect l="0" t="0" r="r" b="b"/>
            <a:pathLst>
              <a:path w="21600" h="21600" extrusionOk="0">
                <a:moveTo>
                  <a:pt x="5" y="263"/>
                </a:moveTo>
                <a:lnTo>
                  <a:pt x="21398" y="0"/>
                </a:lnTo>
                <a:lnTo>
                  <a:pt x="21600" y="21202"/>
                </a:lnTo>
                <a:lnTo>
                  <a:pt x="0" y="21600"/>
                </a:lnTo>
                <a:lnTo>
                  <a:pt x="5" y="263"/>
                </a:lnTo>
                <a:close/>
              </a:path>
            </a:pathLst>
          </a:cu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65" name="Shape 8465"/>
          <p:cNvSpPr/>
          <p:nvPr/>
        </p:nvSpPr>
        <p:spPr>
          <a:xfrm>
            <a:off x="4669345" y="15989202"/>
            <a:ext cx="110110" cy="1101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66" name="Shape 8466"/>
          <p:cNvSpPr/>
          <p:nvPr/>
        </p:nvSpPr>
        <p:spPr>
          <a:xfrm>
            <a:off x="2461890" y="15730951"/>
            <a:ext cx="737952" cy="125328"/>
          </a:xfrm>
          <a:prstGeom prst="rect">
            <a:avLst/>
          </a:pr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67" name="Shape 8467"/>
          <p:cNvSpPr/>
          <p:nvPr/>
        </p:nvSpPr>
        <p:spPr>
          <a:xfrm>
            <a:off x="2543790" y="15914701"/>
            <a:ext cx="99670" cy="95854"/>
          </a:xfrm>
          <a:prstGeom prst="rect">
            <a:avLst/>
          </a:pr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68" name="Shape 8468"/>
          <p:cNvSpPr/>
          <p:nvPr/>
        </p:nvSpPr>
        <p:spPr>
          <a:xfrm>
            <a:off x="2461890" y="15855884"/>
            <a:ext cx="737952" cy="535649"/>
          </a:xfrm>
          <a:prstGeom prst="rect">
            <a:avLst/>
          </a:pr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69" name="Shape 8469"/>
          <p:cNvSpPr/>
          <p:nvPr/>
        </p:nvSpPr>
        <p:spPr>
          <a:xfrm>
            <a:off x="2540701" y="15652576"/>
            <a:ext cx="20497" cy="125328"/>
          </a:xfrm>
          <a:prstGeom prst="rect">
            <a:avLst/>
          </a:pr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70" name="Shape 8470"/>
          <p:cNvSpPr/>
          <p:nvPr/>
        </p:nvSpPr>
        <p:spPr>
          <a:xfrm>
            <a:off x="2820617" y="15652576"/>
            <a:ext cx="20498" cy="125328"/>
          </a:xfrm>
          <a:prstGeom prst="rect">
            <a:avLst/>
          </a:pr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71" name="Shape 8471"/>
          <p:cNvSpPr/>
          <p:nvPr/>
        </p:nvSpPr>
        <p:spPr>
          <a:xfrm>
            <a:off x="3105707" y="15652576"/>
            <a:ext cx="20497" cy="125328"/>
          </a:xfrm>
          <a:prstGeom prst="rect">
            <a:avLst/>
          </a:pr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72" name="Shape 8472"/>
          <p:cNvSpPr/>
          <p:nvPr/>
        </p:nvSpPr>
        <p:spPr>
          <a:xfrm>
            <a:off x="2702729" y="15914701"/>
            <a:ext cx="99671" cy="95854"/>
          </a:xfrm>
          <a:prstGeom prst="rect">
            <a:avLst/>
          </a:pr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73" name="Shape 8473"/>
          <p:cNvSpPr/>
          <p:nvPr/>
        </p:nvSpPr>
        <p:spPr>
          <a:xfrm>
            <a:off x="2861669" y="15914701"/>
            <a:ext cx="99671" cy="95854"/>
          </a:xfrm>
          <a:prstGeom prst="rect">
            <a:avLst/>
          </a:pr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74" name="Shape 8474"/>
          <p:cNvSpPr/>
          <p:nvPr/>
        </p:nvSpPr>
        <p:spPr>
          <a:xfrm>
            <a:off x="3020609" y="15914701"/>
            <a:ext cx="99670" cy="95854"/>
          </a:xfrm>
          <a:prstGeom prst="rect">
            <a:avLst/>
          </a:pr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75" name="Shape 8475"/>
          <p:cNvSpPr/>
          <p:nvPr/>
        </p:nvSpPr>
        <p:spPr>
          <a:xfrm>
            <a:off x="2543790" y="16068978"/>
            <a:ext cx="99670" cy="95854"/>
          </a:xfrm>
          <a:prstGeom prst="rect">
            <a:avLst/>
          </a:pr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76" name="Shape 8476"/>
          <p:cNvSpPr/>
          <p:nvPr/>
        </p:nvSpPr>
        <p:spPr>
          <a:xfrm>
            <a:off x="2702729" y="16068978"/>
            <a:ext cx="99671" cy="95854"/>
          </a:xfrm>
          <a:prstGeom prst="rect">
            <a:avLst/>
          </a:pr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77" name="Shape 8477"/>
          <p:cNvSpPr/>
          <p:nvPr/>
        </p:nvSpPr>
        <p:spPr>
          <a:xfrm>
            <a:off x="2861669" y="16068978"/>
            <a:ext cx="99671" cy="95854"/>
          </a:xfrm>
          <a:prstGeom prst="rect">
            <a:avLst/>
          </a:pr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78" name="Shape 8478"/>
          <p:cNvSpPr/>
          <p:nvPr/>
        </p:nvSpPr>
        <p:spPr>
          <a:xfrm>
            <a:off x="3020609" y="16068978"/>
            <a:ext cx="99670" cy="95854"/>
          </a:xfrm>
          <a:prstGeom prst="rect">
            <a:avLst/>
          </a:pr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79" name="Shape 8479"/>
          <p:cNvSpPr/>
          <p:nvPr/>
        </p:nvSpPr>
        <p:spPr>
          <a:xfrm>
            <a:off x="2543790" y="16223254"/>
            <a:ext cx="99670" cy="95854"/>
          </a:xfrm>
          <a:prstGeom prst="rect">
            <a:avLst/>
          </a:pr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80" name="Shape 8480"/>
          <p:cNvSpPr/>
          <p:nvPr/>
        </p:nvSpPr>
        <p:spPr>
          <a:xfrm>
            <a:off x="2702729" y="16223254"/>
            <a:ext cx="99671" cy="95854"/>
          </a:xfrm>
          <a:prstGeom prst="rect">
            <a:avLst/>
          </a:pr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81" name="Shape 8481"/>
          <p:cNvSpPr/>
          <p:nvPr/>
        </p:nvSpPr>
        <p:spPr>
          <a:xfrm>
            <a:off x="2861669" y="16223254"/>
            <a:ext cx="99671" cy="95854"/>
          </a:xfrm>
          <a:prstGeom prst="rect">
            <a:avLst/>
          </a:pr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82" name="Shape 8482"/>
          <p:cNvSpPr/>
          <p:nvPr/>
        </p:nvSpPr>
        <p:spPr>
          <a:xfrm>
            <a:off x="3020609" y="16223254"/>
            <a:ext cx="99670" cy="95854"/>
          </a:xfrm>
          <a:prstGeom prst="rect">
            <a:avLst/>
          </a:pr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83" name="Shape 8483"/>
          <p:cNvSpPr/>
          <p:nvPr/>
        </p:nvSpPr>
        <p:spPr>
          <a:xfrm>
            <a:off x="586832" y="15720931"/>
            <a:ext cx="698974" cy="713474"/>
          </a:xfrm>
          <a:custGeom>
            <a:avLst/>
            <a:gdLst/>
            <a:ahLst/>
            <a:cxnLst>
              <a:cxn ang="0">
                <a:pos x="wd2" y="hd2"/>
              </a:cxn>
              <a:cxn ang="5400000">
                <a:pos x="wd2" y="hd2"/>
              </a:cxn>
              <a:cxn ang="10800000">
                <a:pos x="wd2" y="hd2"/>
              </a:cxn>
              <a:cxn ang="16200000">
                <a:pos x="wd2" y="hd2"/>
              </a:cxn>
            </a:cxnLst>
            <a:rect l="0" t="0" r="r" b="b"/>
            <a:pathLst>
              <a:path w="21534" h="21600" extrusionOk="0">
                <a:moveTo>
                  <a:pt x="6" y="10535"/>
                </a:moveTo>
                <a:cubicBezTo>
                  <a:pt x="71" y="8791"/>
                  <a:pt x="546" y="7160"/>
                  <a:pt x="1429" y="5641"/>
                </a:cubicBezTo>
                <a:cubicBezTo>
                  <a:pt x="2312" y="4123"/>
                  <a:pt x="3559" y="2845"/>
                  <a:pt x="5170" y="1808"/>
                </a:cubicBezTo>
                <a:lnTo>
                  <a:pt x="5231" y="1808"/>
                </a:lnTo>
                <a:cubicBezTo>
                  <a:pt x="5231" y="1816"/>
                  <a:pt x="5227" y="1828"/>
                  <a:pt x="5219" y="1844"/>
                </a:cubicBezTo>
                <a:cubicBezTo>
                  <a:pt x="5153" y="1909"/>
                  <a:pt x="5039" y="2043"/>
                  <a:pt x="4876" y="2248"/>
                </a:cubicBezTo>
                <a:cubicBezTo>
                  <a:pt x="4712" y="2453"/>
                  <a:pt x="4499" y="2760"/>
                  <a:pt x="4238" y="3170"/>
                </a:cubicBezTo>
                <a:cubicBezTo>
                  <a:pt x="3976" y="3580"/>
                  <a:pt x="3731" y="4024"/>
                  <a:pt x="3502" y="4502"/>
                </a:cubicBezTo>
                <a:cubicBezTo>
                  <a:pt x="3273" y="4980"/>
                  <a:pt x="3091" y="5525"/>
                  <a:pt x="2956" y="6135"/>
                </a:cubicBezTo>
                <a:cubicBezTo>
                  <a:pt x="2821" y="6746"/>
                  <a:pt x="2764" y="7351"/>
                  <a:pt x="2784" y="7949"/>
                </a:cubicBezTo>
                <a:cubicBezTo>
                  <a:pt x="2805" y="8548"/>
                  <a:pt x="2964" y="9181"/>
                  <a:pt x="3263" y="9848"/>
                </a:cubicBezTo>
                <a:cubicBezTo>
                  <a:pt x="3561" y="10515"/>
                  <a:pt x="4004" y="11134"/>
                  <a:pt x="4593" y="11704"/>
                </a:cubicBezTo>
                <a:cubicBezTo>
                  <a:pt x="5002" y="12106"/>
                  <a:pt x="5419" y="12385"/>
                  <a:pt x="5844" y="12542"/>
                </a:cubicBezTo>
                <a:cubicBezTo>
                  <a:pt x="6269" y="12698"/>
                  <a:pt x="6640" y="12745"/>
                  <a:pt x="6955" y="12680"/>
                </a:cubicBezTo>
                <a:cubicBezTo>
                  <a:pt x="7269" y="12616"/>
                  <a:pt x="7554" y="12522"/>
                  <a:pt x="7807" y="12397"/>
                </a:cubicBezTo>
                <a:cubicBezTo>
                  <a:pt x="8060" y="12273"/>
                  <a:pt x="8252" y="12142"/>
                  <a:pt x="8383" y="12005"/>
                </a:cubicBezTo>
                <a:lnTo>
                  <a:pt x="8580" y="11813"/>
                </a:lnTo>
                <a:cubicBezTo>
                  <a:pt x="8899" y="11403"/>
                  <a:pt x="9115" y="10935"/>
                  <a:pt x="9230" y="10408"/>
                </a:cubicBezTo>
                <a:cubicBezTo>
                  <a:pt x="9344" y="9882"/>
                  <a:pt x="9371" y="9390"/>
                  <a:pt x="9309" y="8932"/>
                </a:cubicBezTo>
                <a:cubicBezTo>
                  <a:pt x="9248" y="8474"/>
                  <a:pt x="9162" y="8044"/>
                  <a:pt x="9052" y="7642"/>
                </a:cubicBezTo>
                <a:cubicBezTo>
                  <a:pt x="8941" y="7240"/>
                  <a:pt x="8833" y="6919"/>
                  <a:pt x="8727" y="6678"/>
                </a:cubicBezTo>
                <a:lnTo>
                  <a:pt x="8555" y="6328"/>
                </a:lnTo>
                <a:cubicBezTo>
                  <a:pt x="8474" y="6127"/>
                  <a:pt x="8349" y="5929"/>
                  <a:pt x="8181" y="5732"/>
                </a:cubicBezTo>
                <a:cubicBezTo>
                  <a:pt x="8013" y="5535"/>
                  <a:pt x="7838" y="5370"/>
                  <a:pt x="7654" y="5238"/>
                </a:cubicBezTo>
                <a:cubicBezTo>
                  <a:pt x="7470" y="5105"/>
                  <a:pt x="7292" y="4986"/>
                  <a:pt x="7120" y="4882"/>
                </a:cubicBezTo>
                <a:cubicBezTo>
                  <a:pt x="6948" y="4777"/>
                  <a:pt x="6805" y="4701"/>
                  <a:pt x="6691" y="4653"/>
                </a:cubicBezTo>
                <a:lnTo>
                  <a:pt x="6531" y="4580"/>
                </a:lnTo>
                <a:lnTo>
                  <a:pt x="7807" y="3194"/>
                </a:lnTo>
                <a:cubicBezTo>
                  <a:pt x="8126" y="3331"/>
                  <a:pt x="8445" y="3540"/>
                  <a:pt x="8764" y="3821"/>
                </a:cubicBezTo>
                <a:cubicBezTo>
                  <a:pt x="9083" y="4102"/>
                  <a:pt x="9324" y="4347"/>
                  <a:pt x="9488" y="4556"/>
                </a:cubicBezTo>
                <a:lnTo>
                  <a:pt x="9720" y="4882"/>
                </a:lnTo>
                <a:cubicBezTo>
                  <a:pt x="9728" y="4496"/>
                  <a:pt x="9653" y="4080"/>
                  <a:pt x="9494" y="3634"/>
                </a:cubicBezTo>
                <a:cubicBezTo>
                  <a:pt x="9334" y="3188"/>
                  <a:pt x="9169" y="2837"/>
                  <a:pt x="8997" y="2580"/>
                </a:cubicBezTo>
                <a:lnTo>
                  <a:pt x="8751" y="2206"/>
                </a:lnTo>
                <a:lnTo>
                  <a:pt x="10726" y="0"/>
                </a:lnTo>
                <a:lnTo>
                  <a:pt x="12689" y="2182"/>
                </a:lnTo>
                <a:cubicBezTo>
                  <a:pt x="12419" y="2551"/>
                  <a:pt x="12204" y="2963"/>
                  <a:pt x="12045" y="3417"/>
                </a:cubicBezTo>
                <a:cubicBezTo>
                  <a:pt x="11885" y="3872"/>
                  <a:pt x="11793" y="4235"/>
                  <a:pt x="11769" y="4508"/>
                </a:cubicBezTo>
                <a:lnTo>
                  <a:pt x="11720" y="4906"/>
                </a:lnTo>
                <a:cubicBezTo>
                  <a:pt x="11899" y="4609"/>
                  <a:pt x="12151" y="4317"/>
                  <a:pt x="12474" y="4032"/>
                </a:cubicBezTo>
                <a:cubicBezTo>
                  <a:pt x="12797" y="3747"/>
                  <a:pt x="13073" y="3536"/>
                  <a:pt x="13302" y="3399"/>
                </a:cubicBezTo>
                <a:lnTo>
                  <a:pt x="13645" y="3194"/>
                </a:lnTo>
                <a:lnTo>
                  <a:pt x="14909" y="4580"/>
                </a:lnTo>
                <a:cubicBezTo>
                  <a:pt x="14549" y="4693"/>
                  <a:pt x="14201" y="4894"/>
                  <a:pt x="13866" y="5183"/>
                </a:cubicBezTo>
                <a:cubicBezTo>
                  <a:pt x="13531" y="5473"/>
                  <a:pt x="13286" y="5734"/>
                  <a:pt x="13130" y="5967"/>
                </a:cubicBezTo>
                <a:lnTo>
                  <a:pt x="12897" y="6316"/>
                </a:lnTo>
                <a:cubicBezTo>
                  <a:pt x="12644" y="6766"/>
                  <a:pt x="12448" y="7303"/>
                  <a:pt x="12309" y="7925"/>
                </a:cubicBezTo>
                <a:cubicBezTo>
                  <a:pt x="12169" y="8548"/>
                  <a:pt x="12141" y="9231"/>
                  <a:pt x="12223" y="9974"/>
                </a:cubicBezTo>
                <a:cubicBezTo>
                  <a:pt x="12304" y="10718"/>
                  <a:pt x="12537" y="11347"/>
                  <a:pt x="12922" y="11861"/>
                </a:cubicBezTo>
                <a:cubicBezTo>
                  <a:pt x="13192" y="12223"/>
                  <a:pt x="13508" y="12466"/>
                  <a:pt x="13872" y="12590"/>
                </a:cubicBezTo>
                <a:cubicBezTo>
                  <a:pt x="14236" y="12715"/>
                  <a:pt x="14584" y="12737"/>
                  <a:pt x="14915" y="12656"/>
                </a:cubicBezTo>
                <a:cubicBezTo>
                  <a:pt x="15246" y="12576"/>
                  <a:pt x="15557" y="12469"/>
                  <a:pt x="15847" y="12337"/>
                </a:cubicBezTo>
                <a:cubicBezTo>
                  <a:pt x="16137" y="12204"/>
                  <a:pt x="16373" y="12070"/>
                  <a:pt x="16553" y="11933"/>
                </a:cubicBezTo>
                <a:lnTo>
                  <a:pt x="16810" y="11740"/>
                </a:lnTo>
                <a:cubicBezTo>
                  <a:pt x="17301" y="11314"/>
                  <a:pt x="17695" y="10852"/>
                  <a:pt x="17994" y="10354"/>
                </a:cubicBezTo>
                <a:cubicBezTo>
                  <a:pt x="18292" y="9856"/>
                  <a:pt x="18490" y="9368"/>
                  <a:pt x="18589" y="8890"/>
                </a:cubicBezTo>
                <a:cubicBezTo>
                  <a:pt x="18687" y="8412"/>
                  <a:pt x="18727" y="7924"/>
                  <a:pt x="18711" y="7425"/>
                </a:cubicBezTo>
                <a:cubicBezTo>
                  <a:pt x="18695" y="6927"/>
                  <a:pt x="18621" y="6453"/>
                  <a:pt x="18490" y="6003"/>
                </a:cubicBezTo>
                <a:cubicBezTo>
                  <a:pt x="18360" y="5553"/>
                  <a:pt x="18208" y="5121"/>
                  <a:pt x="18037" y="4707"/>
                </a:cubicBezTo>
                <a:cubicBezTo>
                  <a:pt x="17865" y="4293"/>
                  <a:pt x="17679" y="3920"/>
                  <a:pt x="17479" y="3586"/>
                </a:cubicBezTo>
                <a:cubicBezTo>
                  <a:pt x="17278" y="3253"/>
                  <a:pt x="17094" y="2963"/>
                  <a:pt x="16927" y="2718"/>
                </a:cubicBezTo>
                <a:cubicBezTo>
                  <a:pt x="16759" y="2473"/>
                  <a:pt x="16618" y="2282"/>
                  <a:pt x="16503" y="2146"/>
                </a:cubicBezTo>
                <a:lnTo>
                  <a:pt x="16344" y="1941"/>
                </a:lnTo>
                <a:cubicBezTo>
                  <a:pt x="16229" y="1836"/>
                  <a:pt x="16201" y="1784"/>
                  <a:pt x="16258" y="1784"/>
                </a:cubicBezTo>
                <a:lnTo>
                  <a:pt x="16381" y="1820"/>
                </a:lnTo>
                <a:cubicBezTo>
                  <a:pt x="16708" y="2053"/>
                  <a:pt x="16963" y="2238"/>
                  <a:pt x="17147" y="2375"/>
                </a:cubicBezTo>
                <a:cubicBezTo>
                  <a:pt x="17331" y="2511"/>
                  <a:pt x="17585" y="2712"/>
                  <a:pt x="17908" y="2977"/>
                </a:cubicBezTo>
                <a:cubicBezTo>
                  <a:pt x="18231" y="3243"/>
                  <a:pt x="18492" y="3476"/>
                  <a:pt x="18693" y="3677"/>
                </a:cubicBezTo>
                <a:cubicBezTo>
                  <a:pt x="18893" y="3877"/>
                  <a:pt x="19132" y="4139"/>
                  <a:pt x="19410" y="4460"/>
                </a:cubicBezTo>
                <a:cubicBezTo>
                  <a:pt x="19688" y="4782"/>
                  <a:pt x="19915" y="5091"/>
                  <a:pt x="20091" y="5388"/>
                </a:cubicBezTo>
                <a:cubicBezTo>
                  <a:pt x="20267" y="5686"/>
                  <a:pt x="20453" y="6039"/>
                  <a:pt x="20649" y="6449"/>
                </a:cubicBezTo>
                <a:cubicBezTo>
                  <a:pt x="20846" y="6858"/>
                  <a:pt x="21001" y="7273"/>
                  <a:pt x="21115" y="7690"/>
                </a:cubicBezTo>
                <a:cubicBezTo>
                  <a:pt x="21230" y="8108"/>
                  <a:pt x="21326" y="8578"/>
                  <a:pt x="21404" y="9101"/>
                </a:cubicBezTo>
                <a:cubicBezTo>
                  <a:pt x="21481" y="9623"/>
                  <a:pt x="21524" y="10169"/>
                  <a:pt x="21533" y="10740"/>
                </a:cubicBezTo>
                <a:cubicBezTo>
                  <a:pt x="21557" y="12821"/>
                  <a:pt x="21115" y="14689"/>
                  <a:pt x="20208" y="16345"/>
                </a:cubicBezTo>
                <a:cubicBezTo>
                  <a:pt x="19300" y="18000"/>
                  <a:pt x="18024" y="19290"/>
                  <a:pt x="16381" y="20214"/>
                </a:cubicBezTo>
                <a:cubicBezTo>
                  <a:pt x="14737" y="21138"/>
                  <a:pt x="12873" y="21600"/>
                  <a:pt x="10787" y="21600"/>
                </a:cubicBezTo>
                <a:cubicBezTo>
                  <a:pt x="9275" y="21600"/>
                  <a:pt x="7839" y="21303"/>
                  <a:pt x="6482" y="20708"/>
                </a:cubicBezTo>
                <a:cubicBezTo>
                  <a:pt x="5125" y="20113"/>
                  <a:pt x="3966" y="19318"/>
                  <a:pt x="3005" y="18322"/>
                </a:cubicBezTo>
                <a:cubicBezTo>
                  <a:pt x="2044" y="17325"/>
                  <a:pt x="1292" y="16148"/>
                  <a:pt x="748" y="14790"/>
                </a:cubicBezTo>
                <a:cubicBezTo>
                  <a:pt x="204" y="13432"/>
                  <a:pt x="-43" y="12014"/>
                  <a:pt x="6" y="10535"/>
                </a:cubicBezTo>
                <a:close/>
              </a:path>
            </a:pathLst>
          </a:custGeom>
          <a:solidFill>
            <a:srgbClr val="59AE62"/>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8506" name="Group 8506"/>
          <p:cNvGrpSpPr/>
          <p:nvPr/>
        </p:nvGrpSpPr>
        <p:grpSpPr>
          <a:xfrm>
            <a:off x="193476" y="30582"/>
            <a:ext cx="9163448" cy="506015"/>
            <a:chOff x="0" y="0"/>
            <a:chExt cx="9163446" cy="506013"/>
          </a:xfrm>
        </p:grpSpPr>
        <p:sp>
          <p:nvSpPr>
            <p:cNvPr id="8484" name="Shape 8484"/>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485" name="Shape 8485"/>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486" name="Shape 8486"/>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487" name="Shape 8487"/>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488" name="Shape 8488"/>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8489" name="Shape 8489"/>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8490" name="Shape 8490"/>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491" name="Shape 8491"/>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492" name="Shape 8492"/>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8498" name="Group 8498"/>
            <p:cNvGrpSpPr/>
            <p:nvPr/>
          </p:nvGrpSpPr>
          <p:grpSpPr>
            <a:xfrm>
              <a:off x="3364293" y="141349"/>
              <a:ext cx="319332" cy="248462"/>
              <a:chOff x="0" y="0"/>
              <a:chExt cx="319330" cy="248461"/>
            </a:xfrm>
          </p:grpSpPr>
          <p:sp>
            <p:nvSpPr>
              <p:cNvPr id="8493" name="Shape 8493"/>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8497" name="Group 8497"/>
              <p:cNvGrpSpPr/>
              <p:nvPr/>
            </p:nvGrpSpPr>
            <p:grpSpPr>
              <a:xfrm>
                <a:off x="0" y="0"/>
                <a:ext cx="319331" cy="248462"/>
                <a:chOff x="0" y="0"/>
                <a:chExt cx="319330" cy="248461"/>
              </a:xfrm>
            </p:grpSpPr>
            <p:sp>
              <p:nvSpPr>
                <p:cNvPr id="8494" name="Shape 8494"/>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8495" name="Shape 8495"/>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496" name="Shape 8496"/>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8499" name="Shape 8499"/>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500" name="Shape 8500"/>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8501" name="Shape 8501"/>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502" name="Shape 8502"/>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503" name="Shape 8503"/>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8504" name="Shape 8504"/>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505" name="Shape 8505"/>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pic>
        <p:nvPicPr>
          <p:cNvPr id="8507" name="NYR_03.jpg"/>
          <p:cNvPicPr/>
          <p:nvPr/>
        </p:nvPicPr>
        <p:blipFill>
          <a:blip r:embed="rId2">
            <a:extLst/>
          </a:blip>
          <a:srcRect l="1737" t="21717" r="12656" b="21717"/>
          <a:stretch>
            <a:fillRect/>
          </a:stretch>
        </p:blipFill>
        <p:spPr>
          <a:xfrm>
            <a:off x="450572" y="3439271"/>
            <a:ext cx="1779541" cy="1775237"/>
          </a:xfrm>
          <a:prstGeom prst="rect">
            <a:avLst/>
          </a:prstGeom>
          <a:ln w="12700">
            <a:miter lim="400000"/>
          </a:ln>
        </p:spPr>
      </p:pic>
      <p:pic>
        <p:nvPicPr>
          <p:cNvPr id="8508" name="CHRISTMAS_04.jpg"/>
          <p:cNvPicPr/>
          <p:nvPr/>
        </p:nvPicPr>
        <p:blipFill>
          <a:blip r:embed="rId3">
            <a:extLst/>
          </a:blip>
          <a:srcRect l="4420" t="37994" r="4420" b="1772"/>
          <a:stretch>
            <a:fillRect/>
          </a:stretch>
        </p:blipFill>
        <p:spPr>
          <a:xfrm>
            <a:off x="450572" y="6010342"/>
            <a:ext cx="1779541" cy="1775237"/>
          </a:xfrm>
          <a:prstGeom prst="rect">
            <a:avLst/>
          </a:prstGeom>
          <a:ln w="12700">
            <a:miter lim="400000"/>
          </a:ln>
        </p:spPr>
      </p:pic>
      <p:pic>
        <p:nvPicPr>
          <p:cNvPr id="8509" name="CHRISTMAS_06.jpg"/>
          <p:cNvPicPr/>
          <p:nvPr/>
        </p:nvPicPr>
        <p:blipFill>
          <a:blip r:embed="rId4">
            <a:extLst/>
          </a:blip>
          <a:srcRect l="44227" t="15143" r="9179" b="15143"/>
          <a:stretch>
            <a:fillRect/>
          </a:stretch>
        </p:blipFill>
        <p:spPr>
          <a:xfrm>
            <a:off x="450572" y="8459755"/>
            <a:ext cx="1779541" cy="1775238"/>
          </a:xfrm>
          <a:prstGeom prst="rect">
            <a:avLst/>
          </a:prstGeom>
          <a:ln w="12700">
            <a:miter lim="400000"/>
          </a:ln>
        </p:spPr>
      </p:pic>
      <p:pic>
        <p:nvPicPr>
          <p:cNvPr id="8510" name="CHRISTMAS_08.jpg"/>
          <p:cNvPicPr/>
          <p:nvPr/>
        </p:nvPicPr>
        <p:blipFill>
          <a:blip r:embed="rId5">
            <a:extLst/>
          </a:blip>
          <a:srcRect l="2606" t="4447" r="2606" b="32521"/>
          <a:stretch>
            <a:fillRect/>
          </a:stretch>
        </p:blipFill>
        <p:spPr>
          <a:xfrm>
            <a:off x="450572" y="10945369"/>
            <a:ext cx="1779541" cy="1775237"/>
          </a:xfrm>
          <a:prstGeom prst="rect">
            <a:avLst/>
          </a:prstGeom>
          <a:ln w="12700">
            <a:miter lim="400000"/>
          </a:ln>
        </p:spPr>
      </p:pic>
      <p:pic>
        <p:nvPicPr>
          <p:cNvPr id="8511" name="CHRISTMAS_07.jpg"/>
          <p:cNvPicPr/>
          <p:nvPr/>
        </p:nvPicPr>
        <p:blipFill>
          <a:blip r:embed="rId6">
            <a:extLst/>
          </a:blip>
          <a:srcRect l="2092" t="11273" r="2092" b="26407"/>
          <a:stretch>
            <a:fillRect/>
          </a:stretch>
        </p:blipFill>
        <p:spPr>
          <a:xfrm>
            <a:off x="450572" y="13499190"/>
            <a:ext cx="1779541" cy="1735933"/>
          </a:xfrm>
          <a:prstGeom prst="rect">
            <a:avLst/>
          </a:prstGeom>
          <a:ln w="12700">
            <a:miter lim="400000"/>
          </a:ln>
        </p:spPr>
      </p:pic>
      <p:sp>
        <p:nvSpPr>
          <p:cNvPr id="8512" name="Shape 8512"/>
          <p:cNvSpPr/>
          <p:nvPr/>
        </p:nvSpPr>
        <p:spPr>
          <a:xfrm>
            <a:off x="-28552" y="15429931"/>
            <a:ext cx="9575801" cy="1"/>
          </a:xfrm>
          <a:prstGeom prst="line">
            <a:avLst/>
          </a:prstGeom>
          <a:ln w="12700">
            <a:solidFill>
              <a:srgbClr val="DCDEE0">
                <a:alpha val="69730"/>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82" name="Screen Shot 2014-12-13 at 4.06.40 PM.png"/>
          <p:cNvPicPr/>
          <p:nvPr/>
        </p:nvPicPr>
        <p:blipFill>
          <a:blip r:embed="rId2">
            <a:extLst/>
          </a:blip>
          <a:srcRect l="3443" t="16578" r="3443" b="16578"/>
          <a:stretch>
            <a:fillRect/>
          </a:stretch>
        </p:blipFill>
        <p:spPr>
          <a:xfrm>
            <a:off x="-24755" y="-100156"/>
            <a:ext cx="9574510" cy="4359759"/>
          </a:xfrm>
          <a:prstGeom prst="rect">
            <a:avLst/>
          </a:prstGeom>
          <a:ln w="12700">
            <a:miter lim="400000"/>
          </a:ln>
        </p:spPr>
      </p:pic>
      <p:sp>
        <p:nvSpPr>
          <p:cNvPr id="583" name="Shape 583"/>
          <p:cNvSpPr/>
          <p:nvPr/>
        </p:nvSpPr>
        <p:spPr>
          <a:xfrm>
            <a:off x="680391" y="4632659"/>
            <a:ext cx="4202574"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119">
                <a:solidFill>
                  <a:srgbClr val="000000"/>
                </a:solidFill>
                <a:latin typeface="+mn-lt"/>
                <a:ea typeface="+mn-ea"/>
                <a:cs typeface="+mn-cs"/>
                <a:sym typeface="Helvetica Neue"/>
              </a:defRPr>
            </a:lvl1pPr>
          </a:lstStyle>
          <a:p>
            <a:pPr lvl="0">
              <a:defRPr sz="1800" spc="0"/>
            </a:pPr>
            <a:r>
              <a:rPr sz="4000" spc="119"/>
              <a:t>Lombardi’s Pizza</a:t>
            </a:r>
          </a:p>
        </p:txBody>
      </p:sp>
      <p:sp>
        <p:nvSpPr>
          <p:cNvPr id="584" name="Shape 584"/>
          <p:cNvSpPr/>
          <p:nvPr/>
        </p:nvSpPr>
        <p:spPr>
          <a:xfrm>
            <a:off x="683781" y="5300065"/>
            <a:ext cx="1342533" cy="108098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6600" spc="197">
                <a:solidFill>
                  <a:srgbClr val="59AE62"/>
                </a:solidFill>
                <a:latin typeface="Helvetica Neue Light"/>
                <a:ea typeface="Helvetica Neue Light"/>
                <a:cs typeface="Helvetica Neue Light"/>
                <a:sym typeface="Helvetica Neue Light"/>
              </a:defRPr>
            </a:lvl1pPr>
          </a:lstStyle>
          <a:p>
            <a:pPr lvl="0">
              <a:defRPr sz="1800" spc="0">
                <a:solidFill>
                  <a:srgbClr val="000000"/>
                </a:solidFill>
              </a:defRPr>
            </a:pPr>
            <a:r>
              <a:rPr sz="6600" spc="197">
                <a:solidFill>
                  <a:srgbClr val="59AE62"/>
                </a:solidFill>
              </a:rPr>
              <a:t>4.0</a:t>
            </a:r>
          </a:p>
        </p:txBody>
      </p:sp>
      <p:sp>
        <p:nvSpPr>
          <p:cNvPr id="585" name="Shape 585"/>
          <p:cNvSpPr/>
          <p:nvPr/>
        </p:nvSpPr>
        <p:spPr>
          <a:xfrm>
            <a:off x="2160511" y="5488485"/>
            <a:ext cx="253638" cy="2246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a:miter lim="400000"/>
          </a:ln>
        </p:spPr>
        <p:txBody>
          <a:bodyPr lIns="0" tIns="0" rIns="0" bIns="0" anchor="ctr"/>
          <a:lstStyle/>
          <a:p>
            <a:pPr lvl="0">
              <a:defRPr>
                <a:solidFill>
                  <a:srgbClr val="59AE62"/>
                </a:solidFill>
              </a:defRPr>
            </a:pPr>
            <a:endParaRPr/>
          </a:p>
        </p:txBody>
      </p:sp>
      <p:sp>
        <p:nvSpPr>
          <p:cNvPr id="586" name="Shape 586"/>
          <p:cNvSpPr/>
          <p:nvPr/>
        </p:nvSpPr>
        <p:spPr>
          <a:xfrm>
            <a:off x="2458686" y="5486487"/>
            <a:ext cx="254001" cy="228601"/>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a:miter lim="400000"/>
          </a:ln>
        </p:spPr>
        <p:txBody>
          <a:bodyPr lIns="0" tIns="0" rIns="0" bIns="0" anchor="ctr"/>
          <a:lstStyle/>
          <a:p>
            <a:pPr lvl="0">
              <a:defRPr>
                <a:solidFill>
                  <a:srgbClr val="59AE62"/>
                </a:solidFill>
              </a:defRPr>
            </a:pPr>
            <a:endParaRPr/>
          </a:p>
        </p:txBody>
      </p:sp>
      <p:sp>
        <p:nvSpPr>
          <p:cNvPr id="587" name="Shape 587"/>
          <p:cNvSpPr/>
          <p:nvPr/>
        </p:nvSpPr>
        <p:spPr>
          <a:xfrm>
            <a:off x="2751913" y="5486487"/>
            <a:ext cx="254001" cy="228601"/>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a:miter lim="400000"/>
          </a:ln>
        </p:spPr>
        <p:txBody>
          <a:bodyPr lIns="0" tIns="0" rIns="0" bIns="0" anchor="ctr"/>
          <a:lstStyle/>
          <a:p>
            <a:pPr lvl="0">
              <a:defRPr>
                <a:solidFill>
                  <a:srgbClr val="59AE62"/>
                </a:solidFill>
              </a:defRPr>
            </a:pPr>
            <a:endParaRPr/>
          </a:p>
        </p:txBody>
      </p:sp>
      <p:sp>
        <p:nvSpPr>
          <p:cNvPr id="588" name="Shape 588"/>
          <p:cNvSpPr/>
          <p:nvPr/>
        </p:nvSpPr>
        <p:spPr>
          <a:xfrm>
            <a:off x="3062024" y="5486487"/>
            <a:ext cx="254001" cy="228601"/>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a:miter lim="400000"/>
          </a:ln>
        </p:spPr>
        <p:txBody>
          <a:bodyPr lIns="0" tIns="0" rIns="0" bIns="0" anchor="ctr"/>
          <a:lstStyle/>
          <a:p>
            <a:pPr lvl="0">
              <a:defRPr>
                <a:solidFill>
                  <a:srgbClr val="59AE62"/>
                </a:solidFill>
              </a:defRPr>
            </a:pPr>
            <a:endParaRPr/>
          </a:p>
        </p:txBody>
      </p:sp>
      <p:sp>
        <p:nvSpPr>
          <p:cNvPr id="589" name="Shape 589"/>
          <p:cNvSpPr/>
          <p:nvPr/>
        </p:nvSpPr>
        <p:spPr>
          <a:xfrm>
            <a:off x="3343677" y="5486487"/>
            <a:ext cx="254001" cy="228601"/>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999999"/>
          </a:solidFill>
          <a:ln w="12700">
            <a:miter lim="400000"/>
          </a:ln>
        </p:spPr>
        <p:txBody>
          <a:bodyPr lIns="0" tIns="0" rIns="0" bIns="0" anchor="ctr"/>
          <a:lstStyle/>
          <a:p>
            <a:pPr lvl="0"/>
            <a:endParaRPr/>
          </a:p>
        </p:txBody>
      </p:sp>
      <p:sp>
        <p:nvSpPr>
          <p:cNvPr id="590" name="Shape 590"/>
          <p:cNvSpPr/>
          <p:nvPr/>
        </p:nvSpPr>
        <p:spPr>
          <a:xfrm>
            <a:off x="2091863" y="5708121"/>
            <a:ext cx="2168923"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29">
                <a:solidFill>
                  <a:srgbClr val="999999"/>
                </a:solidFill>
                <a:latin typeface="+mn-lt"/>
                <a:ea typeface="+mn-ea"/>
                <a:cs typeface="+mn-cs"/>
                <a:sym typeface="Helvetica Neue"/>
              </a:defRPr>
            </a:lvl1pPr>
          </a:lstStyle>
          <a:p>
            <a:pPr lvl="0">
              <a:defRPr sz="1800" spc="0">
                <a:solidFill>
                  <a:srgbClr val="000000"/>
                </a:solidFill>
              </a:defRPr>
            </a:pPr>
            <a:r>
              <a:rPr sz="3000" spc="29">
                <a:solidFill>
                  <a:srgbClr val="999999"/>
                </a:solidFill>
              </a:rPr>
              <a:t>817 reviews</a:t>
            </a:r>
          </a:p>
        </p:txBody>
      </p:sp>
      <p:sp>
        <p:nvSpPr>
          <p:cNvPr id="591" name="Shape 591"/>
          <p:cNvSpPr/>
          <p:nvPr/>
        </p:nvSpPr>
        <p:spPr>
          <a:xfrm>
            <a:off x="4495855" y="5708121"/>
            <a:ext cx="533290"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29">
                <a:solidFill>
                  <a:srgbClr val="999999"/>
                </a:solidFill>
                <a:latin typeface="+mn-lt"/>
                <a:ea typeface="+mn-ea"/>
                <a:cs typeface="+mn-cs"/>
                <a:sym typeface="Helvetica Neue"/>
              </a:defRPr>
            </a:lvl1pPr>
          </a:lstStyle>
          <a:p>
            <a:pPr lvl="0">
              <a:defRPr sz="1800" spc="0">
                <a:solidFill>
                  <a:srgbClr val="000000"/>
                </a:solidFill>
              </a:defRPr>
            </a:pPr>
            <a:r>
              <a:rPr sz="3000" spc="29">
                <a:solidFill>
                  <a:srgbClr val="999999"/>
                </a:solidFill>
              </a:rPr>
              <a:t>$$</a:t>
            </a:r>
          </a:p>
        </p:txBody>
      </p:sp>
      <p:sp>
        <p:nvSpPr>
          <p:cNvPr id="592" name="Shape 592"/>
          <p:cNvSpPr/>
          <p:nvPr/>
        </p:nvSpPr>
        <p:spPr>
          <a:xfrm>
            <a:off x="4354723" y="5977839"/>
            <a:ext cx="47194" cy="4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9999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93" name="Shape 593"/>
          <p:cNvSpPr/>
          <p:nvPr/>
        </p:nvSpPr>
        <p:spPr>
          <a:xfrm>
            <a:off x="5135783" y="5977839"/>
            <a:ext cx="47194" cy="471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9999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94" name="Shape 594"/>
          <p:cNvSpPr/>
          <p:nvPr/>
        </p:nvSpPr>
        <p:spPr>
          <a:xfrm>
            <a:off x="5327714" y="5777493"/>
            <a:ext cx="397087" cy="397087"/>
          </a:xfrm>
          <a:prstGeom prst="rect">
            <a:avLst/>
          </a:prstGeom>
          <a:solidFill>
            <a:srgbClr val="871A1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95" name="Shape 595"/>
          <p:cNvSpPr/>
          <p:nvPr/>
        </p:nvSpPr>
        <p:spPr>
          <a:xfrm>
            <a:off x="5357688" y="5604459"/>
            <a:ext cx="337138" cy="62250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500" b="1" spc="35">
                <a:latin typeface="+mn-lt"/>
                <a:ea typeface="+mn-ea"/>
                <a:cs typeface="+mn-cs"/>
                <a:sym typeface="Helvetica Neue"/>
              </a:defRPr>
            </a:lvl1pPr>
          </a:lstStyle>
          <a:p>
            <a:pPr lvl="0">
              <a:defRPr sz="1800" b="0" spc="0">
                <a:solidFill>
                  <a:srgbClr val="000000"/>
                </a:solidFill>
              </a:defRPr>
            </a:pPr>
            <a:r>
              <a:rPr sz="3500" b="1" spc="35">
                <a:solidFill>
                  <a:srgbClr val="FFFFFF"/>
                </a:solidFill>
              </a:rPr>
              <a:t>z</a:t>
            </a:r>
          </a:p>
        </p:txBody>
      </p:sp>
      <p:sp>
        <p:nvSpPr>
          <p:cNvPr id="596" name="Shape 596"/>
          <p:cNvSpPr/>
          <p:nvPr/>
        </p:nvSpPr>
        <p:spPr>
          <a:xfrm>
            <a:off x="7970401" y="5647796"/>
            <a:ext cx="1060213"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29">
                <a:solidFill>
                  <a:srgbClr val="3F98DB"/>
                </a:solidFill>
                <a:latin typeface="+mn-lt"/>
                <a:ea typeface="+mn-ea"/>
                <a:cs typeface="+mn-cs"/>
                <a:sym typeface="Helvetica Neue"/>
              </a:defRPr>
            </a:lvl1pPr>
          </a:lstStyle>
          <a:p>
            <a:pPr lvl="0">
              <a:defRPr sz="1800" spc="0">
                <a:solidFill>
                  <a:srgbClr val="000000"/>
                </a:solidFill>
              </a:defRPr>
            </a:pPr>
            <a:r>
              <a:rPr sz="3000" spc="29">
                <a:solidFill>
                  <a:srgbClr val="3F98DB"/>
                </a:solidFill>
              </a:rPr>
              <a:t>5 min</a:t>
            </a:r>
          </a:p>
        </p:txBody>
      </p:sp>
      <p:sp>
        <p:nvSpPr>
          <p:cNvPr id="597" name="Shape 597"/>
          <p:cNvSpPr/>
          <p:nvPr/>
        </p:nvSpPr>
        <p:spPr>
          <a:xfrm>
            <a:off x="8496300" y="4887583"/>
            <a:ext cx="121605" cy="132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092F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98" name="Shape 598"/>
          <p:cNvSpPr/>
          <p:nvPr/>
        </p:nvSpPr>
        <p:spPr>
          <a:xfrm>
            <a:off x="8291512" y="5012470"/>
            <a:ext cx="399315" cy="564516"/>
          </a:xfrm>
          <a:custGeom>
            <a:avLst/>
            <a:gdLst/>
            <a:ahLst/>
            <a:cxnLst>
              <a:cxn ang="0">
                <a:pos x="wd2" y="hd2"/>
              </a:cxn>
              <a:cxn ang="5400000">
                <a:pos x="wd2" y="hd2"/>
              </a:cxn>
              <a:cxn ang="10800000">
                <a:pos x="wd2" y="hd2"/>
              </a:cxn>
              <a:cxn ang="16200000">
                <a:pos x="wd2" y="hd2"/>
              </a:cxn>
            </a:cxnLst>
            <a:rect l="0" t="0" r="r" b="b"/>
            <a:pathLst>
              <a:path w="21544" h="21485" extrusionOk="0">
                <a:moveTo>
                  <a:pt x="11156" y="18"/>
                </a:moveTo>
                <a:cubicBezTo>
                  <a:pt x="10776" y="55"/>
                  <a:pt x="10424" y="159"/>
                  <a:pt x="10107" y="305"/>
                </a:cubicBezTo>
                <a:lnTo>
                  <a:pt x="1477" y="1483"/>
                </a:lnTo>
                <a:cubicBezTo>
                  <a:pt x="1077" y="1538"/>
                  <a:pt x="807" y="1741"/>
                  <a:pt x="642" y="1981"/>
                </a:cubicBezTo>
                <a:cubicBezTo>
                  <a:pt x="259" y="2220"/>
                  <a:pt x="0" y="2544"/>
                  <a:pt x="0" y="2933"/>
                </a:cubicBezTo>
                <a:lnTo>
                  <a:pt x="0" y="6603"/>
                </a:lnTo>
                <a:cubicBezTo>
                  <a:pt x="0" y="7323"/>
                  <a:pt x="821" y="7918"/>
                  <a:pt x="1842" y="7918"/>
                </a:cubicBezTo>
                <a:cubicBezTo>
                  <a:pt x="2862" y="7918"/>
                  <a:pt x="3704" y="7323"/>
                  <a:pt x="3704" y="6603"/>
                </a:cubicBezTo>
                <a:lnTo>
                  <a:pt x="3704" y="3462"/>
                </a:lnTo>
                <a:lnTo>
                  <a:pt x="7345" y="2963"/>
                </a:lnTo>
                <a:lnTo>
                  <a:pt x="385" y="20092"/>
                </a:lnTo>
                <a:cubicBezTo>
                  <a:pt x="196" y="20558"/>
                  <a:pt x="582" y="21046"/>
                  <a:pt x="1242" y="21180"/>
                </a:cubicBezTo>
                <a:lnTo>
                  <a:pt x="2548" y="21452"/>
                </a:lnTo>
                <a:cubicBezTo>
                  <a:pt x="3208" y="21585"/>
                  <a:pt x="3901" y="21313"/>
                  <a:pt x="4090" y="20847"/>
                </a:cubicBezTo>
                <a:lnTo>
                  <a:pt x="8223" y="10682"/>
                </a:lnTo>
                <a:lnTo>
                  <a:pt x="11691" y="14609"/>
                </a:lnTo>
                <a:lnTo>
                  <a:pt x="11691" y="20379"/>
                </a:lnTo>
                <a:cubicBezTo>
                  <a:pt x="11691" y="20863"/>
                  <a:pt x="12247" y="21255"/>
                  <a:pt x="12933" y="21255"/>
                </a:cubicBezTo>
                <a:lnTo>
                  <a:pt x="14304" y="21255"/>
                </a:lnTo>
                <a:cubicBezTo>
                  <a:pt x="14990" y="21255"/>
                  <a:pt x="15546" y="20863"/>
                  <a:pt x="15546" y="20379"/>
                </a:cubicBezTo>
                <a:lnTo>
                  <a:pt x="15546" y="14186"/>
                </a:lnTo>
                <a:cubicBezTo>
                  <a:pt x="15546" y="14032"/>
                  <a:pt x="15409" y="13919"/>
                  <a:pt x="15310" y="13793"/>
                </a:cubicBezTo>
                <a:cubicBezTo>
                  <a:pt x="15283" y="13686"/>
                  <a:pt x="15333" y="13574"/>
                  <a:pt x="15246" y="13476"/>
                </a:cubicBezTo>
                <a:lnTo>
                  <a:pt x="11156" y="8884"/>
                </a:lnTo>
                <a:cubicBezTo>
                  <a:pt x="11448" y="8669"/>
                  <a:pt x="11681" y="8407"/>
                  <a:pt x="11798" y="8099"/>
                </a:cubicBezTo>
                <a:lnTo>
                  <a:pt x="12955" y="5033"/>
                </a:lnTo>
                <a:lnTo>
                  <a:pt x="14839" y="7329"/>
                </a:lnTo>
                <a:cubicBezTo>
                  <a:pt x="14903" y="7406"/>
                  <a:pt x="15029" y="7421"/>
                  <a:pt x="15117" y="7480"/>
                </a:cubicBezTo>
                <a:cubicBezTo>
                  <a:pt x="15433" y="7776"/>
                  <a:pt x="15879" y="8000"/>
                  <a:pt x="16445" y="8023"/>
                </a:cubicBezTo>
                <a:lnTo>
                  <a:pt x="19593" y="8144"/>
                </a:lnTo>
                <a:cubicBezTo>
                  <a:pt x="20612" y="8186"/>
                  <a:pt x="21482" y="7639"/>
                  <a:pt x="21541" y="6921"/>
                </a:cubicBezTo>
                <a:cubicBezTo>
                  <a:pt x="21600" y="6202"/>
                  <a:pt x="20826" y="5588"/>
                  <a:pt x="19807" y="5546"/>
                </a:cubicBezTo>
                <a:lnTo>
                  <a:pt x="16938" y="5425"/>
                </a:lnTo>
                <a:lnTo>
                  <a:pt x="14047" y="1891"/>
                </a:lnTo>
                <a:cubicBezTo>
                  <a:pt x="14088" y="1058"/>
                  <a:pt x="13374" y="288"/>
                  <a:pt x="12184" y="63"/>
                </a:cubicBezTo>
                <a:cubicBezTo>
                  <a:pt x="11838" y="-2"/>
                  <a:pt x="11490" y="-15"/>
                  <a:pt x="11156" y="18"/>
                </a:cubicBezTo>
                <a:close/>
              </a:path>
            </a:pathLst>
          </a:cu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99" name="Shape 599"/>
          <p:cNvSpPr/>
          <p:nvPr/>
        </p:nvSpPr>
        <p:spPr>
          <a:xfrm>
            <a:off x="585652" y="6807736"/>
            <a:ext cx="8380446" cy="1"/>
          </a:xfrm>
          <a:prstGeom prst="line">
            <a:avLst/>
          </a:prstGeom>
          <a:ln w="15875">
            <a:solidFill>
              <a:srgbClr val="D0D0D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00" name="Shape 600"/>
          <p:cNvSpPr/>
          <p:nvPr/>
        </p:nvSpPr>
        <p:spPr>
          <a:xfrm>
            <a:off x="7269734" y="4644748"/>
            <a:ext cx="1" cy="1769905"/>
          </a:xfrm>
          <a:prstGeom prst="line">
            <a:avLst/>
          </a:prstGeom>
          <a:ln w="15875">
            <a:solidFill>
              <a:srgbClr val="D0D0D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01" name="Shape 601"/>
          <p:cNvSpPr/>
          <p:nvPr/>
        </p:nvSpPr>
        <p:spPr>
          <a:xfrm>
            <a:off x="278783" y="9187213"/>
            <a:ext cx="8952963" cy="1681005"/>
          </a:xfrm>
          <a:prstGeom prst="roundRect">
            <a:avLst>
              <a:gd name="adj" fmla="val 0"/>
            </a:avLst>
          </a:prstGeom>
          <a:solidFill>
            <a:srgbClr val="FFFFFF">
              <a:alpha val="39324"/>
            </a:srgbClr>
          </a:solidFill>
          <a:ln w="25400">
            <a:solidFill>
              <a:srgbClr val="9DA1A6">
                <a:alpha val="39324"/>
              </a:srgbClr>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02" name="Shape 602"/>
          <p:cNvSpPr/>
          <p:nvPr/>
        </p:nvSpPr>
        <p:spPr>
          <a:xfrm>
            <a:off x="3197839" y="9430815"/>
            <a:ext cx="36160" cy="1193801"/>
          </a:xfrm>
          <a:prstGeom prst="rect">
            <a:avLst/>
          </a:prstGeom>
          <a:solidFill>
            <a:srgbClr val="A6AAA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03" name="Shape 603"/>
          <p:cNvSpPr/>
          <p:nvPr/>
        </p:nvSpPr>
        <p:spPr>
          <a:xfrm>
            <a:off x="6216293" y="9430815"/>
            <a:ext cx="36159" cy="1193801"/>
          </a:xfrm>
          <a:prstGeom prst="rect">
            <a:avLst/>
          </a:prstGeom>
          <a:solidFill>
            <a:srgbClr val="A6AAA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607" name="Group 607"/>
          <p:cNvGrpSpPr/>
          <p:nvPr/>
        </p:nvGrpSpPr>
        <p:grpSpPr>
          <a:xfrm>
            <a:off x="1437941" y="9395905"/>
            <a:ext cx="666245" cy="702159"/>
            <a:chOff x="0" y="0"/>
            <a:chExt cx="666243" cy="702157"/>
          </a:xfrm>
        </p:grpSpPr>
        <p:sp>
          <p:nvSpPr>
            <p:cNvPr id="604" name="Shape 604"/>
            <p:cNvSpPr/>
            <p:nvPr/>
          </p:nvSpPr>
          <p:spPr>
            <a:xfrm rot="407827">
              <a:off x="32004" y="95184"/>
              <a:ext cx="574983" cy="574969"/>
            </a:xfrm>
            <a:custGeom>
              <a:avLst/>
              <a:gdLst/>
              <a:ahLst/>
              <a:cxnLst>
                <a:cxn ang="0">
                  <a:pos x="wd2" y="hd2"/>
                </a:cxn>
                <a:cxn ang="5400000">
                  <a:pos x="wd2" y="hd2"/>
                </a:cxn>
                <a:cxn ang="10800000">
                  <a:pos x="wd2" y="hd2"/>
                </a:cxn>
                <a:cxn ang="16200000">
                  <a:pos x="wd2" y="hd2"/>
                </a:cxn>
              </a:cxnLst>
              <a:rect l="0" t="0" r="r" b="b"/>
              <a:pathLst>
                <a:path w="19798" h="19754" extrusionOk="0">
                  <a:moveTo>
                    <a:pt x="765" y="0"/>
                  </a:moveTo>
                  <a:cubicBezTo>
                    <a:pt x="-34" y="992"/>
                    <a:pt x="-1802" y="5716"/>
                    <a:pt x="5777" y="13449"/>
                  </a:cubicBezTo>
                  <a:cubicBezTo>
                    <a:pt x="13762" y="21600"/>
                    <a:pt x="18913" y="19855"/>
                    <a:pt x="19798" y="18938"/>
                  </a:cubicBezTo>
                  <a:lnTo>
                    <a:pt x="14461" y="13621"/>
                  </a:lnTo>
                  <a:cubicBezTo>
                    <a:pt x="13714" y="14363"/>
                    <a:pt x="12754" y="13703"/>
                    <a:pt x="10909" y="12206"/>
                  </a:cubicBezTo>
                  <a:cubicBezTo>
                    <a:pt x="9691" y="11216"/>
                    <a:pt x="8287" y="9885"/>
                    <a:pt x="7069" y="8381"/>
                  </a:cubicBezTo>
                  <a:cubicBezTo>
                    <a:pt x="6214" y="7329"/>
                    <a:pt x="5459" y="6223"/>
                    <a:pt x="6239" y="5445"/>
                  </a:cubicBezTo>
                  <a:lnTo>
                    <a:pt x="765" y="0"/>
                  </a:lnTo>
                  <a:close/>
                </a:path>
              </a:pathLst>
            </a:custGeom>
            <a:solidFill>
              <a:srgbClr val="3F98DB"/>
            </a:solidFill>
            <a:ln w="12700" cap="flat">
              <a:noFill/>
              <a:miter lim="400000"/>
            </a:ln>
            <a:effectLst/>
          </p:spPr>
          <p:txBody>
            <a:bodyPr wrap="square" lIns="0" tIns="0" rIns="0" bIns="0" numCol="1" anchor="ctr">
              <a:noAutofit/>
            </a:bodyPr>
            <a:lstStyle/>
            <a:p>
              <a:pPr lvl="0"/>
              <a:endParaRPr/>
            </a:p>
          </p:txBody>
        </p:sp>
        <p:sp>
          <p:nvSpPr>
            <p:cNvPr id="605" name="Shape 605"/>
            <p:cNvSpPr/>
            <p:nvPr/>
          </p:nvSpPr>
          <p:spPr>
            <a:xfrm rot="407827">
              <a:off x="447621" y="459542"/>
              <a:ext cx="207186" cy="205582"/>
            </a:xfrm>
            <a:custGeom>
              <a:avLst/>
              <a:gdLst/>
              <a:ahLst/>
              <a:cxnLst>
                <a:cxn ang="0">
                  <a:pos x="wd2" y="hd2"/>
                </a:cxn>
                <a:cxn ang="5400000">
                  <a:pos x="wd2" y="hd2"/>
                </a:cxn>
                <a:cxn ang="10800000">
                  <a:pos x="wd2" y="hd2"/>
                </a:cxn>
                <a:cxn ang="16200000">
                  <a:pos x="wd2" y="hd2"/>
                </a:cxn>
              </a:cxnLst>
              <a:rect l="0" t="0" r="r" b="b"/>
              <a:pathLst>
                <a:path w="21301" h="21345" extrusionOk="0">
                  <a:moveTo>
                    <a:pt x="20563" y="16809"/>
                  </a:moveTo>
                  <a:cubicBezTo>
                    <a:pt x="21600" y="15765"/>
                    <a:pt x="21496" y="14185"/>
                    <a:pt x="20552" y="13233"/>
                  </a:cubicBezTo>
                  <a:lnTo>
                    <a:pt x="20552" y="13216"/>
                  </a:lnTo>
                  <a:cubicBezTo>
                    <a:pt x="20552" y="13216"/>
                    <a:pt x="8077" y="739"/>
                    <a:pt x="8071" y="733"/>
                  </a:cubicBezTo>
                  <a:cubicBezTo>
                    <a:pt x="7084" y="-255"/>
                    <a:pt x="5501" y="-236"/>
                    <a:pt x="4522" y="739"/>
                  </a:cubicBezTo>
                  <a:lnTo>
                    <a:pt x="0" y="5281"/>
                  </a:lnTo>
                  <a:lnTo>
                    <a:pt x="16030" y="21345"/>
                  </a:lnTo>
                  <a:cubicBezTo>
                    <a:pt x="16030" y="21345"/>
                    <a:pt x="20558" y="16817"/>
                    <a:pt x="20552" y="16814"/>
                  </a:cubicBezTo>
                  <a:lnTo>
                    <a:pt x="20563" y="16809"/>
                  </a:lnTo>
                  <a:close/>
                </a:path>
              </a:pathLst>
            </a:custGeom>
            <a:solidFill>
              <a:srgbClr val="3F98DB"/>
            </a:solidFill>
            <a:ln w="12700" cap="flat">
              <a:noFill/>
              <a:miter lim="400000"/>
            </a:ln>
            <a:effectLst/>
          </p:spPr>
          <p:txBody>
            <a:bodyPr wrap="square" lIns="0" tIns="0" rIns="0" bIns="0" numCol="1" anchor="ctr">
              <a:noAutofit/>
            </a:bodyPr>
            <a:lstStyle/>
            <a:p>
              <a:pPr lvl="0"/>
              <a:endParaRPr/>
            </a:p>
          </p:txBody>
        </p:sp>
        <p:sp>
          <p:nvSpPr>
            <p:cNvPr id="606" name="Shape 606"/>
            <p:cNvSpPr/>
            <p:nvPr/>
          </p:nvSpPr>
          <p:spPr>
            <a:xfrm rot="407827">
              <a:off x="94842" y="11621"/>
              <a:ext cx="208794" cy="208793"/>
            </a:xfrm>
            <a:custGeom>
              <a:avLst/>
              <a:gdLst/>
              <a:ahLst/>
              <a:cxnLst>
                <a:cxn ang="0">
                  <a:pos x="wd2" y="hd2"/>
                </a:cxn>
                <a:cxn ang="5400000">
                  <a:pos x="wd2" y="hd2"/>
                </a:cxn>
                <a:cxn ang="10800000">
                  <a:pos x="wd2" y="hd2"/>
                </a:cxn>
                <a:cxn ang="16200000">
                  <a:pos x="wd2" y="hd2"/>
                </a:cxn>
              </a:cxnLst>
              <a:rect l="0" t="0" r="r" b="b"/>
              <a:pathLst>
                <a:path w="21310" h="21346" extrusionOk="0">
                  <a:moveTo>
                    <a:pt x="20580" y="16884"/>
                  </a:moveTo>
                  <a:cubicBezTo>
                    <a:pt x="21600" y="15858"/>
                    <a:pt x="21506" y="14304"/>
                    <a:pt x="20580" y="13373"/>
                  </a:cubicBezTo>
                  <a:lnTo>
                    <a:pt x="20580" y="13356"/>
                  </a:lnTo>
                  <a:cubicBezTo>
                    <a:pt x="20580" y="13356"/>
                    <a:pt x="7949" y="729"/>
                    <a:pt x="7943" y="723"/>
                  </a:cubicBezTo>
                  <a:cubicBezTo>
                    <a:pt x="6969" y="-254"/>
                    <a:pt x="5414" y="-230"/>
                    <a:pt x="4453" y="729"/>
                  </a:cubicBezTo>
                  <a:lnTo>
                    <a:pt x="0" y="5196"/>
                  </a:lnTo>
                  <a:lnTo>
                    <a:pt x="16129" y="21346"/>
                  </a:lnTo>
                  <a:cubicBezTo>
                    <a:pt x="16129" y="21346"/>
                    <a:pt x="20582" y="16898"/>
                    <a:pt x="20582" y="16892"/>
                  </a:cubicBezTo>
                  <a:lnTo>
                    <a:pt x="20582" y="16884"/>
                  </a:lnTo>
                  <a:close/>
                </a:path>
              </a:pathLst>
            </a:custGeom>
            <a:solidFill>
              <a:srgbClr val="3F98DB"/>
            </a:solidFill>
            <a:ln w="12700" cap="flat">
              <a:noFill/>
              <a:miter lim="400000"/>
            </a:ln>
            <a:effectLst/>
          </p:spPr>
          <p:txBody>
            <a:bodyPr wrap="square" lIns="0" tIns="0" rIns="0" bIns="0" numCol="1" anchor="ctr">
              <a:noAutofit/>
            </a:bodyPr>
            <a:lstStyle/>
            <a:p>
              <a:pPr lvl="0"/>
              <a:endParaRPr/>
            </a:p>
          </p:txBody>
        </p:sp>
      </p:grpSp>
      <p:sp>
        <p:nvSpPr>
          <p:cNvPr id="608" name="Shape 608"/>
          <p:cNvSpPr/>
          <p:nvPr/>
        </p:nvSpPr>
        <p:spPr>
          <a:xfrm>
            <a:off x="4425245" y="9446273"/>
            <a:ext cx="685438" cy="656405"/>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3F98DB"/>
          </a:solidFill>
          <a:ln w="12700">
            <a:miter lim="400000"/>
          </a:ln>
        </p:spPr>
        <p:txBody>
          <a:bodyPr lIns="0" tIns="0" rIns="0" bIns="0" anchor="ctr"/>
          <a:lstStyle/>
          <a:p>
            <a:pPr lvl="0"/>
            <a:endParaRPr/>
          </a:p>
        </p:txBody>
      </p:sp>
      <p:sp>
        <p:nvSpPr>
          <p:cNvPr id="609" name="Shape 609"/>
          <p:cNvSpPr/>
          <p:nvPr/>
        </p:nvSpPr>
        <p:spPr>
          <a:xfrm>
            <a:off x="7332695" y="9489951"/>
            <a:ext cx="759278" cy="677923"/>
          </a:xfrm>
          <a:custGeom>
            <a:avLst/>
            <a:gdLst/>
            <a:ahLst/>
            <a:cxnLst>
              <a:cxn ang="0">
                <a:pos x="wd2" y="hd2"/>
              </a:cxn>
              <a:cxn ang="5400000">
                <a:pos x="wd2" y="hd2"/>
              </a:cxn>
              <a:cxn ang="10800000">
                <a:pos x="wd2" y="hd2"/>
              </a:cxn>
              <a:cxn ang="16200000">
                <a:pos x="wd2" y="hd2"/>
              </a:cxn>
            </a:cxnLst>
            <a:rect l="0" t="0" r="r" b="b"/>
            <a:pathLst>
              <a:path w="21600" h="21600" extrusionOk="0">
                <a:moveTo>
                  <a:pt x="0" y="14256"/>
                </a:moveTo>
                <a:cubicBezTo>
                  <a:pt x="0" y="12465"/>
                  <a:pt x="213" y="10967"/>
                  <a:pt x="639" y="9760"/>
                </a:cubicBezTo>
                <a:cubicBezTo>
                  <a:pt x="1941" y="6134"/>
                  <a:pt x="5456" y="4320"/>
                  <a:pt x="11186" y="4320"/>
                </a:cubicBezTo>
                <a:lnTo>
                  <a:pt x="13886" y="4320"/>
                </a:lnTo>
                <a:lnTo>
                  <a:pt x="13886" y="864"/>
                </a:lnTo>
                <a:cubicBezTo>
                  <a:pt x="13886" y="630"/>
                  <a:pt x="13962" y="428"/>
                  <a:pt x="14115" y="257"/>
                </a:cubicBezTo>
                <a:cubicBezTo>
                  <a:pt x="14267" y="86"/>
                  <a:pt x="14448" y="0"/>
                  <a:pt x="14657" y="0"/>
                </a:cubicBezTo>
                <a:cubicBezTo>
                  <a:pt x="14866" y="0"/>
                  <a:pt x="15047" y="86"/>
                  <a:pt x="15200" y="257"/>
                </a:cubicBezTo>
                <a:lnTo>
                  <a:pt x="21371" y="7168"/>
                </a:lnTo>
                <a:cubicBezTo>
                  <a:pt x="21524" y="7339"/>
                  <a:pt x="21600" y="7542"/>
                  <a:pt x="21600" y="7776"/>
                </a:cubicBezTo>
                <a:cubicBezTo>
                  <a:pt x="21600" y="8010"/>
                  <a:pt x="21524" y="8213"/>
                  <a:pt x="21371" y="8384"/>
                </a:cubicBezTo>
                <a:lnTo>
                  <a:pt x="15200" y="15295"/>
                </a:lnTo>
                <a:cubicBezTo>
                  <a:pt x="15047" y="15466"/>
                  <a:pt x="14866" y="15552"/>
                  <a:pt x="14657" y="15552"/>
                </a:cubicBezTo>
                <a:cubicBezTo>
                  <a:pt x="14448" y="15552"/>
                  <a:pt x="14267" y="15466"/>
                  <a:pt x="14115" y="15295"/>
                </a:cubicBezTo>
                <a:cubicBezTo>
                  <a:pt x="13962" y="15125"/>
                  <a:pt x="13886" y="14922"/>
                  <a:pt x="13886" y="14688"/>
                </a:cubicBezTo>
                <a:lnTo>
                  <a:pt x="13886" y="11232"/>
                </a:lnTo>
                <a:lnTo>
                  <a:pt x="11186" y="11232"/>
                </a:lnTo>
                <a:cubicBezTo>
                  <a:pt x="10398" y="11232"/>
                  <a:pt x="9693" y="11259"/>
                  <a:pt x="9070" y="11313"/>
                </a:cubicBezTo>
                <a:cubicBezTo>
                  <a:pt x="8447" y="11367"/>
                  <a:pt x="7829" y="11464"/>
                  <a:pt x="7214" y="11603"/>
                </a:cubicBezTo>
                <a:cubicBezTo>
                  <a:pt x="6599" y="11743"/>
                  <a:pt x="6065" y="11934"/>
                  <a:pt x="5611" y="12177"/>
                </a:cubicBezTo>
                <a:cubicBezTo>
                  <a:pt x="5157" y="12420"/>
                  <a:pt x="4733" y="12733"/>
                  <a:pt x="4339" y="13115"/>
                </a:cubicBezTo>
                <a:cubicBezTo>
                  <a:pt x="3945" y="13498"/>
                  <a:pt x="3624" y="13952"/>
                  <a:pt x="3375" y="14479"/>
                </a:cubicBezTo>
                <a:cubicBezTo>
                  <a:pt x="3126" y="15005"/>
                  <a:pt x="2931" y="15629"/>
                  <a:pt x="2790" y="16349"/>
                </a:cubicBezTo>
                <a:cubicBezTo>
                  <a:pt x="2650" y="17069"/>
                  <a:pt x="2580" y="17883"/>
                  <a:pt x="2580" y="18792"/>
                </a:cubicBezTo>
                <a:cubicBezTo>
                  <a:pt x="2580" y="19287"/>
                  <a:pt x="2599" y="19840"/>
                  <a:pt x="2640" y="20453"/>
                </a:cubicBezTo>
                <a:cubicBezTo>
                  <a:pt x="2640" y="20507"/>
                  <a:pt x="2650" y="20612"/>
                  <a:pt x="2670" y="20770"/>
                </a:cubicBezTo>
                <a:cubicBezTo>
                  <a:pt x="2690" y="20927"/>
                  <a:pt x="2700" y="21047"/>
                  <a:pt x="2700" y="21127"/>
                </a:cubicBezTo>
                <a:cubicBezTo>
                  <a:pt x="2700" y="21263"/>
                  <a:pt x="2666" y="21375"/>
                  <a:pt x="2597" y="21465"/>
                </a:cubicBezTo>
                <a:cubicBezTo>
                  <a:pt x="2529" y="21555"/>
                  <a:pt x="2435" y="21600"/>
                  <a:pt x="2314" y="21600"/>
                </a:cubicBezTo>
                <a:cubicBezTo>
                  <a:pt x="2186" y="21600"/>
                  <a:pt x="2073" y="21523"/>
                  <a:pt x="1977" y="21370"/>
                </a:cubicBezTo>
                <a:cubicBezTo>
                  <a:pt x="1920" y="21290"/>
                  <a:pt x="1868" y="21190"/>
                  <a:pt x="1820" y="21074"/>
                </a:cubicBezTo>
                <a:cubicBezTo>
                  <a:pt x="1772" y="20956"/>
                  <a:pt x="1718" y="20821"/>
                  <a:pt x="1657" y="20669"/>
                </a:cubicBezTo>
                <a:cubicBezTo>
                  <a:pt x="1597" y="20516"/>
                  <a:pt x="1555" y="20407"/>
                  <a:pt x="1531" y="20345"/>
                </a:cubicBezTo>
                <a:cubicBezTo>
                  <a:pt x="510" y="17779"/>
                  <a:pt x="0" y="15750"/>
                  <a:pt x="0" y="14256"/>
                </a:cubicBezTo>
                <a:close/>
              </a:path>
            </a:pathLst>
          </a:custGeom>
          <a:solidFill>
            <a:srgbClr val="3F98DB"/>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610" name="Shape 610"/>
          <p:cNvSpPr/>
          <p:nvPr/>
        </p:nvSpPr>
        <p:spPr>
          <a:xfrm>
            <a:off x="1383590" y="10142496"/>
            <a:ext cx="766081"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29">
                <a:solidFill>
                  <a:srgbClr val="3F98DB"/>
                </a:solidFill>
                <a:latin typeface="+mn-lt"/>
                <a:ea typeface="+mn-ea"/>
                <a:cs typeface="+mn-cs"/>
                <a:sym typeface="Helvetica Neue"/>
              </a:defRPr>
            </a:lvl1pPr>
          </a:lstStyle>
          <a:p>
            <a:pPr lvl="0">
              <a:defRPr sz="1800" spc="0">
                <a:solidFill>
                  <a:srgbClr val="000000"/>
                </a:solidFill>
              </a:defRPr>
            </a:pPr>
            <a:r>
              <a:rPr sz="3000" spc="29">
                <a:solidFill>
                  <a:srgbClr val="3F98DB"/>
                </a:solidFill>
              </a:rPr>
              <a:t>Call</a:t>
            </a:r>
          </a:p>
        </p:txBody>
      </p:sp>
      <p:sp>
        <p:nvSpPr>
          <p:cNvPr id="611" name="Shape 611"/>
          <p:cNvSpPr/>
          <p:nvPr/>
        </p:nvSpPr>
        <p:spPr>
          <a:xfrm>
            <a:off x="4286940" y="10142496"/>
            <a:ext cx="963820"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29">
                <a:solidFill>
                  <a:srgbClr val="3F98DB"/>
                </a:solidFill>
                <a:latin typeface="+mn-lt"/>
                <a:ea typeface="+mn-ea"/>
                <a:cs typeface="+mn-cs"/>
                <a:sym typeface="Helvetica Neue"/>
              </a:defRPr>
            </a:lvl1pPr>
          </a:lstStyle>
          <a:p>
            <a:pPr lvl="0">
              <a:defRPr sz="1800" spc="0">
                <a:solidFill>
                  <a:srgbClr val="000000"/>
                </a:solidFill>
              </a:defRPr>
            </a:pPr>
            <a:r>
              <a:rPr sz="3000" spc="29">
                <a:solidFill>
                  <a:srgbClr val="3F98DB"/>
                </a:solidFill>
              </a:rPr>
              <a:t>Save</a:t>
            </a:r>
          </a:p>
        </p:txBody>
      </p:sp>
      <p:sp>
        <p:nvSpPr>
          <p:cNvPr id="612" name="Shape 612"/>
          <p:cNvSpPr/>
          <p:nvPr/>
        </p:nvSpPr>
        <p:spPr>
          <a:xfrm>
            <a:off x="7193602" y="10142496"/>
            <a:ext cx="1108981"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29">
                <a:solidFill>
                  <a:srgbClr val="3F98DB"/>
                </a:solidFill>
                <a:latin typeface="+mn-lt"/>
                <a:ea typeface="+mn-ea"/>
                <a:cs typeface="+mn-cs"/>
                <a:sym typeface="Helvetica Neue"/>
              </a:defRPr>
            </a:lvl1pPr>
          </a:lstStyle>
          <a:p>
            <a:pPr lvl="0">
              <a:defRPr sz="1800" spc="0">
                <a:solidFill>
                  <a:srgbClr val="000000"/>
                </a:solidFill>
              </a:defRPr>
            </a:pPr>
            <a:r>
              <a:rPr sz="3000" spc="29">
                <a:solidFill>
                  <a:srgbClr val="3F98DB"/>
                </a:solidFill>
              </a:rPr>
              <a:t>Share</a:t>
            </a:r>
          </a:p>
        </p:txBody>
      </p:sp>
      <p:pic>
        <p:nvPicPr>
          <p:cNvPr id="613" name="Screen Shot 2014-12-13 at 4.11.00 PM.png"/>
          <p:cNvPicPr/>
          <p:nvPr/>
        </p:nvPicPr>
        <p:blipFill>
          <a:blip r:embed="rId3">
            <a:extLst/>
          </a:blip>
          <a:srcRect l="728" r="25436"/>
          <a:stretch>
            <a:fillRect/>
          </a:stretch>
        </p:blipFill>
        <p:spPr>
          <a:xfrm>
            <a:off x="279654" y="11213857"/>
            <a:ext cx="4445476" cy="3256327"/>
          </a:xfrm>
          <a:prstGeom prst="rect">
            <a:avLst/>
          </a:prstGeom>
          <a:ln w="12700">
            <a:miter lim="400000"/>
          </a:ln>
        </p:spPr>
      </p:pic>
      <p:sp>
        <p:nvSpPr>
          <p:cNvPr id="614" name="Shape 614"/>
          <p:cNvSpPr/>
          <p:nvPr/>
        </p:nvSpPr>
        <p:spPr>
          <a:xfrm>
            <a:off x="292353" y="14478444"/>
            <a:ext cx="8952994" cy="1355127"/>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615" name="lombardi.jpg"/>
          <p:cNvPicPr/>
          <p:nvPr/>
        </p:nvPicPr>
        <p:blipFill>
          <a:blip r:embed="rId4">
            <a:extLst/>
          </a:blip>
          <a:srcRect l="946" t="17538" r="32301" b="17538"/>
          <a:stretch>
            <a:fillRect/>
          </a:stretch>
        </p:blipFill>
        <p:spPr>
          <a:xfrm>
            <a:off x="4784038" y="11211383"/>
            <a:ext cx="4470876" cy="3261276"/>
          </a:xfrm>
          <a:prstGeom prst="rect">
            <a:avLst/>
          </a:prstGeom>
          <a:ln w="12700">
            <a:miter lim="400000"/>
          </a:ln>
        </p:spPr>
      </p:pic>
      <p:sp>
        <p:nvSpPr>
          <p:cNvPr id="616" name="Shape 616"/>
          <p:cNvSpPr/>
          <p:nvPr/>
        </p:nvSpPr>
        <p:spPr>
          <a:xfrm>
            <a:off x="659479" y="7203404"/>
            <a:ext cx="3264298"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0">
                <a:solidFill>
                  <a:srgbClr val="000000"/>
                </a:solidFill>
                <a:latin typeface="Helvetica Neue Medium"/>
                <a:ea typeface="Helvetica Neue Medium"/>
                <a:cs typeface="Helvetica Neue Medium"/>
                <a:sym typeface="Helvetica Neue Medium"/>
              </a:defRPr>
            </a:lvl1pPr>
          </a:lstStyle>
          <a:p>
            <a:pPr lvl="0">
              <a:defRPr sz="1800" spc="0"/>
            </a:pPr>
            <a:r>
              <a:rPr sz="3000" spc="0"/>
              <a:t>Classic pizza joint</a:t>
            </a:r>
          </a:p>
        </p:txBody>
      </p:sp>
      <p:sp>
        <p:nvSpPr>
          <p:cNvPr id="617" name="Shape 617"/>
          <p:cNvSpPr/>
          <p:nvPr/>
        </p:nvSpPr>
        <p:spPr>
          <a:xfrm>
            <a:off x="709207" y="7682920"/>
            <a:ext cx="3687970"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0">
                <a:solidFill>
                  <a:srgbClr val="000000"/>
                </a:solidFill>
                <a:latin typeface="Helvetica Neue Medium"/>
                <a:ea typeface="Helvetica Neue Medium"/>
                <a:cs typeface="Helvetica Neue Medium"/>
                <a:sym typeface="Helvetica Neue Medium"/>
              </a:defRPr>
            </a:lvl1pPr>
          </a:lstStyle>
          <a:p>
            <a:pPr lvl="0">
              <a:defRPr sz="1800" spc="0"/>
            </a:pPr>
            <a:r>
              <a:rPr sz="3000" spc="0"/>
              <a:t>11:30 am - 11:00 pm</a:t>
            </a:r>
          </a:p>
        </p:txBody>
      </p:sp>
      <p:sp>
        <p:nvSpPr>
          <p:cNvPr id="618" name="Shape 618"/>
          <p:cNvSpPr/>
          <p:nvPr/>
        </p:nvSpPr>
        <p:spPr>
          <a:xfrm>
            <a:off x="661234" y="8200678"/>
            <a:ext cx="6080243" cy="52311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spc="87">
                <a:solidFill>
                  <a:srgbClr val="999999"/>
                </a:solidFill>
                <a:latin typeface="Helvetica Neue Medium"/>
                <a:ea typeface="Helvetica Neue Medium"/>
                <a:cs typeface="Helvetica Neue Medium"/>
                <a:sym typeface="Helvetica Neue Medium"/>
              </a:defRPr>
            </a:lvl1pPr>
          </a:lstStyle>
          <a:p>
            <a:pPr lvl="0">
              <a:defRPr sz="1800" spc="0">
                <a:solidFill>
                  <a:srgbClr val="000000"/>
                </a:solidFill>
              </a:defRPr>
            </a:pPr>
            <a:r>
              <a:rPr sz="2900" spc="87">
                <a:solidFill>
                  <a:srgbClr val="999999"/>
                </a:solidFill>
              </a:rPr>
              <a:t>32 Spring St, New York NY 10012</a:t>
            </a:r>
          </a:p>
        </p:txBody>
      </p:sp>
      <p:sp>
        <p:nvSpPr>
          <p:cNvPr id="619" name="Shape 619"/>
          <p:cNvSpPr/>
          <p:nvPr/>
        </p:nvSpPr>
        <p:spPr>
          <a:xfrm>
            <a:off x="682589" y="13737693"/>
            <a:ext cx="2085293" cy="52348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spc="87">
                <a:latin typeface="+mn-lt"/>
                <a:ea typeface="+mn-ea"/>
                <a:cs typeface="+mn-cs"/>
                <a:sym typeface="Helvetica Neue"/>
              </a:defRPr>
            </a:lvl1pPr>
          </a:lstStyle>
          <a:p>
            <a:pPr lvl="0">
              <a:defRPr sz="1800" spc="0">
                <a:solidFill>
                  <a:srgbClr val="000000"/>
                </a:solidFill>
              </a:defRPr>
            </a:pPr>
            <a:r>
              <a:rPr sz="2900" spc="87">
                <a:solidFill>
                  <a:srgbClr val="FFFFFF"/>
                </a:solidFill>
              </a:rPr>
              <a:t>Street View</a:t>
            </a:r>
          </a:p>
        </p:txBody>
      </p:sp>
      <p:sp>
        <p:nvSpPr>
          <p:cNvPr id="620" name="Shape 620"/>
          <p:cNvSpPr/>
          <p:nvPr/>
        </p:nvSpPr>
        <p:spPr>
          <a:xfrm>
            <a:off x="5179544" y="13737693"/>
            <a:ext cx="1879782" cy="52348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spc="87">
                <a:latin typeface="+mn-lt"/>
                <a:ea typeface="+mn-ea"/>
                <a:cs typeface="+mn-cs"/>
                <a:sym typeface="Helvetica Neue"/>
              </a:defRPr>
            </a:lvl1pPr>
          </a:lstStyle>
          <a:p>
            <a:pPr lvl="0">
              <a:defRPr sz="1800" spc="0">
                <a:solidFill>
                  <a:srgbClr val="000000"/>
                </a:solidFill>
              </a:defRPr>
            </a:pPr>
            <a:r>
              <a:rPr sz="2900" spc="87">
                <a:solidFill>
                  <a:srgbClr val="FFFFFF"/>
                </a:solidFill>
              </a:rPr>
              <a:t>27 Photos</a:t>
            </a:r>
          </a:p>
        </p:txBody>
      </p:sp>
      <p:grpSp>
        <p:nvGrpSpPr>
          <p:cNvPr id="623" name="Group 623"/>
          <p:cNvGrpSpPr/>
          <p:nvPr/>
        </p:nvGrpSpPr>
        <p:grpSpPr>
          <a:xfrm>
            <a:off x="762839" y="15121083"/>
            <a:ext cx="477406" cy="324070"/>
            <a:chOff x="0" y="0"/>
            <a:chExt cx="477404" cy="324069"/>
          </a:xfrm>
        </p:grpSpPr>
        <p:sp>
          <p:nvSpPr>
            <p:cNvPr id="621" name="Shape 621"/>
            <p:cNvSpPr/>
            <p:nvPr/>
          </p:nvSpPr>
          <p:spPr>
            <a:xfrm>
              <a:off x="0" y="0"/>
              <a:ext cx="477405" cy="324070"/>
            </a:xfrm>
            <a:custGeom>
              <a:avLst/>
              <a:gdLst/>
              <a:ahLst/>
              <a:cxnLst>
                <a:cxn ang="0">
                  <a:pos x="wd2" y="hd2"/>
                </a:cxn>
                <a:cxn ang="5400000">
                  <a:pos x="wd2" y="hd2"/>
                </a:cxn>
                <a:cxn ang="10800000">
                  <a:pos x="wd2" y="hd2"/>
                </a:cxn>
                <a:cxn ang="16200000">
                  <a:pos x="wd2" y="hd2"/>
                </a:cxn>
              </a:cxnLst>
              <a:rect l="0" t="0" r="r" b="b"/>
              <a:pathLst>
                <a:path w="21600" h="21600" extrusionOk="0">
                  <a:moveTo>
                    <a:pt x="14285" y="0"/>
                  </a:moveTo>
                  <a:lnTo>
                    <a:pt x="7479" y="11"/>
                  </a:lnTo>
                  <a:lnTo>
                    <a:pt x="4978" y="3113"/>
                  </a:lnTo>
                  <a:lnTo>
                    <a:pt x="1041" y="3113"/>
                  </a:lnTo>
                  <a:cubicBezTo>
                    <a:pt x="469" y="3113"/>
                    <a:pt x="0" y="3727"/>
                    <a:pt x="0" y="4477"/>
                  </a:cubicBezTo>
                  <a:lnTo>
                    <a:pt x="0" y="20237"/>
                  </a:lnTo>
                  <a:cubicBezTo>
                    <a:pt x="0" y="20986"/>
                    <a:pt x="469" y="21600"/>
                    <a:pt x="1041" y="21600"/>
                  </a:cubicBezTo>
                  <a:lnTo>
                    <a:pt x="20559" y="21600"/>
                  </a:lnTo>
                  <a:cubicBezTo>
                    <a:pt x="21131" y="21600"/>
                    <a:pt x="21600" y="20986"/>
                    <a:pt x="21600" y="20237"/>
                  </a:cubicBezTo>
                  <a:lnTo>
                    <a:pt x="21600" y="4477"/>
                  </a:lnTo>
                  <a:cubicBezTo>
                    <a:pt x="21600" y="3727"/>
                    <a:pt x="21131" y="3113"/>
                    <a:pt x="20559" y="3113"/>
                  </a:cubicBezTo>
                  <a:lnTo>
                    <a:pt x="16704" y="3113"/>
                  </a:lnTo>
                  <a:lnTo>
                    <a:pt x="14285" y="0"/>
                  </a:lnTo>
                  <a:close/>
                </a:path>
              </a:pathLst>
            </a:custGeom>
            <a:solidFill>
              <a:srgbClr val="5092F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22" name="Shape 622"/>
            <p:cNvSpPr/>
            <p:nvPr/>
          </p:nvSpPr>
          <p:spPr>
            <a:xfrm>
              <a:off x="186638" y="91445"/>
              <a:ext cx="178465" cy="1749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381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624" name="Shape 624"/>
          <p:cNvSpPr/>
          <p:nvPr/>
        </p:nvSpPr>
        <p:spPr>
          <a:xfrm>
            <a:off x="821427" y="15213502"/>
            <a:ext cx="48880" cy="461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25" name="Shape 625"/>
          <p:cNvSpPr/>
          <p:nvPr/>
        </p:nvSpPr>
        <p:spPr>
          <a:xfrm>
            <a:off x="1506734" y="15028976"/>
            <a:ext cx="2412624" cy="5608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100" spc="93">
                <a:solidFill>
                  <a:srgbClr val="3F98DB"/>
                </a:solidFill>
                <a:latin typeface="+mn-lt"/>
                <a:ea typeface="+mn-ea"/>
                <a:cs typeface="+mn-cs"/>
                <a:sym typeface="Helvetica Neue"/>
              </a:defRPr>
            </a:lvl1pPr>
          </a:lstStyle>
          <a:p>
            <a:pPr lvl="0">
              <a:defRPr sz="1800" spc="0">
                <a:solidFill>
                  <a:srgbClr val="000000"/>
                </a:solidFill>
              </a:defRPr>
            </a:pPr>
            <a:r>
              <a:rPr sz="3100" spc="93">
                <a:solidFill>
                  <a:srgbClr val="3F98DB"/>
                </a:solidFill>
              </a:rPr>
              <a:t>Add a photo</a:t>
            </a:r>
          </a:p>
        </p:txBody>
      </p:sp>
    </p:spTree>
  </p:cSld>
  <p:clrMapOvr>
    <a:masterClrMapping/>
  </p:clrMapOvr>
  <p:transition xmlns:p14="http://schemas.microsoft.com/office/powerpoint/2010/main" spd="med"/>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514" name="Shape 8514"/>
          <p:cNvSpPr/>
          <p:nvPr/>
        </p:nvSpPr>
        <p:spPr>
          <a:xfrm>
            <a:off x="-20069" y="1885317"/>
            <a:ext cx="9550401" cy="1"/>
          </a:xfrm>
          <a:prstGeom prst="line">
            <a:avLst/>
          </a:prstGeom>
          <a:ln w="12700">
            <a:solidFill>
              <a:srgbClr val="D6D6D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515" name="Shape 8515"/>
          <p:cNvSpPr/>
          <p:nvPr/>
        </p:nvSpPr>
        <p:spPr>
          <a:xfrm>
            <a:off x="3244861" y="846445"/>
            <a:ext cx="3071342"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0">
                <a:solidFill>
                  <a:srgbClr val="3F98DB"/>
                </a:solidFill>
                <a:latin typeface="Open Sans"/>
                <a:ea typeface="Open Sans"/>
                <a:cs typeface="Open Sans"/>
                <a:sym typeface="Open Sans"/>
              </a:defRPr>
            </a:lvl1pPr>
          </a:lstStyle>
          <a:p>
            <a:pPr lvl="0">
              <a:defRPr sz="1800" b="0" spc="0">
                <a:solidFill>
                  <a:srgbClr val="000000"/>
                </a:solidFill>
              </a:defRPr>
            </a:pPr>
            <a:r>
              <a:rPr sz="3600" b="1" spc="0">
                <a:solidFill>
                  <a:srgbClr val="3F98DB"/>
                </a:solidFill>
              </a:rPr>
              <a:t>Notifications</a:t>
            </a:r>
          </a:p>
        </p:txBody>
      </p:sp>
      <p:sp>
        <p:nvSpPr>
          <p:cNvPr id="8516" name="Shape 8516"/>
          <p:cNvSpPr/>
          <p:nvPr/>
        </p:nvSpPr>
        <p:spPr>
          <a:xfrm>
            <a:off x="303486" y="985594"/>
            <a:ext cx="751831" cy="1"/>
          </a:xfrm>
          <a:prstGeom prst="line">
            <a:avLst/>
          </a:prstGeom>
          <a:ln w="50800">
            <a:solidFill>
              <a:srgbClr val="3F98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517" name="Shape 8517"/>
          <p:cNvSpPr/>
          <p:nvPr/>
        </p:nvSpPr>
        <p:spPr>
          <a:xfrm>
            <a:off x="303486" y="1225421"/>
            <a:ext cx="751831" cy="1"/>
          </a:xfrm>
          <a:prstGeom prst="line">
            <a:avLst/>
          </a:prstGeom>
          <a:ln w="50800">
            <a:solidFill>
              <a:srgbClr val="3F98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518" name="Shape 8518"/>
          <p:cNvSpPr/>
          <p:nvPr/>
        </p:nvSpPr>
        <p:spPr>
          <a:xfrm>
            <a:off x="303486" y="1465248"/>
            <a:ext cx="751831" cy="1"/>
          </a:xfrm>
          <a:prstGeom prst="line">
            <a:avLst/>
          </a:prstGeom>
          <a:ln w="50800">
            <a:solidFill>
              <a:srgbClr val="3F98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pic>
        <p:nvPicPr>
          <p:cNvPr id="8519" name="COMMUNICATION_03.jpg"/>
          <p:cNvPicPr/>
          <p:nvPr/>
        </p:nvPicPr>
        <p:blipFill>
          <a:blip r:embed="rId2">
            <a:extLst/>
          </a:blip>
          <a:stretch>
            <a:fillRect/>
          </a:stretch>
        </p:blipFill>
        <p:spPr>
          <a:xfrm>
            <a:off x="554095" y="2436796"/>
            <a:ext cx="1336850" cy="1336763"/>
          </a:xfrm>
          <a:prstGeom prst="rect">
            <a:avLst/>
          </a:prstGeom>
          <a:ln w="12700">
            <a:miter lim="400000"/>
          </a:ln>
        </p:spPr>
      </p:pic>
      <p:pic>
        <p:nvPicPr>
          <p:cNvPr id="8520" name="COMMUNICATION_05.jpg"/>
          <p:cNvPicPr/>
          <p:nvPr/>
        </p:nvPicPr>
        <p:blipFill>
          <a:blip r:embed="rId3">
            <a:extLst/>
          </a:blip>
          <a:stretch>
            <a:fillRect/>
          </a:stretch>
        </p:blipFill>
        <p:spPr>
          <a:xfrm>
            <a:off x="554095" y="4896563"/>
            <a:ext cx="1336850" cy="1336763"/>
          </a:xfrm>
          <a:prstGeom prst="rect">
            <a:avLst/>
          </a:prstGeom>
          <a:ln w="12700">
            <a:miter lim="400000"/>
          </a:ln>
        </p:spPr>
      </p:pic>
      <p:pic>
        <p:nvPicPr>
          <p:cNvPr id="8521" name="face8.jpg"/>
          <p:cNvPicPr/>
          <p:nvPr/>
        </p:nvPicPr>
        <p:blipFill>
          <a:blip r:embed="rId4">
            <a:extLst/>
          </a:blip>
          <a:stretch>
            <a:fillRect/>
          </a:stretch>
        </p:blipFill>
        <p:spPr>
          <a:xfrm>
            <a:off x="554095" y="7379139"/>
            <a:ext cx="1336850" cy="1336763"/>
          </a:xfrm>
          <a:prstGeom prst="rect">
            <a:avLst/>
          </a:prstGeom>
          <a:ln w="12700">
            <a:miter lim="400000"/>
          </a:ln>
        </p:spPr>
      </p:pic>
      <p:pic>
        <p:nvPicPr>
          <p:cNvPr id="8522" name="AUTUMN EVENINGS_10.jpg"/>
          <p:cNvPicPr/>
          <p:nvPr/>
        </p:nvPicPr>
        <p:blipFill>
          <a:blip r:embed="rId5">
            <a:extLst/>
          </a:blip>
          <a:stretch>
            <a:fillRect/>
          </a:stretch>
        </p:blipFill>
        <p:spPr>
          <a:xfrm>
            <a:off x="554095" y="9838906"/>
            <a:ext cx="1336850" cy="1336764"/>
          </a:xfrm>
          <a:prstGeom prst="rect">
            <a:avLst/>
          </a:prstGeom>
          <a:ln w="12700">
            <a:miter lim="400000"/>
          </a:ln>
        </p:spPr>
      </p:pic>
      <p:pic>
        <p:nvPicPr>
          <p:cNvPr id="8523" name="MUSIC_10.jpg"/>
          <p:cNvPicPr/>
          <p:nvPr/>
        </p:nvPicPr>
        <p:blipFill>
          <a:blip r:embed="rId6">
            <a:extLst/>
          </a:blip>
          <a:stretch>
            <a:fillRect/>
          </a:stretch>
        </p:blipFill>
        <p:spPr>
          <a:xfrm>
            <a:off x="554095" y="12339948"/>
            <a:ext cx="1336850" cy="1254126"/>
          </a:xfrm>
          <a:prstGeom prst="rect">
            <a:avLst/>
          </a:prstGeom>
          <a:ln w="12700">
            <a:miter lim="400000"/>
          </a:ln>
        </p:spPr>
      </p:pic>
      <p:pic>
        <p:nvPicPr>
          <p:cNvPr id="8524" name="face3.jpg"/>
          <p:cNvPicPr/>
          <p:nvPr/>
        </p:nvPicPr>
        <p:blipFill>
          <a:blip r:embed="rId7">
            <a:extLst/>
          </a:blip>
          <a:stretch>
            <a:fillRect/>
          </a:stretch>
        </p:blipFill>
        <p:spPr>
          <a:xfrm>
            <a:off x="554095" y="14758441"/>
            <a:ext cx="1336850" cy="1336763"/>
          </a:xfrm>
          <a:prstGeom prst="rect">
            <a:avLst/>
          </a:prstGeom>
          <a:ln w="12700">
            <a:miter lim="400000"/>
          </a:ln>
        </p:spPr>
      </p:pic>
      <p:sp>
        <p:nvSpPr>
          <p:cNvPr id="8525" name="Shape 8525"/>
          <p:cNvSpPr/>
          <p:nvPr/>
        </p:nvSpPr>
        <p:spPr>
          <a:xfrm>
            <a:off x="8632454" y="2964725"/>
            <a:ext cx="280783" cy="2807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526" name="Shape 8526"/>
          <p:cNvSpPr/>
          <p:nvPr/>
        </p:nvSpPr>
        <p:spPr>
          <a:xfrm>
            <a:off x="8632454" y="5424492"/>
            <a:ext cx="280783" cy="2807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527" name="Shape 8527"/>
          <p:cNvSpPr/>
          <p:nvPr/>
        </p:nvSpPr>
        <p:spPr>
          <a:xfrm>
            <a:off x="8616249" y="7888535"/>
            <a:ext cx="280783" cy="2807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528" name="Shape 8528"/>
          <p:cNvSpPr/>
          <p:nvPr/>
        </p:nvSpPr>
        <p:spPr>
          <a:xfrm>
            <a:off x="8616249" y="10348302"/>
            <a:ext cx="280783" cy="2807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529" name="Shape 8529"/>
          <p:cNvSpPr/>
          <p:nvPr/>
        </p:nvSpPr>
        <p:spPr>
          <a:xfrm>
            <a:off x="8628949" y="12808069"/>
            <a:ext cx="280783" cy="2807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530" name="Shape 8530"/>
          <p:cNvSpPr/>
          <p:nvPr/>
        </p:nvSpPr>
        <p:spPr>
          <a:xfrm>
            <a:off x="8628949" y="15267837"/>
            <a:ext cx="280783" cy="2807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531" name="Shape 8531"/>
          <p:cNvSpPr/>
          <p:nvPr/>
        </p:nvSpPr>
        <p:spPr>
          <a:xfrm>
            <a:off x="2270317" y="2594079"/>
            <a:ext cx="5613773" cy="13273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lnSpc>
                <a:spcPct val="200000"/>
              </a:lnSpc>
              <a:defRPr sz="1800">
                <a:solidFill>
                  <a:srgbClr val="000000"/>
                </a:solidFill>
              </a:defRPr>
            </a:pPr>
            <a:r>
              <a:rPr sz="2700" spc="0">
                <a:solidFill>
                  <a:srgbClr val="53585F"/>
                </a:solidFill>
                <a:latin typeface="+mn-lt"/>
                <a:ea typeface="+mn-ea"/>
                <a:cs typeface="+mn-cs"/>
                <a:sym typeface="Helvetica Neue"/>
              </a:rPr>
              <a:t>Nice! Nikka Conde  is following you</a:t>
            </a:r>
          </a:p>
          <a:p>
            <a:pPr lvl="0" algn="l">
              <a:lnSpc>
                <a:spcPct val="200000"/>
              </a:lnSpc>
              <a:defRPr sz="1800">
                <a:solidFill>
                  <a:srgbClr val="000000"/>
                </a:solidFill>
              </a:defRPr>
            </a:pPr>
            <a:r>
              <a:rPr sz="2700" spc="0">
                <a:solidFill>
                  <a:srgbClr val="A6AAA9"/>
                </a:solidFill>
                <a:latin typeface="+mn-lt"/>
                <a:ea typeface="+mn-ea"/>
                <a:cs typeface="+mn-cs"/>
                <a:sym typeface="Helvetica Neue"/>
              </a:rPr>
              <a:t>Just now</a:t>
            </a:r>
          </a:p>
        </p:txBody>
      </p:sp>
      <p:sp>
        <p:nvSpPr>
          <p:cNvPr id="8532" name="Shape 8532"/>
          <p:cNvSpPr/>
          <p:nvPr/>
        </p:nvSpPr>
        <p:spPr>
          <a:xfrm>
            <a:off x="2270317" y="5079823"/>
            <a:ext cx="6162100" cy="999797"/>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lnSpc>
                <a:spcPct val="120000"/>
              </a:lnSpc>
              <a:defRPr sz="1800">
                <a:solidFill>
                  <a:srgbClr val="000000"/>
                </a:solidFill>
              </a:defRPr>
            </a:pPr>
            <a:r>
              <a:rPr sz="2700" spc="0">
                <a:solidFill>
                  <a:srgbClr val="53585F"/>
                </a:solidFill>
                <a:latin typeface="+mn-lt"/>
                <a:ea typeface="+mn-ea"/>
                <a:cs typeface="+mn-cs"/>
                <a:sym typeface="Helvetica Neue"/>
              </a:rPr>
              <a:t>Nice! Chase Crawford is following you</a:t>
            </a:r>
          </a:p>
          <a:p>
            <a:pPr lvl="0" algn="l">
              <a:lnSpc>
                <a:spcPct val="200000"/>
              </a:lnSpc>
              <a:defRPr sz="1800">
                <a:solidFill>
                  <a:srgbClr val="000000"/>
                </a:solidFill>
              </a:defRPr>
            </a:pPr>
            <a:r>
              <a:rPr sz="2700" spc="0">
                <a:solidFill>
                  <a:srgbClr val="A6AAA9"/>
                </a:solidFill>
                <a:latin typeface="+mn-lt"/>
                <a:ea typeface="+mn-ea"/>
                <a:cs typeface="+mn-cs"/>
                <a:sym typeface="Helvetica Neue"/>
              </a:rPr>
              <a:t>Just now</a:t>
            </a:r>
          </a:p>
        </p:txBody>
      </p:sp>
      <p:sp>
        <p:nvSpPr>
          <p:cNvPr id="8533" name="Shape 8533"/>
          <p:cNvSpPr/>
          <p:nvPr/>
        </p:nvSpPr>
        <p:spPr>
          <a:xfrm>
            <a:off x="2270317" y="7526890"/>
            <a:ext cx="6162100" cy="999797"/>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lnSpc>
                <a:spcPct val="120000"/>
              </a:lnSpc>
              <a:defRPr sz="1800">
                <a:solidFill>
                  <a:srgbClr val="000000"/>
                </a:solidFill>
              </a:defRPr>
            </a:pPr>
            <a:r>
              <a:rPr sz="2700" spc="0">
                <a:solidFill>
                  <a:srgbClr val="53585F"/>
                </a:solidFill>
                <a:latin typeface="+mn-lt"/>
                <a:ea typeface="+mn-ea"/>
                <a:cs typeface="+mn-cs"/>
                <a:sym typeface="Helvetica Neue"/>
              </a:rPr>
              <a:t>Nice! Paulina Quirk is following you</a:t>
            </a:r>
          </a:p>
          <a:p>
            <a:pPr lvl="0" algn="l">
              <a:lnSpc>
                <a:spcPct val="200000"/>
              </a:lnSpc>
              <a:defRPr sz="1800">
                <a:solidFill>
                  <a:srgbClr val="000000"/>
                </a:solidFill>
              </a:defRPr>
            </a:pPr>
            <a:r>
              <a:rPr sz="2700" spc="0">
                <a:solidFill>
                  <a:srgbClr val="A6AAA9"/>
                </a:solidFill>
                <a:latin typeface="+mn-lt"/>
                <a:ea typeface="+mn-ea"/>
                <a:cs typeface="+mn-cs"/>
                <a:sym typeface="Helvetica Neue"/>
              </a:rPr>
              <a:t>Just now</a:t>
            </a:r>
          </a:p>
        </p:txBody>
      </p:sp>
      <p:sp>
        <p:nvSpPr>
          <p:cNvPr id="8534" name="Shape 8534"/>
          <p:cNvSpPr/>
          <p:nvPr/>
        </p:nvSpPr>
        <p:spPr>
          <a:xfrm>
            <a:off x="2270317" y="9988795"/>
            <a:ext cx="6162100" cy="99979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lnSpc>
                <a:spcPct val="120000"/>
              </a:lnSpc>
              <a:defRPr sz="1800">
                <a:solidFill>
                  <a:srgbClr val="000000"/>
                </a:solidFill>
              </a:defRPr>
            </a:pPr>
            <a:r>
              <a:rPr sz="2700" spc="0">
                <a:solidFill>
                  <a:srgbClr val="53585F"/>
                </a:solidFill>
                <a:latin typeface="+mn-lt"/>
                <a:ea typeface="+mn-ea"/>
                <a:cs typeface="+mn-cs"/>
                <a:sym typeface="Helvetica Neue"/>
              </a:rPr>
              <a:t>Nice! Celine Jackson is following you</a:t>
            </a:r>
          </a:p>
          <a:p>
            <a:pPr lvl="0" algn="l">
              <a:lnSpc>
                <a:spcPct val="200000"/>
              </a:lnSpc>
              <a:defRPr sz="1800">
                <a:solidFill>
                  <a:srgbClr val="000000"/>
                </a:solidFill>
              </a:defRPr>
            </a:pPr>
            <a:r>
              <a:rPr sz="2700" spc="0">
                <a:solidFill>
                  <a:srgbClr val="A6AAA9"/>
                </a:solidFill>
                <a:latin typeface="+mn-lt"/>
                <a:ea typeface="+mn-ea"/>
                <a:cs typeface="+mn-cs"/>
                <a:sym typeface="Helvetica Neue"/>
              </a:rPr>
              <a:t>Just now</a:t>
            </a:r>
          </a:p>
        </p:txBody>
      </p:sp>
      <p:sp>
        <p:nvSpPr>
          <p:cNvPr id="8535" name="Shape 8535"/>
          <p:cNvSpPr/>
          <p:nvPr/>
        </p:nvSpPr>
        <p:spPr>
          <a:xfrm>
            <a:off x="2270317" y="12448563"/>
            <a:ext cx="5966439" cy="99979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lnSpc>
                <a:spcPct val="120000"/>
              </a:lnSpc>
              <a:defRPr sz="1800">
                <a:solidFill>
                  <a:srgbClr val="000000"/>
                </a:solidFill>
              </a:defRPr>
            </a:pPr>
            <a:r>
              <a:rPr sz="2700" spc="0">
                <a:solidFill>
                  <a:srgbClr val="53585F"/>
                </a:solidFill>
                <a:latin typeface="+mn-lt"/>
                <a:ea typeface="+mn-ea"/>
                <a:cs typeface="+mn-cs"/>
                <a:sym typeface="Helvetica Neue"/>
              </a:rPr>
              <a:t>Nice! Jeremy Garnnet is following you</a:t>
            </a:r>
          </a:p>
          <a:p>
            <a:pPr lvl="0" algn="l">
              <a:lnSpc>
                <a:spcPct val="200000"/>
              </a:lnSpc>
              <a:defRPr sz="1800">
                <a:solidFill>
                  <a:srgbClr val="000000"/>
                </a:solidFill>
              </a:defRPr>
            </a:pPr>
            <a:r>
              <a:rPr sz="2700" spc="0">
                <a:solidFill>
                  <a:srgbClr val="A6AAA9"/>
                </a:solidFill>
                <a:latin typeface="+mn-lt"/>
                <a:ea typeface="+mn-ea"/>
                <a:cs typeface="+mn-cs"/>
                <a:sym typeface="Helvetica Neue"/>
              </a:rPr>
              <a:t>Just now</a:t>
            </a:r>
          </a:p>
        </p:txBody>
      </p:sp>
      <p:sp>
        <p:nvSpPr>
          <p:cNvPr id="8536" name="Shape 8536"/>
          <p:cNvSpPr/>
          <p:nvPr/>
        </p:nvSpPr>
        <p:spPr>
          <a:xfrm>
            <a:off x="2270317" y="14650964"/>
            <a:ext cx="5966438" cy="150079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lnSpc>
                <a:spcPct val="120000"/>
              </a:lnSpc>
              <a:defRPr sz="1800">
                <a:solidFill>
                  <a:srgbClr val="000000"/>
                </a:solidFill>
              </a:defRPr>
            </a:pPr>
            <a:r>
              <a:rPr sz="2700" spc="0">
                <a:solidFill>
                  <a:srgbClr val="53585F"/>
                </a:solidFill>
                <a:latin typeface="+mn-lt"/>
                <a:ea typeface="+mn-ea"/>
                <a:cs typeface="+mn-cs"/>
                <a:sym typeface="Helvetica Neue"/>
              </a:rPr>
              <a:t>Nice! Sebastian Vossieur is following you</a:t>
            </a:r>
          </a:p>
          <a:p>
            <a:pPr lvl="0" algn="l">
              <a:lnSpc>
                <a:spcPct val="200000"/>
              </a:lnSpc>
              <a:defRPr sz="1800">
                <a:solidFill>
                  <a:srgbClr val="000000"/>
                </a:solidFill>
              </a:defRPr>
            </a:pPr>
            <a:r>
              <a:rPr sz="2700" spc="0">
                <a:solidFill>
                  <a:srgbClr val="A6AAA9"/>
                </a:solidFill>
                <a:latin typeface="+mn-lt"/>
                <a:ea typeface="+mn-ea"/>
                <a:cs typeface="+mn-cs"/>
                <a:sym typeface="Helvetica Neue"/>
              </a:rPr>
              <a:t>Just now</a:t>
            </a:r>
          </a:p>
        </p:txBody>
      </p:sp>
      <p:sp>
        <p:nvSpPr>
          <p:cNvPr id="8537" name="Shape 8537"/>
          <p:cNvSpPr/>
          <p:nvPr/>
        </p:nvSpPr>
        <p:spPr>
          <a:xfrm flipV="1">
            <a:off x="459766" y="4335000"/>
            <a:ext cx="9095966" cy="1"/>
          </a:xfrm>
          <a:prstGeom prst="line">
            <a:avLst/>
          </a:prstGeom>
          <a:ln w="12700">
            <a:solidFill>
              <a:srgbClr val="D6D6D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538" name="Shape 8538"/>
          <p:cNvSpPr/>
          <p:nvPr/>
        </p:nvSpPr>
        <p:spPr>
          <a:xfrm flipV="1">
            <a:off x="459766" y="6793472"/>
            <a:ext cx="9095966" cy="1"/>
          </a:xfrm>
          <a:prstGeom prst="line">
            <a:avLst/>
          </a:prstGeom>
          <a:ln w="12700">
            <a:solidFill>
              <a:srgbClr val="D6D6D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539" name="Shape 8539"/>
          <p:cNvSpPr/>
          <p:nvPr/>
        </p:nvSpPr>
        <p:spPr>
          <a:xfrm flipV="1">
            <a:off x="459766" y="9251943"/>
            <a:ext cx="9095966" cy="1"/>
          </a:xfrm>
          <a:prstGeom prst="line">
            <a:avLst/>
          </a:prstGeom>
          <a:ln w="12700">
            <a:solidFill>
              <a:srgbClr val="D6D6D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540" name="Shape 8540"/>
          <p:cNvSpPr/>
          <p:nvPr/>
        </p:nvSpPr>
        <p:spPr>
          <a:xfrm flipV="1">
            <a:off x="459766" y="11710415"/>
            <a:ext cx="9095966" cy="1"/>
          </a:xfrm>
          <a:prstGeom prst="line">
            <a:avLst/>
          </a:prstGeom>
          <a:ln w="12700">
            <a:solidFill>
              <a:srgbClr val="D6D6D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541" name="Shape 8541"/>
          <p:cNvSpPr/>
          <p:nvPr/>
        </p:nvSpPr>
        <p:spPr>
          <a:xfrm>
            <a:off x="459766" y="14168887"/>
            <a:ext cx="9095966" cy="1"/>
          </a:xfrm>
          <a:prstGeom prst="line">
            <a:avLst/>
          </a:prstGeom>
          <a:ln w="12700">
            <a:solidFill>
              <a:srgbClr val="D6D6D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542" name="Shape 8542"/>
          <p:cNvSpPr/>
          <p:nvPr/>
        </p:nvSpPr>
        <p:spPr>
          <a:xfrm>
            <a:off x="459766" y="16627358"/>
            <a:ext cx="9095966" cy="1"/>
          </a:xfrm>
          <a:prstGeom prst="line">
            <a:avLst/>
          </a:prstGeom>
          <a:ln w="12700">
            <a:solidFill>
              <a:srgbClr val="D6D6D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8565" name="Group 8565"/>
          <p:cNvGrpSpPr/>
          <p:nvPr/>
        </p:nvGrpSpPr>
        <p:grpSpPr>
          <a:xfrm>
            <a:off x="193476" y="30582"/>
            <a:ext cx="9163448" cy="506015"/>
            <a:chOff x="0" y="0"/>
            <a:chExt cx="9163446" cy="506013"/>
          </a:xfrm>
        </p:grpSpPr>
        <p:sp>
          <p:nvSpPr>
            <p:cNvPr id="8543" name="Shape 8543"/>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544" name="Shape 8544"/>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545" name="Shape 8545"/>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546" name="Shape 8546"/>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547" name="Shape 8547"/>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8548" name="Shape 8548"/>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8549" name="Shape 8549"/>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550" name="Shape 8550"/>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551" name="Shape 8551"/>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8557" name="Group 8557"/>
            <p:cNvGrpSpPr/>
            <p:nvPr/>
          </p:nvGrpSpPr>
          <p:grpSpPr>
            <a:xfrm>
              <a:off x="3364293" y="141349"/>
              <a:ext cx="319332" cy="248462"/>
              <a:chOff x="0" y="0"/>
              <a:chExt cx="319330" cy="248461"/>
            </a:xfrm>
          </p:grpSpPr>
          <p:sp>
            <p:nvSpPr>
              <p:cNvPr id="8552" name="Shape 8552"/>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8556" name="Group 8556"/>
              <p:cNvGrpSpPr/>
              <p:nvPr/>
            </p:nvGrpSpPr>
            <p:grpSpPr>
              <a:xfrm>
                <a:off x="0" y="0"/>
                <a:ext cx="319331" cy="248462"/>
                <a:chOff x="0" y="0"/>
                <a:chExt cx="319330" cy="248461"/>
              </a:xfrm>
            </p:grpSpPr>
            <p:sp>
              <p:nvSpPr>
                <p:cNvPr id="8553" name="Shape 8553"/>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8554" name="Shape 8554"/>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555" name="Shape 8555"/>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8558" name="Shape 8558"/>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559" name="Shape 8559"/>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8560" name="Shape 8560"/>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561" name="Shape 8561"/>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562" name="Shape 8562"/>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8563" name="Shape 8563"/>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564" name="Shape 8564"/>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7" name="Shape 8567"/>
          <p:cNvSpPr/>
          <p:nvPr/>
        </p:nvSpPr>
        <p:spPr>
          <a:xfrm>
            <a:off x="3439623" y="7933797"/>
            <a:ext cx="2645754" cy="107420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a:solidFill>
                  <a:srgbClr val="53585F"/>
                </a:solidFill>
                <a:latin typeface="+mn-lt"/>
                <a:ea typeface="+mn-ea"/>
                <a:cs typeface="+mn-cs"/>
                <a:sym typeface="Helvetica Neue"/>
              </a:defRPr>
            </a:lvl1pPr>
          </a:lstStyle>
          <a:p>
            <a:pPr lvl="0">
              <a:defRPr sz="1800">
                <a:solidFill>
                  <a:srgbClr val="000000"/>
                </a:solidFill>
              </a:defRPr>
            </a:pPr>
            <a:r>
              <a:rPr sz="6400">
                <a:solidFill>
                  <a:srgbClr val="53585F"/>
                </a:solidFill>
              </a:rPr>
              <a:t>MEDIA</a:t>
            </a:r>
          </a:p>
        </p:txBody>
      </p:sp>
    </p:spTree>
  </p:cSld>
  <p:clrMapOvr>
    <a:masterClrMapping/>
  </p:clrMapOvr>
  <p:transition xmlns:p14="http://schemas.microsoft.com/office/powerpoint/2010/main" spd="med"/>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F98DB"/>
        </a:solidFill>
        <a:effectLst/>
      </p:bgPr>
    </p:bg>
    <p:spTree>
      <p:nvGrpSpPr>
        <p:cNvPr id="1" name=""/>
        <p:cNvGrpSpPr/>
        <p:nvPr/>
      </p:nvGrpSpPr>
      <p:grpSpPr>
        <a:xfrm>
          <a:off x="0" y="0"/>
          <a:ext cx="0" cy="0"/>
          <a:chOff x="0" y="0"/>
          <a:chExt cx="0" cy="0"/>
        </a:xfrm>
      </p:grpSpPr>
      <p:sp>
        <p:nvSpPr>
          <p:cNvPr id="8569" name="Shape 8569"/>
          <p:cNvSpPr/>
          <p:nvPr/>
        </p:nvSpPr>
        <p:spPr>
          <a:xfrm>
            <a:off x="2009757" y="633517"/>
            <a:ext cx="5416894"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108">
                <a:latin typeface="Open Sans"/>
                <a:ea typeface="Open Sans"/>
                <a:cs typeface="Open Sans"/>
                <a:sym typeface="Open Sans"/>
              </a:defRPr>
            </a:lvl1pPr>
          </a:lstStyle>
          <a:p>
            <a:pPr lvl="0">
              <a:defRPr sz="1800" b="0" spc="0">
                <a:solidFill>
                  <a:srgbClr val="000000"/>
                </a:solidFill>
              </a:defRPr>
            </a:pPr>
            <a:r>
              <a:rPr sz="3600" b="1" spc="-108">
                <a:solidFill>
                  <a:srgbClr val="FFFFFF"/>
                </a:solidFill>
              </a:rPr>
              <a:t>PLAYING FROM PLAYLIST</a:t>
            </a:r>
          </a:p>
        </p:txBody>
      </p:sp>
      <p:pic>
        <p:nvPicPr>
          <p:cNvPr id="8570" name="VD_02.jpg"/>
          <p:cNvPicPr/>
          <p:nvPr/>
        </p:nvPicPr>
        <p:blipFill>
          <a:blip r:embed="rId2">
            <a:extLst/>
          </a:blip>
          <a:srcRect l="32251" t="3215" r="5747" b="3215"/>
          <a:stretch>
            <a:fillRect/>
          </a:stretch>
        </p:blipFill>
        <p:spPr>
          <a:xfrm>
            <a:off x="415381" y="2367418"/>
            <a:ext cx="8694238" cy="8690621"/>
          </a:xfrm>
          <a:prstGeom prst="rect">
            <a:avLst/>
          </a:prstGeom>
          <a:ln w="12700">
            <a:miter lim="400000"/>
          </a:ln>
        </p:spPr>
      </p:pic>
      <p:sp>
        <p:nvSpPr>
          <p:cNvPr id="8571" name="Shape 8571"/>
          <p:cNvSpPr/>
          <p:nvPr/>
        </p:nvSpPr>
        <p:spPr>
          <a:xfrm>
            <a:off x="9362209" y="2367418"/>
            <a:ext cx="385075" cy="8690621"/>
          </a:xfrm>
          <a:prstGeom prst="rect">
            <a:avLst/>
          </a:prstGeom>
          <a:solidFill>
            <a:srgbClr val="4145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572" name="Shape 8572"/>
          <p:cNvSpPr/>
          <p:nvPr/>
        </p:nvSpPr>
        <p:spPr>
          <a:xfrm>
            <a:off x="2685513" y="1141150"/>
            <a:ext cx="3816890"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108">
                <a:latin typeface="Open Sans"/>
                <a:ea typeface="Open Sans"/>
                <a:cs typeface="Open Sans"/>
                <a:sym typeface="Open Sans"/>
              </a:defRPr>
            </a:lvl1pPr>
          </a:lstStyle>
          <a:p>
            <a:pPr lvl="0">
              <a:defRPr sz="1800" spc="0">
                <a:solidFill>
                  <a:srgbClr val="000000"/>
                </a:solidFill>
              </a:defRPr>
            </a:pPr>
            <a:r>
              <a:rPr sz="3600" spc="-108">
                <a:solidFill>
                  <a:srgbClr val="FFFFFF"/>
                </a:solidFill>
              </a:rPr>
              <a:t>Top Tracks in Party</a:t>
            </a:r>
          </a:p>
        </p:txBody>
      </p:sp>
      <p:sp>
        <p:nvSpPr>
          <p:cNvPr id="8573" name="Shape 8573"/>
          <p:cNvSpPr/>
          <p:nvPr/>
        </p:nvSpPr>
        <p:spPr>
          <a:xfrm>
            <a:off x="3979676" y="12274922"/>
            <a:ext cx="1540248" cy="56051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96">
                <a:latin typeface="+mn-lt"/>
                <a:ea typeface="+mn-ea"/>
                <a:cs typeface="+mn-cs"/>
                <a:sym typeface="Helvetica Neue"/>
              </a:defRPr>
            </a:lvl1pPr>
          </a:lstStyle>
          <a:p>
            <a:pPr lvl="0">
              <a:defRPr sz="1800" spc="0">
                <a:solidFill>
                  <a:srgbClr val="000000"/>
                </a:solidFill>
              </a:defRPr>
            </a:pPr>
            <a:r>
              <a:rPr sz="3200" spc="-96">
                <a:solidFill>
                  <a:srgbClr val="FFFFFF"/>
                </a:solidFill>
              </a:rPr>
              <a:t>Stardust</a:t>
            </a:r>
          </a:p>
        </p:txBody>
      </p:sp>
      <p:grpSp>
        <p:nvGrpSpPr>
          <p:cNvPr id="8576" name="Group 8576"/>
          <p:cNvGrpSpPr/>
          <p:nvPr/>
        </p:nvGrpSpPr>
        <p:grpSpPr>
          <a:xfrm>
            <a:off x="467258" y="1027986"/>
            <a:ext cx="386086" cy="386086"/>
            <a:chOff x="0" y="0"/>
            <a:chExt cx="386084" cy="386085"/>
          </a:xfrm>
        </p:grpSpPr>
        <p:sp>
          <p:nvSpPr>
            <p:cNvPr id="8574" name="Shape 8574"/>
            <p:cNvSpPr/>
            <p:nvPr/>
          </p:nvSpPr>
          <p:spPr>
            <a:xfrm flipV="1">
              <a:off x="0" y="-1"/>
              <a:ext cx="386085" cy="386086"/>
            </a:xfrm>
            <a:prstGeom prst="line">
              <a:avLst/>
            </a:prstGeom>
            <a:noFill/>
            <a:ln w="381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8575" name="Shape 8575"/>
            <p:cNvSpPr/>
            <p:nvPr/>
          </p:nvSpPr>
          <p:spPr>
            <a:xfrm flipH="1" flipV="1">
              <a:off x="0" y="0"/>
              <a:ext cx="386085" cy="386086"/>
            </a:xfrm>
            <a:prstGeom prst="line">
              <a:avLst/>
            </a:prstGeom>
            <a:noFill/>
            <a:ln w="381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8577" name="Shape 8577"/>
          <p:cNvSpPr/>
          <p:nvPr/>
        </p:nvSpPr>
        <p:spPr>
          <a:xfrm>
            <a:off x="2267030" y="11579804"/>
            <a:ext cx="4965539" cy="72152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200" spc="-126">
                <a:latin typeface="Helvetica Neue Medium"/>
                <a:ea typeface="Helvetica Neue Medium"/>
                <a:cs typeface="Helvetica Neue Medium"/>
                <a:sym typeface="Helvetica Neue Medium"/>
              </a:defRPr>
            </a:lvl1pPr>
          </a:lstStyle>
          <a:p>
            <a:pPr lvl="0">
              <a:defRPr sz="1800" spc="0">
                <a:solidFill>
                  <a:srgbClr val="000000"/>
                </a:solidFill>
              </a:defRPr>
            </a:pPr>
            <a:r>
              <a:rPr sz="4200" spc="-126">
                <a:solidFill>
                  <a:srgbClr val="FFFFFF"/>
                </a:solidFill>
              </a:rPr>
              <a:t>Music Sounds Better</a:t>
            </a:r>
          </a:p>
        </p:txBody>
      </p:sp>
      <p:sp>
        <p:nvSpPr>
          <p:cNvPr id="8578" name="Shape 8578"/>
          <p:cNvSpPr/>
          <p:nvPr/>
        </p:nvSpPr>
        <p:spPr>
          <a:xfrm>
            <a:off x="365358" y="13191394"/>
            <a:ext cx="844084"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96">
                <a:latin typeface="+mn-lt"/>
                <a:ea typeface="+mn-ea"/>
                <a:cs typeface="+mn-cs"/>
                <a:sym typeface="Helvetica Neue"/>
              </a:defRPr>
            </a:lvl1pPr>
          </a:lstStyle>
          <a:p>
            <a:pPr lvl="0">
              <a:defRPr sz="1800" spc="0">
                <a:solidFill>
                  <a:srgbClr val="000000"/>
                </a:solidFill>
              </a:defRPr>
            </a:pPr>
            <a:r>
              <a:rPr sz="3200" spc="-96">
                <a:solidFill>
                  <a:srgbClr val="FFFFFF"/>
                </a:solidFill>
              </a:rPr>
              <a:t>0:03</a:t>
            </a:r>
          </a:p>
        </p:txBody>
      </p:sp>
      <p:sp>
        <p:nvSpPr>
          <p:cNvPr id="8579" name="Shape 8579"/>
          <p:cNvSpPr/>
          <p:nvPr/>
        </p:nvSpPr>
        <p:spPr>
          <a:xfrm>
            <a:off x="8290158" y="13191394"/>
            <a:ext cx="844084"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96">
                <a:latin typeface="+mn-lt"/>
                <a:ea typeface="+mn-ea"/>
                <a:cs typeface="+mn-cs"/>
                <a:sym typeface="Helvetica Neue"/>
              </a:defRPr>
            </a:lvl1pPr>
          </a:lstStyle>
          <a:p>
            <a:pPr lvl="0">
              <a:defRPr sz="1800" spc="0">
                <a:solidFill>
                  <a:srgbClr val="000000"/>
                </a:solidFill>
              </a:defRPr>
            </a:pPr>
            <a:r>
              <a:rPr sz="3200" spc="-96">
                <a:solidFill>
                  <a:srgbClr val="FFFFFF"/>
                </a:solidFill>
              </a:rPr>
              <a:t>3:18</a:t>
            </a:r>
          </a:p>
        </p:txBody>
      </p:sp>
      <p:sp>
        <p:nvSpPr>
          <p:cNvPr id="8580" name="Shape 8580"/>
          <p:cNvSpPr/>
          <p:nvPr/>
        </p:nvSpPr>
        <p:spPr>
          <a:xfrm rot="19881097">
            <a:off x="442764" y="14345680"/>
            <a:ext cx="545924" cy="108577"/>
          </a:xfrm>
          <a:custGeom>
            <a:avLst/>
            <a:gdLst/>
            <a:ahLst/>
            <a:cxnLst>
              <a:cxn ang="0">
                <a:pos x="wd2" y="hd2"/>
              </a:cxn>
              <a:cxn ang="5400000">
                <a:pos x="wd2" y="hd2"/>
              </a:cxn>
              <a:cxn ang="10800000">
                <a:pos x="wd2" y="hd2"/>
              </a:cxn>
              <a:cxn ang="16200000">
                <a:pos x="wd2" y="hd2"/>
              </a:cxn>
            </a:cxnLst>
            <a:rect l="0" t="0" r="r" b="b"/>
            <a:pathLst>
              <a:path w="21600" h="18748" extrusionOk="0">
                <a:moveTo>
                  <a:pt x="0" y="14298"/>
                </a:moveTo>
                <a:cubicBezTo>
                  <a:pt x="1617" y="18396"/>
                  <a:pt x="3525" y="19726"/>
                  <a:pt x="5353" y="18030"/>
                </a:cubicBezTo>
                <a:cubicBezTo>
                  <a:pt x="8491" y="15122"/>
                  <a:pt x="10885" y="3787"/>
                  <a:pt x="14040" y="783"/>
                </a:cubicBezTo>
                <a:cubicBezTo>
                  <a:pt x="16831" y="-1874"/>
                  <a:pt x="19731" y="2344"/>
                  <a:pt x="21600" y="11775"/>
                </a:cubicBezTo>
              </a:path>
            </a:pathLst>
          </a:custGeom>
          <a:ln w="25400">
            <a:solidFill>
              <a:srgbClr val="59AE62"/>
            </a:solidFill>
            <a:miter lim="400000"/>
            <a:tailEnd type="triangle"/>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581" name="Shape 8581"/>
          <p:cNvSpPr/>
          <p:nvPr/>
        </p:nvSpPr>
        <p:spPr>
          <a:xfrm rot="9081097" flipH="1">
            <a:off x="755727" y="14458216"/>
            <a:ext cx="188206" cy="1530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349" y="18213"/>
                  <a:pt x="3074" y="15073"/>
                  <a:pt x="5128" y="12272"/>
                </a:cubicBezTo>
                <a:cubicBezTo>
                  <a:pt x="9519" y="6281"/>
                  <a:pt x="15248" y="2012"/>
                  <a:pt x="21600" y="0"/>
                </a:cubicBezTo>
              </a:path>
            </a:pathLst>
          </a:custGeom>
          <a:ln w="25400">
            <a:solidFill>
              <a:srgbClr val="59AE62"/>
            </a:solidFill>
            <a:miter lim="400000"/>
            <a:tailEnd type="triangle"/>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582" name="Shape 8582"/>
          <p:cNvSpPr/>
          <p:nvPr/>
        </p:nvSpPr>
        <p:spPr>
          <a:xfrm rot="9081097" flipH="1">
            <a:off x="534126" y="14264003"/>
            <a:ext cx="56571" cy="109020"/>
          </a:xfrm>
          <a:custGeom>
            <a:avLst/>
            <a:gdLst/>
            <a:ahLst/>
            <a:cxnLst>
              <a:cxn ang="0">
                <a:pos x="wd2" y="hd2"/>
              </a:cxn>
              <a:cxn ang="5400000">
                <a:pos x="wd2" y="hd2"/>
              </a:cxn>
              <a:cxn ang="10800000">
                <a:pos x="wd2" y="hd2"/>
              </a:cxn>
              <a:cxn ang="16200000">
                <a:pos x="wd2" y="hd2"/>
              </a:cxn>
            </a:cxnLst>
            <a:rect l="0" t="0" r="r" b="b"/>
            <a:pathLst>
              <a:path w="21322" h="21600" extrusionOk="0">
                <a:moveTo>
                  <a:pt x="0" y="21600"/>
                </a:moveTo>
                <a:cubicBezTo>
                  <a:pt x="6449" y="19389"/>
                  <a:pt x="11765" y="16379"/>
                  <a:pt x="15481" y="12834"/>
                </a:cubicBezTo>
                <a:cubicBezTo>
                  <a:pt x="19592" y="8911"/>
                  <a:pt x="21600" y="4476"/>
                  <a:pt x="21291" y="0"/>
                </a:cubicBezTo>
              </a:path>
            </a:pathLst>
          </a:custGeom>
          <a:ln w="25400">
            <a:solidFill>
              <a:srgbClr val="59AE6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583" name="Shape 8583"/>
          <p:cNvSpPr/>
          <p:nvPr/>
        </p:nvSpPr>
        <p:spPr>
          <a:xfrm rot="19881097">
            <a:off x="466668" y="15550122"/>
            <a:ext cx="451405" cy="185977"/>
          </a:xfrm>
          <a:custGeom>
            <a:avLst/>
            <a:gdLst/>
            <a:ahLst/>
            <a:cxnLst>
              <a:cxn ang="0">
                <a:pos x="wd2" y="hd2"/>
              </a:cxn>
              <a:cxn ang="5400000">
                <a:pos x="wd2" y="hd2"/>
              </a:cxn>
              <a:cxn ang="10800000">
                <a:pos x="wd2" y="hd2"/>
              </a:cxn>
              <a:cxn ang="16200000">
                <a:pos x="wd2" y="hd2"/>
              </a:cxn>
            </a:cxnLst>
            <a:rect l="0" t="0" r="r" b="b"/>
            <a:pathLst>
              <a:path w="21600" h="20576" extrusionOk="0">
                <a:moveTo>
                  <a:pt x="0" y="6730"/>
                </a:moveTo>
                <a:cubicBezTo>
                  <a:pt x="845" y="3218"/>
                  <a:pt x="2340" y="780"/>
                  <a:pt x="4058" y="171"/>
                </a:cubicBezTo>
                <a:cubicBezTo>
                  <a:pt x="7432" y="-1024"/>
                  <a:pt x="10233" y="4277"/>
                  <a:pt x="12868" y="8686"/>
                </a:cubicBezTo>
                <a:cubicBezTo>
                  <a:pt x="15582" y="13225"/>
                  <a:pt x="18495" y="17215"/>
                  <a:pt x="21600" y="20576"/>
                </a:cubicBezTo>
              </a:path>
            </a:pathLst>
          </a:custGeom>
          <a:ln w="25400">
            <a:solidFill>
              <a:srgbClr val="FFFFFF"/>
            </a:solidFill>
            <a:miter lim="400000"/>
            <a:tailEnd type="triangle"/>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584" name="Shape 8584"/>
          <p:cNvSpPr/>
          <p:nvPr/>
        </p:nvSpPr>
        <p:spPr>
          <a:xfrm rot="9081097">
            <a:off x="483134" y="15734712"/>
            <a:ext cx="451404" cy="185977"/>
          </a:xfrm>
          <a:custGeom>
            <a:avLst/>
            <a:gdLst/>
            <a:ahLst/>
            <a:cxnLst>
              <a:cxn ang="0">
                <a:pos x="wd2" y="hd2"/>
              </a:cxn>
              <a:cxn ang="5400000">
                <a:pos x="wd2" y="hd2"/>
              </a:cxn>
              <a:cxn ang="10800000">
                <a:pos x="wd2" y="hd2"/>
              </a:cxn>
              <a:cxn ang="16200000">
                <a:pos x="wd2" y="hd2"/>
              </a:cxn>
            </a:cxnLst>
            <a:rect l="0" t="0" r="r" b="b"/>
            <a:pathLst>
              <a:path w="21600" h="20576" extrusionOk="0">
                <a:moveTo>
                  <a:pt x="0" y="6730"/>
                </a:moveTo>
                <a:cubicBezTo>
                  <a:pt x="845" y="3218"/>
                  <a:pt x="2340" y="780"/>
                  <a:pt x="4058" y="171"/>
                </a:cubicBezTo>
                <a:cubicBezTo>
                  <a:pt x="7432" y="-1024"/>
                  <a:pt x="10233" y="4277"/>
                  <a:pt x="12868" y="8686"/>
                </a:cubicBezTo>
                <a:cubicBezTo>
                  <a:pt x="15582" y="13225"/>
                  <a:pt x="18495" y="17215"/>
                  <a:pt x="21600" y="20576"/>
                </a:cubicBezTo>
              </a:path>
            </a:pathLst>
          </a:custGeom>
          <a:ln w="25400">
            <a:solidFill>
              <a:srgbClr val="FFFFFF"/>
            </a:solidFill>
            <a:miter lim="400000"/>
            <a:tailEnd type="triangle"/>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585" name="Shape 8585"/>
          <p:cNvSpPr/>
          <p:nvPr/>
        </p:nvSpPr>
        <p:spPr>
          <a:xfrm>
            <a:off x="1597076" y="13505149"/>
            <a:ext cx="6455495" cy="62122"/>
          </a:xfrm>
          <a:prstGeom prst="roundRect">
            <a:avLst>
              <a:gd name="adj" fmla="val 50000"/>
            </a:avLst>
          </a:prstGeom>
          <a:solidFill>
            <a:srgbClr val="E5E5E5">
              <a:alpha val="73792"/>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586" name="Shape 8586"/>
          <p:cNvSpPr/>
          <p:nvPr/>
        </p:nvSpPr>
        <p:spPr>
          <a:xfrm>
            <a:off x="1479317" y="13505149"/>
            <a:ext cx="279632" cy="62122"/>
          </a:xfrm>
          <a:prstGeom prst="roundRect">
            <a:avLst>
              <a:gd name="adj" fmla="val 50000"/>
            </a:avLst>
          </a:prstGeom>
          <a:solidFill>
            <a:srgbClr val="648D1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587" name="Shape 8587"/>
          <p:cNvSpPr/>
          <p:nvPr/>
        </p:nvSpPr>
        <p:spPr>
          <a:xfrm>
            <a:off x="1557033" y="13350859"/>
            <a:ext cx="370700" cy="3707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588" name="Shape 8588"/>
          <p:cNvSpPr/>
          <p:nvPr/>
        </p:nvSpPr>
        <p:spPr>
          <a:xfrm>
            <a:off x="8533602" y="11973689"/>
            <a:ext cx="670265" cy="6702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FFFFFF">
                <a:alpha val="67864"/>
              </a:srgbClr>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589" name="Shape 8589"/>
          <p:cNvSpPr/>
          <p:nvPr/>
        </p:nvSpPr>
        <p:spPr>
          <a:xfrm>
            <a:off x="8666391" y="12256154"/>
            <a:ext cx="79934" cy="799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alpha val="70263"/>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590" name="Shape 8590"/>
          <p:cNvSpPr/>
          <p:nvPr/>
        </p:nvSpPr>
        <p:spPr>
          <a:xfrm>
            <a:off x="8818791" y="12256154"/>
            <a:ext cx="79934" cy="799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alpha val="70263"/>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591" name="Shape 8591"/>
          <p:cNvSpPr/>
          <p:nvPr/>
        </p:nvSpPr>
        <p:spPr>
          <a:xfrm>
            <a:off x="8971191" y="12256154"/>
            <a:ext cx="79934" cy="799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E5E5">
              <a:alpha val="70263"/>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592" name="Shape 8592"/>
          <p:cNvSpPr/>
          <p:nvPr/>
        </p:nvSpPr>
        <p:spPr>
          <a:xfrm>
            <a:off x="6543278" y="14762956"/>
            <a:ext cx="531416" cy="622301"/>
          </a:xfrm>
          <a:custGeom>
            <a:avLst/>
            <a:gdLst/>
            <a:ahLst/>
            <a:cxnLst>
              <a:cxn ang="0">
                <a:pos x="wd2" y="hd2"/>
              </a:cxn>
              <a:cxn ang="5400000">
                <a:pos x="wd2" y="hd2"/>
              </a:cxn>
              <a:cxn ang="10800000">
                <a:pos x="wd2" y="hd2"/>
              </a:cxn>
              <a:cxn ang="16200000">
                <a:pos x="wd2" y="hd2"/>
              </a:cxn>
            </a:cxnLst>
            <a:rect l="0" t="0" r="r" b="b"/>
            <a:pathLst>
              <a:path w="21600" h="21600" extrusionOk="0">
                <a:moveTo>
                  <a:pt x="1984" y="0"/>
                </a:moveTo>
                <a:cubicBezTo>
                  <a:pt x="1436" y="0"/>
                  <a:pt x="940" y="190"/>
                  <a:pt x="581" y="496"/>
                </a:cubicBezTo>
                <a:cubicBezTo>
                  <a:pt x="222" y="803"/>
                  <a:pt x="0" y="1226"/>
                  <a:pt x="0" y="1694"/>
                </a:cubicBezTo>
                <a:lnTo>
                  <a:pt x="0" y="19906"/>
                </a:lnTo>
                <a:cubicBezTo>
                  <a:pt x="0" y="20374"/>
                  <a:pt x="222" y="20797"/>
                  <a:pt x="581" y="21104"/>
                </a:cubicBezTo>
                <a:cubicBezTo>
                  <a:pt x="940" y="21410"/>
                  <a:pt x="1436" y="21600"/>
                  <a:pt x="1984" y="21600"/>
                </a:cubicBezTo>
                <a:lnTo>
                  <a:pt x="2258" y="21600"/>
                </a:lnTo>
                <a:lnTo>
                  <a:pt x="16986" y="12673"/>
                </a:lnTo>
                <a:lnTo>
                  <a:pt x="16986" y="19894"/>
                </a:lnTo>
                <a:cubicBezTo>
                  <a:pt x="16857" y="20303"/>
                  <a:pt x="16957" y="20740"/>
                  <a:pt x="17257" y="21078"/>
                </a:cubicBezTo>
                <a:cubicBezTo>
                  <a:pt x="17510" y="21363"/>
                  <a:pt x="17886" y="21551"/>
                  <a:pt x="18301" y="21600"/>
                </a:cubicBezTo>
                <a:lnTo>
                  <a:pt x="19616" y="21600"/>
                </a:lnTo>
                <a:cubicBezTo>
                  <a:pt x="20164" y="21600"/>
                  <a:pt x="20660" y="21410"/>
                  <a:pt x="21019" y="21104"/>
                </a:cubicBezTo>
                <a:cubicBezTo>
                  <a:pt x="21378" y="20797"/>
                  <a:pt x="21600" y="20374"/>
                  <a:pt x="21600" y="19906"/>
                </a:cubicBezTo>
                <a:lnTo>
                  <a:pt x="21600" y="1694"/>
                </a:lnTo>
                <a:cubicBezTo>
                  <a:pt x="21600" y="1226"/>
                  <a:pt x="21378" y="803"/>
                  <a:pt x="21019" y="496"/>
                </a:cubicBezTo>
                <a:cubicBezTo>
                  <a:pt x="20660" y="190"/>
                  <a:pt x="20164" y="0"/>
                  <a:pt x="19616" y="0"/>
                </a:cubicBezTo>
                <a:lnTo>
                  <a:pt x="17721" y="0"/>
                </a:lnTo>
                <a:cubicBezTo>
                  <a:pt x="17420" y="94"/>
                  <a:pt x="17170" y="279"/>
                  <a:pt x="17017" y="519"/>
                </a:cubicBezTo>
                <a:cubicBezTo>
                  <a:pt x="16830" y="815"/>
                  <a:pt x="16806" y="1167"/>
                  <a:pt x="16953" y="1480"/>
                </a:cubicBezTo>
                <a:lnTo>
                  <a:pt x="16986" y="9009"/>
                </a:lnTo>
                <a:lnTo>
                  <a:pt x="2113" y="0"/>
                </a:lnTo>
                <a:lnTo>
                  <a:pt x="1984"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593" name="Shape 8593"/>
          <p:cNvSpPr/>
          <p:nvPr/>
        </p:nvSpPr>
        <p:spPr>
          <a:xfrm flipH="1">
            <a:off x="2657078" y="14762956"/>
            <a:ext cx="531416" cy="622301"/>
          </a:xfrm>
          <a:custGeom>
            <a:avLst/>
            <a:gdLst/>
            <a:ahLst/>
            <a:cxnLst>
              <a:cxn ang="0">
                <a:pos x="wd2" y="hd2"/>
              </a:cxn>
              <a:cxn ang="5400000">
                <a:pos x="wd2" y="hd2"/>
              </a:cxn>
              <a:cxn ang="10800000">
                <a:pos x="wd2" y="hd2"/>
              </a:cxn>
              <a:cxn ang="16200000">
                <a:pos x="wd2" y="hd2"/>
              </a:cxn>
            </a:cxnLst>
            <a:rect l="0" t="0" r="r" b="b"/>
            <a:pathLst>
              <a:path w="21600" h="21600" extrusionOk="0">
                <a:moveTo>
                  <a:pt x="1984" y="0"/>
                </a:moveTo>
                <a:cubicBezTo>
                  <a:pt x="1436" y="0"/>
                  <a:pt x="940" y="190"/>
                  <a:pt x="581" y="496"/>
                </a:cubicBezTo>
                <a:cubicBezTo>
                  <a:pt x="222" y="803"/>
                  <a:pt x="0" y="1226"/>
                  <a:pt x="0" y="1694"/>
                </a:cubicBezTo>
                <a:lnTo>
                  <a:pt x="0" y="19906"/>
                </a:lnTo>
                <a:cubicBezTo>
                  <a:pt x="0" y="20374"/>
                  <a:pt x="222" y="20797"/>
                  <a:pt x="581" y="21104"/>
                </a:cubicBezTo>
                <a:cubicBezTo>
                  <a:pt x="940" y="21410"/>
                  <a:pt x="1436" y="21600"/>
                  <a:pt x="1984" y="21600"/>
                </a:cubicBezTo>
                <a:lnTo>
                  <a:pt x="2258" y="21600"/>
                </a:lnTo>
                <a:lnTo>
                  <a:pt x="16986" y="12673"/>
                </a:lnTo>
                <a:lnTo>
                  <a:pt x="16986" y="19894"/>
                </a:lnTo>
                <a:cubicBezTo>
                  <a:pt x="16857" y="20303"/>
                  <a:pt x="16957" y="20740"/>
                  <a:pt x="17257" y="21078"/>
                </a:cubicBezTo>
                <a:cubicBezTo>
                  <a:pt x="17510" y="21363"/>
                  <a:pt x="17886" y="21551"/>
                  <a:pt x="18301" y="21600"/>
                </a:cubicBezTo>
                <a:lnTo>
                  <a:pt x="19616" y="21600"/>
                </a:lnTo>
                <a:cubicBezTo>
                  <a:pt x="20164" y="21600"/>
                  <a:pt x="20660" y="21410"/>
                  <a:pt x="21019" y="21104"/>
                </a:cubicBezTo>
                <a:cubicBezTo>
                  <a:pt x="21378" y="20797"/>
                  <a:pt x="21600" y="20374"/>
                  <a:pt x="21600" y="19906"/>
                </a:cubicBezTo>
                <a:lnTo>
                  <a:pt x="21600" y="1694"/>
                </a:lnTo>
                <a:cubicBezTo>
                  <a:pt x="21600" y="1226"/>
                  <a:pt x="21378" y="803"/>
                  <a:pt x="21019" y="496"/>
                </a:cubicBezTo>
                <a:cubicBezTo>
                  <a:pt x="20660" y="190"/>
                  <a:pt x="20164" y="0"/>
                  <a:pt x="19616" y="0"/>
                </a:cubicBezTo>
                <a:lnTo>
                  <a:pt x="17721" y="0"/>
                </a:lnTo>
                <a:cubicBezTo>
                  <a:pt x="17420" y="94"/>
                  <a:pt x="17170" y="279"/>
                  <a:pt x="17017" y="519"/>
                </a:cubicBezTo>
                <a:cubicBezTo>
                  <a:pt x="16830" y="815"/>
                  <a:pt x="16806" y="1167"/>
                  <a:pt x="16953" y="1480"/>
                </a:cubicBezTo>
                <a:lnTo>
                  <a:pt x="16986" y="9009"/>
                </a:lnTo>
                <a:lnTo>
                  <a:pt x="2113" y="0"/>
                </a:lnTo>
                <a:lnTo>
                  <a:pt x="1984"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594" name="Shape 8594"/>
          <p:cNvSpPr/>
          <p:nvPr/>
        </p:nvSpPr>
        <p:spPr>
          <a:xfrm>
            <a:off x="4548435" y="14621657"/>
            <a:ext cx="224820" cy="891291"/>
          </a:xfrm>
          <a:prstGeom prst="roundRect">
            <a:avLst>
              <a:gd name="adj" fmla="val 19464"/>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595" name="Shape 8595"/>
          <p:cNvSpPr/>
          <p:nvPr/>
        </p:nvSpPr>
        <p:spPr>
          <a:xfrm>
            <a:off x="4996142" y="14621657"/>
            <a:ext cx="224820" cy="891291"/>
          </a:xfrm>
          <a:prstGeom prst="roundRect">
            <a:avLst>
              <a:gd name="adj" fmla="val 19464"/>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596" name="Shape 8596"/>
          <p:cNvSpPr/>
          <p:nvPr/>
        </p:nvSpPr>
        <p:spPr>
          <a:xfrm>
            <a:off x="4020328" y="14202933"/>
            <a:ext cx="1728741" cy="17287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597" name="Shape 8597"/>
          <p:cNvSpPr/>
          <p:nvPr/>
        </p:nvSpPr>
        <p:spPr>
          <a:xfrm>
            <a:off x="8543131" y="14841140"/>
            <a:ext cx="345679" cy="482601"/>
          </a:xfrm>
          <a:custGeom>
            <a:avLst/>
            <a:gdLst/>
            <a:ahLst/>
            <a:cxnLst>
              <a:cxn ang="0">
                <a:pos x="wd2" y="hd2"/>
              </a:cxn>
              <a:cxn ang="5400000">
                <a:pos x="wd2" y="hd2"/>
              </a:cxn>
              <a:cxn ang="10800000">
                <a:pos x="wd2" y="hd2"/>
              </a:cxn>
              <a:cxn ang="16200000">
                <a:pos x="wd2" y="hd2"/>
              </a:cxn>
            </a:cxnLst>
            <a:rect l="0" t="0" r="r" b="b"/>
            <a:pathLst>
              <a:path w="21600" h="21600" extrusionOk="0">
                <a:moveTo>
                  <a:pt x="19591" y="0"/>
                </a:moveTo>
                <a:lnTo>
                  <a:pt x="18723" y="728"/>
                </a:lnTo>
                <a:cubicBezTo>
                  <a:pt x="16228" y="2473"/>
                  <a:pt x="13259" y="3832"/>
                  <a:pt x="9999" y="4721"/>
                </a:cubicBezTo>
                <a:cubicBezTo>
                  <a:pt x="6810" y="5590"/>
                  <a:pt x="3410" y="5990"/>
                  <a:pt x="0" y="5897"/>
                </a:cubicBezTo>
                <a:lnTo>
                  <a:pt x="0" y="15667"/>
                </a:lnTo>
                <a:cubicBezTo>
                  <a:pt x="3204" y="15622"/>
                  <a:pt x="6394" y="15994"/>
                  <a:pt x="9414" y="16763"/>
                </a:cubicBezTo>
                <a:cubicBezTo>
                  <a:pt x="12877" y="17645"/>
                  <a:pt x="16046" y="19032"/>
                  <a:pt x="18723" y="20836"/>
                </a:cubicBezTo>
                <a:lnTo>
                  <a:pt x="19641" y="21600"/>
                </a:lnTo>
                <a:cubicBezTo>
                  <a:pt x="20215" y="21372"/>
                  <a:pt x="20705" y="21046"/>
                  <a:pt x="21051" y="20652"/>
                </a:cubicBezTo>
                <a:cubicBezTo>
                  <a:pt x="21397" y="20258"/>
                  <a:pt x="21600" y="19795"/>
                  <a:pt x="21600" y="19291"/>
                </a:cubicBezTo>
                <a:lnTo>
                  <a:pt x="21600" y="2345"/>
                </a:lnTo>
                <a:cubicBezTo>
                  <a:pt x="21600" y="1832"/>
                  <a:pt x="21390" y="1360"/>
                  <a:pt x="21039" y="957"/>
                </a:cubicBezTo>
                <a:cubicBezTo>
                  <a:pt x="20685" y="550"/>
                  <a:pt x="20185" y="220"/>
                  <a:pt x="19591" y="0"/>
                </a:cubicBezTo>
                <a:close/>
              </a:path>
            </a:pathLst>
          </a:custGeom>
          <a:solidFill>
            <a:srgbClr val="FFFFFF">
              <a:alpha val="53884"/>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598" name="Shape 8598"/>
          <p:cNvSpPr/>
          <p:nvPr/>
        </p:nvSpPr>
        <p:spPr>
          <a:xfrm rot="16200000">
            <a:off x="8841737" y="15064759"/>
            <a:ext cx="204664" cy="35362"/>
          </a:xfrm>
          <a:custGeom>
            <a:avLst/>
            <a:gdLst/>
            <a:ahLst/>
            <a:cxnLst>
              <a:cxn ang="0">
                <a:pos x="wd2" y="hd2"/>
              </a:cxn>
              <a:cxn ang="5400000">
                <a:pos x="wd2" y="hd2"/>
              </a:cxn>
              <a:cxn ang="10800000">
                <a:pos x="wd2" y="hd2"/>
              </a:cxn>
              <a:cxn ang="16200000">
                <a:pos x="wd2" y="hd2"/>
              </a:cxn>
            </a:cxnLst>
            <a:rect l="0" t="0" r="r" b="b"/>
            <a:pathLst>
              <a:path w="21600" h="21000" extrusionOk="0">
                <a:moveTo>
                  <a:pt x="0" y="0"/>
                </a:moveTo>
                <a:cubicBezTo>
                  <a:pt x="2946" y="13027"/>
                  <a:pt x="6559" y="20376"/>
                  <a:pt x="10305" y="20962"/>
                </a:cubicBezTo>
                <a:cubicBezTo>
                  <a:pt x="14389" y="21600"/>
                  <a:pt x="18385" y="14185"/>
                  <a:pt x="21600" y="0"/>
                </a:cubicBezTo>
              </a:path>
            </a:pathLst>
          </a:custGeom>
          <a:ln w="50800">
            <a:solidFill>
              <a:srgbClr val="FFFFFF">
                <a:alpha val="60459"/>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599" name="Shape 8599"/>
          <p:cNvSpPr/>
          <p:nvPr/>
        </p:nvSpPr>
        <p:spPr>
          <a:xfrm rot="16200000">
            <a:off x="8885795" y="15054028"/>
            <a:ext cx="318947" cy="56806"/>
          </a:xfrm>
          <a:custGeom>
            <a:avLst/>
            <a:gdLst/>
            <a:ahLst/>
            <a:cxnLst>
              <a:cxn ang="0">
                <a:pos x="wd2" y="hd2"/>
              </a:cxn>
              <a:cxn ang="5400000">
                <a:pos x="wd2" y="hd2"/>
              </a:cxn>
              <a:cxn ang="10800000">
                <a:pos x="wd2" y="hd2"/>
              </a:cxn>
              <a:cxn ang="16200000">
                <a:pos x="wd2" y="hd2"/>
              </a:cxn>
            </a:cxnLst>
            <a:rect l="0" t="0" r="r" b="b"/>
            <a:pathLst>
              <a:path w="21600" h="20921" extrusionOk="0">
                <a:moveTo>
                  <a:pt x="0" y="0"/>
                </a:moveTo>
                <a:cubicBezTo>
                  <a:pt x="2665" y="12359"/>
                  <a:pt x="6363" y="20206"/>
                  <a:pt x="10295" y="20874"/>
                </a:cubicBezTo>
                <a:cubicBezTo>
                  <a:pt x="14566" y="21600"/>
                  <a:pt x="18681" y="13802"/>
                  <a:pt x="21600" y="557"/>
                </a:cubicBezTo>
              </a:path>
            </a:pathLst>
          </a:custGeom>
          <a:ln w="50800">
            <a:solidFill>
              <a:srgbClr val="FFFFFF">
                <a:alpha val="60459"/>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600" name="Shape 8600"/>
          <p:cNvSpPr/>
          <p:nvPr/>
        </p:nvSpPr>
        <p:spPr>
          <a:xfrm rot="16200000">
            <a:off x="8924692" y="15044298"/>
            <a:ext cx="430534" cy="74621"/>
          </a:xfrm>
          <a:custGeom>
            <a:avLst/>
            <a:gdLst/>
            <a:ahLst/>
            <a:cxnLst>
              <a:cxn ang="0">
                <a:pos x="wd2" y="hd2"/>
              </a:cxn>
              <a:cxn ang="5400000">
                <a:pos x="wd2" y="hd2"/>
              </a:cxn>
              <a:cxn ang="10800000">
                <a:pos x="wd2" y="hd2"/>
              </a:cxn>
              <a:cxn ang="16200000">
                <a:pos x="wd2" y="hd2"/>
              </a:cxn>
            </a:cxnLst>
            <a:rect l="0" t="0" r="r" b="b"/>
            <a:pathLst>
              <a:path w="21600" h="21004" extrusionOk="0">
                <a:moveTo>
                  <a:pt x="0" y="705"/>
                </a:moveTo>
                <a:cubicBezTo>
                  <a:pt x="2661" y="12588"/>
                  <a:pt x="6327" y="20400"/>
                  <a:pt x="10232" y="20970"/>
                </a:cubicBezTo>
                <a:cubicBezTo>
                  <a:pt x="14546" y="21600"/>
                  <a:pt x="18678" y="13312"/>
                  <a:pt x="21600" y="0"/>
                </a:cubicBezTo>
              </a:path>
            </a:pathLst>
          </a:custGeom>
          <a:ln w="50800">
            <a:solidFill>
              <a:srgbClr val="FFFFFF">
                <a:alpha val="60459"/>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8623" name="Group 8623"/>
          <p:cNvGrpSpPr/>
          <p:nvPr/>
        </p:nvGrpSpPr>
        <p:grpSpPr>
          <a:xfrm>
            <a:off x="168076" y="-10081"/>
            <a:ext cx="9256278" cy="511141"/>
            <a:chOff x="0" y="0"/>
            <a:chExt cx="9256277" cy="511140"/>
          </a:xfrm>
        </p:grpSpPr>
        <p:sp>
          <p:nvSpPr>
            <p:cNvPr id="8601" name="Shape 8601"/>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602" name="Shape 8602"/>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603" name="Shape 8603"/>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604" name="Shape 8604"/>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605" name="Shape 8605"/>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8606" name="Shape 8606"/>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8610" name="Group 8610"/>
            <p:cNvGrpSpPr/>
            <p:nvPr/>
          </p:nvGrpSpPr>
          <p:grpSpPr>
            <a:xfrm>
              <a:off x="8469476" y="114183"/>
              <a:ext cx="786802" cy="307864"/>
              <a:chOff x="0" y="0"/>
              <a:chExt cx="786801" cy="307863"/>
            </a:xfrm>
          </p:grpSpPr>
          <p:sp>
            <p:nvSpPr>
              <p:cNvPr id="8607" name="Shape 8607"/>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608" name="Shape 8608"/>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609" name="Shape 8609"/>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8615" name="Group 8615"/>
            <p:cNvGrpSpPr/>
            <p:nvPr/>
          </p:nvGrpSpPr>
          <p:grpSpPr>
            <a:xfrm>
              <a:off x="3398375" y="142780"/>
              <a:ext cx="322567" cy="250980"/>
              <a:chOff x="0" y="0"/>
              <a:chExt cx="322565" cy="250978"/>
            </a:xfrm>
          </p:grpSpPr>
          <p:sp>
            <p:nvSpPr>
              <p:cNvPr id="8611" name="Shape 8611"/>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8612" name="Shape 8612"/>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613" name="Shape 8613"/>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614" name="Shape 8614"/>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8616" name="Shape 8616"/>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617" name="Shape 8617"/>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8618" name="Shape 8618"/>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619" name="Shape 8619"/>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620" name="Shape 8620"/>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3F98DB"/>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8621" name="Shape 8621"/>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622" name="Shape 8622"/>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5" name="Shape 8625"/>
          <p:cNvSpPr/>
          <p:nvPr/>
        </p:nvSpPr>
        <p:spPr>
          <a:xfrm>
            <a:off x="-150225" y="-212504"/>
            <a:ext cx="9825450" cy="17366808"/>
          </a:xfrm>
          <a:prstGeom prst="rect">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8628" name="Group 8628"/>
          <p:cNvGrpSpPr/>
          <p:nvPr/>
        </p:nvGrpSpPr>
        <p:grpSpPr>
          <a:xfrm>
            <a:off x="8442919" y="1121621"/>
            <a:ext cx="313682" cy="307725"/>
            <a:chOff x="0" y="0"/>
            <a:chExt cx="313680" cy="307723"/>
          </a:xfrm>
        </p:grpSpPr>
        <p:sp>
          <p:nvSpPr>
            <p:cNvPr id="8626" name="Shape 8626"/>
            <p:cNvSpPr/>
            <p:nvPr/>
          </p:nvSpPr>
          <p:spPr>
            <a:xfrm rot="18882316">
              <a:off x="136934" y="-39884"/>
              <a:ext cx="47642" cy="383178"/>
            </a:xfrm>
            <a:prstGeom prst="roundRect">
              <a:avLst>
                <a:gd name="adj" fmla="val 0"/>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627" name="Shape 8627"/>
            <p:cNvSpPr/>
            <p:nvPr/>
          </p:nvSpPr>
          <p:spPr>
            <a:xfrm rot="2737899">
              <a:off x="129795" y="-34865"/>
              <a:ext cx="47642" cy="383178"/>
            </a:xfrm>
            <a:prstGeom prst="roundRect">
              <a:avLst>
                <a:gd name="adj" fmla="val 0"/>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8629" name="Shape 8629"/>
          <p:cNvSpPr/>
          <p:nvPr/>
        </p:nvSpPr>
        <p:spPr>
          <a:xfrm rot="16200000">
            <a:off x="1031686" y="776821"/>
            <a:ext cx="33782" cy="606805"/>
          </a:xfrm>
          <a:prstGeom prst="roundRect">
            <a:avLst>
              <a:gd name="adj" fmla="val 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630" name="Shape 8630"/>
          <p:cNvSpPr/>
          <p:nvPr/>
        </p:nvSpPr>
        <p:spPr>
          <a:xfrm rot="16200000">
            <a:off x="1031686" y="948271"/>
            <a:ext cx="33782" cy="606805"/>
          </a:xfrm>
          <a:prstGeom prst="roundRect">
            <a:avLst>
              <a:gd name="adj" fmla="val 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631" name="Shape 8631"/>
          <p:cNvSpPr/>
          <p:nvPr/>
        </p:nvSpPr>
        <p:spPr>
          <a:xfrm rot="16200000">
            <a:off x="1031686" y="1119721"/>
            <a:ext cx="33782" cy="606805"/>
          </a:xfrm>
          <a:prstGeom prst="roundRect">
            <a:avLst>
              <a:gd name="adj" fmla="val 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632" name="Shape 8632"/>
          <p:cNvSpPr/>
          <p:nvPr/>
        </p:nvSpPr>
        <p:spPr>
          <a:xfrm>
            <a:off x="3643351" y="908575"/>
            <a:ext cx="2272028" cy="711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107">
                <a:latin typeface="Open Sans"/>
                <a:ea typeface="Open Sans"/>
                <a:cs typeface="Open Sans"/>
                <a:sym typeface="Open Sans"/>
              </a:defRPr>
            </a:lvl1pPr>
          </a:lstStyle>
          <a:p>
            <a:pPr lvl="0">
              <a:defRPr sz="1800" b="0" spc="0">
                <a:solidFill>
                  <a:srgbClr val="000000"/>
                </a:solidFill>
              </a:defRPr>
            </a:pPr>
            <a:r>
              <a:rPr sz="3600" b="1" spc="107">
                <a:solidFill>
                  <a:srgbClr val="FFFFFF"/>
                </a:solidFill>
              </a:rPr>
              <a:t>AutoPlay</a:t>
            </a:r>
          </a:p>
        </p:txBody>
      </p:sp>
      <p:pic>
        <p:nvPicPr>
          <p:cNvPr id="8633" name="MUSIC_06.jpg"/>
          <p:cNvPicPr/>
          <p:nvPr/>
        </p:nvPicPr>
        <p:blipFill>
          <a:blip r:embed="rId2">
            <a:extLst/>
          </a:blip>
          <a:srcRect l="16978" t="419" r="16978" b="419"/>
          <a:stretch>
            <a:fillRect/>
          </a:stretch>
        </p:blipFill>
        <p:spPr>
          <a:xfrm>
            <a:off x="765975" y="1906321"/>
            <a:ext cx="7997605" cy="8005270"/>
          </a:xfrm>
          <a:prstGeom prst="rect">
            <a:avLst/>
          </a:prstGeom>
          <a:ln w="12700">
            <a:miter lim="400000"/>
          </a:ln>
        </p:spPr>
      </p:pic>
      <p:sp>
        <p:nvSpPr>
          <p:cNvPr id="8634" name="Shape 8634"/>
          <p:cNvSpPr/>
          <p:nvPr/>
        </p:nvSpPr>
        <p:spPr>
          <a:xfrm>
            <a:off x="744740" y="2388155"/>
            <a:ext cx="8031150" cy="1285270"/>
          </a:xfrm>
          <a:prstGeom prst="rect">
            <a:avLst/>
          </a:prstGeom>
          <a:solidFill>
            <a:srgbClr val="FFFFFF">
              <a:alpha val="86718"/>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635" name="Shape 8635"/>
          <p:cNvSpPr/>
          <p:nvPr/>
        </p:nvSpPr>
        <p:spPr>
          <a:xfrm>
            <a:off x="1414519" y="2688453"/>
            <a:ext cx="1921146"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119">
                <a:solidFill>
                  <a:srgbClr val="000000"/>
                </a:solidFill>
                <a:latin typeface="+mn-lt"/>
                <a:ea typeface="+mn-ea"/>
                <a:cs typeface="+mn-cs"/>
                <a:sym typeface="Helvetica Neue"/>
              </a:defRPr>
            </a:lvl1pPr>
          </a:lstStyle>
          <a:p>
            <a:pPr lvl="0">
              <a:defRPr sz="1800" spc="0"/>
            </a:pPr>
            <a:r>
              <a:rPr sz="4000" spc="119"/>
              <a:t>mfabric</a:t>
            </a:r>
          </a:p>
        </p:txBody>
      </p:sp>
      <p:sp>
        <p:nvSpPr>
          <p:cNvPr id="8636" name="Shape 8636"/>
          <p:cNvSpPr/>
          <p:nvPr/>
        </p:nvSpPr>
        <p:spPr>
          <a:xfrm>
            <a:off x="3840355" y="2787564"/>
            <a:ext cx="4265820"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78">
                <a:solidFill>
                  <a:srgbClr val="C3971A"/>
                </a:solidFill>
                <a:latin typeface="+mn-lt"/>
                <a:ea typeface="+mn-ea"/>
                <a:cs typeface="+mn-cs"/>
                <a:sym typeface="Helvetica Neue"/>
              </a:defRPr>
            </a:lvl1pPr>
          </a:lstStyle>
          <a:p>
            <a:pPr lvl="0">
              <a:defRPr sz="1800" spc="0">
                <a:solidFill>
                  <a:srgbClr val="000000"/>
                </a:solidFill>
              </a:defRPr>
            </a:pPr>
            <a:r>
              <a:rPr sz="2600" spc="78">
                <a:solidFill>
                  <a:srgbClr val="C3971A"/>
                </a:solidFill>
              </a:rPr>
              <a:t>B-Sides &amp; Remix Sessions</a:t>
            </a:r>
          </a:p>
        </p:txBody>
      </p:sp>
      <p:sp>
        <p:nvSpPr>
          <p:cNvPr id="8637" name="Shape 8637"/>
          <p:cNvSpPr/>
          <p:nvPr/>
        </p:nvSpPr>
        <p:spPr>
          <a:xfrm>
            <a:off x="1130983" y="8993319"/>
            <a:ext cx="1141442" cy="37476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1800" b="1" spc="53">
                <a:solidFill>
                  <a:srgbClr val="DCBD23"/>
                </a:solidFill>
                <a:latin typeface="+mn-lt"/>
                <a:ea typeface="+mn-ea"/>
                <a:cs typeface="+mn-cs"/>
                <a:sym typeface="Helvetica Neue"/>
              </a:defRPr>
            </a:lvl1pPr>
          </a:lstStyle>
          <a:p>
            <a:pPr lvl="0">
              <a:defRPr b="0" spc="0">
                <a:solidFill>
                  <a:srgbClr val="000000"/>
                </a:solidFill>
              </a:defRPr>
            </a:pPr>
            <a:r>
              <a:rPr b="1" spc="53">
                <a:solidFill>
                  <a:srgbClr val="DCBD23"/>
                </a:solidFill>
              </a:rPr>
              <a:t>featuring</a:t>
            </a:r>
          </a:p>
        </p:txBody>
      </p:sp>
      <p:sp>
        <p:nvSpPr>
          <p:cNvPr id="8638" name="Shape 8638"/>
          <p:cNvSpPr/>
          <p:nvPr/>
        </p:nvSpPr>
        <p:spPr>
          <a:xfrm>
            <a:off x="2417081" y="8981037"/>
            <a:ext cx="3273328" cy="39933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100" spc="63">
                <a:latin typeface="+mn-lt"/>
                <a:ea typeface="+mn-ea"/>
                <a:cs typeface="+mn-cs"/>
                <a:sym typeface="Helvetica Neue"/>
              </a:defRPr>
            </a:lvl1pPr>
          </a:lstStyle>
          <a:p>
            <a:pPr lvl="0">
              <a:defRPr sz="1800" spc="0">
                <a:solidFill>
                  <a:srgbClr val="000000"/>
                </a:solidFill>
              </a:defRPr>
            </a:pPr>
            <a:r>
              <a:rPr sz="2100" spc="63">
                <a:solidFill>
                  <a:srgbClr val="FFFFFF"/>
                </a:solidFill>
              </a:rPr>
              <a:t>stereo mc’s tricky mekon</a:t>
            </a:r>
          </a:p>
        </p:txBody>
      </p:sp>
      <p:sp>
        <p:nvSpPr>
          <p:cNvPr id="8639" name="Shape 8639"/>
          <p:cNvSpPr/>
          <p:nvPr/>
        </p:nvSpPr>
        <p:spPr>
          <a:xfrm>
            <a:off x="1033299" y="9358483"/>
            <a:ext cx="4683532" cy="42909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2100" spc="63">
                <a:latin typeface="+mn-lt"/>
                <a:ea typeface="+mn-ea"/>
                <a:cs typeface="+mn-cs"/>
                <a:sym typeface="Helvetica Neue"/>
              </a:defRPr>
            </a:lvl1pPr>
          </a:lstStyle>
          <a:p>
            <a:pPr lvl="0">
              <a:defRPr sz="1800" spc="0">
                <a:solidFill>
                  <a:srgbClr val="000000"/>
                </a:solidFill>
              </a:defRPr>
            </a:pPr>
            <a:r>
              <a:rPr sz="2100" spc="63">
                <a:solidFill>
                  <a:srgbClr val="FFFFFF"/>
                </a:solidFill>
              </a:rPr>
              <a:t>+unreleased + long deleted classics</a:t>
            </a:r>
          </a:p>
        </p:txBody>
      </p:sp>
      <p:sp>
        <p:nvSpPr>
          <p:cNvPr id="8640" name="Shape 8640"/>
          <p:cNvSpPr/>
          <p:nvPr/>
        </p:nvSpPr>
        <p:spPr>
          <a:xfrm>
            <a:off x="4011731" y="10752028"/>
            <a:ext cx="1476138" cy="69686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0">
                <a:latin typeface="Helvetica Neue Medium"/>
                <a:ea typeface="Helvetica Neue Medium"/>
                <a:cs typeface="Helvetica Neue Medium"/>
                <a:sym typeface="Helvetica Neue Medium"/>
              </a:defRPr>
            </a:lvl1pPr>
          </a:lstStyle>
          <a:p>
            <a:pPr lvl="0">
              <a:defRPr sz="1800" spc="0">
                <a:solidFill>
                  <a:srgbClr val="000000"/>
                </a:solidFill>
              </a:defRPr>
            </a:pPr>
            <a:r>
              <a:rPr sz="4000" spc="0">
                <a:solidFill>
                  <a:srgbClr val="FFFFFF"/>
                </a:solidFill>
              </a:rPr>
              <a:t>Never</a:t>
            </a:r>
          </a:p>
        </p:txBody>
      </p:sp>
      <p:sp>
        <p:nvSpPr>
          <p:cNvPr id="8641" name="Shape 8641"/>
          <p:cNvSpPr/>
          <p:nvPr/>
        </p:nvSpPr>
        <p:spPr>
          <a:xfrm>
            <a:off x="4097488" y="11394459"/>
            <a:ext cx="1335929"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0">
                <a:latin typeface="Helvetica Neue Light"/>
                <a:ea typeface="Helvetica Neue Light"/>
                <a:cs typeface="Helvetica Neue Light"/>
                <a:sym typeface="Helvetica Neue Light"/>
              </a:defRPr>
            </a:lvl1pPr>
          </a:lstStyle>
          <a:p>
            <a:pPr lvl="0">
              <a:defRPr sz="1800" spc="0">
                <a:solidFill>
                  <a:srgbClr val="000000"/>
                </a:solidFill>
              </a:defRPr>
            </a:pPr>
            <a:r>
              <a:rPr sz="2800" spc="0">
                <a:solidFill>
                  <a:srgbClr val="FFFFFF"/>
                </a:solidFill>
              </a:rPr>
              <a:t>MFabric</a:t>
            </a:r>
          </a:p>
        </p:txBody>
      </p:sp>
      <p:pic>
        <p:nvPicPr>
          <p:cNvPr id="8642" name="BEAUTY_00.png"/>
          <p:cNvPicPr/>
          <p:nvPr/>
        </p:nvPicPr>
        <p:blipFill>
          <a:blip r:embed="rId3">
            <a:extLst/>
          </a:blip>
          <a:srcRect l="49074" t="38238" r="47303" b="6127"/>
          <a:stretch>
            <a:fillRect/>
          </a:stretch>
        </p:blipFill>
        <p:spPr>
          <a:xfrm>
            <a:off x="9250369" y="1926852"/>
            <a:ext cx="344996" cy="8005270"/>
          </a:xfrm>
          <a:prstGeom prst="rect">
            <a:avLst/>
          </a:prstGeom>
          <a:ln w="12700">
            <a:miter lim="400000"/>
          </a:ln>
        </p:spPr>
      </p:pic>
      <p:sp>
        <p:nvSpPr>
          <p:cNvPr id="8643" name="Shape 8643"/>
          <p:cNvSpPr/>
          <p:nvPr/>
        </p:nvSpPr>
        <p:spPr>
          <a:xfrm>
            <a:off x="518749" y="13051020"/>
            <a:ext cx="793995"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0">
                <a:latin typeface="+mn-lt"/>
                <a:ea typeface="+mn-ea"/>
                <a:cs typeface="+mn-cs"/>
                <a:sym typeface="Helvetica Neue"/>
              </a:defRPr>
            </a:lvl1pPr>
          </a:lstStyle>
          <a:p>
            <a:pPr lvl="0">
              <a:defRPr sz="1800" spc="0">
                <a:solidFill>
                  <a:srgbClr val="000000"/>
                </a:solidFill>
              </a:defRPr>
            </a:pPr>
            <a:r>
              <a:rPr sz="2800" spc="0">
                <a:solidFill>
                  <a:srgbClr val="FFFFFF"/>
                </a:solidFill>
              </a:rPr>
              <a:t>3:51</a:t>
            </a:r>
          </a:p>
        </p:txBody>
      </p:sp>
      <p:sp>
        <p:nvSpPr>
          <p:cNvPr id="8644" name="Shape 8644"/>
          <p:cNvSpPr/>
          <p:nvPr/>
        </p:nvSpPr>
        <p:spPr>
          <a:xfrm>
            <a:off x="8216552" y="13051020"/>
            <a:ext cx="793995"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0">
                <a:latin typeface="+mn-lt"/>
                <a:ea typeface="+mn-ea"/>
                <a:cs typeface="+mn-cs"/>
                <a:sym typeface="Helvetica Neue"/>
              </a:defRPr>
            </a:lvl1pPr>
          </a:lstStyle>
          <a:p>
            <a:pPr lvl="0">
              <a:defRPr sz="1800" spc="0">
                <a:solidFill>
                  <a:srgbClr val="000000"/>
                </a:solidFill>
              </a:defRPr>
            </a:pPr>
            <a:r>
              <a:rPr sz="2800" spc="0">
                <a:solidFill>
                  <a:srgbClr val="FFFFFF"/>
                </a:solidFill>
              </a:rPr>
              <a:t>4:23</a:t>
            </a:r>
          </a:p>
        </p:txBody>
      </p:sp>
      <p:sp>
        <p:nvSpPr>
          <p:cNvPr id="8645" name="Shape 8645"/>
          <p:cNvSpPr/>
          <p:nvPr/>
        </p:nvSpPr>
        <p:spPr>
          <a:xfrm>
            <a:off x="1436675" y="13297828"/>
            <a:ext cx="5437340" cy="55624"/>
          </a:xfrm>
          <a:prstGeom prst="roundRect">
            <a:avLst>
              <a:gd name="adj" fmla="val 5000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646" name="Shape 8646"/>
          <p:cNvSpPr/>
          <p:nvPr/>
        </p:nvSpPr>
        <p:spPr>
          <a:xfrm>
            <a:off x="7338428" y="13297828"/>
            <a:ext cx="583337" cy="55624"/>
          </a:xfrm>
          <a:prstGeom prst="roundRect">
            <a:avLst>
              <a:gd name="adj" fmla="val 50000"/>
            </a:avLst>
          </a:prstGeom>
          <a:solidFill>
            <a:srgbClr val="878C8A"/>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647" name="Shape 8647"/>
          <p:cNvSpPr/>
          <p:nvPr/>
        </p:nvSpPr>
        <p:spPr>
          <a:xfrm>
            <a:off x="6816725" y="12994045"/>
            <a:ext cx="608736" cy="6123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8650" name="Group 8650"/>
          <p:cNvGrpSpPr/>
          <p:nvPr/>
        </p:nvGrpSpPr>
        <p:grpSpPr>
          <a:xfrm>
            <a:off x="760704" y="15211775"/>
            <a:ext cx="575354" cy="575354"/>
            <a:chOff x="0" y="0"/>
            <a:chExt cx="575352" cy="575352"/>
          </a:xfrm>
        </p:grpSpPr>
        <p:sp>
          <p:nvSpPr>
            <p:cNvPr id="8648" name="Shape 8648"/>
            <p:cNvSpPr/>
            <p:nvPr/>
          </p:nvSpPr>
          <p:spPr>
            <a:xfrm>
              <a:off x="0" y="0"/>
              <a:ext cx="575353" cy="575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649" name="Shape 8649"/>
            <p:cNvSpPr/>
            <p:nvPr/>
          </p:nvSpPr>
          <p:spPr>
            <a:xfrm rot="10800000">
              <a:off x="132881" y="161936"/>
              <a:ext cx="296890" cy="289581"/>
            </a:xfrm>
            <a:custGeom>
              <a:avLst/>
              <a:gdLst/>
              <a:ahLst/>
              <a:cxnLst>
                <a:cxn ang="0">
                  <a:pos x="wd2" y="hd2"/>
                </a:cxn>
                <a:cxn ang="5400000">
                  <a:pos x="wd2" y="hd2"/>
                </a:cxn>
                <a:cxn ang="10800000">
                  <a:pos x="wd2" y="hd2"/>
                </a:cxn>
                <a:cxn ang="16200000">
                  <a:pos x="wd2" y="hd2"/>
                </a:cxn>
              </a:cxnLst>
              <a:rect l="0" t="0" r="r" b="b"/>
              <a:pathLst>
                <a:path w="21600" h="21600" extrusionOk="0">
                  <a:moveTo>
                    <a:pt x="6480" y="18900"/>
                  </a:moveTo>
                  <a:lnTo>
                    <a:pt x="6480" y="9886"/>
                  </a:lnTo>
                  <a:cubicBezTo>
                    <a:pt x="6480" y="9652"/>
                    <a:pt x="6561" y="9448"/>
                    <a:pt x="6723" y="9274"/>
                  </a:cubicBezTo>
                  <a:cubicBezTo>
                    <a:pt x="6885" y="9101"/>
                    <a:pt x="7078" y="9005"/>
                    <a:pt x="7303" y="8986"/>
                  </a:cubicBezTo>
                  <a:cubicBezTo>
                    <a:pt x="7520" y="8968"/>
                    <a:pt x="7861" y="8691"/>
                    <a:pt x="8329" y="8156"/>
                  </a:cubicBezTo>
                  <a:cubicBezTo>
                    <a:pt x="8797" y="7622"/>
                    <a:pt x="9252" y="7055"/>
                    <a:pt x="9693" y="6455"/>
                  </a:cubicBezTo>
                  <a:cubicBezTo>
                    <a:pt x="10305" y="5639"/>
                    <a:pt x="10759" y="5077"/>
                    <a:pt x="11056" y="4767"/>
                  </a:cubicBezTo>
                  <a:cubicBezTo>
                    <a:pt x="11219" y="4598"/>
                    <a:pt x="11358" y="4374"/>
                    <a:pt x="11475" y="4093"/>
                  </a:cubicBezTo>
                  <a:cubicBezTo>
                    <a:pt x="11592" y="3811"/>
                    <a:pt x="11671" y="3584"/>
                    <a:pt x="11711" y="3410"/>
                  </a:cubicBezTo>
                  <a:cubicBezTo>
                    <a:pt x="11752" y="3237"/>
                    <a:pt x="11812" y="2953"/>
                    <a:pt x="11893" y="2559"/>
                  </a:cubicBezTo>
                  <a:cubicBezTo>
                    <a:pt x="11956" y="2194"/>
                    <a:pt x="12013" y="1908"/>
                    <a:pt x="12062" y="1702"/>
                  </a:cubicBezTo>
                  <a:cubicBezTo>
                    <a:pt x="12112" y="1496"/>
                    <a:pt x="12199" y="1252"/>
                    <a:pt x="12325" y="971"/>
                  </a:cubicBezTo>
                  <a:cubicBezTo>
                    <a:pt x="12451" y="689"/>
                    <a:pt x="12604" y="455"/>
                    <a:pt x="12784" y="267"/>
                  </a:cubicBezTo>
                  <a:cubicBezTo>
                    <a:pt x="12955" y="90"/>
                    <a:pt x="13158" y="0"/>
                    <a:pt x="13392" y="0"/>
                  </a:cubicBezTo>
                  <a:cubicBezTo>
                    <a:pt x="13806" y="0"/>
                    <a:pt x="14177" y="49"/>
                    <a:pt x="14506" y="148"/>
                  </a:cubicBezTo>
                  <a:cubicBezTo>
                    <a:pt x="14834" y="246"/>
                    <a:pt x="15104" y="368"/>
                    <a:pt x="15316" y="513"/>
                  </a:cubicBezTo>
                  <a:cubicBezTo>
                    <a:pt x="15527" y="659"/>
                    <a:pt x="15707" y="849"/>
                    <a:pt x="15856" y="1083"/>
                  </a:cubicBezTo>
                  <a:cubicBezTo>
                    <a:pt x="16004" y="1318"/>
                    <a:pt x="16112" y="1528"/>
                    <a:pt x="16180" y="1716"/>
                  </a:cubicBezTo>
                  <a:cubicBezTo>
                    <a:pt x="16247" y="1903"/>
                    <a:pt x="16301" y="2138"/>
                    <a:pt x="16342" y="2419"/>
                  </a:cubicBezTo>
                  <a:cubicBezTo>
                    <a:pt x="16382" y="2700"/>
                    <a:pt x="16405" y="2911"/>
                    <a:pt x="16409" y="3052"/>
                  </a:cubicBezTo>
                  <a:cubicBezTo>
                    <a:pt x="16414" y="3192"/>
                    <a:pt x="16416" y="3375"/>
                    <a:pt x="16416" y="3600"/>
                  </a:cubicBezTo>
                  <a:cubicBezTo>
                    <a:pt x="16416" y="3957"/>
                    <a:pt x="16373" y="4313"/>
                    <a:pt x="16288" y="4669"/>
                  </a:cubicBezTo>
                  <a:cubicBezTo>
                    <a:pt x="16202" y="5025"/>
                    <a:pt x="16117" y="5307"/>
                    <a:pt x="16031" y="5512"/>
                  </a:cubicBezTo>
                  <a:cubicBezTo>
                    <a:pt x="15946" y="5719"/>
                    <a:pt x="15822" y="5982"/>
                    <a:pt x="15660" y="6300"/>
                  </a:cubicBezTo>
                  <a:cubicBezTo>
                    <a:pt x="15633" y="6357"/>
                    <a:pt x="15588" y="6441"/>
                    <a:pt x="15525" y="6553"/>
                  </a:cubicBezTo>
                  <a:cubicBezTo>
                    <a:pt x="15462" y="6666"/>
                    <a:pt x="15412" y="6769"/>
                    <a:pt x="15376" y="6863"/>
                  </a:cubicBezTo>
                  <a:cubicBezTo>
                    <a:pt x="15340" y="6957"/>
                    <a:pt x="15304" y="7069"/>
                    <a:pt x="15269" y="7200"/>
                  </a:cubicBezTo>
                  <a:lnTo>
                    <a:pt x="19008" y="7200"/>
                  </a:lnTo>
                  <a:cubicBezTo>
                    <a:pt x="19710" y="7200"/>
                    <a:pt x="20317" y="7467"/>
                    <a:pt x="20830" y="8002"/>
                  </a:cubicBezTo>
                  <a:cubicBezTo>
                    <a:pt x="21343" y="8536"/>
                    <a:pt x="21600" y="9169"/>
                    <a:pt x="21600" y="9900"/>
                  </a:cubicBezTo>
                  <a:cubicBezTo>
                    <a:pt x="21600" y="10706"/>
                    <a:pt x="21352" y="11405"/>
                    <a:pt x="20857" y="11996"/>
                  </a:cubicBezTo>
                  <a:cubicBezTo>
                    <a:pt x="20992" y="12408"/>
                    <a:pt x="21060" y="12764"/>
                    <a:pt x="21060" y="13064"/>
                  </a:cubicBezTo>
                  <a:cubicBezTo>
                    <a:pt x="21087" y="13777"/>
                    <a:pt x="20893" y="14419"/>
                    <a:pt x="20479" y="14991"/>
                  </a:cubicBezTo>
                  <a:cubicBezTo>
                    <a:pt x="20632" y="15516"/>
                    <a:pt x="20632" y="16064"/>
                    <a:pt x="20479" y="16636"/>
                  </a:cubicBezTo>
                  <a:cubicBezTo>
                    <a:pt x="20344" y="17170"/>
                    <a:pt x="20101" y="17611"/>
                    <a:pt x="19750" y="17958"/>
                  </a:cubicBezTo>
                  <a:cubicBezTo>
                    <a:pt x="19831" y="19008"/>
                    <a:pt x="19611" y="19856"/>
                    <a:pt x="19089" y="20503"/>
                  </a:cubicBezTo>
                  <a:cubicBezTo>
                    <a:pt x="18513" y="21216"/>
                    <a:pt x="17626" y="21581"/>
                    <a:pt x="16429" y="21600"/>
                  </a:cubicBezTo>
                  <a:lnTo>
                    <a:pt x="15943" y="21600"/>
                  </a:lnTo>
                  <a:lnTo>
                    <a:pt x="14917" y="21600"/>
                  </a:lnTo>
                  <a:lnTo>
                    <a:pt x="14688" y="21600"/>
                  </a:lnTo>
                  <a:cubicBezTo>
                    <a:pt x="14094" y="21600"/>
                    <a:pt x="13446" y="21527"/>
                    <a:pt x="12744" y="21382"/>
                  </a:cubicBezTo>
                  <a:cubicBezTo>
                    <a:pt x="12042" y="21237"/>
                    <a:pt x="11495" y="21101"/>
                    <a:pt x="11104" y="20974"/>
                  </a:cubicBezTo>
                  <a:cubicBezTo>
                    <a:pt x="10712" y="20848"/>
                    <a:pt x="10170" y="20662"/>
                    <a:pt x="9477" y="20419"/>
                  </a:cubicBezTo>
                  <a:cubicBezTo>
                    <a:pt x="8370" y="20016"/>
                    <a:pt x="7659" y="19809"/>
                    <a:pt x="7344" y="19800"/>
                  </a:cubicBezTo>
                  <a:cubicBezTo>
                    <a:pt x="7110" y="19791"/>
                    <a:pt x="6907" y="19700"/>
                    <a:pt x="6736" y="19526"/>
                  </a:cubicBezTo>
                  <a:cubicBezTo>
                    <a:pt x="6565" y="19353"/>
                    <a:pt x="6480" y="19144"/>
                    <a:pt x="6480" y="18900"/>
                  </a:cubicBezTo>
                  <a:close/>
                  <a:moveTo>
                    <a:pt x="1728" y="17100"/>
                  </a:moveTo>
                  <a:cubicBezTo>
                    <a:pt x="1728" y="17353"/>
                    <a:pt x="1811" y="17567"/>
                    <a:pt x="1978" y="17740"/>
                  </a:cubicBezTo>
                  <a:cubicBezTo>
                    <a:pt x="2144" y="17914"/>
                    <a:pt x="2349" y="18000"/>
                    <a:pt x="2592" y="18000"/>
                  </a:cubicBezTo>
                  <a:cubicBezTo>
                    <a:pt x="2826" y="18000"/>
                    <a:pt x="3028" y="17914"/>
                    <a:pt x="3200" y="17740"/>
                  </a:cubicBezTo>
                  <a:cubicBezTo>
                    <a:pt x="3370" y="17567"/>
                    <a:pt x="3456" y="17353"/>
                    <a:pt x="3456" y="17100"/>
                  </a:cubicBezTo>
                  <a:cubicBezTo>
                    <a:pt x="3456" y="16856"/>
                    <a:pt x="3370" y="16646"/>
                    <a:pt x="3200" y="16468"/>
                  </a:cubicBezTo>
                  <a:cubicBezTo>
                    <a:pt x="3028" y="16289"/>
                    <a:pt x="2826" y="16200"/>
                    <a:pt x="2592" y="16200"/>
                  </a:cubicBezTo>
                  <a:cubicBezTo>
                    <a:pt x="2349" y="16200"/>
                    <a:pt x="2144" y="16289"/>
                    <a:pt x="1978" y="16468"/>
                  </a:cubicBezTo>
                  <a:cubicBezTo>
                    <a:pt x="1811" y="16646"/>
                    <a:pt x="1728" y="16856"/>
                    <a:pt x="1728" y="17100"/>
                  </a:cubicBezTo>
                  <a:close/>
                  <a:moveTo>
                    <a:pt x="0" y="18900"/>
                  </a:moveTo>
                  <a:lnTo>
                    <a:pt x="0" y="9900"/>
                  </a:lnTo>
                  <a:cubicBezTo>
                    <a:pt x="0" y="9657"/>
                    <a:pt x="86" y="9446"/>
                    <a:pt x="257" y="9267"/>
                  </a:cubicBezTo>
                  <a:cubicBezTo>
                    <a:pt x="427" y="9089"/>
                    <a:pt x="630" y="9000"/>
                    <a:pt x="864" y="9000"/>
                  </a:cubicBezTo>
                  <a:lnTo>
                    <a:pt x="4752" y="9000"/>
                  </a:lnTo>
                  <a:cubicBezTo>
                    <a:pt x="4986" y="9000"/>
                    <a:pt x="5188" y="9089"/>
                    <a:pt x="5360" y="9267"/>
                  </a:cubicBezTo>
                  <a:cubicBezTo>
                    <a:pt x="5530" y="9446"/>
                    <a:pt x="5616" y="9657"/>
                    <a:pt x="5616" y="9900"/>
                  </a:cubicBezTo>
                  <a:lnTo>
                    <a:pt x="5616" y="18900"/>
                  </a:lnTo>
                  <a:cubicBezTo>
                    <a:pt x="5616" y="19144"/>
                    <a:pt x="5530" y="19355"/>
                    <a:pt x="5360" y="19533"/>
                  </a:cubicBezTo>
                  <a:cubicBezTo>
                    <a:pt x="5188" y="19711"/>
                    <a:pt x="4986" y="19800"/>
                    <a:pt x="4752" y="19800"/>
                  </a:cubicBezTo>
                  <a:lnTo>
                    <a:pt x="864" y="19800"/>
                  </a:lnTo>
                  <a:cubicBezTo>
                    <a:pt x="630" y="19800"/>
                    <a:pt x="427" y="19711"/>
                    <a:pt x="257" y="19533"/>
                  </a:cubicBezTo>
                  <a:cubicBezTo>
                    <a:pt x="86" y="19355"/>
                    <a:pt x="0" y="19144"/>
                    <a:pt x="0" y="189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defTabSz="457200">
                <a:defRPr sz="3000">
                  <a:effectLst>
                    <a:outerShdw blurRad="38100" dist="12700" dir="5400000" rotWithShape="0">
                      <a:srgbClr val="000000">
                        <a:alpha val="50000"/>
                      </a:srgbClr>
                    </a:outerShdw>
                  </a:effectLst>
                </a:defRPr>
              </a:pPr>
              <a:endParaRPr/>
            </a:p>
          </p:txBody>
        </p:sp>
      </p:grpSp>
      <p:grpSp>
        <p:nvGrpSpPr>
          <p:cNvPr id="8653" name="Group 8653"/>
          <p:cNvGrpSpPr/>
          <p:nvPr/>
        </p:nvGrpSpPr>
        <p:grpSpPr>
          <a:xfrm>
            <a:off x="8190890" y="15224475"/>
            <a:ext cx="575354" cy="575354"/>
            <a:chOff x="0" y="0"/>
            <a:chExt cx="575352" cy="575352"/>
          </a:xfrm>
        </p:grpSpPr>
        <p:sp>
          <p:nvSpPr>
            <p:cNvPr id="8651" name="Shape 8651"/>
            <p:cNvSpPr/>
            <p:nvPr/>
          </p:nvSpPr>
          <p:spPr>
            <a:xfrm rot="10800000">
              <a:off x="0" y="0"/>
              <a:ext cx="575353" cy="575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652" name="Shape 8652"/>
            <p:cNvSpPr/>
            <p:nvPr/>
          </p:nvSpPr>
          <p:spPr>
            <a:xfrm>
              <a:off x="132881" y="161937"/>
              <a:ext cx="296890" cy="289580"/>
            </a:xfrm>
            <a:custGeom>
              <a:avLst/>
              <a:gdLst/>
              <a:ahLst/>
              <a:cxnLst>
                <a:cxn ang="0">
                  <a:pos x="wd2" y="hd2"/>
                </a:cxn>
                <a:cxn ang="5400000">
                  <a:pos x="wd2" y="hd2"/>
                </a:cxn>
                <a:cxn ang="10800000">
                  <a:pos x="wd2" y="hd2"/>
                </a:cxn>
                <a:cxn ang="16200000">
                  <a:pos x="wd2" y="hd2"/>
                </a:cxn>
              </a:cxnLst>
              <a:rect l="0" t="0" r="r" b="b"/>
              <a:pathLst>
                <a:path w="21600" h="21600" extrusionOk="0">
                  <a:moveTo>
                    <a:pt x="6480" y="18900"/>
                  </a:moveTo>
                  <a:lnTo>
                    <a:pt x="6480" y="9886"/>
                  </a:lnTo>
                  <a:cubicBezTo>
                    <a:pt x="6480" y="9652"/>
                    <a:pt x="6561" y="9448"/>
                    <a:pt x="6723" y="9274"/>
                  </a:cubicBezTo>
                  <a:cubicBezTo>
                    <a:pt x="6885" y="9101"/>
                    <a:pt x="7078" y="9005"/>
                    <a:pt x="7303" y="8986"/>
                  </a:cubicBezTo>
                  <a:cubicBezTo>
                    <a:pt x="7520" y="8968"/>
                    <a:pt x="7861" y="8691"/>
                    <a:pt x="8329" y="8156"/>
                  </a:cubicBezTo>
                  <a:cubicBezTo>
                    <a:pt x="8797" y="7622"/>
                    <a:pt x="9252" y="7055"/>
                    <a:pt x="9693" y="6455"/>
                  </a:cubicBezTo>
                  <a:cubicBezTo>
                    <a:pt x="10305" y="5639"/>
                    <a:pt x="10759" y="5077"/>
                    <a:pt x="11056" y="4767"/>
                  </a:cubicBezTo>
                  <a:cubicBezTo>
                    <a:pt x="11219" y="4598"/>
                    <a:pt x="11358" y="4374"/>
                    <a:pt x="11475" y="4093"/>
                  </a:cubicBezTo>
                  <a:cubicBezTo>
                    <a:pt x="11592" y="3811"/>
                    <a:pt x="11671" y="3584"/>
                    <a:pt x="11711" y="3410"/>
                  </a:cubicBezTo>
                  <a:cubicBezTo>
                    <a:pt x="11752" y="3237"/>
                    <a:pt x="11812" y="2953"/>
                    <a:pt x="11893" y="2559"/>
                  </a:cubicBezTo>
                  <a:cubicBezTo>
                    <a:pt x="11956" y="2194"/>
                    <a:pt x="12013" y="1908"/>
                    <a:pt x="12062" y="1702"/>
                  </a:cubicBezTo>
                  <a:cubicBezTo>
                    <a:pt x="12112" y="1496"/>
                    <a:pt x="12199" y="1252"/>
                    <a:pt x="12325" y="971"/>
                  </a:cubicBezTo>
                  <a:cubicBezTo>
                    <a:pt x="12451" y="689"/>
                    <a:pt x="12604" y="455"/>
                    <a:pt x="12784" y="267"/>
                  </a:cubicBezTo>
                  <a:cubicBezTo>
                    <a:pt x="12955" y="90"/>
                    <a:pt x="13158" y="0"/>
                    <a:pt x="13392" y="0"/>
                  </a:cubicBezTo>
                  <a:cubicBezTo>
                    <a:pt x="13806" y="0"/>
                    <a:pt x="14177" y="49"/>
                    <a:pt x="14506" y="148"/>
                  </a:cubicBezTo>
                  <a:cubicBezTo>
                    <a:pt x="14834" y="246"/>
                    <a:pt x="15104" y="368"/>
                    <a:pt x="15316" y="513"/>
                  </a:cubicBezTo>
                  <a:cubicBezTo>
                    <a:pt x="15527" y="659"/>
                    <a:pt x="15707" y="849"/>
                    <a:pt x="15856" y="1083"/>
                  </a:cubicBezTo>
                  <a:cubicBezTo>
                    <a:pt x="16004" y="1318"/>
                    <a:pt x="16112" y="1528"/>
                    <a:pt x="16180" y="1716"/>
                  </a:cubicBezTo>
                  <a:cubicBezTo>
                    <a:pt x="16247" y="1903"/>
                    <a:pt x="16301" y="2138"/>
                    <a:pt x="16342" y="2419"/>
                  </a:cubicBezTo>
                  <a:cubicBezTo>
                    <a:pt x="16382" y="2700"/>
                    <a:pt x="16405" y="2911"/>
                    <a:pt x="16409" y="3052"/>
                  </a:cubicBezTo>
                  <a:cubicBezTo>
                    <a:pt x="16414" y="3192"/>
                    <a:pt x="16416" y="3375"/>
                    <a:pt x="16416" y="3600"/>
                  </a:cubicBezTo>
                  <a:cubicBezTo>
                    <a:pt x="16416" y="3957"/>
                    <a:pt x="16373" y="4313"/>
                    <a:pt x="16288" y="4669"/>
                  </a:cubicBezTo>
                  <a:cubicBezTo>
                    <a:pt x="16202" y="5025"/>
                    <a:pt x="16117" y="5307"/>
                    <a:pt x="16031" y="5512"/>
                  </a:cubicBezTo>
                  <a:cubicBezTo>
                    <a:pt x="15946" y="5719"/>
                    <a:pt x="15822" y="5982"/>
                    <a:pt x="15660" y="6300"/>
                  </a:cubicBezTo>
                  <a:cubicBezTo>
                    <a:pt x="15633" y="6357"/>
                    <a:pt x="15588" y="6441"/>
                    <a:pt x="15525" y="6553"/>
                  </a:cubicBezTo>
                  <a:cubicBezTo>
                    <a:pt x="15462" y="6666"/>
                    <a:pt x="15412" y="6769"/>
                    <a:pt x="15376" y="6863"/>
                  </a:cubicBezTo>
                  <a:cubicBezTo>
                    <a:pt x="15340" y="6957"/>
                    <a:pt x="15304" y="7069"/>
                    <a:pt x="15269" y="7200"/>
                  </a:cubicBezTo>
                  <a:lnTo>
                    <a:pt x="19008" y="7200"/>
                  </a:lnTo>
                  <a:cubicBezTo>
                    <a:pt x="19710" y="7200"/>
                    <a:pt x="20317" y="7467"/>
                    <a:pt x="20830" y="8002"/>
                  </a:cubicBezTo>
                  <a:cubicBezTo>
                    <a:pt x="21343" y="8536"/>
                    <a:pt x="21600" y="9169"/>
                    <a:pt x="21600" y="9900"/>
                  </a:cubicBezTo>
                  <a:cubicBezTo>
                    <a:pt x="21600" y="10706"/>
                    <a:pt x="21352" y="11405"/>
                    <a:pt x="20857" y="11996"/>
                  </a:cubicBezTo>
                  <a:cubicBezTo>
                    <a:pt x="20992" y="12408"/>
                    <a:pt x="21060" y="12764"/>
                    <a:pt x="21060" y="13064"/>
                  </a:cubicBezTo>
                  <a:cubicBezTo>
                    <a:pt x="21087" y="13777"/>
                    <a:pt x="20893" y="14419"/>
                    <a:pt x="20479" y="14991"/>
                  </a:cubicBezTo>
                  <a:cubicBezTo>
                    <a:pt x="20632" y="15516"/>
                    <a:pt x="20632" y="16064"/>
                    <a:pt x="20479" y="16636"/>
                  </a:cubicBezTo>
                  <a:cubicBezTo>
                    <a:pt x="20344" y="17170"/>
                    <a:pt x="20101" y="17611"/>
                    <a:pt x="19750" y="17958"/>
                  </a:cubicBezTo>
                  <a:cubicBezTo>
                    <a:pt x="19831" y="19008"/>
                    <a:pt x="19611" y="19856"/>
                    <a:pt x="19089" y="20503"/>
                  </a:cubicBezTo>
                  <a:cubicBezTo>
                    <a:pt x="18513" y="21216"/>
                    <a:pt x="17626" y="21581"/>
                    <a:pt x="16429" y="21600"/>
                  </a:cubicBezTo>
                  <a:lnTo>
                    <a:pt x="15943" y="21600"/>
                  </a:lnTo>
                  <a:lnTo>
                    <a:pt x="14917" y="21600"/>
                  </a:lnTo>
                  <a:lnTo>
                    <a:pt x="14688" y="21600"/>
                  </a:lnTo>
                  <a:cubicBezTo>
                    <a:pt x="14094" y="21600"/>
                    <a:pt x="13446" y="21527"/>
                    <a:pt x="12744" y="21382"/>
                  </a:cubicBezTo>
                  <a:cubicBezTo>
                    <a:pt x="12042" y="21237"/>
                    <a:pt x="11495" y="21101"/>
                    <a:pt x="11104" y="20974"/>
                  </a:cubicBezTo>
                  <a:cubicBezTo>
                    <a:pt x="10712" y="20848"/>
                    <a:pt x="10170" y="20662"/>
                    <a:pt x="9477" y="20419"/>
                  </a:cubicBezTo>
                  <a:cubicBezTo>
                    <a:pt x="8370" y="20016"/>
                    <a:pt x="7659" y="19809"/>
                    <a:pt x="7344" y="19800"/>
                  </a:cubicBezTo>
                  <a:cubicBezTo>
                    <a:pt x="7110" y="19791"/>
                    <a:pt x="6907" y="19700"/>
                    <a:pt x="6736" y="19526"/>
                  </a:cubicBezTo>
                  <a:cubicBezTo>
                    <a:pt x="6565" y="19353"/>
                    <a:pt x="6480" y="19144"/>
                    <a:pt x="6480" y="18900"/>
                  </a:cubicBezTo>
                  <a:close/>
                  <a:moveTo>
                    <a:pt x="1728" y="17100"/>
                  </a:moveTo>
                  <a:cubicBezTo>
                    <a:pt x="1728" y="17353"/>
                    <a:pt x="1811" y="17567"/>
                    <a:pt x="1978" y="17740"/>
                  </a:cubicBezTo>
                  <a:cubicBezTo>
                    <a:pt x="2144" y="17914"/>
                    <a:pt x="2349" y="18000"/>
                    <a:pt x="2592" y="18000"/>
                  </a:cubicBezTo>
                  <a:cubicBezTo>
                    <a:pt x="2826" y="18000"/>
                    <a:pt x="3028" y="17914"/>
                    <a:pt x="3200" y="17740"/>
                  </a:cubicBezTo>
                  <a:cubicBezTo>
                    <a:pt x="3370" y="17567"/>
                    <a:pt x="3456" y="17353"/>
                    <a:pt x="3456" y="17100"/>
                  </a:cubicBezTo>
                  <a:cubicBezTo>
                    <a:pt x="3456" y="16856"/>
                    <a:pt x="3370" y="16646"/>
                    <a:pt x="3200" y="16468"/>
                  </a:cubicBezTo>
                  <a:cubicBezTo>
                    <a:pt x="3028" y="16289"/>
                    <a:pt x="2826" y="16200"/>
                    <a:pt x="2592" y="16200"/>
                  </a:cubicBezTo>
                  <a:cubicBezTo>
                    <a:pt x="2349" y="16200"/>
                    <a:pt x="2144" y="16289"/>
                    <a:pt x="1978" y="16468"/>
                  </a:cubicBezTo>
                  <a:cubicBezTo>
                    <a:pt x="1811" y="16646"/>
                    <a:pt x="1728" y="16856"/>
                    <a:pt x="1728" y="17100"/>
                  </a:cubicBezTo>
                  <a:close/>
                  <a:moveTo>
                    <a:pt x="0" y="18900"/>
                  </a:moveTo>
                  <a:lnTo>
                    <a:pt x="0" y="9900"/>
                  </a:lnTo>
                  <a:cubicBezTo>
                    <a:pt x="0" y="9657"/>
                    <a:pt x="86" y="9446"/>
                    <a:pt x="257" y="9267"/>
                  </a:cubicBezTo>
                  <a:cubicBezTo>
                    <a:pt x="427" y="9089"/>
                    <a:pt x="630" y="9000"/>
                    <a:pt x="864" y="9000"/>
                  </a:cubicBezTo>
                  <a:lnTo>
                    <a:pt x="4752" y="9000"/>
                  </a:lnTo>
                  <a:cubicBezTo>
                    <a:pt x="4986" y="9000"/>
                    <a:pt x="5188" y="9089"/>
                    <a:pt x="5360" y="9267"/>
                  </a:cubicBezTo>
                  <a:cubicBezTo>
                    <a:pt x="5530" y="9446"/>
                    <a:pt x="5616" y="9657"/>
                    <a:pt x="5616" y="9900"/>
                  </a:cubicBezTo>
                  <a:lnTo>
                    <a:pt x="5616" y="18900"/>
                  </a:lnTo>
                  <a:cubicBezTo>
                    <a:pt x="5616" y="19144"/>
                    <a:pt x="5530" y="19355"/>
                    <a:pt x="5360" y="19533"/>
                  </a:cubicBezTo>
                  <a:cubicBezTo>
                    <a:pt x="5188" y="19711"/>
                    <a:pt x="4986" y="19800"/>
                    <a:pt x="4752" y="19800"/>
                  </a:cubicBezTo>
                  <a:lnTo>
                    <a:pt x="864" y="19800"/>
                  </a:lnTo>
                  <a:cubicBezTo>
                    <a:pt x="630" y="19800"/>
                    <a:pt x="427" y="19711"/>
                    <a:pt x="257" y="19533"/>
                  </a:cubicBezTo>
                  <a:cubicBezTo>
                    <a:pt x="86" y="19355"/>
                    <a:pt x="0" y="19144"/>
                    <a:pt x="0" y="189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defTabSz="457200">
                <a:defRPr sz="3000">
                  <a:effectLst>
                    <a:outerShdw blurRad="38100" dist="12700" dir="5400000" rotWithShape="0">
                      <a:srgbClr val="000000">
                        <a:alpha val="50000"/>
                      </a:srgbClr>
                    </a:outerShdw>
                  </a:effectLst>
                </a:defRPr>
              </a:pPr>
              <a:endParaRPr/>
            </a:p>
          </p:txBody>
        </p:sp>
      </p:grpSp>
      <p:sp>
        <p:nvSpPr>
          <p:cNvPr id="8654" name="Shape 8654"/>
          <p:cNvSpPr/>
          <p:nvPr/>
        </p:nvSpPr>
        <p:spPr>
          <a:xfrm flipH="1">
            <a:off x="2057591" y="15239499"/>
            <a:ext cx="635001" cy="545306"/>
          </a:xfrm>
          <a:custGeom>
            <a:avLst/>
            <a:gdLst/>
            <a:ahLst/>
            <a:cxnLst>
              <a:cxn ang="0">
                <a:pos x="wd2" y="hd2"/>
              </a:cxn>
              <a:cxn ang="5400000">
                <a:pos x="wd2" y="hd2"/>
              </a:cxn>
              <a:cxn ang="10800000">
                <a:pos x="wd2" y="hd2"/>
              </a:cxn>
              <a:cxn ang="16200000">
                <a:pos x="wd2" y="hd2"/>
              </a:cxn>
            </a:cxnLst>
            <a:rect l="0" t="0" r="r" b="b"/>
            <a:pathLst>
              <a:path w="21600" h="21528" extrusionOk="0">
                <a:moveTo>
                  <a:pt x="0" y="21061"/>
                </a:moveTo>
                <a:lnTo>
                  <a:pt x="0" y="468"/>
                </a:lnTo>
                <a:cubicBezTo>
                  <a:pt x="0" y="225"/>
                  <a:pt x="52" y="76"/>
                  <a:pt x="157" y="20"/>
                </a:cubicBezTo>
                <a:cubicBezTo>
                  <a:pt x="261" y="-36"/>
                  <a:pt x="390" y="25"/>
                  <a:pt x="542" y="202"/>
                </a:cubicBezTo>
                <a:lnTo>
                  <a:pt x="9100" y="10135"/>
                </a:lnTo>
                <a:cubicBezTo>
                  <a:pt x="9165" y="10209"/>
                  <a:pt x="9217" y="10298"/>
                  <a:pt x="9257" y="10400"/>
                </a:cubicBezTo>
                <a:lnTo>
                  <a:pt x="9257" y="468"/>
                </a:lnTo>
                <a:cubicBezTo>
                  <a:pt x="9257" y="225"/>
                  <a:pt x="9309" y="76"/>
                  <a:pt x="9414" y="20"/>
                </a:cubicBezTo>
                <a:cubicBezTo>
                  <a:pt x="9518" y="-36"/>
                  <a:pt x="9647" y="25"/>
                  <a:pt x="9799" y="202"/>
                </a:cubicBezTo>
                <a:lnTo>
                  <a:pt x="18357" y="10135"/>
                </a:lnTo>
                <a:cubicBezTo>
                  <a:pt x="18422" y="10209"/>
                  <a:pt x="18474" y="10298"/>
                  <a:pt x="18514" y="10400"/>
                </a:cubicBezTo>
                <a:lnTo>
                  <a:pt x="18514" y="915"/>
                </a:lnTo>
                <a:cubicBezTo>
                  <a:pt x="18514" y="673"/>
                  <a:pt x="18590" y="463"/>
                  <a:pt x="18743" y="286"/>
                </a:cubicBezTo>
                <a:cubicBezTo>
                  <a:pt x="18896" y="109"/>
                  <a:pt x="19077" y="20"/>
                  <a:pt x="19286" y="20"/>
                </a:cubicBezTo>
                <a:lnTo>
                  <a:pt x="20829" y="20"/>
                </a:lnTo>
                <a:cubicBezTo>
                  <a:pt x="21037" y="20"/>
                  <a:pt x="21218" y="109"/>
                  <a:pt x="21371" y="286"/>
                </a:cubicBezTo>
                <a:cubicBezTo>
                  <a:pt x="21524" y="463"/>
                  <a:pt x="21600" y="673"/>
                  <a:pt x="21600" y="915"/>
                </a:cubicBezTo>
                <a:lnTo>
                  <a:pt x="21600" y="20613"/>
                </a:lnTo>
                <a:cubicBezTo>
                  <a:pt x="21600" y="20855"/>
                  <a:pt x="21524" y="21065"/>
                  <a:pt x="21371" y="21242"/>
                </a:cubicBezTo>
                <a:cubicBezTo>
                  <a:pt x="21218" y="21420"/>
                  <a:pt x="21037" y="21508"/>
                  <a:pt x="20829" y="21508"/>
                </a:cubicBezTo>
                <a:lnTo>
                  <a:pt x="19286" y="21508"/>
                </a:lnTo>
                <a:cubicBezTo>
                  <a:pt x="19077" y="21508"/>
                  <a:pt x="18896" y="21420"/>
                  <a:pt x="18743" y="21242"/>
                </a:cubicBezTo>
                <a:cubicBezTo>
                  <a:pt x="18590" y="21065"/>
                  <a:pt x="18514" y="20855"/>
                  <a:pt x="18514" y="20613"/>
                </a:cubicBezTo>
                <a:lnTo>
                  <a:pt x="18514" y="11128"/>
                </a:lnTo>
                <a:cubicBezTo>
                  <a:pt x="18474" y="11221"/>
                  <a:pt x="18422" y="11310"/>
                  <a:pt x="18357" y="11394"/>
                </a:cubicBezTo>
                <a:lnTo>
                  <a:pt x="9799" y="21327"/>
                </a:lnTo>
                <a:cubicBezTo>
                  <a:pt x="9647" y="21503"/>
                  <a:pt x="9518" y="21564"/>
                  <a:pt x="9414" y="21508"/>
                </a:cubicBezTo>
                <a:cubicBezTo>
                  <a:pt x="9309" y="21452"/>
                  <a:pt x="9257" y="21303"/>
                  <a:pt x="9257" y="21061"/>
                </a:cubicBezTo>
                <a:lnTo>
                  <a:pt x="9257" y="11128"/>
                </a:lnTo>
                <a:cubicBezTo>
                  <a:pt x="9217" y="11221"/>
                  <a:pt x="9165" y="11310"/>
                  <a:pt x="9100" y="11394"/>
                </a:cubicBezTo>
                <a:lnTo>
                  <a:pt x="542" y="21327"/>
                </a:lnTo>
                <a:cubicBezTo>
                  <a:pt x="390" y="21503"/>
                  <a:pt x="261" y="21564"/>
                  <a:pt x="157" y="21508"/>
                </a:cubicBezTo>
                <a:cubicBezTo>
                  <a:pt x="52" y="21452"/>
                  <a:pt x="0" y="21303"/>
                  <a:pt x="0" y="21061"/>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655" name="Shape 8655"/>
          <p:cNvSpPr/>
          <p:nvPr/>
        </p:nvSpPr>
        <p:spPr>
          <a:xfrm>
            <a:off x="5655765" y="15239499"/>
            <a:ext cx="635001" cy="545306"/>
          </a:xfrm>
          <a:custGeom>
            <a:avLst/>
            <a:gdLst/>
            <a:ahLst/>
            <a:cxnLst>
              <a:cxn ang="0">
                <a:pos x="wd2" y="hd2"/>
              </a:cxn>
              <a:cxn ang="5400000">
                <a:pos x="wd2" y="hd2"/>
              </a:cxn>
              <a:cxn ang="10800000">
                <a:pos x="wd2" y="hd2"/>
              </a:cxn>
              <a:cxn ang="16200000">
                <a:pos x="wd2" y="hd2"/>
              </a:cxn>
            </a:cxnLst>
            <a:rect l="0" t="0" r="r" b="b"/>
            <a:pathLst>
              <a:path w="21600" h="21528" extrusionOk="0">
                <a:moveTo>
                  <a:pt x="0" y="21061"/>
                </a:moveTo>
                <a:lnTo>
                  <a:pt x="0" y="468"/>
                </a:lnTo>
                <a:cubicBezTo>
                  <a:pt x="0" y="225"/>
                  <a:pt x="52" y="76"/>
                  <a:pt x="157" y="20"/>
                </a:cubicBezTo>
                <a:cubicBezTo>
                  <a:pt x="261" y="-36"/>
                  <a:pt x="390" y="25"/>
                  <a:pt x="542" y="202"/>
                </a:cubicBezTo>
                <a:lnTo>
                  <a:pt x="9100" y="10135"/>
                </a:lnTo>
                <a:cubicBezTo>
                  <a:pt x="9165" y="10209"/>
                  <a:pt x="9217" y="10298"/>
                  <a:pt x="9257" y="10400"/>
                </a:cubicBezTo>
                <a:lnTo>
                  <a:pt x="9257" y="468"/>
                </a:lnTo>
                <a:cubicBezTo>
                  <a:pt x="9257" y="225"/>
                  <a:pt x="9309" y="76"/>
                  <a:pt x="9414" y="20"/>
                </a:cubicBezTo>
                <a:cubicBezTo>
                  <a:pt x="9518" y="-36"/>
                  <a:pt x="9647" y="25"/>
                  <a:pt x="9799" y="202"/>
                </a:cubicBezTo>
                <a:lnTo>
                  <a:pt x="18357" y="10135"/>
                </a:lnTo>
                <a:cubicBezTo>
                  <a:pt x="18422" y="10209"/>
                  <a:pt x="18474" y="10298"/>
                  <a:pt x="18514" y="10400"/>
                </a:cubicBezTo>
                <a:lnTo>
                  <a:pt x="18514" y="915"/>
                </a:lnTo>
                <a:cubicBezTo>
                  <a:pt x="18514" y="673"/>
                  <a:pt x="18590" y="463"/>
                  <a:pt x="18743" y="286"/>
                </a:cubicBezTo>
                <a:cubicBezTo>
                  <a:pt x="18896" y="109"/>
                  <a:pt x="19077" y="20"/>
                  <a:pt x="19286" y="20"/>
                </a:cubicBezTo>
                <a:lnTo>
                  <a:pt x="20829" y="20"/>
                </a:lnTo>
                <a:cubicBezTo>
                  <a:pt x="21037" y="20"/>
                  <a:pt x="21218" y="109"/>
                  <a:pt x="21371" y="286"/>
                </a:cubicBezTo>
                <a:cubicBezTo>
                  <a:pt x="21524" y="463"/>
                  <a:pt x="21600" y="673"/>
                  <a:pt x="21600" y="915"/>
                </a:cubicBezTo>
                <a:lnTo>
                  <a:pt x="21600" y="20613"/>
                </a:lnTo>
                <a:cubicBezTo>
                  <a:pt x="21600" y="20855"/>
                  <a:pt x="21524" y="21065"/>
                  <a:pt x="21371" y="21242"/>
                </a:cubicBezTo>
                <a:cubicBezTo>
                  <a:pt x="21218" y="21420"/>
                  <a:pt x="21037" y="21508"/>
                  <a:pt x="20829" y="21508"/>
                </a:cubicBezTo>
                <a:lnTo>
                  <a:pt x="19286" y="21508"/>
                </a:lnTo>
                <a:cubicBezTo>
                  <a:pt x="19077" y="21508"/>
                  <a:pt x="18896" y="21420"/>
                  <a:pt x="18743" y="21242"/>
                </a:cubicBezTo>
                <a:cubicBezTo>
                  <a:pt x="18590" y="21065"/>
                  <a:pt x="18514" y="20855"/>
                  <a:pt x="18514" y="20613"/>
                </a:cubicBezTo>
                <a:lnTo>
                  <a:pt x="18514" y="11128"/>
                </a:lnTo>
                <a:cubicBezTo>
                  <a:pt x="18474" y="11221"/>
                  <a:pt x="18422" y="11310"/>
                  <a:pt x="18357" y="11394"/>
                </a:cubicBezTo>
                <a:lnTo>
                  <a:pt x="9799" y="21327"/>
                </a:lnTo>
                <a:cubicBezTo>
                  <a:pt x="9647" y="21503"/>
                  <a:pt x="9518" y="21564"/>
                  <a:pt x="9414" y="21508"/>
                </a:cubicBezTo>
                <a:cubicBezTo>
                  <a:pt x="9309" y="21452"/>
                  <a:pt x="9257" y="21303"/>
                  <a:pt x="9257" y="21061"/>
                </a:cubicBezTo>
                <a:lnTo>
                  <a:pt x="9257" y="11128"/>
                </a:lnTo>
                <a:cubicBezTo>
                  <a:pt x="9217" y="11221"/>
                  <a:pt x="9165" y="11310"/>
                  <a:pt x="9100" y="11394"/>
                </a:cubicBezTo>
                <a:lnTo>
                  <a:pt x="542" y="21327"/>
                </a:lnTo>
                <a:cubicBezTo>
                  <a:pt x="390" y="21503"/>
                  <a:pt x="261" y="21564"/>
                  <a:pt x="157" y="21508"/>
                </a:cubicBezTo>
                <a:cubicBezTo>
                  <a:pt x="52" y="21452"/>
                  <a:pt x="0" y="21303"/>
                  <a:pt x="0" y="21061"/>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8658" name="Group 8658"/>
          <p:cNvGrpSpPr/>
          <p:nvPr/>
        </p:nvGrpSpPr>
        <p:grpSpPr>
          <a:xfrm>
            <a:off x="3859875" y="15113491"/>
            <a:ext cx="611430" cy="792786"/>
            <a:chOff x="0" y="0"/>
            <a:chExt cx="611429" cy="792785"/>
          </a:xfrm>
        </p:grpSpPr>
        <p:sp>
          <p:nvSpPr>
            <p:cNvPr id="8656" name="Shape 8656"/>
            <p:cNvSpPr/>
            <p:nvPr/>
          </p:nvSpPr>
          <p:spPr>
            <a:xfrm>
              <a:off x="0" y="0"/>
              <a:ext cx="234146" cy="788249"/>
            </a:xfrm>
            <a:prstGeom prst="rect">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657" name="Shape 8657"/>
            <p:cNvSpPr/>
            <p:nvPr/>
          </p:nvSpPr>
          <p:spPr>
            <a:xfrm>
              <a:off x="377283" y="4536"/>
              <a:ext cx="234147" cy="788250"/>
            </a:xfrm>
            <a:prstGeom prst="rect">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8661" name="Group 8661"/>
          <p:cNvGrpSpPr/>
          <p:nvPr/>
        </p:nvGrpSpPr>
        <p:grpSpPr>
          <a:xfrm>
            <a:off x="6958986" y="15299769"/>
            <a:ext cx="517222" cy="420044"/>
            <a:chOff x="0" y="0"/>
            <a:chExt cx="517220" cy="420042"/>
          </a:xfrm>
        </p:grpSpPr>
        <p:sp>
          <p:nvSpPr>
            <p:cNvPr id="8659" name="Shape 8659"/>
            <p:cNvSpPr/>
            <p:nvPr/>
          </p:nvSpPr>
          <p:spPr>
            <a:xfrm>
              <a:off x="0" y="0"/>
              <a:ext cx="517221" cy="3485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234" y="0"/>
                  </a:lnTo>
                  <a:lnTo>
                    <a:pt x="21234" y="3183"/>
                  </a:lnTo>
                  <a:lnTo>
                    <a:pt x="21600" y="21347"/>
                  </a:lnTo>
                  <a:lnTo>
                    <a:pt x="18570" y="21389"/>
                  </a:lnTo>
                  <a:lnTo>
                    <a:pt x="16699" y="21449"/>
                  </a:lnTo>
                  <a:lnTo>
                    <a:pt x="15553" y="17776"/>
                  </a:lnTo>
                  <a:lnTo>
                    <a:pt x="18803" y="17931"/>
                  </a:lnTo>
                  <a:lnTo>
                    <a:pt x="18657" y="3585"/>
                  </a:lnTo>
                  <a:lnTo>
                    <a:pt x="2445" y="3645"/>
                  </a:lnTo>
                  <a:lnTo>
                    <a:pt x="2559" y="17772"/>
                  </a:lnTo>
                  <a:lnTo>
                    <a:pt x="5824" y="17921"/>
                  </a:lnTo>
                  <a:cubicBezTo>
                    <a:pt x="5778" y="18453"/>
                    <a:pt x="5702" y="18978"/>
                    <a:pt x="5595" y="19491"/>
                  </a:cubicBezTo>
                  <a:cubicBezTo>
                    <a:pt x="5440" y="20231"/>
                    <a:pt x="5224" y="20940"/>
                    <a:pt x="4951" y="21600"/>
                  </a:cubicBezTo>
                  <a:lnTo>
                    <a:pt x="260" y="21277"/>
                  </a:lnTo>
                  <a:lnTo>
                    <a:pt x="0" y="3183"/>
                  </a:lnTo>
                  <a:lnTo>
                    <a:pt x="0"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660" name="Shape 8660"/>
            <p:cNvSpPr/>
            <p:nvPr/>
          </p:nvSpPr>
          <p:spPr>
            <a:xfrm>
              <a:off x="121263" y="209021"/>
              <a:ext cx="274695" cy="2110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8684" name="Group 8684"/>
          <p:cNvGrpSpPr/>
          <p:nvPr/>
        </p:nvGrpSpPr>
        <p:grpSpPr>
          <a:xfrm>
            <a:off x="193476" y="28019"/>
            <a:ext cx="9256278" cy="511141"/>
            <a:chOff x="0" y="0"/>
            <a:chExt cx="9256277" cy="511140"/>
          </a:xfrm>
        </p:grpSpPr>
        <p:sp>
          <p:nvSpPr>
            <p:cNvPr id="8662" name="Shape 8662"/>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663" name="Shape 8663"/>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664" name="Shape 8664"/>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665" name="Shape 8665"/>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666" name="Shape 8666"/>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8667" name="Shape 8667"/>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8671" name="Group 8671"/>
            <p:cNvGrpSpPr/>
            <p:nvPr/>
          </p:nvGrpSpPr>
          <p:grpSpPr>
            <a:xfrm>
              <a:off x="8469476" y="114183"/>
              <a:ext cx="786802" cy="307864"/>
              <a:chOff x="0" y="0"/>
              <a:chExt cx="786801" cy="307863"/>
            </a:xfrm>
          </p:grpSpPr>
          <p:sp>
            <p:nvSpPr>
              <p:cNvPr id="8668" name="Shape 8668"/>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669" name="Shape 8669"/>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670" name="Shape 8670"/>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8676" name="Group 8676"/>
            <p:cNvGrpSpPr/>
            <p:nvPr/>
          </p:nvGrpSpPr>
          <p:grpSpPr>
            <a:xfrm>
              <a:off x="3398375" y="142780"/>
              <a:ext cx="322567" cy="250980"/>
              <a:chOff x="0" y="0"/>
              <a:chExt cx="322565" cy="250978"/>
            </a:xfrm>
          </p:grpSpPr>
          <p:sp>
            <p:nvSpPr>
              <p:cNvPr id="8672" name="Shape 8672"/>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8673" name="Shape 8673"/>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674" name="Shape 8674"/>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675" name="Shape 8675"/>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8677" name="Shape 8677"/>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678" name="Shape 8678"/>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8679" name="Shape 8679"/>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680" name="Shape 8680"/>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681" name="Shape 8681"/>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8682" name="Shape 8682"/>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683" name="Shape 8683"/>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6" name="Shape 8686"/>
          <p:cNvSpPr/>
          <p:nvPr/>
        </p:nvSpPr>
        <p:spPr>
          <a:xfrm>
            <a:off x="2890983" y="7933797"/>
            <a:ext cx="3743034" cy="107420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a:solidFill>
                  <a:srgbClr val="53585F"/>
                </a:solidFill>
                <a:latin typeface="+mn-lt"/>
                <a:ea typeface="+mn-ea"/>
                <a:cs typeface="+mn-cs"/>
                <a:sym typeface="Helvetica Neue"/>
              </a:defRPr>
            </a:lvl1pPr>
          </a:lstStyle>
          <a:p>
            <a:pPr lvl="0">
              <a:defRPr sz="1800">
                <a:solidFill>
                  <a:srgbClr val="000000"/>
                </a:solidFill>
              </a:defRPr>
            </a:pPr>
            <a:r>
              <a:rPr sz="6400">
                <a:solidFill>
                  <a:srgbClr val="53585F"/>
                </a:solidFill>
              </a:rPr>
              <a:t>SHARING</a:t>
            </a:r>
          </a:p>
        </p:txBody>
      </p:sp>
    </p:spTree>
  </p:cSld>
  <p:clrMapOvr>
    <a:masterClrMapping/>
  </p:clrMapOvr>
  <p:transition xmlns:p14="http://schemas.microsoft.com/office/powerpoint/2010/main" spd="med"/>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88" name="Shape 8688"/>
          <p:cNvSpPr/>
          <p:nvPr/>
        </p:nvSpPr>
        <p:spPr>
          <a:xfrm>
            <a:off x="3938461" y="8352825"/>
            <a:ext cx="1622679"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72">
                <a:solidFill>
                  <a:srgbClr val="3F98DB"/>
                </a:solidFill>
                <a:latin typeface="Open Sans"/>
                <a:ea typeface="Open Sans"/>
                <a:cs typeface="Open Sans"/>
                <a:sym typeface="Open Sans"/>
              </a:defRPr>
            </a:lvl1pPr>
          </a:lstStyle>
          <a:p>
            <a:pPr lvl="0">
              <a:defRPr sz="1800" b="0" spc="0">
                <a:solidFill>
                  <a:srgbClr val="000000"/>
                </a:solidFill>
              </a:defRPr>
            </a:pPr>
            <a:r>
              <a:rPr sz="3600" b="1" spc="72">
                <a:solidFill>
                  <a:srgbClr val="3F98DB"/>
                </a:solidFill>
              </a:rPr>
              <a:t>SHARE</a:t>
            </a:r>
          </a:p>
        </p:txBody>
      </p:sp>
      <p:sp>
        <p:nvSpPr>
          <p:cNvPr id="8689" name="Shape 8689"/>
          <p:cNvSpPr/>
          <p:nvPr/>
        </p:nvSpPr>
        <p:spPr>
          <a:xfrm>
            <a:off x="-12700" y="9469997"/>
            <a:ext cx="9550400" cy="1"/>
          </a:xfrm>
          <a:prstGeom prst="line">
            <a:avLst/>
          </a:prstGeom>
          <a:ln w="127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690" name="Shape 8690"/>
          <p:cNvSpPr/>
          <p:nvPr/>
        </p:nvSpPr>
        <p:spPr>
          <a:xfrm>
            <a:off x="-25400" y="15475348"/>
            <a:ext cx="9550400" cy="1"/>
          </a:xfrm>
          <a:prstGeom prst="line">
            <a:avLst/>
          </a:prstGeom>
          <a:ln w="127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691" name="Shape 8691"/>
          <p:cNvSpPr/>
          <p:nvPr/>
        </p:nvSpPr>
        <p:spPr>
          <a:xfrm>
            <a:off x="3805293" y="15926698"/>
            <a:ext cx="1914414"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360">
                <a:solidFill>
                  <a:srgbClr val="000000"/>
                </a:solidFill>
                <a:latin typeface="Helvetica Neue Medium"/>
                <a:ea typeface="Helvetica Neue Medium"/>
                <a:cs typeface="Helvetica Neue Medium"/>
                <a:sym typeface="Helvetica Neue Medium"/>
              </a:defRPr>
            </a:lvl1pPr>
          </a:lstStyle>
          <a:p>
            <a:pPr lvl="0">
              <a:defRPr sz="1800" spc="0"/>
            </a:pPr>
            <a:r>
              <a:rPr sz="3000" spc="360"/>
              <a:t>CANCEL</a:t>
            </a:r>
          </a:p>
        </p:txBody>
      </p:sp>
      <p:sp>
        <p:nvSpPr>
          <p:cNvPr id="8692" name="Shape 8692"/>
          <p:cNvSpPr/>
          <p:nvPr/>
        </p:nvSpPr>
        <p:spPr>
          <a:xfrm>
            <a:off x="831146" y="9875853"/>
            <a:ext cx="1796682" cy="1824215"/>
          </a:xfrm>
          <a:prstGeom prst="roundRect">
            <a:avLst>
              <a:gd name="adj" fmla="val 15000"/>
            </a:avLst>
          </a:prstGeom>
          <a:solidFill>
            <a:srgbClr val="4B6FAA"/>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693" name="Shape 8693"/>
          <p:cNvSpPr/>
          <p:nvPr/>
        </p:nvSpPr>
        <p:spPr>
          <a:xfrm>
            <a:off x="1573738" y="10194421"/>
            <a:ext cx="795910" cy="1532883"/>
          </a:xfrm>
          <a:custGeom>
            <a:avLst/>
            <a:gdLst/>
            <a:ahLst/>
            <a:cxnLst>
              <a:cxn ang="0">
                <a:pos x="wd2" y="hd2"/>
              </a:cxn>
              <a:cxn ang="5400000">
                <a:pos x="wd2" y="hd2"/>
              </a:cxn>
              <a:cxn ang="10800000">
                <a:pos x="wd2" y="hd2"/>
              </a:cxn>
              <a:cxn ang="16200000">
                <a:pos x="wd2" y="hd2"/>
              </a:cxn>
            </a:cxnLst>
            <a:rect l="0" t="0" r="r" b="b"/>
            <a:pathLst>
              <a:path w="21600" h="21600" extrusionOk="0">
                <a:moveTo>
                  <a:pt x="0" y="11747"/>
                </a:moveTo>
                <a:lnTo>
                  <a:pt x="0" y="7905"/>
                </a:lnTo>
                <a:lnTo>
                  <a:pt x="6375" y="7905"/>
                </a:lnTo>
                <a:lnTo>
                  <a:pt x="6375" y="5076"/>
                </a:lnTo>
                <a:cubicBezTo>
                  <a:pt x="6375" y="3466"/>
                  <a:pt x="7241" y="2218"/>
                  <a:pt x="8975" y="1331"/>
                </a:cubicBezTo>
                <a:cubicBezTo>
                  <a:pt x="10708" y="443"/>
                  <a:pt x="13016" y="0"/>
                  <a:pt x="15900" y="0"/>
                </a:cubicBezTo>
                <a:cubicBezTo>
                  <a:pt x="18350" y="0"/>
                  <a:pt x="20250" y="52"/>
                  <a:pt x="21600" y="156"/>
                </a:cubicBezTo>
                <a:lnTo>
                  <a:pt x="21600" y="3583"/>
                </a:lnTo>
                <a:lnTo>
                  <a:pt x="17675" y="3583"/>
                </a:lnTo>
                <a:cubicBezTo>
                  <a:pt x="16241" y="3583"/>
                  <a:pt x="15275" y="3739"/>
                  <a:pt x="14775" y="4050"/>
                </a:cubicBezTo>
                <a:cubicBezTo>
                  <a:pt x="14275" y="4362"/>
                  <a:pt x="14025" y="4829"/>
                  <a:pt x="14025" y="5452"/>
                </a:cubicBezTo>
                <a:lnTo>
                  <a:pt x="14025" y="7905"/>
                </a:lnTo>
                <a:lnTo>
                  <a:pt x="21350" y="7905"/>
                </a:lnTo>
                <a:lnTo>
                  <a:pt x="20375" y="11747"/>
                </a:lnTo>
                <a:lnTo>
                  <a:pt x="14025" y="11747"/>
                </a:lnTo>
                <a:lnTo>
                  <a:pt x="14025" y="21600"/>
                </a:lnTo>
                <a:lnTo>
                  <a:pt x="6375" y="21600"/>
                </a:lnTo>
                <a:lnTo>
                  <a:pt x="6375" y="11747"/>
                </a:lnTo>
                <a:cubicBezTo>
                  <a:pt x="6375" y="11747"/>
                  <a:pt x="0" y="11747"/>
                  <a:pt x="0" y="11747"/>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694" name="Shape 8694"/>
          <p:cNvSpPr/>
          <p:nvPr/>
        </p:nvSpPr>
        <p:spPr>
          <a:xfrm>
            <a:off x="3851459" y="9901253"/>
            <a:ext cx="1796682" cy="1824215"/>
          </a:xfrm>
          <a:prstGeom prst="roundRect">
            <a:avLst>
              <a:gd name="adj" fmla="val 15000"/>
            </a:avLst>
          </a:prstGeom>
          <a:solidFill>
            <a:srgbClr val="4D9FD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695" name="Shape 8695"/>
          <p:cNvSpPr/>
          <p:nvPr/>
        </p:nvSpPr>
        <p:spPr>
          <a:xfrm>
            <a:off x="4257626" y="10367012"/>
            <a:ext cx="1011015" cy="821122"/>
          </a:xfrm>
          <a:custGeom>
            <a:avLst/>
            <a:gdLst/>
            <a:ahLst/>
            <a:cxnLst>
              <a:cxn ang="0">
                <a:pos x="wd2" y="hd2"/>
              </a:cxn>
              <a:cxn ang="5400000">
                <a:pos x="wd2" y="hd2"/>
              </a:cxn>
              <a:cxn ang="10800000">
                <a:pos x="wd2" y="hd2"/>
              </a:cxn>
              <a:cxn ang="16200000">
                <a:pos x="wd2" y="hd2"/>
              </a:cxn>
            </a:cxnLst>
            <a:rect l="0" t="0" r="r" b="b"/>
            <a:pathLst>
              <a:path w="21600" h="21600" extrusionOk="0">
                <a:moveTo>
                  <a:pt x="0" y="19153"/>
                </a:moveTo>
                <a:cubicBezTo>
                  <a:pt x="320" y="19198"/>
                  <a:pt x="676" y="19220"/>
                  <a:pt x="1069" y="19220"/>
                </a:cubicBezTo>
                <a:cubicBezTo>
                  <a:pt x="3125" y="19220"/>
                  <a:pt x="4957" y="18444"/>
                  <a:pt x="6565" y="16892"/>
                </a:cubicBezTo>
                <a:cubicBezTo>
                  <a:pt x="5606" y="16870"/>
                  <a:pt x="4747" y="16506"/>
                  <a:pt x="3988" y="15804"/>
                </a:cubicBezTo>
                <a:cubicBezTo>
                  <a:pt x="3230" y="15101"/>
                  <a:pt x="2709" y="14203"/>
                  <a:pt x="2426" y="13112"/>
                </a:cubicBezTo>
                <a:cubicBezTo>
                  <a:pt x="2728" y="13168"/>
                  <a:pt x="3006" y="13196"/>
                  <a:pt x="3262" y="13196"/>
                </a:cubicBezTo>
                <a:cubicBezTo>
                  <a:pt x="3655" y="13196"/>
                  <a:pt x="4043" y="13134"/>
                  <a:pt x="4427" y="13010"/>
                </a:cubicBezTo>
                <a:cubicBezTo>
                  <a:pt x="3403" y="12752"/>
                  <a:pt x="2556" y="12124"/>
                  <a:pt x="1884" y="11129"/>
                </a:cubicBezTo>
                <a:cubicBezTo>
                  <a:pt x="1213" y="10133"/>
                  <a:pt x="877" y="8978"/>
                  <a:pt x="877" y="7661"/>
                </a:cubicBezTo>
                <a:lnTo>
                  <a:pt x="877" y="7594"/>
                </a:lnTo>
                <a:cubicBezTo>
                  <a:pt x="1499" y="8021"/>
                  <a:pt x="2166" y="8252"/>
                  <a:pt x="2878" y="8285"/>
                </a:cubicBezTo>
                <a:cubicBezTo>
                  <a:pt x="2275" y="7790"/>
                  <a:pt x="1796" y="7144"/>
                  <a:pt x="1439" y="6345"/>
                </a:cubicBezTo>
                <a:cubicBezTo>
                  <a:pt x="1083" y="5546"/>
                  <a:pt x="905" y="4680"/>
                  <a:pt x="905" y="3746"/>
                </a:cubicBezTo>
                <a:cubicBezTo>
                  <a:pt x="905" y="2756"/>
                  <a:pt x="1105" y="1839"/>
                  <a:pt x="1508" y="995"/>
                </a:cubicBezTo>
                <a:cubicBezTo>
                  <a:pt x="2613" y="2672"/>
                  <a:pt x="3959" y="4013"/>
                  <a:pt x="5544" y="5020"/>
                </a:cubicBezTo>
                <a:cubicBezTo>
                  <a:pt x="7129" y="6027"/>
                  <a:pt x="8826" y="6587"/>
                  <a:pt x="10636" y="6699"/>
                </a:cubicBezTo>
                <a:cubicBezTo>
                  <a:pt x="10562" y="6272"/>
                  <a:pt x="10526" y="5856"/>
                  <a:pt x="10526" y="5450"/>
                </a:cubicBezTo>
                <a:cubicBezTo>
                  <a:pt x="10526" y="3943"/>
                  <a:pt x="10958" y="2658"/>
                  <a:pt x="11821" y="1595"/>
                </a:cubicBezTo>
                <a:cubicBezTo>
                  <a:pt x="12685" y="532"/>
                  <a:pt x="13728" y="0"/>
                  <a:pt x="14953" y="0"/>
                </a:cubicBezTo>
                <a:cubicBezTo>
                  <a:pt x="16232" y="0"/>
                  <a:pt x="17310" y="574"/>
                  <a:pt x="18187" y="1721"/>
                </a:cubicBezTo>
                <a:cubicBezTo>
                  <a:pt x="19183" y="1485"/>
                  <a:pt x="20120" y="1046"/>
                  <a:pt x="20997" y="405"/>
                </a:cubicBezTo>
                <a:cubicBezTo>
                  <a:pt x="20659" y="1699"/>
                  <a:pt x="20010" y="2700"/>
                  <a:pt x="19051" y="3409"/>
                </a:cubicBezTo>
                <a:cubicBezTo>
                  <a:pt x="19901" y="3296"/>
                  <a:pt x="20750" y="3015"/>
                  <a:pt x="21600" y="2565"/>
                </a:cubicBezTo>
                <a:cubicBezTo>
                  <a:pt x="20988" y="3667"/>
                  <a:pt x="20248" y="4607"/>
                  <a:pt x="19380" y="5383"/>
                </a:cubicBezTo>
                <a:cubicBezTo>
                  <a:pt x="19389" y="5541"/>
                  <a:pt x="19393" y="5777"/>
                  <a:pt x="19393" y="6092"/>
                </a:cubicBezTo>
                <a:cubicBezTo>
                  <a:pt x="19393" y="7554"/>
                  <a:pt x="19220" y="9014"/>
                  <a:pt x="18873" y="10471"/>
                </a:cubicBezTo>
                <a:cubicBezTo>
                  <a:pt x="18525" y="11928"/>
                  <a:pt x="17998" y="13326"/>
                  <a:pt x="17290" y="14664"/>
                </a:cubicBezTo>
                <a:cubicBezTo>
                  <a:pt x="16581" y="16003"/>
                  <a:pt x="15739" y="17187"/>
                  <a:pt x="14761" y="18216"/>
                </a:cubicBezTo>
                <a:cubicBezTo>
                  <a:pt x="13783" y="19246"/>
                  <a:pt x="12604" y="20067"/>
                  <a:pt x="11225" y="20680"/>
                </a:cubicBezTo>
                <a:cubicBezTo>
                  <a:pt x="9845" y="21293"/>
                  <a:pt x="8369" y="21600"/>
                  <a:pt x="6798" y="21600"/>
                </a:cubicBezTo>
                <a:cubicBezTo>
                  <a:pt x="4322" y="21600"/>
                  <a:pt x="2056" y="20784"/>
                  <a:pt x="0" y="19153"/>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696" name="Shape 8696"/>
          <p:cNvSpPr/>
          <p:nvPr/>
        </p:nvSpPr>
        <p:spPr>
          <a:xfrm>
            <a:off x="6898439" y="9875853"/>
            <a:ext cx="1796682" cy="1824215"/>
          </a:xfrm>
          <a:prstGeom prst="roundRect">
            <a:avLst>
              <a:gd name="adj" fmla="val 15000"/>
            </a:avLst>
          </a:prstGeom>
          <a:solidFill>
            <a:srgbClr val="C8BDAE"/>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697" name="Shape 8697"/>
          <p:cNvSpPr/>
          <p:nvPr/>
        </p:nvSpPr>
        <p:spPr>
          <a:xfrm>
            <a:off x="7030348" y="10021520"/>
            <a:ext cx="1532864" cy="1532882"/>
          </a:xfrm>
          <a:custGeom>
            <a:avLst/>
            <a:gdLst/>
            <a:ahLst/>
            <a:cxnLst>
              <a:cxn ang="0">
                <a:pos x="wd2" y="hd2"/>
              </a:cxn>
              <a:cxn ang="5400000">
                <a:pos x="wd2" y="hd2"/>
              </a:cxn>
              <a:cxn ang="10800000">
                <a:pos x="wd2" y="hd2"/>
              </a:cxn>
              <a:cxn ang="16200000">
                <a:pos x="wd2" y="hd2"/>
              </a:cxn>
            </a:cxnLst>
            <a:rect l="0" t="0" r="r" b="b"/>
            <a:pathLst>
              <a:path w="21600" h="21600" extrusionOk="0">
                <a:moveTo>
                  <a:pt x="14766" y="5696"/>
                </a:moveTo>
                <a:cubicBezTo>
                  <a:pt x="14766" y="5968"/>
                  <a:pt x="14859" y="6197"/>
                  <a:pt x="15047" y="6385"/>
                </a:cubicBezTo>
                <a:cubicBezTo>
                  <a:pt x="15234" y="6572"/>
                  <a:pt x="15464" y="6666"/>
                  <a:pt x="15736" y="6666"/>
                </a:cubicBezTo>
                <a:lnTo>
                  <a:pt x="18183" y="6666"/>
                </a:lnTo>
                <a:cubicBezTo>
                  <a:pt x="18455" y="6666"/>
                  <a:pt x="18684" y="6572"/>
                  <a:pt x="18872" y="6385"/>
                </a:cubicBezTo>
                <a:cubicBezTo>
                  <a:pt x="19059" y="6197"/>
                  <a:pt x="19153" y="5968"/>
                  <a:pt x="19153" y="5696"/>
                </a:cubicBezTo>
                <a:lnTo>
                  <a:pt x="19153" y="3375"/>
                </a:lnTo>
                <a:cubicBezTo>
                  <a:pt x="19153" y="3113"/>
                  <a:pt x="19059" y="2885"/>
                  <a:pt x="18872" y="2693"/>
                </a:cubicBezTo>
                <a:cubicBezTo>
                  <a:pt x="18684" y="2501"/>
                  <a:pt x="18455" y="2405"/>
                  <a:pt x="18183" y="2405"/>
                </a:cubicBezTo>
                <a:lnTo>
                  <a:pt x="15736" y="2405"/>
                </a:lnTo>
                <a:cubicBezTo>
                  <a:pt x="15464" y="2405"/>
                  <a:pt x="15234" y="2501"/>
                  <a:pt x="15047" y="2693"/>
                </a:cubicBezTo>
                <a:cubicBezTo>
                  <a:pt x="14859" y="2885"/>
                  <a:pt x="14766" y="3113"/>
                  <a:pt x="14766" y="3375"/>
                </a:cubicBezTo>
                <a:cubicBezTo>
                  <a:pt x="14766" y="3375"/>
                  <a:pt x="14766" y="5696"/>
                  <a:pt x="14766" y="5696"/>
                </a:cubicBezTo>
                <a:close/>
                <a:moveTo>
                  <a:pt x="7755" y="7784"/>
                </a:moveTo>
                <a:cubicBezTo>
                  <a:pt x="6907" y="8604"/>
                  <a:pt x="6483" y="9596"/>
                  <a:pt x="6483" y="10758"/>
                </a:cubicBezTo>
                <a:cubicBezTo>
                  <a:pt x="6483" y="11921"/>
                  <a:pt x="6907" y="12912"/>
                  <a:pt x="7755" y="13732"/>
                </a:cubicBezTo>
                <a:cubicBezTo>
                  <a:pt x="8604" y="14552"/>
                  <a:pt x="9623" y="14962"/>
                  <a:pt x="10814" y="14962"/>
                </a:cubicBezTo>
                <a:cubicBezTo>
                  <a:pt x="12014" y="14962"/>
                  <a:pt x="13038" y="14552"/>
                  <a:pt x="13887" y="13732"/>
                </a:cubicBezTo>
                <a:cubicBezTo>
                  <a:pt x="14735" y="12912"/>
                  <a:pt x="15159" y="11921"/>
                  <a:pt x="15159" y="10758"/>
                </a:cubicBezTo>
                <a:cubicBezTo>
                  <a:pt x="15159" y="9596"/>
                  <a:pt x="14735" y="8604"/>
                  <a:pt x="13887" y="7784"/>
                </a:cubicBezTo>
                <a:cubicBezTo>
                  <a:pt x="13038" y="6963"/>
                  <a:pt x="12014" y="6553"/>
                  <a:pt x="10814" y="6553"/>
                </a:cubicBezTo>
                <a:cubicBezTo>
                  <a:pt x="9623" y="6553"/>
                  <a:pt x="8604" y="6963"/>
                  <a:pt x="7755" y="7784"/>
                </a:cubicBezTo>
                <a:close/>
                <a:moveTo>
                  <a:pt x="2405" y="18253"/>
                </a:moveTo>
                <a:cubicBezTo>
                  <a:pt x="2405" y="18497"/>
                  <a:pt x="2487" y="18701"/>
                  <a:pt x="2651" y="18865"/>
                </a:cubicBezTo>
                <a:cubicBezTo>
                  <a:pt x="2815" y="19029"/>
                  <a:pt x="3019" y="19111"/>
                  <a:pt x="3262" y="19111"/>
                </a:cubicBezTo>
                <a:lnTo>
                  <a:pt x="18295" y="19111"/>
                </a:lnTo>
                <a:cubicBezTo>
                  <a:pt x="18530" y="19111"/>
                  <a:pt x="18731" y="19029"/>
                  <a:pt x="18900" y="18865"/>
                </a:cubicBezTo>
                <a:cubicBezTo>
                  <a:pt x="19069" y="18701"/>
                  <a:pt x="19153" y="18497"/>
                  <a:pt x="19153" y="18253"/>
                </a:cubicBezTo>
                <a:lnTo>
                  <a:pt x="19153" y="9141"/>
                </a:lnTo>
                <a:lnTo>
                  <a:pt x="17255" y="9141"/>
                </a:lnTo>
                <a:cubicBezTo>
                  <a:pt x="17442" y="9731"/>
                  <a:pt x="17536" y="10346"/>
                  <a:pt x="17536" y="10983"/>
                </a:cubicBezTo>
                <a:cubicBezTo>
                  <a:pt x="17536" y="12164"/>
                  <a:pt x="17236" y="13254"/>
                  <a:pt x="16636" y="14253"/>
                </a:cubicBezTo>
                <a:cubicBezTo>
                  <a:pt x="16036" y="15251"/>
                  <a:pt x="15220" y="16041"/>
                  <a:pt x="14189" y="16622"/>
                </a:cubicBezTo>
                <a:cubicBezTo>
                  <a:pt x="13158" y="17203"/>
                  <a:pt x="12033" y="17494"/>
                  <a:pt x="10814" y="17494"/>
                </a:cubicBezTo>
                <a:cubicBezTo>
                  <a:pt x="8967" y="17494"/>
                  <a:pt x="7388" y="16859"/>
                  <a:pt x="6075" y="15588"/>
                </a:cubicBezTo>
                <a:cubicBezTo>
                  <a:pt x="4762" y="14318"/>
                  <a:pt x="4106" y="12783"/>
                  <a:pt x="4106" y="10983"/>
                </a:cubicBezTo>
                <a:cubicBezTo>
                  <a:pt x="4106" y="10346"/>
                  <a:pt x="4200" y="9731"/>
                  <a:pt x="4388" y="9141"/>
                </a:cubicBezTo>
                <a:lnTo>
                  <a:pt x="2405" y="9141"/>
                </a:lnTo>
                <a:cubicBezTo>
                  <a:pt x="2405" y="9141"/>
                  <a:pt x="2405" y="18253"/>
                  <a:pt x="2405" y="18253"/>
                </a:cubicBezTo>
                <a:close/>
                <a:moveTo>
                  <a:pt x="0" y="18830"/>
                </a:moveTo>
                <a:lnTo>
                  <a:pt x="0" y="2771"/>
                </a:lnTo>
                <a:cubicBezTo>
                  <a:pt x="0" y="2011"/>
                  <a:pt x="272" y="1359"/>
                  <a:pt x="816" y="816"/>
                </a:cubicBezTo>
                <a:cubicBezTo>
                  <a:pt x="1359" y="272"/>
                  <a:pt x="2011" y="0"/>
                  <a:pt x="2770" y="0"/>
                </a:cubicBezTo>
                <a:lnTo>
                  <a:pt x="18830" y="0"/>
                </a:lnTo>
                <a:cubicBezTo>
                  <a:pt x="19589" y="0"/>
                  <a:pt x="20241" y="272"/>
                  <a:pt x="20784" y="816"/>
                </a:cubicBezTo>
                <a:cubicBezTo>
                  <a:pt x="21328" y="1359"/>
                  <a:pt x="21600" y="2011"/>
                  <a:pt x="21600" y="2771"/>
                </a:cubicBezTo>
                <a:lnTo>
                  <a:pt x="21600" y="18830"/>
                </a:lnTo>
                <a:cubicBezTo>
                  <a:pt x="21600" y="19589"/>
                  <a:pt x="21328" y="20241"/>
                  <a:pt x="20784" y="20784"/>
                </a:cubicBezTo>
                <a:cubicBezTo>
                  <a:pt x="20241" y="21328"/>
                  <a:pt x="19589" y="21600"/>
                  <a:pt x="18830" y="21600"/>
                </a:cubicBezTo>
                <a:lnTo>
                  <a:pt x="2770" y="21600"/>
                </a:lnTo>
                <a:cubicBezTo>
                  <a:pt x="2011" y="21600"/>
                  <a:pt x="1359" y="21328"/>
                  <a:pt x="816" y="20784"/>
                </a:cubicBezTo>
                <a:cubicBezTo>
                  <a:pt x="272" y="20241"/>
                  <a:pt x="0" y="19589"/>
                  <a:pt x="0" y="18830"/>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698" name="Shape 8698"/>
          <p:cNvSpPr/>
          <p:nvPr/>
        </p:nvSpPr>
        <p:spPr>
          <a:xfrm>
            <a:off x="831146" y="12669250"/>
            <a:ext cx="1796682" cy="1824215"/>
          </a:xfrm>
          <a:prstGeom prst="roundRect">
            <a:avLst>
              <a:gd name="adj" fmla="val 1500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699" name="Shape 8699"/>
          <p:cNvSpPr/>
          <p:nvPr/>
        </p:nvSpPr>
        <p:spPr>
          <a:xfrm>
            <a:off x="1118481" y="12970338"/>
            <a:ext cx="1221979" cy="1221979"/>
          </a:xfrm>
          <a:custGeom>
            <a:avLst/>
            <a:gdLst/>
            <a:ahLst/>
            <a:cxnLst>
              <a:cxn ang="0">
                <a:pos x="wd2" y="hd2"/>
              </a:cxn>
              <a:cxn ang="5400000">
                <a:pos x="wd2" y="hd2"/>
              </a:cxn>
              <a:cxn ang="10800000">
                <a:pos x="wd2" y="hd2"/>
              </a:cxn>
              <a:cxn ang="16200000">
                <a:pos x="wd2" y="hd2"/>
              </a:cxn>
            </a:cxnLst>
            <a:rect l="0" t="0" r="r" b="b"/>
            <a:pathLst>
              <a:path w="21600" h="21600" extrusionOk="0">
                <a:moveTo>
                  <a:pt x="10804" y="0"/>
                </a:moveTo>
                <a:cubicBezTo>
                  <a:pt x="8039" y="0"/>
                  <a:pt x="5273" y="1055"/>
                  <a:pt x="3164" y="3164"/>
                </a:cubicBezTo>
                <a:cubicBezTo>
                  <a:pt x="1055" y="5273"/>
                  <a:pt x="0" y="8039"/>
                  <a:pt x="0" y="10804"/>
                </a:cubicBezTo>
                <a:cubicBezTo>
                  <a:pt x="0" y="13568"/>
                  <a:pt x="1055" y="16327"/>
                  <a:pt x="3164" y="18436"/>
                </a:cubicBezTo>
                <a:cubicBezTo>
                  <a:pt x="4175" y="19448"/>
                  <a:pt x="5340" y="20211"/>
                  <a:pt x="6580" y="20737"/>
                </a:cubicBezTo>
                <a:cubicBezTo>
                  <a:pt x="6522" y="19696"/>
                  <a:pt x="6545" y="18762"/>
                  <a:pt x="6721" y="18029"/>
                </a:cubicBezTo>
                <a:lnTo>
                  <a:pt x="8103" y="12207"/>
                </a:lnTo>
                <a:cubicBezTo>
                  <a:pt x="7878" y="11747"/>
                  <a:pt x="7766" y="11184"/>
                  <a:pt x="7766" y="10509"/>
                </a:cubicBezTo>
                <a:cubicBezTo>
                  <a:pt x="7766" y="9731"/>
                  <a:pt x="7964" y="9074"/>
                  <a:pt x="8362" y="8545"/>
                </a:cubicBezTo>
                <a:cubicBezTo>
                  <a:pt x="8761" y="8015"/>
                  <a:pt x="9242" y="7752"/>
                  <a:pt x="9814" y="7752"/>
                </a:cubicBezTo>
                <a:cubicBezTo>
                  <a:pt x="10274" y="7752"/>
                  <a:pt x="10632" y="7903"/>
                  <a:pt x="10881" y="8208"/>
                </a:cubicBezTo>
                <a:cubicBezTo>
                  <a:pt x="11129" y="8513"/>
                  <a:pt x="11252" y="8892"/>
                  <a:pt x="11252" y="9351"/>
                </a:cubicBezTo>
                <a:cubicBezTo>
                  <a:pt x="11252" y="9642"/>
                  <a:pt x="11201" y="9996"/>
                  <a:pt x="11098" y="10404"/>
                </a:cubicBezTo>
                <a:cubicBezTo>
                  <a:pt x="10995" y="10812"/>
                  <a:pt x="10858" y="11286"/>
                  <a:pt x="10684" y="11835"/>
                </a:cubicBezTo>
                <a:cubicBezTo>
                  <a:pt x="10510" y="12384"/>
                  <a:pt x="10387" y="12821"/>
                  <a:pt x="10312" y="13140"/>
                </a:cubicBezTo>
                <a:cubicBezTo>
                  <a:pt x="10181" y="13702"/>
                  <a:pt x="10288" y="14184"/>
                  <a:pt x="10635" y="14592"/>
                </a:cubicBezTo>
                <a:cubicBezTo>
                  <a:pt x="10982" y="15000"/>
                  <a:pt x="11434" y="15202"/>
                  <a:pt x="11996" y="15202"/>
                </a:cubicBezTo>
                <a:cubicBezTo>
                  <a:pt x="12990" y="15202"/>
                  <a:pt x="13804" y="14652"/>
                  <a:pt x="14437" y="13546"/>
                </a:cubicBezTo>
                <a:cubicBezTo>
                  <a:pt x="15070" y="12440"/>
                  <a:pt x="15384" y="11095"/>
                  <a:pt x="15384" y="9520"/>
                </a:cubicBezTo>
                <a:cubicBezTo>
                  <a:pt x="15384" y="8310"/>
                  <a:pt x="14996" y="7326"/>
                  <a:pt x="14213" y="6566"/>
                </a:cubicBezTo>
                <a:cubicBezTo>
                  <a:pt x="13430" y="5807"/>
                  <a:pt x="12341" y="5430"/>
                  <a:pt x="10944" y="5430"/>
                </a:cubicBezTo>
                <a:cubicBezTo>
                  <a:pt x="9378" y="5430"/>
                  <a:pt x="8112" y="5925"/>
                  <a:pt x="7142" y="6924"/>
                </a:cubicBezTo>
                <a:cubicBezTo>
                  <a:pt x="6171" y="7922"/>
                  <a:pt x="5682" y="9131"/>
                  <a:pt x="5682" y="10537"/>
                </a:cubicBezTo>
                <a:cubicBezTo>
                  <a:pt x="5682" y="11362"/>
                  <a:pt x="5915" y="12060"/>
                  <a:pt x="6384" y="12642"/>
                </a:cubicBezTo>
                <a:cubicBezTo>
                  <a:pt x="6543" y="12820"/>
                  <a:pt x="6595" y="13022"/>
                  <a:pt x="6538" y="13238"/>
                </a:cubicBezTo>
                <a:cubicBezTo>
                  <a:pt x="6491" y="13397"/>
                  <a:pt x="6421" y="13681"/>
                  <a:pt x="6328" y="14094"/>
                </a:cubicBezTo>
                <a:cubicBezTo>
                  <a:pt x="6290" y="14225"/>
                  <a:pt x="6223" y="14313"/>
                  <a:pt x="6124" y="14360"/>
                </a:cubicBezTo>
                <a:cubicBezTo>
                  <a:pt x="6026" y="14407"/>
                  <a:pt x="5917" y="14407"/>
                  <a:pt x="5795" y="14360"/>
                </a:cubicBezTo>
                <a:cubicBezTo>
                  <a:pt x="5073" y="14060"/>
                  <a:pt x="4530" y="13541"/>
                  <a:pt x="4160" y="12810"/>
                </a:cubicBezTo>
                <a:cubicBezTo>
                  <a:pt x="3789" y="12078"/>
                  <a:pt x="3599" y="11241"/>
                  <a:pt x="3599" y="10284"/>
                </a:cubicBezTo>
                <a:cubicBezTo>
                  <a:pt x="3599" y="9666"/>
                  <a:pt x="3706" y="9042"/>
                  <a:pt x="3908" y="8418"/>
                </a:cubicBezTo>
                <a:cubicBezTo>
                  <a:pt x="4109" y="7795"/>
                  <a:pt x="4418" y="7192"/>
                  <a:pt x="4841" y="6615"/>
                </a:cubicBezTo>
                <a:cubicBezTo>
                  <a:pt x="5262" y="6039"/>
                  <a:pt x="5763" y="5529"/>
                  <a:pt x="6349" y="5079"/>
                </a:cubicBezTo>
                <a:cubicBezTo>
                  <a:pt x="6935" y="4629"/>
                  <a:pt x="7654" y="4273"/>
                  <a:pt x="8503" y="4006"/>
                </a:cubicBezTo>
                <a:cubicBezTo>
                  <a:pt x="9351" y="3738"/>
                  <a:pt x="10263" y="3599"/>
                  <a:pt x="11238" y="3599"/>
                </a:cubicBezTo>
                <a:cubicBezTo>
                  <a:pt x="12232" y="3599"/>
                  <a:pt x="13156" y="3775"/>
                  <a:pt x="14009" y="4118"/>
                </a:cubicBezTo>
                <a:cubicBezTo>
                  <a:pt x="14862" y="4460"/>
                  <a:pt x="15579" y="4912"/>
                  <a:pt x="16156" y="5479"/>
                </a:cubicBezTo>
                <a:cubicBezTo>
                  <a:pt x="16732" y="6046"/>
                  <a:pt x="17182" y="6700"/>
                  <a:pt x="17510" y="7436"/>
                </a:cubicBezTo>
                <a:cubicBezTo>
                  <a:pt x="17838" y="8173"/>
                  <a:pt x="18001" y="8929"/>
                  <a:pt x="18001" y="9716"/>
                </a:cubicBezTo>
                <a:cubicBezTo>
                  <a:pt x="18001" y="11835"/>
                  <a:pt x="17468" y="13587"/>
                  <a:pt x="16395" y="14971"/>
                </a:cubicBezTo>
                <a:cubicBezTo>
                  <a:pt x="15321" y="16354"/>
                  <a:pt x="13932" y="17047"/>
                  <a:pt x="12235" y="17047"/>
                </a:cubicBezTo>
                <a:cubicBezTo>
                  <a:pt x="11673" y="17047"/>
                  <a:pt x="11148" y="16917"/>
                  <a:pt x="10656" y="16654"/>
                </a:cubicBezTo>
                <a:cubicBezTo>
                  <a:pt x="10164" y="16392"/>
                  <a:pt x="9815" y="16073"/>
                  <a:pt x="9618" y="15707"/>
                </a:cubicBezTo>
                <a:cubicBezTo>
                  <a:pt x="9205" y="17348"/>
                  <a:pt x="8958" y="18328"/>
                  <a:pt x="8874" y="18647"/>
                </a:cubicBezTo>
                <a:cubicBezTo>
                  <a:pt x="8693" y="19339"/>
                  <a:pt x="8264" y="20171"/>
                  <a:pt x="7675" y="21088"/>
                </a:cubicBezTo>
                <a:cubicBezTo>
                  <a:pt x="8696" y="21397"/>
                  <a:pt x="9745" y="21600"/>
                  <a:pt x="10804" y="21600"/>
                </a:cubicBezTo>
                <a:cubicBezTo>
                  <a:pt x="13568" y="21600"/>
                  <a:pt x="16327" y="20545"/>
                  <a:pt x="18436" y="18436"/>
                </a:cubicBezTo>
                <a:cubicBezTo>
                  <a:pt x="20545" y="16327"/>
                  <a:pt x="21600" y="13568"/>
                  <a:pt x="21600" y="10804"/>
                </a:cubicBezTo>
                <a:cubicBezTo>
                  <a:pt x="21600" y="8039"/>
                  <a:pt x="20545" y="5273"/>
                  <a:pt x="18436" y="3164"/>
                </a:cubicBezTo>
                <a:cubicBezTo>
                  <a:pt x="16327" y="1055"/>
                  <a:pt x="13568" y="0"/>
                  <a:pt x="10804" y="0"/>
                </a:cubicBezTo>
                <a:close/>
              </a:path>
            </a:pathLst>
          </a:custGeom>
          <a:solidFill>
            <a:srgbClr val="C82506">
              <a:alpha val="49516"/>
            </a:srgbClr>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700" name="Shape 8700"/>
          <p:cNvSpPr/>
          <p:nvPr/>
        </p:nvSpPr>
        <p:spPr>
          <a:xfrm>
            <a:off x="3851142" y="12708268"/>
            <a:ext cx="1796682" cy="1824215"/>
          </a:xfrm>
          <a:prstGeom prst="roundRect">
            <a:avLst>
              <a:gd name="adj" fmla="val 15000"/>
            </a:avLst>
          </a:prstGeom>
          <a:solidFill>
            <a:srgbClr val="2FAFFA"/>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701" name="Shape 8701"/>
          <p:cNvSpPr/>
          <p:nvPr/>
        </p:nvSpPr>
        <p:spPr>
          <a:xfrm>
            <a:off x="6898123" y="12682868"/>
            <a:ext cx="1796682" cy="1824215"/>
          </a:xfrm>
          <a:prstGeom prst="roundRect">
            <a:avLst>
              <a:gd name="adj" fmla="val 15000"/>
            </a:avLst>
          </a:prstGeom>
          <a:solidFill>
            <a:srgbClr val="64D53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702" name="Shape 8702"/>
          <p:cNvSpPr/>
          <p:nvPr/>
        </p:nvSpPr>
        <p:spPr>
          <a:xfrm>
            <a:off x="4266301" y="13230004"/>
            <a:ext cx="993664" cy="780744"/>
          </a:xfrm>
          <a:custGeom>
            <a:avLst/>
            <a:gdLst/>
            <a:ahLst/>
            <a:cxnLst>
              <a:cxn ang="0">
                <a:pos x="wd2" y="hd2"/>
              </a:cxn>
              <a:cxn ang="5400000">
                <a:pos x="wd2" y="hd2"/>
              </a:cxn>
              <a:cxn ang="10800000">
                <a:pos x="wd2" y="hd2"/>
              </a:cxn>
              <a:cxn ang="16200000">
                <a:pos x="wd2" y="hd2"/>
              </a:cxn>
            </a:cxnLst>
            <a:rect l="0" t="0" r="r" b="b"/>
            <a:pathLst>
              <a:path w="21600" h="21600" extrusionOk="0">
                <a:moveTo>
                  <a:pt x="0" y="19146"/>
                </a:moveTo>
                <a:lnTo>
                  <a:pt x="0" y="6965"/>
                </a:lnTo>
                <a:cubicBezTo>
                  <a:pt x="354" y="7466"/>
                  <a:pt x="759" y="7911"/>
                  <a:pt x="1217" y="8300"/>
                </a:cubicBezTo>
                <a:cubicBezTo>
                  <a:pt x="4126" y="10816"/>
                  <a:pt x="6123" y="12580"/>
                  <a:pt x="7208" y="13592"/>
                </a:cubicBezTo>
                <a:cubicBezTo>
                  <a:pt x="7666" y="14022"/>
                  <a:pt x="8038" y="14357"/>
                  <a:pt x="8323" y="14597"/>
                </a:cubicBezTo>
                <a:cubicBezTo>
                  <a:pt x="8608" y="14837"/>
                  <a:pt x="8988" y="15083"/>
                  <a:pt x="9462" y="15334"/>
                </a:cubicBezTo>
                <a:cubicBezTo>
                  <a:pt x="9936" y="15584"/>
                  <a:pt x="10378" y="15709"/>
                  <a:pt x="10788" y="15709"/>
                </a:cubicBezTo>
                <a:lnTo>
                  <a:pt x="10800" y="15709"/>
                </a:lnTo>
                <a:lnTo>
                  <a:pt x="10812" y="15709"/>
                </a:lnTo>
                <a:cubicBezTo>
                  <a:pt x="11222" y="15709"/>
                  <a:pt x="11664" y="15584"/>
                  <a:pt x="12138" y="15334"/>
                </a:cubicBezTo>
                <a:cubicBezTo>
                  <a:pt x="12612" y="15083"/>
                  <a:pt x="12992" y="14837"/>
                  <a:pt x="13277" y="14597"/>
                </a:cubicBezTo>
                <a:cubicBezTo>
                  <a:pt x="13562" y="14357"/>
                  <a:pt x="13934" y="14022"/>
                  <a:pt x="14392" y="13592"/>
                </a:cubicBezTo>
                <a:cubicBezTo>
                  <a:pt x="15758" y="12334"/>
                  <a:pt x="17759" y="10570"/>
                  <a:pt x="20395" y="8300"/>
                </a:cubicBezTo>
                <a:cubicBezTo>
                  <a:pt x="20853" y="7901"/>
                  <a:pt x="21254" y="7456"/>
                  <a:pt x="21600" y="6965"/>
                </a:cubicBezTo>
                <a:lnTo>
                  <a:pt x="21600" y="19146"/>
                </a:lnTo>
                <a:cubicBezTo>
                  <a:pt x="21600" y="19821"/>
                  <a:pt x="21411" y="20398"/>
                  <a:pt x="21033" y="20879"/>
                </a:cubicBezTo>
                <a:cubicBezTo>
                  <a:pt x="20656" y="21360"/>
                  <a:pt x="20202" y="21600"/>
                  <a:pt x="19671" y="21600"/>
                </a:cubicBezTo>
                <a:lnTo>
                  <a:pt x="1929" y="21600"/>
                </a:lnTo>
                <a:cubicBezTo>
                  <a:pt x="1398" y="21600"/>
                  <a:pt x="944" y="21360"/>
                  <a:pt x="567" y="20879"/>
                </a:cubicBezTo>
                <a:cubicBezTo>
                  <a:pt x="189" y="20398"/>
                  <a:pt x="0" y="19821"/>
                  <a:pt x="0" y="19146"/>
                </a:cubicBezTo>
                <a:close/>
                <a:moveTo>
                  <a:pt x="0" y="2792"/>
                </a:moveTo>
                <a:cubicBezTo>
                  <a:pt x="0" y="1995"/>
                  <a:pt x="167" y="1330"/>
                  <a:pt x="500" y="798"/>
                </a:cubicBezTo>
                <a:cubicBezTo>
                  <a:pt x="834" y="266"/>
                  <a:pt x="1310" y="0"/>
                  <a:pt x="1929" y="0"/>
                </a:cubicBezTo>
                <a:lnTo>
                  <a:pt x="19671" y="0"/>
                </a:lnTo>
                <a:cubicBezTo>
                  <a:pt x="20194" y="0"/>
                  <a:pt x="20646" y="241"/>
                  <a:pt x="21028" y="722"/>
                </a:cubicBezTo>
                <a:cubicBezTo>
                  <a:pt x="21409" y="1202"/>
                  <a:pt x="21600" y="1780"/>
                  <a:pt x="21600" y="2455"/>
                </a:cubicBezTo>
                <a:cubicBezTo>
                  <a:pt x="21600" y="3263"/>
                  <a:pt x="21403" y="4035"/>
                  <a:pt x="21009" y="4771"/>
                </a:cubicBezTo>
                <a:cubicBezTo>
                  <a:pt x="20616" y="5508"/>
                  <a:pt x="20125" y="6137"/>
                  <a:pt x="19539" y="6658"/>
                </a:cubicBezTo>
                <a:cubicBezTo>
                  <a:pt x="16517" y="9327"/>
                  <a:pt x="14637" y="10990"/>
                  <a:pt x="13898" y="11644"/>
                </a:cubicBezTo>
                <a:cubicBezTo>
                  <a:pt x="13817" y="11716"/>
                  <a:pt x="13647" y="11871"/>
                  <a:pt x="13385" y="12112"/>
                </a:cubicBezTo>
                <a:cubicBezTo>
                  <a:pt x="13124" y="12353"/>
                  <a:pt x="12907" y="12547"/>
                  <a:pt x="12735" y="12695"/>
                </a:cubicBezTo>
                <a:cubicBezTo>
                  <a:pt x="12562" y="12843"/>
                  <a:pt x="12353" y="13009"/>
                  <a:pt x="12108" y="13193"/>
                </a:cubicBezTo>
                <a:cubicBezTo>
                  <a:pt x="11863" y="13378"/>
                  <a:pt x="11632" y="13516"/>
                  <a:pt x="11415" y="13608"/>
                </a:cubicBezTo>
                <a:cubicBezTo>
                  <a:pt x="11198" y="13700"/>
                  <a:pt x="10997" y="13745"/>
                  <a:pt x="10812" y="13745"/>
                </a:cubicBezTo>
                <a:lnTo>
                  <a:pt x="10800" y="13745"/>
                </a:lnTo>
                <a:lnTo>
                  <a:pt x="10788" y="13745"/>
                </a:lnTo>
                <a:cubicBezTo>
                  <a:pt x="10603" y="13745"/>
                  <a:pt x="10402" y="13700"/>
                  <a:pt x="10185" y="13608"/>
                </a:cubicBezTo>
                <a:cubicBezTo>
                  <a:pt x="9968" y="13516"/>
                  <a:pt x="9737" y="13378"/>
                  <a:pt x="9492" y="13193"/>
                </a:cubicBezTo>
                <a:cubicBezTo>
                  <a:pt x="9247" y="13009"/>
                  <a:pt x="9038" y="12843"/>
                  <a:pt x="8865" y="12695"/>
                </a:cubicBezTo>
                <a:cubicBezTo>
                  <a:pt x="8693" y="12547"/>
                  <a:pt x="8475" y="12353"/>
                  <a:pt x="8215" y="12112"/>
                </a:cubicBezTo>
                <a:cubicBezTo>
                  <a:pt x="7953" y="11871"/>
                  <a:pt x="7783" y="11716"/>
                  <a:pt x="7702" y="11644"/>
                </a:cubicBezTo>
                <a:cubicBezTo>
                  <a:pt x="6971" y="10990"/>
                  <a:pt x="5918" y="10056"/>
                  <a:pt x="4544" y="8844"/>
                </a:cubicBezTo>
                <a:cubicBezTo>
                  <a:pt x="3170" y="7632"/>
                  <a:pt x="2346" y="6904"/>
                  <a:pt x="2073" y="6658"/>
                </a:cubicBezTo>
                <a:cubicBezTo>
                  <a:pt x="1575" y="6228"/>
                  <a:pt x="1105" y="5638"/>
                  <a:pt x="663" y="4886"/>
                </a:cubicBezTo>
                <a:cubicBezTo>
                  <a:pt x="221" y="4134"/>
                  <a:pt x="0" y="3436"/>
                  <a:pt x="0" y="2792"/>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703" name="Shape 8703"/>
          <p:cNvSpPr/>
          <p:nvPr/>
        </p:nvSpPr>
        <p:spPr>
          <a:xfrm>
            <a:off x="7262941" y="13108463"/>
            <a:ext cx="1132173" cy="1023824"/>
          </a:xfrm>
          <a:custGeom>
            <a:avLst/>
            <a:gdLst/>
            <a:ahLst/>
            <a:cxnLst>
              <a:cxn ang="0">
                <a:pos x="wd2" y="hd2"/>
              </a:cxn>
              <a:cxn ang="5400000">
                <a:pos x="wd2" y="hd2"/>
              </a:cxn>
              <a:cxn ang="10800000">
                <a:pos x="wd2" y="hd2"/>
              </a:cxn>
              <a:cxn ang="16200000">
                <a:pos x="wd2" y="hd2"/>
              </a:cxn>
            </a:cxnLst>
            <a:rect l="0" t="0" r="r" b="b"/>
            <a:pathLst>
              <a:path w="21600" h="21586" extrusionOk="0">
                <a:moveTo>
                  <a:pt x="0" y="8992"/>
                </a:moveTo>
                <a:cubicBezTo>
                  <a:pt x="0" y="7775"/>
                  <a:pt x="285" y="6611"/>
                  <a:pt x="856" y="5501"/>
                </a:cubicBezTo>
                <a:cubicBezTo>
                  <a:pt x="1426" y="4391"/>
                  <a:pt x="2194" y="3433"/>
                  <a:pt x="3158" y="2628"/>
                </a:cubicBezTo>
                <a:cubicBezTo>
                  <a:pt x="4122" y="1822"/>
                  <a:pt x="5271" y="1183"/>
                  <a:pt x="6605" y="710"/>
                </a:cubicBezTo>
                <a:cubicBezTo>
                  <a:pt x="7939" y="237"/>
                  <a:pt x="9337" y="0"/>
                  <a:pt x="10800" y="0"/>
                </a:cubicBezTo>
                <a:cubicBezTo>
                  <a:pt x="12760" y="0"/>
                  <a:pt x="14569" y="401"/>
                  <a:pt x="16224" y="1202"/>
                </a:cubicBezTo>
                <a:cubicBezTo>
                  <a:pt x="17879" y="2002"/>
                  <a:pt x="19189" y="3094"/>
                  <a:pt x="20153" y="4475"/>
                </a:cubicBezTo>
                <a:cubicBezTo>
                  <a:pt x="21118" y="5857"/>
                  <a:pt x="21600" y="7363"/>
                  <a:pt x="21600" y="8992"/>
                </a:cubicBezTo>
                <a:cubicBezTo>
                  <a:pt x="21600" y="10622"/>
                  <a:pt x="21118" y="12128"/>
                  <a:pt x="20153" y="13510"/>
                </a:cubicBezTo>
                <a:cubicBezTo>
                  <a:pt x="19189" y="14891"/>
                  <a:pt x="17879" y="15982"/>
                  <a:pt x="16224" y="16783"/>
                </a:cubicBezTo>
                <a:cubicBezTo>
                  <a:pt x="14569" y="17584"/>
                  <a:pt x="12760" y="17985"/>
                  <a:pt x="10800" y="17985"/>
                </a:cubicBezTo>
                <a:cubicBezTo>
                  <a:pt x="10238" y="17985"/>
                  <a:pt x="9655" y="17947"/>
                  <a:pt x="9052" y="17872"/>
                </a:cubicBezTo>
                <a:cubicBezTo>
                  <a:pt x="7461" y="19511"/>
                  <a:pt x="5613" y="20645"/>
                  <a:pt x="3508" y="21272"/>
                </a:cubicBezTo>
                <a:cubicBezTo>
                  <a:pt x="3114" y="21403"/>
                  <a:pt x="2656" y="21507"/>
                  <a:pt x="2133" y="21581"/>
                </a:cubicBezTo>
                <a:cubicBezTo>
                  <a:pt x="1997" y="21600"/>
                  <a:pt x="1874" y="21558"/>
                  <a:pt x="1766" y="21455"/>
                </a:cubicBezTo>
                <a:cubicBezTo>
                  <a:pt x="1658" y="21352"/>
                  <a:pt x="1587" y="21216"/>
                  <a:pt x="1555" y="21047"/>
                </a:cubicBezTo>
                <a:lnTo>
                  <a:pt x="1555" y="21033"/>
                </a:lnTo>
                <a:cubicBezTo>
                  <a:pt x="1531" y="20996"/>
                  <a:pt x="1528" y="20940"/>
                  <a:pt x="1549" y="20865"/>
                </a:cubicBezTo>
                <a:cubicBezTo>
                  <a:pt x="1569" y="20790"/>
                  <a:pt x="1577" y="20743"/>
                  <a:pt x="1573" y="20725"/>
                </a:cubicBezTo>
                <a:cubicBezTo>
                  <a:pt x="1569" y="20705"/>
                  <a:pt x="1587" y="20661"/>
                  <a:pt x="1627" y="20591"/>
                </a:cubicBezTo>
                <a:cubicBezTo>
                  <a:pt x="1667" y="20521"/>
                  <a:pt x="1691" y="20479"/>
                  <a:pt x="1700" y="20465"/>
                </a:cubicBezTo>
                <a:cubicBezTo>
                  <a:pt x="1707" y="20450"/>
                  <a:pt x="1736" y="20410"/>
                  <a:pt x="1784" y="20345"/>
                </a:cubicBezTo>
                <a:cubicBezTo>
                  <a:pt x="1832" y="20279"/>
                  <a:pt x="1864" y="20237"/>
                  <a:pt x="1880" y="20219"/>
                </a:cubicBezTo>
                <a:cubicBezTo>
                  <a:pt x="1936" y="20143"/>
                  <a:pt x="2061" y="19982"/>
                  <a:pt x="2254" y="19734"/>
                </a:cubicBezTo>
                <a:cubicBezTo>
                  <a:pt x="2447" y="19485"/>
                  <a:pt x="2586" y="19307"/>
                  <a:pt x="2670" y="19200"/>
                </a:cubicBezTo>
                <a:cubicBezTo>
                  <a:pt x="2754" y="19092"/>
                  <a:pt x="2878" y="18907"/>
                  <a:pt x="3044" y="18645"/>
                </a:cubicBezTo>
                <a:cubicBezTo>
                  <a:pt x="3208" y="18383"/>
                  <a:pt x="3339" y="18144"/>
                  <a:pt x="3435" y="17929"/>
                </a:cubicBezTo>
                <a:cubicBezTo>
                  <a:pt x="3532" y="17713"/>
                  <a:pt x="3640" y="17437"/>
                  <a:pt x="3761" y="17099"/>
                </a:cubicBezTo>
                <a:cubicBezTo>
                  <a:pt x="3881" y="16762"/>
                  <a:pt x="3985" y="16406"/>
                  <a:pt x="4074" y="16031"/>
                </a:cubicBezTo>
                <a:cubicBezTo>
                  <a:pt x="2813" y="15198"/>
                  <a:pt x="1818" y="14168"/>
                  <a:pt x="1091" y="12941"/>
                </a:cubicBezTo>
                <a:cubicBezTo>
                  <a:pt x="363" y="11714"/>
                  <a:pt x="0" y="10398"/>
                  <a:pt x="0" y="8992"/>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704" name="Shape 8704"/>
          <p:cNvSpPr/>
          <p:nvPr/>
        </p:nvSpPr>
        <p:spPr>
          <a:xfrm>
            <a:off x="771930" y="11885528"/>
            <a:ext cx="1864313" cy="5728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300" spc="-99">
                <a:solidFill>
                  <a:srgbClr val="000000"/>
                </a:solidFill>
                <a:latin typeface="+mn-lt"/>
                <a:ea typeface="+mn-ea"/>
                <a:cs typeface="+mn-cs"/>
                <a:sym typeface="Helvetica Neue"/>
              </a:defRPr>
            </a:lvl1pPr>
          </a:lstStyle>
          <a:p>
            <a:pPr lvl="0">
              <a:defRPr sz="1800" spc="0"/>
            </a:pPr>
            <a:r>
              <a:rPr sz="3300" spc="-99"/>
              <a:t>Facebook</a:t>
            </a:r>
          </a:p>
        </p:txBody>
      </p:sp>
      <p:sp>
        <p:nvSpPr>
          <p:cNvPr id="8705" name="Shape 8705"/>
          <p:cNvSpPr/>
          <p:nvPr/>
        </p:nvSpPr>
        <p:spPr>
          <a:xfrm>
            <a:off x="4088001" y="11885528"/>
            <a:ext cx="1247398" cy="5728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300" spc="-99">
                <a:solidFill>
                  <a:srgbClr val="000000"/>
                </a:solidFill>
                <a:latin typeface="+mn-lt"/>
                <a:ea typeface="+mn-ea"/>
                <a:cs typeface="+mn-cs"/>
                <a:sym typeface="Helvetica Neue"/>
              </a:defRPr>
            </a:lvl1pPr>
          </a:lstStyle>
          <a:p>
            <a:pPr lvl="0">
              <a:defRPr sz="1800" spc="0"/>
            </a:pPr>
            <a:r>
              <a:rPr sz="3300" spc="-99"/>
              <a:t>Twitter</a:t>
            </a:r>
          </a:p>
        </p:txBody>
      </p:sp>
      <p:sp>
        <p:nvSpPr>
          <p:cNvPr id="8706" name="Shape 8706"/>
          <p:cNvSpPr/>
          <p:nvPr/>
        </p:nvSpPr>
        <p:spPr>
          <a:xfrm>
            <a:off x="6854228" y="11885528"/>
            <a:ext cx="1859704" cy="5728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300" spc="-99">
                <a:solidFill>
                  <a:srgbClr val="000000"/>
                </a:solidFill>
                <a:latin typeface="+mn-lt"/>
                <a:ea typeface="+mn-ea"/>
                <a:cs typeface="+mn-cs"/>
                <a:sym typeface="Helvetica Neue"/>
              </a:defRPr>
            </a:lvl1pPr>
          </a:lstStyle>
          <a:p>
            <a:pPr lvl="0">
              <a:defRPr sz="1800" spc="0"/>
            </a:pPr>
            <a:r>
              <a:rPr sz="3300" spc="-99"/>
              <a:t>Instagram</a:t>
            </a:r>
          </a:p>
        </p:txBody>
      </p:sp>
      <p:sp>
        <p:nvSpPr>
          <p:cNvPr id="8707" name="Shape 8707"/>
          <p:cNvSpPr/>
          <p:nvPr/>
        </p:nvSpPr>
        <p:spPr>
          <a:xfrm>
            <a:off x="857591" y="14729725"/>
            <a:ext cx="1642191" cy="5728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300" spc="-99">
                <a:solidFill>
                  <a:srgbClr val="A6AAA9"/>
                </a:solidFill>
                <a:latin typeface="+mn-lt"/>
                <a:ea typeface="+mn-ea"/>
                <a:cs typeface="+mn-cs"/>
                <a:sym typeface="Helvetica Neue"/>
              </a:defRPr>
            </a:lvl1pPr>
          </a:lstStyle>
          <a:p>
            <a:pPr lvl="0">
              <a:defRPr sz="1800" spc="0">
                <a:solidFill>
                  <a:srgbClr val="000000"/>
                </a:solidFill>
              </a:defRPr>
            </a:pPr>
            <a:r>
              <a:rPr sz="3300" spc="-99">
                <a:solidFill>
                  <a:srgbClr val="A6AAA9"/>
                </a:solidFill>
              </a:rPr>
              <a:t>Pinterest</a:t>
            </a:r>
          </a:p>
        </p:txBody>
      </p:sp>
      <p:sp>
        <p:nvSpPr>
          <p:cNvPr id="8708" name="Shape 8708"/>
          <p:cNvSpPr/>
          <p:nvPr/>
        </p:nvSpPr>
        <p:spPr>
          <a:xfrm>
            <a:off x="4179784" y="14691625"/>
            <a:ext cx="1063832" cy="5728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300" spc="-99">
                <a:solidFill>
                  <a:srgbClr val="000000"/>
                </a:solidFill>
                <a:latin typeface="+mn-lt"/>
                <a:ea typeface="+mn-ea"/>
                <a:cs typeface="+mn-cs"/>
                <a:sym typeface="Helvetica Neue"/>
              </a:defRPr>
            </a:lvl1pPr>
          </a:lstStyle>
          <a:p>
            <a:pPr lvl="0">
              <a:defRPr sz="1800" spc="0"/>
            </a:pPr>
            <a:r>
              <a:rPr sz="3300" spc="-99"/>
              <a:t>Email</a:t>
            </a:r>
          </a:p>
        </p:txBody>
      </p:sp>
      <p:sp>
        <p:nvSpPr>
          <p:cNvPr id="8709" name="Shape 8709"/>
          <p:cNvSpPr/>
          <p:nvPr/>
        </p:nvSpPr>
        <p:spPr>
          <a:xfrm>
            <a:off x="7343592" y="14698434"/>
            <a:ext cx="819916" cy="5728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300" spc="-99">
                <a:solidFill>
                  <a:srgbClr val="000000"/>
                </a:solidFill>
                <a:latin typeface="+mn-lt"/>
                <a:ea typeface="+mn-ea"/>
                <a:cs typeface="+mn-cs"/>
                <a:sym typeface="Helvetica Neue"/>
              </a:defRPr>
            </a:lvl1pPr>
          </a:lstStyle>
          <a:p>
            <a:pPr lvl="0">
              <a:defRPr sz="1800" spc="0"/>
            </a:pPr>
            <a:r>
              <a:rPr sz="3300" spc="-99"/>
              <a:t>Text</a:t>
            </a:r>
          </a:p>
        </p:txBody>
      </p:sp>
      <p:pic>
        <p:nvPicPr>
          <p:cNvPr id="8710" name="CHRISTMAS_08.jpg"/>
          <p:cNvPicPr/>
          <p:nvPr/>
        </p:nvPicPr>
        <p:blipFill>
          <a:blip r:embed="rId2">
            <a:extLst/>
          </a:blip>
          <a:srcRect b="43109"/>
          <a:stretch>
            <a:fillRect/>
          </a:stretch>
        </p:blipFill>
        <p:spPr>
          <a:xfrm>
            <a:off x="633" y="7937"/>
            <a:ext cx="9525001" cy="8129263"/>
          </a:xfrm>
          <a:prstGeom prst="rect">
            <a:avLst/>
          </a:prstGeom>
          <a:ln w="12700">
            <a:miter lim="400000"/>
          </a:ln>
        </p:spPr>
      </p:pic>
    </p:spTree>
  </p:cSld>
  <p:clrMapOvr>
    <a:masterClrMapping/>
  </p:clrMapOvr>
  <p:transition xmlns:p14="http://schemas.microsoft.com/office/powerpoint/2010/main" spd="med"/>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F98DB"/>
        </a:solidFill>
        <a:effectLst/>
      </p:bgPr>
    </p:bg>
    <p:spTree>
      <p:nvGrpSpPr>
        <p:cNvPr id="1" name=""/>
        <p:cNvGrpSpPr/>
        <p:nvPr/>
      </p:nvGrpSpPr>
      <p:grpSpPr>
        <a:xfrm>
          <a:off x="0" y="0"/>
          <a:ext cx="0" cy="0"/>
          <a:chOff x="0" y="0"/>
          <a:chExt cx="0" cy="0"/>
        </a:xfrm>
      </p:grpSpPr>
      <p:sp>
        <p:nvSpPr>
          <p:cNvPr id="8712" name="Shape 8712"/>
          <p:cNvSpPr/>
          <p:nvPr/>
        </p:nvSpPr>
        <p:spPr>
          <a:xfrm>
            <a:off x="4064504" y="2009014"/>
            <a:ext cx="1330455"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108">
                <a:latin typeface="Open Sans"/>
                <a:ea typeface="Open Sans"/>
                <a:cs typeface="Open Sans"/>
                <a:sym typeface="Open Sans"/>
              </a:defRPr>
            </a:lvl1pPr>
          </a:lstStyle>
          <a:p>
            <a:pPr lvl="0">
              <a:defRPr sz="1800" b="0" spc="0">
                <a:solidFill>
                  <a:srgbClr val="000000"/>
                </a:solidFill>
              </a:defRPr>
            </a:pPr>
            <a:r>
              <a:rPr sz="3600" b="1" spc="-108">
                <a:solidFill>
                  <a:srgbClr val="FFFFFF"/>
                </a:solidFill>
              </a:rPr>
              <a:t>Share</a:t>
            </a:r>
          </a:p>
        </p:txBody>
      </p:sp>
      <p:sp>
        <p:nvSpPr>
          <p:cNvPr id="8713" name="Shape 8713"/>
          <p:cNvSpPr/>
          <p:nvPr/>
        </p:nvSpPr>
        <p:spPr>
          <a:xfrm>
            <a:off x="873128" y="3542220"/>
            <a:ext cx="7778744" cy="1"/>
          </a:xfrm>
          <a:prstGeom prst="line">
            <a:avLst/>
          </a:prstGeom>
          <a:ln w="12700">
            <a:solidFill>
              <a:srgbClr val="D6D6D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714" name="Shape 8714"/>
          <p:cNvSpPr/>
          <p:nvPr/>
        </p:nvSpPr>
        <p:spPr>
          <a:xfrm>
            <a:off x="4219884" y="9803588"/>
            <a:ext cx="1059832" cy="6348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108">
                <a:latin typeface="Helvetica Neue Medium"/>
                <a:ea typeface="Helvetica Neue Medium"/>
                <a:cs typeface="Helvetica Neue Medium"/>
                <a:sym typeface="Helvetica Neue Medium"/>
              </a:defRPr>
            </a:lvl1pPr>
          </a:lstStyle>
          <a:p>
            <a:pPr lvl="0">
              <a:defRPr sz="1800" spc="0">
                <a:solidFill>
                  <a:srgbClr val="000000"/>
                </a:solidFill>
              </a:defRPr>
            </a:pPr>
            <a:r>
              <a:rPr sz="3600" spc="-108">
                <a:solidFill>
                  <a:srgbClr val="FFFFFF"/>
                </a:solidFill>
              </a:rPr>
              <a:t>SMS</a:t>
            </a:r>
          </a:p>
        </p:txBody>
      </p:sp>
      <p:sp>
        <p:nvSpPr>
          <p:cNvPr id="8715" name="Shape 8715"/>
          <p:cNvSpPr/>
          <p:nvPr/>
        </p:nvSpPr>
        <p:spPr>
          <a:xfrm>
            <a:off x="3697762" y="11485432"/>
            <a:ext cx="2104076" cy="6348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108">
                <a:latin typeface="Helvetica Neue Medium"/>
                <a:ea typeface="Helvetica Neue Medium"/>
                <a:cs typeface="Helvetica Neue Medium"/>
                <a:sym typeface="Helvetica Neue Medium"/>
              </a:defRPr>
            </a:lvl1pPr>
          </a:lstStyle>
          <a:p>
            <a:pPr lvl="0">
              <a:defRPr sz="1800" spc="0">
                <a:solidFill>
                  <a:srgbClr val="000000"/>
                </a:solidFill>
              </a:defRPr>
            </a:pPr>
            <a:r>
              <a:rPr sz="3600" spc="-108">
                <a:solidFill>
                  <a:srgbClr val="FFFFFF"/>
                </a:solidFill>
              </a:rPr>
              <a:t>Copy Link</a:t>
            </a:r>
          </a:p>
        </p:txBody>
      </p:sp>
      <p:sp>
        <p:nvSpPr>
          <p:cNvPr id="8716" name="Shape 8716"/>
          <p:cNvSpPr/>
          <p:nvPr/>
        </p:nvSpPr>
        <p:spPr>
          <a:xfrm>
            <a:off x="2222839" y="4476465"/>
            <a:ext cx="6409385" cy="1243352"/>
          </a:xfrm>
          <a:prstGeom prst="rect">
            <a:avLst/>
          </a:prstGeom>
          <a:solidFill>
            <a:srgbClr val="3E60AC"/>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717" name="Shape 8717"/>
          <p:cNvSpPr/>
          <p:nvPr/>
        </p:nvSpPr>
        <p:spPr>
          <a:xfrm>
            <a:off x="885812" y="4476465"/>
            <a:ext cx="1317261" cy="1243352"/>
          </a:xfrm>
          <a:prstGeom prst="rect">
            <a:avLst/>
          </a:prstGeom>
          <a:solidFill>
            <a:srgbClr val="3E60AC"/>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718" name="Shape 8718"/>
          <p:cNvSpPr/>
          <p:nvPr/>
        </p:nvSpPr>
        <p:spPr>
          <a:xfrm>
            <a:off x="3684884" y="4793408"/>
            <a:ext cx="2093104" cy="6348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108">
                <a:latin typeface="Helvetica Neue Medium"/>
                <a:ea typeface="Helvetica Neue Medium"/>
                <a:cs typeface="Helvetica Neue Medium"/>
                <a:sym typeface="Helvetica Neue Medium"/>
              </a:defRPr>
            </a:lvl1pPr>
          </a:lstStyle>
          <a:p>
            <a:pPr lvl="0">
              <a:defRPr sz="1800" spc="0">
                <a:solidFill>
                  <a:srgbClr val="000000"/>
                </a:solidFill>
              </a:defRPr>
            </a:pPr>
            <a:r>
              <a:rPr sz="3600" spc="-108">
                <a:solidFill>
                  <a:srgbClr val="FFFFFF"/>
                </a:solidFill>
              </a:rPr>
              <a:t>Facebook</a:t>
            </a:r>
          </a:p>
        </p:txBody>
      </p:sp>
      <p:sp>
        <p:nvSpPr>
          <p:cNvPr id="8719" name="Shape 8719"/>
          <p:cNvSpPr/>
          <p:nvPr/>
        </p:nvSpPr>
        <p:spPr>
          <a:xfrm>
            <a:off x="2222839" y="6165565"/>
            <a:ext cx="6409385" cy="1243352"/>
          </a:xfrm>
          <a:prstGeom prst="rect">
            <a:avLst/>
          </a:prstGeom>
          <a:solidFill>
            <a:srgbClr val="3BAAE0"/>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720" name="Shape 8720"/>
          <p:cNvSpPr/>
          <p:nvPr/>
        </p:nvSpPr>
        <p:spPr>
          <a:xfrm>
            <a:off x="885812" y="6165565"/>
            <a:ext cx="1317261" cy="1243352"/>
          </a:xfrm>
          <a:prstGeom prst="rect">
            <a:avLst/>
          </a:prstGeom>
          <a:solidFill>
            <a:srgbClr val="3BAAE0"/>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721" name="Shape 8721"/>
          <p:cNvSpPr/>
          <p:nvPr/>
        </p:nvSpPr>
        <p:spPr>
          <a:xfrm>
            <a:off x="3943938" y="6457576"/>
            <a:ext cx="1411875" cy="6348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108">
                <a:latin typeface="Helvetica Neue Medium"/>
                <a:ea typeface="Helvetica Neue Medium"/>
                <a:cs typeface="Helvetica Neue Medium"/>
                <a:sym typeface="Helvetica Neue Medium"/>
              </a:defRPr>
            </a:lvl1pPr>
          </a:lstStyle>
          <a:p>
            <a:pPr lvl="0">
              <a:defRPr sz="1800" spc="0">
                <a:solidFill>
                  <a:srgbClr val="000000"/>
                </a:solidFill>
              </a:defRPr>
            </a:pPr>
            <a:r>
              <a:rPr sz="3600" spc="-108">
                <a:solidFill>
                  <a:srgbClr val="FFFFFF"/>
                </a:solidFill>
              </a:rPr>
              <a:t>Twitter</a:t>
            </a:r>
          </a:p>
        </p:txBody>
      </p:sp>
      <p:sp>
        <p:nvSpPr>
          <p:cNvPr id="8722" name="Shape 8722"/>
          <p:cNvSpPr/>
          <p:nvPr/>
        </p:nvSpPr>
        <p:spPr>
          <a:xfrm>
            <a:off x="892777" y="7849223"/>
            <a:ext cx="7739447" cy="1243353"/>
          </a:xfrm>
          <a:prstGeom prst="rect">
            <a:avLst/>
          </a:prstGeom>
          <a:ln w="38100">
            <a:solidFill>
              <a:srgbClr val="D6D6D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723" name="Shape 8723"/>
          <p:cNvSpPr/>
          <p:nvPr/>
        </p:nvSpPr>
        <p:spPr>
          <a:xfrm>
            <a:off x="4165604" y="8121744"/>
            <a:ext cx="1193792" cy="6348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108">
                <a:latin typeface="Helvetica Neue Medium"/>
                <a:ea typeface="Helvetica Neue Medium"/>
                <a:cs typeface="Helvetica Neue Medium"/>
                <a:sym typeface="Helvetica Neue Medium"/>
              </a:defRPr>
            </a:lvl1pPr>
          </a:lstStyle>
          <a:p>
            <a:pPr lvl="0">
              <a:defRPr sz="1800" spc="0">
                <a:solidFill>
                  <a:srgbClr val="000000"/>
                </a:solidFill>
              </a:defRPr>
            </a:pPr>
            <a:r>
              <a:rPr sz="3600" spc="-108">
                <a:solidFill>
                  <a:srgbClr val="FFFFFF"/>
                </a:solidFill>
              </a:rPr>
              <a:t>Email</a:t>
            </a:r>
          </a:p>
        </p:txBody>
      </p:sp>
      <p:sp>
        <p:nvSpPr>
          <p:cNvPr id="8724" name="Shape 8724"/>
          <p:cNvSpPr/>
          <p:nvPr/>
        </p:nvSpPr>
        <p:spPr>
          <a:xfrm>
            <a:off x="892776" y="9537430"/>
            <a:ext cx="7739448" cy="1243352"/>
          </a:xfrm>
          <a:prstGeom prst="rect">
            <a:avLst/>
          </a:prstGeom>
          <a:ln w="38100">
            <a:solidFill>
              <a:srgbClr val="D6D6D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725" name="Shape 8725"/>
          <p:cNvSpPr/>
          <p:nvPr/>
        </p:nvSpPr>
        <p:spPr>
          <a:xfrm>
            <a:off x="880076" y="11206574"/>
            <a:ext cx="7739448" cy="1243352"/>
          </a:xfrm>
          <a:prstGeom prst="rect">
            <a:avLst/>
          </a:prstGeom>
          <a:ln w="38100">
            <a:solidFill>
              <a:srgbClr val="D6D6D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726" name="Shape 8726"/>
          <p:cNvSpPr/>
          <p:nvPr/>
        </p:nvSpPr>
        <p:spPr>
          <a:xfrm>
            <a:off x="1275408" y="6571688"/>
            <a:ext cx="558460" cy="453568"/>
          </a:xfrm>
          <a:custGeom>
            <a:avLst/>
            <a:gdLst/>
            <a:ahLst/>
            <a:cxnLst>
              <a:cxn ang="0">
                <a:pos x="wd2" y="hd2"/>
              </a:cxn>
              <a:cxn ang="5400000">
                <a:pos x="wd2" y="hd2"/>
              </a:cxn>
              <a:cxn ang="10800000">
                <a:pos x="wd2" y="hd2"/>
              </a:cxn>
              <a:cxn ang="16200000">
                <a:pos x="wd2" y="hd2"/>
              </a:cxn>
            </a:cxnLst>
            <a:rect l="0" t="0" r="r" b="b"/>
            <a:pathLst>
              <a:path w="21600" h="21600" extrusionOk="0">
                <a:moveTo>
                  <a:pt x="0" y="19153"/>
                </a:moveTo>
                <a:cubicBezTo>
                  <a:pt x="320" y="19198"/>
                  <a:pt x="676" y="19220"/>
                  <a:pt x="1069" y="19220"/>
                </a:cubicBezTo>
                <a:cubicBezTo>
                  <a:pt x="3125" y="19220"/>
                  <a:pt x="4957" y="18444"/>
                  <a:pt x="6565" y="16892"/>
                </a:cubicBezTo>
                <a:cubicBezTo>
                  <a:pt x="5606" y="16870"/>
                  <a:pt x="4747" y="16506"/>
                  <a:pt x="3988" y="15804"/>
                </a:cubicBezTo>
                <a:cubicBezTo>
                  <a:pt x="3230" y="15101"/>
                  <a:pt x="2709" y="14203"/>
                  <a:pt x="2426" y="13112"/>
                </a:cubicBezTo>
                <a:cubicBezTo>
                  <a:pt x="2728" y="13168"/>
                  <a:pt x="3006" y="13196"/>
                  <a:pt x="3262" y="13196"/>
                </a:cubicBezTo>
                <a:cubicBezTo>
                  <a:pt x="3655" y="13196"/>
                  <a:pt x="4043" y="13134"/>
                  <a:pt x="4427" y="13010"/>
                </a:cubicBezTo>
                <a:cubicBezTo>
                  <a:pt x="3403" y="12752"/>
                  <a:pt x="2556" y="12124"/>
                  <a:pt x="1884" y="11129"/>
                </a:cubicBezTo>
                <a:cubicBezTo>
                  <a:pt x="1213" y="10133"/>
                  <a:pt x="877" y="8978"/>
                  <a:pt x="877" y="7661"/>
                </a:cubicBezTo>
                <a:lnTo>
                  <a:pt x="877" y="7594"/>
                </a:lnTo>
                <a:cubicBezTo>
                  <a:pt x="1499" y="8021"/>
                  <a:pt x="2166" y="8252"/>
                  <a:pt x="2878" y="8285"/>
                </a:cubicBezTo>
                <a:cubicBezTo>
                  <a:pt x="2275" y="7790"/>
                  <a:pt x="1796" y="7144"/>
                  <a:pt x="1439" y="6345"/>
                </a:cubicBezTo>
                <a:cubicBezTo>
                  <a:pt x="1083" y="5546"/>
                  <a:pt x="905" y="4680"/>
                  <a:pt x="905" y="3746"/>
                </a:cubicBezTo>
                <a:cubicBezTo>
                  <a:pt x="905" y="2756"/>
                  <a:pt x="1105" y="1839"/>
                  <a:pt x="1508" y="995"/>
                </a:cubicBezTo>
                <a:cubicBezTo>
                  <a:pt x="2613" y="2672"/>
                  <a:pt x="3959" y="4013"/>
                  <a:pt x="5544" y="5020"/>
                </a:cubicBezTo>
                <a:cubicBezTo>
                  <a:pt x="7129" y="6027"/>
                  <a:pt x="8826" y="6587"/>
                  <a:pt x="10636" y="6699"/>
                </a:cubicBezTo>
                <a:cubicBezTo>
                  <a:pt x="10562" y="6272"/>
                  <a:pt x="10526" y="5856"/>
                  <a:pt x="10526" y="5450"/>
                </a:cubicBezTo>
                <a:cubicBezTo>
                  <a:pt x="10526" y="3943"/>
                  <a:pt x="10958" y="2658"/>
                  <a:pt x="11821" y="1595"/>
                </a:cubicBezTo>
                <a:cubicBezTo>
                  <a:pt x="12685" y="532"/>
                  <a:pt x="13728" y="0"/>
                  <a:pt x="14953" y="0"/>
                </a:cubicBezTo>
                <a:cubicBezTo>
                  <a:pt x="16232" y="0"/>
                  <a:pt x="17310" y="574"/>
                  <a:pt x="18187" y="1721"/>
                </a:cubicBezTo>
                <a:cubicBezTo>
                  <a:pt x="19183" y="1485"/>
                  <a:pt x="20120" y="1046"/>
                  <a:pt x="20997" y="405"/>
                </a:cubicBezTo>
                <a:cubicBezTo>
                  <a:pt x="20659" y="1699"/>
                  <a:pt x="20010" y="2700"/>
                  <a:pt x="19051" y="3409"/>
                </a:cubicBezTo>
                <a:cubicBezTo>
                  <a:pt x="19901" y="3296"/>
                  <a:pt x="20750" y="3015"/>
                  <a:pt x="21600" y="2565"/>
                </a:cubicBezTo>
                <a:cubicBezTo>
                  <a:pt x="20988" y="3667"/>
                  <a:pt x="20248" y="4607"/>
                  <a:pt x="19380" y="5383"/>
                </a:cubicBezTo>
                <a:cubicBezTo>
                  <a:pt x="19389" y="5541"/>
                  <a:pt x="19393" y="5777"/>
                  <a:pt x="19393" y="6092"/>
                </a:cubicBezTo>
                <a:cubicBezTo>
                  <a:pt x="19393" y="7554"/>
                  <a:pt x="19220" y="9014"/>
                  <a:pt x="18873" y="10471"/>
                </a:cubicBezTo>
                <a:cubicBezTo>
                  <a:pt x="18525" y="11928"/>
                  <a:pt x="17998" y="13326"/>
                  <a:pt x="17290" y="14664"/>
                </a:cubicBezTo>
                <a:cubicBezTo>
                  <a:pt x="16581" y="16003"/>
                  <a:pt x="15739" y="17187"/>
                  <a:pt x="14761" y="18216"/>
                </a:cubicBezTo>
                <a:cubicBezTo>
                  <a:pt x="13783" y="19246"/>
                  <a:pt x="12604" y="20067"/>
                  <a:pt x="11225" y="20680"/>
                </a:cubicBezTo>
                <a:cubicBezTo>
                  <a:pt x="9845" y="21293"/>
                  <a:pt x="8369" y="21600"/>
                  <a:pt x="6798" y="21600"/>
                </a:cubicBezTo>
                <a:cubicBezTo>
                  <a:pt x="4322" y="21600"/>
                  <a:pt x="2056" y="20784"/>
                  <a:pt x="0" y="19153"/>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8727" name="Shape 8727"/>
          <p:cNvSpPr/>
          <p:nvPr/>
        </p:nvSpPr>
        <p:spPr>
          <a:xfrm>
            <a:off x="1394772" y="4818774"/>
            <a:ext cx="306159" cy="589646"/>
          </a:xfrm>
          <a:custGeom>
            <a:avLst/>
            <a:gdLst/>
            <a:ahLst/>
            <a:cxnLst>
              <a:cxn ang="0">
                <a:pos x="wd2" y="hd2"/>
              </a:cxn>
              <a:cxn ang="5400000">
                <a:pos x="wd2" y="hd2"/>
              </a:cxn>
              <a:cxn ang="10800000">
                <a:pos x="wd2" y="hd2"/>
              </a:cxn>
              <a:cxn ang="16200000">
                <a:pos x="wd2" y="hd2"/>
              </a:cxn>
            </a:cxnLst>
            <a:rect l="0" t="0" r="r" b="b"/>
            <a:pathLst>
              <a:path w="21600" h="21600" extrusionOk="0">
                <a:moveTo>
                  <a:pt x="0" y="11747"/>
                </a:moveTo>
                <a:lnTo>
                  <a:pt x="0" y="7905"/>
                </a:lnTo>
                <a:lnTo>
                  <a:pt x="6375" y="7905"/>
                </a:lnTo>
                <a:lnTo>
                  <a:pt x="6375" y="5076"/>
                </a:lnTo>
                <a:cubicBezTo>
                  <a:pt x="6375" y="3466"/>
                  <a:pt x="7241" y="2218"/>
                  <a:pt x="8975" y="1331"/>
                </a:cubicBezTo>
                <a:cubicBezTo>
                  <a:pt x="10708" y="443"/>
                  <a:pt x="13016" y="0"/>
                  <a:pt x="15900" y="0"/>
                </a:cubicBezTo>
                <a:cubicBezTo>
                  <a:pt x="18350" y="0"/>
                  <a:pt x="20250" y="52"/>
                  <a:pt x="21600" y="156"/>
                </a:cubicBezTo>
                <a:lnTo>
                  <a:pt x="21600" y="3583"/>
                </a:lnTo>
                <a:lnTo>
                  <a:pt x="17675" y="3583"/>
                </a:lnTo>
                <a:cubicBezTo>
                  <a:pt x="16241" y="3583"/>
                  <a:pt x="15275" y="3739"/>
                  <a:pt x="14775" y="4050"/>
                </a:cubicBezTo>
                <a:cubicBezTo>
                  <a:pt x="14275" y="4362"/>
                  <a:pt x="14025" y="4829"/>
                  <a:pt x="14025" y="5452"/>
                </a:cubicBezTo>
                <a:lnTo>
                  <a:pt x="14025" y="7905"/>
                </a:lnTo>
                <a:lnTo>
                  <a:pt x="21350" y="7905"/>
                </a:lnTo>
                <a:lnTo>
                  <a:pt x="20375" y="11747"/>
                </a:lnTo>
                <a:lnTo>
                  <a:pt x="14025" y="11747"/>
                </a:lnTo>
                <a:lnTo>
                  <a:pt x="14025" y="21600"/>
                </a:lnTo>
                <a:lnTo>
                  <a:pt x="6375" y="21600"/>
                </a:lnTo>
                <a:lnTo>
                  <a:pt x="6375" y="11747"/>
                </a:lnTo>
                <a:cubicBezTo>
                  <a:pt x="6375" y="11747"/>
                  <a:pt x="0" y="11747"/>
                  <a:pt x="0" y="11747"/>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8730" name="Group 8730"/>
          <p:cNvGrpSpPr/>
          <p:nvPr/>
        </p:nvGrpSpPr>
        <p:grpSpPr>
          <a:xfrm>
            <a:off x="4485201" y="14938069"/>
            <a:ext cx="579998" cy="579998"/>
            <a:chOff x="0" y="0"/>
            <a:chExt cx="579996" cy="579996"/>
          </a:xfrm>
        </p:grpSpPr>
        <p:sp>
          <p:nvSpPr>
            <p:cNvPr id="8728" name="Shape 8728"/>
            <p:cNvSpPr/>
            <p:nvPr/>
          </p:nvSpPr>
          <p:spPr>
            <a:xfrm flipV="1">
              <a:off x="0" y="-1"/>
              <a:ext cx="579997" cy="579998"/>
            </a:xfrm>
            <a:prstGeom prst="line">
              <a:avLst/>
            </a:prstGeom>
            <a:noFill/>
            <a:ln w="381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8729" name="Shape 8729"/>
            <p:cNvSpPr/>
            <p:nvPr/>
          </p:nvSpPr>
          <p:spPr>
            <a:xfrm flipH="1" flipV="1">
              <a:off x="0" y="0"/>
              <a:ext cx="579997" cy="579997"/>
            </a:xfrm>
            <a:prstGeom prst="line">
              <a:avLst/>
            </a:prstGeom>
            <a:noFill/>
            <a:ln w="381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8753" name="Group 8753"/>
          <p:cNvGrpSpPr/>
          <p:nvPr/>
        </p:nvGrpSpPr>
        <p:grpSpPr>
          <a:xfrm>
            <a:off x="168076" y="-10081"/>
            <a:ext cx="9256278" cy="511141"/>
            <a:chOff x="0" y="0"/>
            <a:chExt cx="9256277" cy="511140"/>
          </a:xfrm>
        </p:grpSpPr>
        <p:sp>
          <p:nvSpPr>
            <p:cNvPr id="8731" name="Shape 8731"/>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732" name="Shape 8732"/>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733" name="Shape 8733"/>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734" name="Shape 8734"/>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735" name="Shape 8735"/>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8736" name="Shape 8736"/>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8740" name="Group 8740"/>
            <p:cNvGrpSpPr/>
            <p:nvPr/>
          </p:nvGrpSpPr>
          <p:grpSpPr>
            <a:xfrm>
              <a:off x="8469476" y="114183"/>
              <a:ext cx="786802" cy="307864"/>
              <a:chOff x="0" y="0"/>
              <a:chExt cx="786801" cy="307863"/>
            </a:xfrm>
          </p:grpSpPr>
          <p:sp>
            <p:nvSpPr>
              <p:cNvPr id="8737" name="Shape 8737"/>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738" name="Shape 8738"/>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739" name="Shape 8739"/>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8745" name="Group 8745"/>
            <p:cNvGrpSpPr/>
            <p:nvPr/>
          </p:nvGrpSpPr>
          <p:grpSpPr>
            <a:xfrm>
              <a:off x="3398375" y="142780"/>
              <a:ext cx="322567" cy="250980"/>
              <a:chOff x="0" y="0"/>
              <a:chExt cx="322565" cy="250978"/>
            </a:xfrm>
          </p:grpSpPr>
          <p:sp>
            <p:nvSpPr>
              <p:cNvPr id="8741" name="Shape 8741"/>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8742" name="Shape 8742"/>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743" name="Shape 8743"/>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8744" name="Shape 8744"/>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8746" name="Shape 8746"/>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8747" name="Shape 8747"/>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8748" name="Shape 8748"/>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49" name="Shape 8749"/>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50" name="Shape 8750"/>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8751" name="Shape 8751"/>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52" name="Shape 8752"/>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55" name="Shape 8755"/>
          <p:cNvSpPr/>
          <p:nvPr/>
        </p:nvSpPr>
        <p:spPr>
          <a:xfrm>
            <a:off x="-9611" y="5709633"/>
            <a:ext cx="9518823" cy="4794218"/>
          </a:xfrm>
          <a:prstGeom prst="rect">
            <a:avLst/>
          </a:prstGeom>
          <a:solidFill>
            <a:srgbClr val="DCDEE0"/>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756" name="Shape 8756"/>
          <p:cNvSpPr/>
          <p:nvPr/>
        </p:nvSpPr>
        <p:spPr>
          <a:xfrm>
            <a:off x="-12700" y="1861702"/>
            <a:ext cx="9550400" cy="1"/>
          </a:xfrm>
          <a:prstGeom prst="line">
            <a:avLst/>
          </a:prstGeom>
          <a:ln w="25400">
            <a:solidFill>
              <a:srgbClr val="D6D6D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757" name="Shape 8757"/>
          <p:cNvSpPr/>
          <p:nvPr/>
        </p:nvSpPr>
        <p:spPr>
          <a:xfrm>
            <a:off x="-12700" y="3542220"/>
            <a:ext cx="9550400" cy="1"/>
          </a:xfrm>
          <a:prstGeom prst="line">
            <a:avLst/>
          </a:prstGeom>
          <a:ln w="25400">
            <a:solidFill>
              <a:srgbClr val="D6D6D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758" name="Shape 8758"/>
          <p:cNvSpPr/>
          <p:nvPr/>
        </p:nvSpPr>
        <p:spPr>
          <a:xfrm>
            <a:off x="297208" y="2384491"/>
            <a:ext cx="6134574" cy="6349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defRPr sz="1800">
                <a:solidFill>
                  <a:srgbClr val="000000"/>
                </a:solidFill>
              </a:defRPr>
            </a:pPr>
            <a:r>
              <a:rPr sz="3700" spc="0">
                <a:latin typeface="+mn-lt"/>
                <a:ea typeface="+mn-ea"/>
                <a:cs typeface="+mn-cs"/>
                <a:sym typeface="Helvetica Neue"/>
              </a:rPr>
              <a:t>To:  </a:t>
            </a:r>
            <a:r>
              <a:rPr sz="3700" spc="0">
                <a:solidFill>
                  <a:srgbClr val="A6AAA9"/>
                </a:solidFill>
                <a:latin typeface="+mn-lt"/>
                <a:ea typeface="+mn-ea"/>
                <a:cs typeface="+mn-cs"/>
                <a:sym typeface="Helvetica Neue"/>
              </a:rPr>
              <a:t>Name, email, or phone #</a:t>
            </a:r>
          </a:p>
        </p:txBody>
      </p:sp>
      <p:sp>
        <p:nvSpPr>
          <p:cNvPr id="8759" name="Shape 8759"/>
          <p:cNvSpPr/>
          <p:nvPr/>
        </p:nvSpPr>
        <p:spPr>
          <a:xfrm rot="10800000" flipH="1">
            <a:off x="611012" y="618809"/>
            <a:ext cx="253124" cy="6108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3F98DB"/>
            </a:solidFill>
            <a:miter lim="400000"/>
          </a:ln>
        </p:spPr>
        <p:txBody>
          <a:bodyPr lIns="0" tIns="0" rIns="0" bIns="0" anchor="ctr"/>
          <a:lstStyle/>
          <a:p>
            <a:pPr lvl="0" algn="l" defTabSz="1026914">
              <a:lnSpc>
                <a:spcPct val="120000"/>
              </a:lnSpc>
              <a:defRPr sz="3600">
                <a:solidFill>
                  <a:srgbClr val="3F98DB"/>
                </a:solidFill>
                <a:latin typeface="+mn-lt"/>
                <a:ea typeface="+mn-ea"/>
                <a:cs typeface="+mn-cs"/>
                <a:sym typeface="Helvetica Neue"/>
              </a:defRPr>
            </a:pPr>
            <a:endParaRPr/>
          </a:p>
        </p:txBody>
      </p:sp>
      <p:grpSp>
        <p:nvGrpSpPr>
          <p:cNvPr id="8836" name="Group 8836"/>
          <p:cNvGrpSpPr/>
          <p:nvPr/>
        </p:nvGrpSpPr>
        <p:grpSpPr>
          <a:xfrm>
            <a:off x="-24000" y="10514888"/>
            <a:ext cx="9691689" cy="6539207"/>
            <a:chOff x="0" y="0"/>
            <a:chExt cx="9691687" cy="6539206"/>
          </a:xfrm>
        </p:grpSpPr>
        <p:grpSp>
          <p:nvGrpSpPr>
            <p:cNvPr id="8833" name="Group 8833"/>
            <p:cNvGrpSpPr/>
            <p:nvPr/>
          </p:nvGrpSpPr>
          <p:grpSpPr>
            <a:xfrm>
              <a:off x="0" y="0"/>
              <a:ext cx="9691688" cy="6539207"/>
              <a:chOff x="0" y="0"/>
              <a:chExt cx="9691687" cy="6539206"/>
            </a:xfrm>
          </p:grpSpPr>
          <p:sp>
            <p:nvSpPr>
              <p:cNvPr id="8760" name="Shape 8760"/>
              <p:cNvSpPr/>
              <p:nvPr/>
            </p:nvSpPr>
            <p:spPr>
              <a:xfrm>
                <a:off x="0" y="0"/>
                <a:ext cx="9691688" cy="6539207"/>
              </a:xfrm>
              <a:prstGeom prst="rect">
                <a:avLst/>
              </a:prstGeom>
              <a:solidFill>
                <a:srgbClr val="D2D6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61" name="Shape 8761"/>
              <p:cNvSpPr/>
              <p:nvPr/>
            </p:nvSpPr>
            <p:spPr>
              <a:xfrm>
                <a:off x="1020580"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62" name="Shape 8762"/>
              <p:cNvSpPr/>
              <p:nvPr/>
            </p:nvSpPr>
            <p:spPr>
              <a:xfrm>
                <a:off x="86197"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63" name="Shape 8763"/>
              <p:cNvSpPr/>
              <p:nvPr/>
            </p:nvSpPr>
            <p:spPr>
              <a:xfrm>
                <a:off x="198036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64" name="Shape 8764"/>
              <p:cNvSpPr/>
              <p:nvPr/>
            </p:nvSpPr>
            <p:spPr>
              <a:xfrm>
                <a:off x="169939" y="409851"/>
                <a:ext cx="645146"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Q</a:t>
                </a:r>
              </a:p>
            </p:txBody>
          </p:sp>
          <p:sp>
            <p:nvSpPr>
              <p:cNvPr id="8765" name="Shape 8765"/>
              <p:cNvSpPr/>
              <p:nvPr/>
            </p:nvSpPr>
            <p:spPr>
              <a:xfrm>
                <a:off x="1058680" y="4225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W</a:t>
                </a:r>
              </a:p>
            </p:txBody>
          </p:sp>
          <p:sp>
            <p:nvSpPr>
              <p:cNvPr id="8766" name="Shape 8766"/>
              <p:cNvSpPr/>
              <p:nvPr/>
            </p:nvSpPr>
            <p:spPr>
              <a:xfrm>
                <a:off x="201588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E</a:t>
                </a:r>
              </a:p>
            </p:txBody>
          </p:sp>
          <p:sp>
            <p:nvSpPr>
              <p:cNvPr id="8767" name="Shape 8767"/>
              <p:cNvSpPr/>
              <p:nvPr/>
            </p:nvSpPr>
            <p:spPr>
              <a:xfrm>
                <a:off x="2960388"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68" name="Shape 8768"/>
              <p:cNvSpPr/>
              <p:nvPr/>
            </p:nvSpPr>
            <p:spPr>
              <a:xfrm>
                <a:off x="2995909"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R</a:t>
                </a:r>
              </a:p>
            </p:txBody>
          </p:sp>
          <p:sp>
            <p:nvSpPr>
              <p:cNvPr id="8769" name="Shape 8769"/>
              <p:cNvSpPr/>
              <p:nvPr/>
            </p:nvSpPr>
            <p:spPr>
              <a:xfrm>
                <a:off x="3915012"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70" name="Shape 8770"/>
              <p:cNvSpPr/>
              <p:nvPr/>
            </p:nvSpPr>
            <p:spPr>
              <a:xfrm>
                <a:off x="3950533"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T</a:t>
                </a:r>
              </a:p>
            </p:txBody>
          </p:sp>
          <p:sp>
            <p:nvSpPr>
              <p:cNvPr id="8771" name="Shape 8771"/>
              <p:cNvSpPr/>
              <p:nvPr/>
            </p:nvSpPr>
            <p:spPr>
              <a:xfrm>
                <a:off x="4874795"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72" name="Shape 8772"/>
              <p:cNvSpPr/>
              <p:nvPr/>
            </p:nvSpPr>
            <p:spPr>
              <a:xfrm>
                <a:off x="491031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Y</a:t>
                </a:r>
              </a:p>
            </p:txBody>
          </p:sp>
          <p:sp>
            <p:nvSpPr>
              <p:cNvPr id="8773" name="Shape 8773"/>
              <p:cNvSpPr/>
              <p:nvPr/>
            </p:nvSpPr>
            <p:spPr>
              <a:xfrm>
                <a:off x="5821879" y="3329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74" name="Shape 8774"/>
              <p:cNvSpPr/>
              <p:nvPr/>
            </p:nvSpPr>
            <p:spPr>
              <a:xfrm>
                <a:off x="5857400" y="4479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U</a:t>
                </a:r>
              </a:p>
            </p:txBody>
          </p:sp>
          <p:sp>
            <p:nvSpPr>
              <p:cNvPr id="8775" name="Shape 8775"/>
              <p:cNvSpPr/>
              <p:nvPr/>
            </p:nvSpPr>
            <p:spPr>
              <a:xfrm>
                <a:off x="678920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76" name="Shape 8776"/>
              <p:cNvSpPr/>
              <p:nvPr/>
            </p:nvSpPr>
            <p:spPr>
              <a:xfrm>
                <a:off x="682472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I</a:t>
                </a:r>
              </a:p>
            </p:txBody>
          </p:sp>
          <p:sp>
            <p:nvSpPr>
              <p:cNvPr id="8777" name="Shape 8777"/>
              <p:cNvSpPr/>
              <p:nvPr/>
            </p:nvSpPr>
            <p:spPr>
              <a:xfrm>
                <a:off x="7741445"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78" name="Shape 8778"/>
              <p:cNvSpPr/>
              <p:nvPr/>
            </p:nvSpPr>
            <p:spPr>
              <a:xfrm>
                <a:off x="777696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O</a:t>
                </a:r>
              </a:p>
            </p:txBody>
          </p:sp>
          <p:sp>
            <p:nvSpPr>
              <p:cNvPr id="8779" name="Shape 8779"/>
              <p:cNvSpPr/>
              <p:nvPr/>
            </p:nvSpPr>
            <p:spPr>
              <a:xfrm>
                <a:off x="8668091"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80" name="Shape 8780"/>
              <p:cNvSpPr/>
              <p:nvPr/>
            </p:nvSpPr>
            <p:spPr>
              <a:xfrm>
                <a:off x="8703612"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P</a:t>
                </a:r>
              </a:p>
            </p:txBody>
          </p:sp>
          <p:sp>
            <p:nvSpPr>
              <p:cNvPr id="8781" name="Shape 8781"/>
              <p:cNvSpPr/>
              <p:nvPr/>
            </p:nvSpPr>
            <p:spPr>
              <a:xfrm>
                <a:off x="532162"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82" name="Shape 8782"/>
              <p:cNvSpPr/>
              <p:nvPr/>
            </p:nvSpPr>
            <p:spPr>
              <a:xfrm>
                <a:off x="1491946"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83" name="Shape 8783"/>
              <p:cNvSpPr/>
              <p:nvPr/>
            </p:nvSpPr>
            <p:spPr>
              <a:xfrm>
                <a:off x="570262" y="2046181"/>
                <a:ext cx="716189"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A</a:t>
                </a:r>
              </a:p>
            </p:txBody>
          </p:sp>
          <p:sp>
            <p:nvSpPr>
              <p:cNvPr id="8784" name="Shape 8784"/>
              <p:cNvSpPr/>
              <p:nvPr/>
            </p:nvSpPr>
            <p:spPr>
              <a:xfrm>
                <a:off x="152746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S</a:t>
                </a:r>
              </a:p>
            </p:txBody>
          </p:sp>
          <p:sp>
            <p:nvSpPr>
              <p:cNvPr id="8785" name="Shape 8785"/>
              <p:cNvSpPr/>
              <p:nvPr/>
            </p:nvSpPr>
            <p:spPr>
              <a:xfrm>
                <a:off x="2471970"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86" name="Shape 8786"/>
              <p:cNvSpPr/>
              <p:nvPr/>
            </p:nvSpPr>
            <p:spPr>
              <a:xfrm>
                <a:off x="2507491"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D</a:t>
                </a:r>
              </a:p>
            </p:txBody>
          </p:sp>
          <p:sp>
            <p:nvSpPr>
              <p:cNvPr id="8787" name="Shape 8787"/>
              <p:cNvSpPr/>
              <p:nvPr/>
            </p:nvSpPr>
            <p:spPr>
              <a:xfrm>
                <a:off x="3426595"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88" name="Shape 8788"/>
              <p:cNvSpPr/>
              <p:nvPr/>
            </p:nvSpPr>
            <p:spPr>
              <a:xfrm>
                <a:off x="346211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F</a:t>
                </a:r>
              </a:p>
            </p:txBody>
          </p:sp>
          <p:sp>
            <p:nvSpPr>
              <p:cNvPr id="8789" name="Shape 8789"/>
              <p:cNvSpPr/>
              <p:nvPr/>
            </p:nvSpPr>
            <p:spPr>
              <a:xfrm>
                <a:off x="4386378"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90" name="Shape 8790"/>
              <p:cNvSpPr/>
              <p:nvPr/>
            </p:nvSpPr>
            <p:spPr>
              <a:xfrm>
                <a:off x="4421899"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G</a:t>
                </a:r>
              </a:p>
            </p:txBody>
          </p:sp>
          <p:sp>
            <p:nvSpPr>
              <p:cNvPr id="8791" name="Shape 8791"/>
              <p:cNvSpPr/>
              <p:nvPr/>
            </p:nvSpPr>
            <p:spPr>
              <a:xfrm>
                <a:off x="1494121"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92" name="Shape 8792"/>
              <p:cNvSpPr/>
              <p:nvPr/>
            </p:nvSpPr>
            <p:spPr>
              <a:xfrm>
                <a:off x="2453905"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93" name="Shape 8793"/>
              <p:cNvSpPr/>
              <p:nvPr/>
            </p:nvSpPr>
            <p:spPr>
              <a:xfrm>
                <a:off x="1532221" y="36698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Z</a:t>
                </a:r>
              </a:p>
            </p:txBody>
          </p:sp>
          <p:sp>
            <p:nvSpPr>
              <p:cNvPr id="8794" name="Shape 8794"/>
              <p:cNvSpPr/>
              <p:nvPr/>
            </p:nvSpPr>
            <p:spPr>
              <a:xfrm>
                <a:off x="2489425" y="36825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X</a:t>
                </a:r>
              </a:p>
            </p:txBody>
          </p:sp>
          <p:sp>
            <p:nvSpPr>
              <p:cNvPr id="8795" name="Shape 8795"/>
              <p:cNvSpPr/>
              <p:nvPr/>
            </p:nvSpPr>
            <p:spPr>
              <a:xfrm>
                <a:off x="3433929"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96" name="Shape 8796"/>
              <p:cNvSpPr/>
              <p:nvPr/>
            </p:nvSpPr>
            <p:spPr>
              <a:xfrm>
                <a:off x="346945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C</a:t>
                </a:r>
              </a:p>
            </p:txBody>
          </p:sp>
          <p:sp>
            <p:nvSpPr>
              <p:cNvPr id="8797" name="Shape 8797"/>
              <p:cNvSpPr/>
              <p:nvPr/>
            </p:nvSpPr>
            <p:spPr>
              <a:xfrm>
                <a:off x="4388554"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98" name="Shape 8798"/>
              <p:cNvSpPr/>
              <p:nvPr/>
            </p:nvSpPr>
            <p:spPr>
              <a:xfrm>
                <a:off x="4424075"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V</a:t>
                </a:r>
              </a:p>
            </p:txBody>
          </p:sp>
          <p:sp>
            <p:nvSpPr>
              <p:cNvPr id="8799" name="Shape 8799"/>
              <p:cNvSpPr/>
              <p:nvPr/>
            </p:nvSpPr>
            <p:spPr>
              <a:xfrm>
                <a:off x="5348337"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800" name="Shape 8800"/>
              <p:cNvSpPr/>
              <p:nvPr/>
            </p:nvSpPr>
            <p:spPr>
              <a:xfrm>
                <a:off x="5383858"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B</a:t>
                </a:r>
              </a:p>
            </p:txBody>
          </p:sp>
          <p:sp>
            <p:nvSpPr>
              <p:cNvPr id="8801" name="Shape 8801"/>
              <p:cNvSpPr/>
              <p:nvPr/>
            </p:nvSpPr>
            <p:spPr>
              <a:xfrm>
                <a:off x="5353495"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802" name="Shape 8802"/>
              <p:cNvSpPr/>
              <p:nvPr/>
            </p:nvSpPr>
            <p:spPr>
              <a:xfrm>
                <a:off x="631327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803" name="Shape 8803"/>
              <p:cNvSpPr/>
              <p:nvPr/>
            </p:nvSpPr>
            <p:spPr>
              <a:xfrm>
                <a:off x="5391595" y="20525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H</a:t>
                </a:r>
              </a:p>
            </p:txBody>
          </p:sp>
          <p:sp>
            <p:nvSpPr>
              <p:cNvPr id="8804" name="Shape 8804"/>
              <p:cNvSpPr/>
              <p:nvPr/>
            </p:nvSpPr>
            <p:spPr>
              <a:xfrm>
                <a:off x="634879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J</a:t>
                </a:r>
              </a:p>
            </p:txBody>
          </p:sp>
          <p:sp>
            <p:nvSpPr>
              <p:cNvPr id="8805" name="Shape 8805"/>
              <p:cNvSpPr/>
              <p:nvPr/>
            </p:nvSpPr>
            <p:spPr>
              <a:xfrm>
                <a:off x="7293303"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806" name="Shape 8806"/>
              <p:cNvSpPr/>
              <p:nvPr/>
            </p:nvSpPr>
            <p:spPr>
              <a:xfrm>
                <a:off x="7328824"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K</a:t>
                </a:r>
              </a:p>
            </p:txBody>
          </p:sp>
          <p:sp>
            <p:nvSpPr>
              <p:cNvPr id="8807" name="Shape 8807"/>
              <p:cNvSpPr/>
              <p:nvPr/>
            </p:nvSpPr>
            <p:spPr>
              <a:xfrm>
                <a:off x="824792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808" name="Shape 8808"/>
              <p:cNvSpPr/>
              <p:nvPr/>
            </p:nvSpPr>
            <p:spPr>
              <a:xfrm>
                <a:off x="828344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L</a:t>
                </a:r>
              </a:p>
            </p:txBody>
          </p:sp>
          <p:sp>
            <p:nvSpPr>
              <p:cNvPr id="8809" name="Shape 8809"/>
              <p:cNvSpPr/>
              <p:nvPr/>
            </p:nvSpPr>
            <p:spPr>
              <a:xfrm>
                <a:off x="6313278"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810" name="Shape 8810"/>
              <p:cNvSpPr/>
              <p:nvPr/>
            </p:nvSpPr>
            <p:spPr>
              <a:xfrm>
                <a:off x="634880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N</a:t>
                </a:r>
              </a:p>
            </p:txBody>
          </p:sp>
          <p:sp>
            <p:nvSpPr>
              <p:cNvPr id="8811" name="Shape 8811"/>
              <p:cNvSpPr/>
              <p:nvPr/>
            </p:nvSpPr>
            <p:spPr>
              <a:xfrm>
                <a:off x="7278231" y="35802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812" name="Shape 8812"/>
              <p:cNvSpPr/>
              <p:nvPr/>
            </p:nvSpPr>
            <p:spPr>
              <a:xfrm>
                <a:off x="7313752" y="36952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M</a:t>
                </a:r>
              </a:p>
            </p:txBody>
          </p:sp>
          <p:sp>
            <p:nvSpPr>
              <p:cNvPr id="8813" name="Shape 8813"/>
              <p:cNvSpPr/>
              <p:nvPr/>
            </p:nvSpPr>
            <p:spPr>
              <a:xfrm>
                <a:off x="124297" y="3580257"/>
                <a:ext cx="1052230" cy="1137512"/>
              </a:xfrm>
              <a:prstGeom prst="roundRect">
                <a:avLst>
                  <a:gd name="adj" fmla="val 8965"/>
                </a:avLst>
              </a:prstGeom>
              <a:solidFill>
                <a:srgbClr val="ADB3BE"/>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814" name="Shape 8814"/>
              <p:cNvSpPr/>
              <p:nvPr/>
            </p:nvSpPr>
            <p:spPr>
              <a:xfrm>
                <a:off x="31283" y="5216586"/>
                <a:ext cx="1052230" cy="1137513"/>
              </a:xfrm>
              <a:prstGeom prst="roundRect">
                <a:avLst>
                  <a:gd name="adj" fmla="val 8965"/>
                </a:avLst>
              </a:prstGeom>
              <a:solidFill>
                <a:srgbClr val="BEBFC1">
                  <a:alpha val="39084"/>
                </a:srgbClr>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815" name="Shape 8815"/>
              <p:cNvSpPr/>
              <p:nvPr/>
            </p:nvSpPr>
            <p:spPr>
              <a:xfrm>
                <a:off x="383155" y="3888883"/>
                <a:ext cx="509191" cy="469901"/>
              </a:xfrm>
              <a:custGeom>
                <a:avLst/>
                <a:gdLst/>
                <a:ahLst/>
                <a:cxnLst>
                  <a:cxn ang="0">
                    <a:pos x="wd2" y="hd2"/>
                  </a:cxn>
                  <a:cxn ang="5400000">
                    <a:pos x="wd2" y="hd2"/>
                  </a:cxn>
                  <a:cxn ang="10800000">
                    <a:pos x="wd2" y="hd2"/>
                  </a:cxn>
                  <a:cxn ang="16200000">
                    <a:pos x="wd2" y="hd2"/>
                  </a:cxn>
                </a:cxnLst>
                <a:rect l="0" t="0" r="r" b="b"/>
                <a:pathLst>
                  <a:path w="21600" h="21600" extrusionOk="0">
                    <a:moveTo>
                      <a:pt x="10792" y="0"/>
                    </a:moveTo>
                    <a:lnTo>
                      <a:pt x="0" y="12697"/>
                    </a:lnTo>
                    <a:lnTo>
                      <a:pt x="5724" y="12697"/>
                    </a:lnTo>
                    <a:lnTo>
                      <a:pt x="5724" y="19849"/>
                    </a:lnTo>
                    <a:cubicBezTo>
                      <a:pt x="5724" y="20809"/>
                      <a:pt x="6437" y="21600"/>
                      <a:pt x="7323" y="21600"/>
                    </a:cubicBezTo>
                    <a:lnTo>
                      <a:pt x="13923" y="21600"/>
                    </a:lnTo>
                    <a:cubicBezTo>
                      <a:pt x="14809" y="21600"/>
                      <a:pt x="15522" y="20809"/>
                      <a:pt x="15522" y="19849"/>
                    </a:cubicBezTo>
                    <a:lnTo>
                      <a:pt x="15522" y="12697"/>
                    </a:lnTo>
                    <a:lnTo>
                      <a:pt x="21600" y="12697"/>
                    </a:lnTo>
                    <a:lnTo>
                      <a:pt x="10792" y="0"/>
                    </a:ln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816" name="Shape 8816"/>
              <p:cNvSpPr/>
              <p:nvPr/>
            </p:nvSpPr>
            <p:spPr>
              <a:xfrm>
                <a:off x="8286210" y="3580257"/>
                <a:ext cx="1052230" cy="1137512"/>
              </a:xfrm>
              <a:prstGeom prst="roundRect">
                <a:avLst>
                  <a:gd name="adj" fmla="val 8965"/>
                </a:avLst>
              </a:prstGeom>
              <a:solidFill>
                <a:srgbClr val="ADB3BE"/>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817" name="Shape 8817"/>
              <p:cNvSpPr/>
              <p:nvPr/>
            </p:nvSpPr>
            <p:spPr>
              <a:xfrm rot="16200000" flipH="1">
                <a:off x="8578179" y="3819871"/>
                <a:ext cx="440428" cy="618147"/>
              </a:xfrm>
              <a:custGeom>
                <a:avLst/>
                <a:gdLst/>
                <a:ahLst/>
                <a:cxnLst>
                  <a:cxn ang="0">
                    <a:pos x="wd2" y="hd2"/>
                  </a:cxn>
                  <a:cxn ang="5400000">
                    <a:pos x="wd2" y="hd2"/>
                  </a:cxn>
                  <a:cxn ang="10800000">
                    <a:pos x="wd2" y="hd2"/>
                  </a:cxn>
                  <a:cxn ang="16200000">
                    <a:pos x="wd2" y="hd2"/>
                  </a:cxn>
                </a:cxnLst>
                <a:rect l="0" t="0" r="r" b="b"/>
                <a:pathLst>
                  <a:path w="21600" h="21585" extrusionOk="0">
                    <a:moveTo>
                      <a:pt x="11099" y="110"/>
                    </a:moveTo>
                    <a:lnTo>
                      <a:pt x="21600" y="8158"/>
                    </a:lnTo>
                    <a:lnTo>
                      <a:pt x="21527" y="19574"/>
                    </a:lnTo>
                    <a:cubicBezTo>
                      <a:pt x="21373" y="20144"/>
                      <a:pt x="20932" y="20658"/>
                      <a:pt x="20282" y="21027"/>
                    </a:cubicBezTo>
                    <a:cubicBezTo>
                      <a:pt x="19742" y="21333"/>
                      <a:pt x="19085" y="21523"/>
                      <a:pt x="18389" y="21575"/>
                    </a:cubicBezTo>
                    <a:lnTo>
                      <a:pt x="3113" y="21584"/>
                    </a:lnTo>
                    <a:cubicBezTo>
                      <a:pt x="2379" y="21598"/>
                      <a:pt x="1669" y="21431"/>
                      <a:pt x="1099" y="21106"/>
                    </a:cubicBezTo>
                    <a:cubicBezTo>
                      <a:pt x="409" y="20714"/>
                      <a:pt x="8" y="20132"/>
                      <a:pt x="0" y="19517"/>
                    </a:cubicBezTo>
                    <a:lnTo>
                      <a:pt x="270" y="8119"/>
                    </a:lnTo>
                    <a:lnTo>
                      <a:pt x="9799" y="242"/>
                    </a:lnTo>
                    <a:cubicBezTo>
                      <a:pt x="9867" y="103"/>
                      <a:pt x="10167" y="3"/>
                      <a:pt x="10519" y="0"/>
                    </a:cubicBezTo>
                    <a:cubicBezTo>
                      <a:pt x="10745" y="-2"/>
                      <a:pt x="10960" y="39"/>
                      <a:pt x="11099" y="110"/>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8820" name="Group 8820"/>
              <p:cNvGrpSpPr/>
              <p:nvPr/>
            </p:nvGrpSpPr>
            <p:grpSpPr>
              <a:xfrm>
                <a:off x="8777985" y="4010759"/>
                <a:ext cx="236396" cy="243836"/>
                <a:chOff x="0" y="0"/>
                <a:chExt cx="236395" cy="243834"/>
              </a:xfrm>
            </p:grpSpPr>
            <p:sp>
              <p:nvSpPr>
                <p:cNvPr id="8818" name="Shape 8818"/>
                <p:cNvSpPr/>
                <p:nvPr/>
              </p:nvSpPr>
              <p:spPr>
                <a:xfrm rot="18900000">
                  <a:off x="-36260" y="11293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819" name="Shape 8819"/>
                <p:cNvSpPr/>
                <p:nvPr/>
              </p:nvSpPr>
              <p:spPr>
                <a:xfrm rot="2700000">
                  <a:off x="-36260" y="10549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8821" name="Shape 8821"/>
              <p:cNvSpPr/>
              <p:nvPr/>
            </p:nvSpPr>
            <p:spPr>
              <a:xfrm>
                <a:off x="94783" y="5216586"/>
                <a:ext cx="1052230" cy="1137513"/>
              </a:xfrm>
              <a:prstGeom prst="roundRect">
                <a:avLst>
                  <a:gd name="adj" fmla="val 8965"/>
                </a:avLst>
              </a:prstGeom>
              <a:solidFill>
                <a:srgbClr val="ADB3BE"/>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822" name="Shape 8822"/>
              <p:cNvSpPr/>
              <p:nvPr/>
            </p:nvSpPr>
            <p:spPr>
              <a:xfrm>
                <a:off x="80697" y="5442525"/>
                <a:ext cx="1052230" cy="6348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3600">
                    <a:solidFill>
                      <a:srgbClr val="000000"/>
                    </a:solidFill>
                    <a:latin typeface="Helvetica Neue Light"/>
                    <a:ea typeface="Helvetica Neue Light"/>
                    <a:cs typeface="Helvetica Neue Light"/>
                    <a:sym typeface="Helvetica Neue Light"/>
                  </a:defRPr>
                </a:lvl1pPr>
              </a:lstStyle>
              <a:p>
                <a:pPr lvl="0">
                  <a:defRPr sz="1800"/>
                </a:pPr>
                <a:r>
                  <a:rPr sz="3600"/>
                  <a:t>123</a:t>
                </a:r>
              </a:p>
            </p:txBody>
          </p:sp>
          <p:sp>
            <p:nvSpPr>
              <p:cNvPr id="8823" name="Shape 8823"/>
              <p:cNvSpPr/>
              <p:nvPr/>
            </p:nvSpPr>
            <p:spPr>
              <a:xfrm>
                <a:off x="1323707" y="5216586"/>
                <a:ext cx="1052231" cy="1137513"/>
              </a:xfrm>
              <a:prstGeom prst="roundRect">
                <a:avLst>
                  <a:gd name="adj" fmla="val 8965"/>
                </a:avLst>
              </a:prstGeom>
              <a:solidFill>
                <a:srgbClr val="ADB3BE"/>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8830" name="Group 8830"/>
              <p:cNvGrpSpPr/>
              <p:nvPr/>
            </p:nvGrpSpPr>
            <p:grpSpPr>
              <a:xfrm>
                <a:off x="1569951" y="5474436"/>
                <a:ext cx="595163" cy="595163"/>
                <a:chOff x="0" y="0"/>
                <a:chExt cx="595162" cy="595162"/>
              </a:xfrm>
            </p:grpSpPr>
            <p:sp>
              <p:nvSpPr>
                <p:cNvPr id="8824" name="Shape 8824"/>
                <p:cNvSpPr/>
                <p:nvPr/>
              </p:nvSpPr>
              <p:spPr>
                <a:xfrm>
                  <a:off x="8565" y="12270"/>
                  <a:ext cx="578032" cy="578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825" name="Shape 8825"/>
                <p:cNvSpPr/>
                <p:nvPr/>
              </p:nvSpPr>
              <p:spPr>
                <a:xfrm>
                  <a:off x="144296" y="12770"/>
                  <a:ext cx="306570" cy="577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826" name="Shape 8826"/>
                <p:cNvSpPr/>
                <p:nvPr/>
              </p:nvSpPr>
              <p:spPr>
                <a:xfrm>
                  <a:off x="84692" y="22935"/>
                  <a:ext cx="427221" cy="169147"/>
                </a:xfrm>
                <a:custGeom>
                  <a:avLst/>
                  <a:gdLst/>
                  <a:ahLst/>
                  <a:cxnLst>
                    <a:cxn ang="0">
                      <a:pos x="wd2" y="hd2"/>
                    </a:cxn>
                    <a:cxn ang="5400000">
                      <a:pos x="wd2" y="hd2"/>
                    </a:cxn>
                    <a:cxn ang="10800000">
                      <a:pos x="wd2" y="hd2"/>
                    </a:cxn>
                    <a:cxn ang="16200000">
                      <a:pos x="wd2" y="hd2"/>
                    </a:cxn>
                  </a:cxnLst>
                  <a:rect l="0" t="0" r="r" b="b"/>
                  <a:pathLst>
                    <a:path w="21600" h="19678" extrusionOk="0">
                      <a:moveTo>
                        <a:pt x="18139" y="3241"/>
                      </a:moveTo>
                      <a:cubicBezTo>
                        <a:pt x="19644" y="4991"/>
                        <a:pt x="20764" y="7834"/>
                        <a:pt x="21600" y="11014"/>
                      </a:cubicBezTo>
                      <a:cubicBezTo>
                        <a:pt x="18587" y="16630"/>
                        <a:pt x="14707" y="19712"/>
                        <a:pt x="10694" y="19678"/>
                      </a:cubicBezTo>
                      <a:cubicBezTo>
                        <a:pt x="6762" y="19644"/>
                        <a:pt x="2967" y="16618"/>
                        <a:pt x="0" y="11151"/>
                      </a:cubicBezTo>
                      <a:cubicBezTo>
                        <a:pt x="939" y="8667"/>
                        <a:pt x="1979" y="6397"/>
                        <a:pt x="3278" y="4799"/>
                      </a:cubicBezTo>
                      <a:cubicBezTo>
                        <a:pt x="7665" y="-602"/>
                        <a:pt x="13726" y="-1888"/>
                        <a:pt x="18139" y="3241"/>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827" name="Shape 8827"/>
                <p:cNvSpPr/>
                <p:nvPr/>
              </p:nvSpPr>
              <p:spPr>
                <a:xfrm rot="10800000" flipH="1">
                  <a:off x="87349" y="415781"/>
                  <a:ext cx="415426" cy="169137"/>
                </a:xfrm>
                <a:custGeom>
                  <a:avLst/>
                  <a:gdLst/>
                  <a:ahLst/>
                  <a:cxnLst>
                    <a:cxn ang="0">
                      <a:pos x="wd2" y="hd2"/>
                    </a:cxn>
                    <a:cxn ang="5400000">
                      <a:pos x="wd2" y="hd2"/>
                    </a:cxn>
                    <a:cxn ang="10800000">
                      <a:pos x="wd2" y="hd2"/>
                    </a:cxn>
                    <a:cxn ang="16200000">
                      <a:pos x="wd2" y="hd2"/>
                    </a:cxn>
                  </a:cxnLst>
                  <a:rect l="0" t="0" r="r" b="b"/>
                  <a:pathLst>
                    <a:path w="21600" h="20020" extrusionOk="0">
                      <a:moveTo>
                        <a:pt x="18328" y="3680"/>
                      </a:moveTo>
                      <a:cubicBezTo>
                        <a:pt x="19653" y="5206"/>
                        <a:pt x="20710" y="7513"/>
                        <a:pt x="21600" y="10087"/>
                      </a:cubicBezTo>
                      <a:cubicBezTo>
                        <a:pt x="18780" y="16355"/>
                        <a:pt x="14911" y="19944"/>
                        <a:pt x="10860" y="20018"/>
                      </a:cubicBezTo>
                      <a:cubicBezTo>
                        <a:pt x="6785" y="20093"/>
                        <a:pt x="2870" y="16603"/>
                        <a:pt x="0" y="10373"/>
                      </a:cubicBezTo>
                      <a:cubicBezTo>
                        <a:pt x="926" y="7937"/>
                        <a:pt x="1969" y="5741"/>
                        <a:pt x="3250" y="4218"/>
                      </a:cubicBezTo>
                      <a:cubicBezTo>
                        <a:pt x="7726" y="-1105"/>
                        <a:pt x="13822" y="-1507"/>
                        <a:pt x="18328" y="368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828" name="Shape 8828"/>
                <p:cNvSpPr/>
                <p:nvPr/>
              </p:nvSpPr>
              <p:spPr>
                <a:xfrm>
                  <a:off x="283299" y="0"/>
                  <a:ext cx="28564" cy="595163"/>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829" name="Shape 8829"/>
                <p:cNvSpPr/>
                <p:nvPr/>
              </p:nvSpPr>
              <p:spPr>
                <a:xfrm rot="16200000">
                  <a:off x="283299" y="6349"/>
                  <a:ext cx="28564" cy="595164"/>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8831" name="Shape 8831"/>
              <p:cNvSpPr/>
              <p:nvPr/>
            </p:nvSpPr>
            <p:spPr>
              <a:xfrm>
                <a:off x="2530324" y="5216586"/>
                <a:ext cx="2281380" cy="1137513"/>
              </a:xfrm>
              <a:prstGeom prst="roundRect">
                <a:avLst>
                  <a:gd name="adj" fmla="val 829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832" name="Shape 8832"/>
              <p:cNvSpPr/>
              <p:nvPr/>
            </p:nvSpPr>
            <p:spPr>
              <a:xfrm>
                <a:off x="3001880" y="5474044"/>
                <a:ext cx="1338267" cy="6225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600">
                    <a:solidFill>
                      <a:srgbClr val="000000"/>
                    </a:solidFill>
                    <a:latin typeface="+mn-lt"/>
                    <a:ea typeface="+mn-ea"/>
                    <a:cs typeface="+mn-cs"/>
                    <a:sym typeface="Helvetica Neue"/>
                  </a:defRPr>
                </a:lvl1pPr>
              </a:lstStyle>
              <a:p>
                <a:pPr lvl="0">
                  <a:defRPr sz="1800"/>
                </a:pPr>
                <a:r>
                  <a:rPr sz="3600"/>
                  <a:t>space</a:t>
                </a:r>
              </a:p>
            </p:txBody>
          </p:sp>
        </p:grpSp>
        <p:sp>
          <p:nvSpPr>
            <p:cNvPr id="8834" name="Shape 8834"/>
            <p:cNvSpPr/>
            <p:nvPr/>
          </p:nvSpPr>
          <p:spPr>
            <a:xfrm>
              <a:off x="7148341" y="5242474"/>
              <a:ext cx="2269740" cy="1137513"/>
            </a:xfrm>
            <a:prstGeom prst="roundRect">
              <a:avLst>
                <a:gd name="adj" fmla="val 8293"/>
              </a:avLst>
            </a:prstGeom>
            <a:solidFill>
              <a:srgbClr val="ADB3BE"/>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835" name="Shape 8835"/>
            <p:cNvSpPr/>
            <p:nvPr/>
          </p:nvSpPr>
          <p:spPr>
            <a:xfrm>
              <a:off x="7656369" y="5493813"/>
              <a:ext cx="1253684" cy="6348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600">
                  <a:solidFill>
                    <a:srgbClr val="000000"/>
                  </a:solidFill>
                  <a:latin typeface="Helvetica Neue Light"/>
                  <a:ea typeface="Helvetica Neue Light"/>
                  <a:cs typeface="Helvetica Neue Light"/>
                  <a:sym typeface="Helvetica Neue Light"/>
                </a:defRPr>
              </a:lvl1pPr>
            </a:lstStyle>
            <a:p>
              <a:pPr lvl="0">
                <a:defRPr sz="1800"/>
              </a:pPr>
              <a:r>
                <a:rPr sz="3600"/>
                <a:t>return</a:t>
              </a:r>
            </a:p>
          </p:txBody>
        </p:sp>
      </p:grpSp>
      <p:sp>
        <p:nvSpPr>
          <p:cNvPr id="8837" name="Shape 8837"/>
          <p:cNvSpPr/>
          <p:nvPr/>
        </p:nvSpPr>
        <p:spPr>
          <a:xfrm>
            <a:off x="3289665" y="532243"/>
            <a:ext cx="2920270"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5">
                <a:solidFill>
                  <a:srgbClr val="3F98DB"/>
                </a:solidFill>
                <a:latin typeface="Open Sans"/>
                <a:ea typeface="Open Sans"/>
                <a:cs typeface="Open Sans"/>
                <a:sym typeface="Open Sans"/>
              </a:defRPr>
            </a:lvl1pPr>
          </a:lstStyle>
          <a:p>
            <a:pPr lvl="0">
              <a:defRPr sz="1800" b="0" spc="0">
                <a:solidFill>
                  <a:srgbClr val="000000"/>
                </a:solidFill>
              </a:defRPr>
            </a:pPr>
            <a:r>
              <a:rPr sz="3600" b="1" spc="35">
                <a:solidFill>
                  <a:srgbClr val="3F98DB"/>
                </a:solidFill>
              </a:rPr>
              <a:t>Share Photo</a:t>
            </a:r>
          </a:p>
        </p:txBody>
      </p:sp>
      <p:sp>
        <p:nvSpPr>
          <p:cNvPr id="8838" name="Shape 8838"/>
          <p:cNvSpPr/>
          <p:nvPr/>
        </p:nvSpPr>
        <p:spPr>
          <a:xfrm flipH="1" flipV="1">
            <a:off x="1236232" y="2396410"/>
            <a:ext cx="16326" cy="611103"/>
          </a:xfrm>
          <a:prstGeom prst="line">
            <a:avLst/>
          </a:prstGeom>
          <a:ln w="50800">
            <a:solidFill>
              <a:srgbClr val="D1DCFD"/>
            </a:solidFill>
            <a:miter lim="400000"/>
          </a:ln>
        </p:spPr>
        <p:txBody>
          <a:bodyPr lIns="0" tIns="0" rIns="0" bIns="0" anchor="ctr"/>
          <a:lstStyle/>
          <a:p>
            <a:pPr lvl="0" algn="l" defTabSz="1026914">
              <a:lnSpc>
                <a:spcPct val="120000"/>
              </a:lnSpc>
              <a:defRPr sz="3600">
                <a:solidFill>
                  <a:srgbClr val="2EADFA"/>
                </a:solidFill>
                <a:latin typeface="+mn-lt"/>
                <a:ea typeface="+mn-ea"/>
                <a:cs typeface="+mn-cs"/>
                <a:sym typeface="Helvetica Neue"/>
              </a:defRPr>
            </a:pPr>
            <a:endParaRPr/>
          </a:p>
        </p:txBody>
      </p:sp>
      <p:sp>
        <p:nvSpPr>
          <p:cNvPr id="8839" name="Shape 8839"/>
          <p:cNvSpPr/>
          <p:nvPr/>
        </p:nvSpPr>
        <p:spPr>
          <a:xfrm>
            <a:off x="8306992" y="2626568"/>
            <a:ext cx="150787" cy="1507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3F98DB"/>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840" name="Shape 8840"/>
          <p:cNvSpPr/>
          <p:nvPr/>
        </p:nvSpPr>
        <p:spPr>
          <a:xfrm>
            <a:off x="8599496" y="2626568"/>
            <a:ext cx="150787" cy="1507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3F98DB"/>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841" name="Shape 8841"/>
          <p:cNvSpPr/>
          <p:nvPr/>
        </p:nvSpPr>
        <p:spPr>
          <a:xfrm>
            <a:off x="8892000" y="2626568"/>
            <a:ext cx="150787" cy="1507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3F98DB"/>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842" name="Shape 8842"/>
          <p:cNvSpPr/>
          <p:nvPr/>
        </p:nvSpPr>
        <p:spPr>
          <a:xfrm>
            <a:off x="7978167" y="9547193"/>
            <a:ext cx="1393445" cy="66470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3700" spc="0">
                <a:solidFill>
                  <a:srgbClr val="A6AAA9"/>
                </a:solidFill>
                <a:latin typeface="+mn-lt"/>
                <a:ea typeface="+mn-ea"/>
                <a:cs typeface="+mn-cs"/>
                <a:sym typeface="Helvetica Neue"/>
              </a:defRPr>
            </a:lvl1pPr>
          </a:lstStyle>
          <a:p>
            <a:pPr lvl="0">
              <a:defRPr sz="1800" spc="0">
                <a:solidFill>
                  <a:srgbClr val="000000"/>
                </a:solidFill>
              </a:defRPr>
            </a:pPr>
            <a:r>
              <a:rPr sz="3700" spc="0">
                <a:solidFill>
                  <a:srgbClr val="A6AAA9"/>
                </a:solidFill>
              </a:rPr>
              <a:t>SEND</a:t>
            </a:r>
          </a:p>
        </p:txBody>
      </p:sp>
      <p:sp>
        <p:nvSpPr>
          <p:cNvPr id="8843" name="Shape 8843"/>
          <p:cNvSpPr/>
          <p:nvPr/>
        </p:nvSpPr>
        <p:spPr>
          <a:xfrm>
            <a:off x="220619" y="5854653"/>
            <a:ext cx="7541614" cy="4504178"/>
          </a:xfrm>
          <a:prstGeom prst="roundRect">
            <a:avLst>
              <a:gd name="adj" fmla="val 2538"/>
            </a:avLst>
          </a:prstGeom>
          <a:solidFill>
            <a:srgbClr val="FFFFFF"/>
          </a:solidFill>
          <a:ln w="25400">
            <a:solidFill>
              <a:srgbClr val="E5E5E5"/>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844" name="Shape 8844"/>
          <p:cNvSpPr/>
          <p:nvPr/>
        </p:nvSpPr>
        <p:spPr>
          <a:xfrm>
            <a:off x="428739" y="6005182"/>
            <a:ext cx="4100539" cy="66470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3700" spc="0">
                <a:solidFill>
                  <a:srgbClr val="A6AAA9"/>
                </a:solidFill>
                <a:latin typeface="+mn-lt"/>
                <a:ea typeface="+mn-ea"/>
                <a:cs typeface="+mn-cs"/>
                <a:sym typeface="Helvetica Neue"/>
              </a:defRPr>
            </a:lvl1pPr>
          </a:lstStyle>
          <a:p>
            <a:pPr lvl="0">
              <a:defRPr sz="1800" spc="0">
                <a:solidFill>
                  <a:srgbClr val="000000"/>
                </a:solidFill>
              </a:defRPr>
            </a:pPr>
            <a:r>
              <a:rPr sz="3700" spc="0">
                <a:solidFill>
                  <a:srgbClr val="A6AAA9"/>
                </a:solidFill>
              </a:rPr>
              <a:t>Write a message…</a:t>
            </a:r>
          </a:p>
        </p:txBody>
      </p:sp>
      <p:sp>
        <p:nvSpPr>
          <p:cNvPr id="8845" name="Shape 8845"/>
          <p:cNvSpPr/>
          <p:nvPr/>
        </p:nvSpPr>
        <p:spPr>
          <a:xfrm>
            <a:off x="4937675" y="15723069"/>
            <a:ext cx="987946" cy="1137513"/>
          </a:xfrm>
          <a:prstGeom prst="roundRect">
            <a:avLst>
              <a:gd name="adj" fmla="val 9549"/>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846" name="Shape 8846"/>
          <p:cNvSpPr/>
          <p:nvPr/>
        </p:nvSpPr>
        <p:spPr>
          <a:xfrm>
            <a:off x="6052513" y="15723069"/>
            <a:ext cx="987947" cy="1137513"/>
          </a:xfrm>
          <a:prstGeom prst="roundRect">
            <a:avLst>
              <a:gd name="adj" fmla="val 9549"/>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847" name="Shape 8847"/>
          <p:cNvSpPr/>
          <p:nvPr/>
        </p:nvSpPr>
        <p:spPr>
          <a:xfrm>
            <a:off x="5073554" y="15838023"/>
            <a:ext cx="716188" cy="90760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a:t>
            </a:r>
          </a:p>
        </p:txBody>
      </p:sp>
      <p:sp>
        <p:nvSpPr>
          <p:cNvPr id="8848" name="Shape 8848"/>
          <p:cNvSpPr/>
          <p:nvPr/>
        </p:nvSpPr>
        <p:spPr>
          <a:xfrm>
            <a:off x="6188393" y="15838023"/>
            <a:ext cx="716188" cy="90760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a:t>
            </a:r>
          </a:p>
        </p:txBody>
      </p:sp>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8" name="Shape 628"/>
          <p:cNvSpPr/>
          <p:nvPr/>
        </p:nvSpPr>
        <p:spPr>
          <a:xfrm>
            <a:off x="-18489" y="-6703"/>
            <a:ext cx="9652482" cy="609813"/>
          </a:xfrm>
          <a:prstGeom prst="rect">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631" name="Group 631"/>
          <p:cNvGrpSpPr/>
          <p:nvPr/>
        </p:nvGrpSpPr>
        <p:grpSpPr>
          <a:xfrm>
            <a:off x="328573" y="1052862"/>
            <a:ext cx="594390" cy="402955"/>
            <a:chOff x="0" y="0"/>
            <a:chExt cx="594388" cy="402953"/>
          </a:xfrm>
        </p:grpSpPr>
        <p:sp>
          <p:nvSpPr>
            <p:cNvPr id="629" name="Shape 629"/>
            <p:cNvSpPr/>
            <p:nvPr/>
          </p:nvSpPr>
          <p:spPr>
            <a:xfrm>
              <a:off x="20313" y="194899"/>
              <a:ext cx="574076" cy="1"/>
            </a:xfrm>
            <a:prstGeom prst="line">
              <a:avLst/>
            </a:prstGeom>
            <a:noFill/>
            <a:ln w="38100"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630" name="Shape 630"/>
            <p:cNvSpPr/>
            <p:nvPr/>
          </p:nvSpPr>
          <p:spPr>
            <a:xfrm rot="16200000">
              <a:off x="-99102" y="99101"/>
              <a:ext cx="402955" cy="204752"/>
            </a:xfrm>
            <a:custGeom>
              <a:avLst/>
              <a:gdLst/>
              <a:ahLst/>
              <a:cxnLst>
                <a:cxn ang="0">
                  <a:pos x="wd2" y="hd2"/>
                </a:cxn>
                <a:cxn ang="5400000">
                  <a:pos x="wd2" y="hd2"/>
                </a:cxn>
                <a:cxn ang="10800000">
                  <a:pos x="wd2" y="hd2"/>
                </a:cxn>
                <a:cxn ang="16200000">
                  <a:pos x="wd2" y="hd2"/>
                </a:cxn>
              </a:cxnLst>
              <a:rect l="0" t="0" r="r" b="b"/>
              <a:pathLst>
                <a:path w="21600" h="21600" extrusionOk="0">
                  <a:moveTo>
                    <a:pt x="0" y="21067"/>
                  </a:moveTo>
                  <a:lnTo>
                    <a:pt x="10893" y="0"/>
                  </a:lnTo>
                  <a:lnTo>
                    <a:pt x="21600" y="21600"/>
                  </a:lnTo>
                </a:path>
              </a:pathLst>
            </a:custGeom>
            <a:noFill/>
            <a:ln w="38100"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632" name="Shape 632"/>
          <p:cNvSpPr/>
          <p:nvPr/>
        </p:nvSpPr>
        <p:spPr>
          <a:xfrm>
            <a:off x="1467329" y="898540"/>
            <a:ext cx="6680847"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107">
                <a:solidFill>
                  <a:srgbClr val="000000"/>
                </a:solidFill>
                <a:latin typeface="Open Sans"/>
                <a:ea typeface="Open Sans"/>
                <a:cs typeface="Open Sans"/>
                <a:sym typeface="Open Sans"/>
              </a:defRPr>
            </a:lvl1pPr>
          </a:lstStyle>
          <a:p>
            <a:pPr lvl="0">
              <a:defRPr sz="1800" b="0" spc="0"/>
            </a:pPr>
            <a:r>
              <a:rPr sz="3600" b="1" spc="107"/>
              <a:t>ARIA CLASSIC PIECES GOWN</a:t>
            </a:r>
          </a:p>
        </p:txBody>
      </p:sp>
      <p:sp>
        <p:nvSpPr>
          <p:cNvPr id="633" name="Shape 633"/>
          <p:cNvSpPr/>
          <p:nvPr/>
        </p:nvSpPr>
        <p:spPr>
          <a:xfrm>
            <a:off x="8532714" y="988067"/>
            <a:ext cx="637445" cy="532545"/>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2"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8"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7" y="12516"/>
                </a:cubicBezTo>
                <a:cubicBezTo>
                  <a:pt x="2276" y="12347"/>
                  <a:pt x="2053" y="12040"/>
                  <a:pt x="1748" y="11595"/>
                </a:cubicBezTo>
                <a:cubicBezTo>
                  <a:pt x="1442" y="11149"/>
                  <a:pt x="1169" y="10693"/>
                  <a:pt x="928" y="10224"/>
                </a:cubicBezTo>
                <a:cubicBezTo>
                  <a:pt x="687" y="9755"/>
                  <a:pt x="472" y="9188"/>
                  <a:pt x="284" y="8522"/>
                </a:cubicBezTo>
                <a:cubicBezTo>
                  <a:pt x="95" y="7856"/>
                  <a:pt x="0" y="7210"/>
                  <a:pt x="0" y="6581"/>
                </a:cubicBezTo>
                <a:close/>
              </a:path>
            </a:pathLst>
          </a:custGeom>
          <a:solidFill>
            <a:srgbClr val="CC3165"/>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634" name="Shape 634"/>
          <p:cNvSpPr/>
          <p:nvPr/>
        </p:nvSpPr>
        <p:spPr>
          <a:xfrm>
            <a:off x="-9233" y="1905569"/>
            <a:ext cx="9633970" cy="6167751"/>
          </a:xfrm>
          <a:prstGeom prst="rect">
            <a:avLst/>
          </a:prstGeom>
          <a:solidFill>
            <a:srgbClr val="E9E9E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635" name="BEAUTY_11.jpg"/>
          <p:cNvPicPr/>
          <p:nvPr/>
        </p:nvPicPr>
        <p:blipFill>
          <a:blip r:embed="rId2">
            <a:alphaModFix amt="24867"/>
            <a:extLst/>
          </a:blip>
          <a:srcRect b="6857"/>
          <a:stretch>
            <a:fillRect/>
          </a:stretch>
        </p:blipFill>
        <p:spPr>
          <a:xfrm>
            <a:off x="-23010" y="2322702"/>
            <a:ext cx="9610582" cy="5749351"/>
          </a:xfrm>
          <a:prstGeom prst="rect">
            <a:avLst/>
          </a:prstGeom>
          <a:ln w="12700">
            <a:miter lim="400000"/>
          </a:ln>
        </p:spPr>
      </p:pic>
      <p:sp>
        <p:nvSpPr>
          <p:cNvPr id="636" name="Shape 636"/>
          <p:cNvSpPr/>
          <p:nvPr/>
        </p:nvSpPr>
        <p:spPr>
          <a:xfrm>
            <a:off x="794746" y="3470213"/>
            <a:ext cx="179183" cy="1791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alpha val="39928"/>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37" name="Shape 637"/>
          <p:cNvSpPr/>
          <p:nvPr/>
        </p:nvSpPr>
        <p:spPr>
          <a:xfrm>
            <a:off x="314686" y="3470213"/>
            <a:ext cx="179183" cy="1791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38" name="Shape 638"/>
          <p:cNvSpPr/>
          <p:nvPr/>
        </p:nvSpPr>
        <p:spPr>
          <a:xfrm>
            <a:off x="1274806" y="3470213"/>
            <a:ext cx="179183" cy="1791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alpha val="40209"/>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39" name="Shape 639"/>
          <p:cNvSpPr/>
          <p:nvPr/>
        </p:nvSpPr>
        <p:spPr>
          <a:xfrm>
            <a:off x="3611482" y="3285731"/>
            <a:ext cx="2260744" cy="54814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419">
                <a:solidFill>
                  <a:srgbClr val="000000"/>
                </a:solidFill>
                <a:latin typeface="Helvetica Neue Medium"/>
                <a:ea typeface="Helvetica Neue Medium"/>
                <a:cs typeface="Helvetica Neue Medium"/>
                <a:sym typeface="Helvetica Neue Medium"/>
              </a:defRPr>
            </a:lvl1pPr>
          </a:lstStyle>
          <a:p>
            <a:pPr lvl="0">
              <a:defRPr sz="1800" spc="0"/>
            </a:pPr>
            <a:r>
              <a:rPr sz="3000" spc="419"/>
              <a:t>PEACHES</a:t>
            </a:r>
          </a:p>
        </p:txBody>
      </p:sp>
      <p:sp>
        <p:nvSpPr>
          <p:cNvPr id="640" name="Shape 640"/>
          <p:cNvSpPr/>
          <p:nvPr/>
        </p:nvSpPr>
        <p:spPr>
          <a:xfrm>
            <a:off x="2170769" y="4196143"/>
            <a:ext cx="5142171"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128">
                <a:solidFill>
                  <a:srgbClr val="000000"/>
                </a:solidFill>
                <a:latin typeface="+mn-lt"/>
                <a:ea typeface="+mn-ea"/>
                <a:cs typeface="+mn-cs"/>
                <a:sym typeface="Helvetica Neue"/>
              </a:defRPr>
            </a:lvl1pPr>
          </a:lstStyle>
          <a:p>
            <a:pPr lvl="0">
              <a:defRPr sz="1800" spc="0"/>
            </a:pPr>
            <a:r>
              <a:rPr sz="3200" spc="128"/>
              <a:t>Aria Classic Pieces Gown</a:t>
            </a:r>
          </a:p>
        </p:txBody>
      </p:sp>
      <p:sp>
        <p:nvSpPr>
          <p:cNvPr id="641" name="Shape 641"/>
          <p:cNvSpPr/>
          <p:nvPr/>
        </p:nvSpPr>
        <p:spPr>
          <a:xfrm>
            <a:off x="3563098" y="5206506"/>
            <a:ext cx="406038" cy="3770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D73777"/>
          </a:solidFill>
          <a:ln w="12700">
            <a:miter lim="400000"/>
          </a:ln>
        </p:spPr>
        <p:txBody>
          <a:bodyPr lIns="0" tIns="0" rIns="0" bIns="0" anchor="ctr"/>
          <a:lstStyle/>
          <a:p>
            <a:pPr lvl="0"/>
            <a:endParaRPr/>
          </a:p>
        </p:txBody>
      </p:sp>
      <p:grpSp>
        <p:nvGrpSpPr>
          <p:cNvPr id="644" name="Group 644"/>
          <p:cNvGrpSpPr/>
          <p:nvPr/>
        </p:nvGrpSpPr>
        <p:grpSpPr>
          <a:xfrm>
            <a:off x="5539747" y="5209792"/>
            <a:ext cx="411037" cy="395716"/>
            <a:chOff x="0" y="0"/>
            <a:chExt cx="411036" cy="395715"/>
          </a:xfrm>
        </p:grpSpPr>
        <p:sp>
          <p:nvSpPr>
            <p:cNvPr id="642" name="Shape 642"/>
            <p:cNvSpPr/>
            <p:nvPr/>
          </p:nvSpPr>
          <p:spPr>
            <a:xfrm>
              <a:off x="50799" y="36108"/>
              <a:ext cx="360238" cy="330245"/>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noFill/>
            <a:ln w="25400" cap="flat">
              <a:solidFill>
                <a:srgbClr val="D73777"/>
              </a:solidFill>
              <a:prstDash val="solid"/>
              <a:miter lim="400000"/>
            </a:ln>
            <a:effectLst/>
          </p:spPr>
          <p:txBody>
            <a:bodyPr wrap="square" lIns="0" tIns="0" rIns="0" bIns="0" numCol="1" anchor="ctr">
              <a:noAutofit/>
            </a:bodyPr>
            <a:lstStyle/>
            <a:p>
              <a:pPr lvl="0"/>
              <a:endParaRPr/>
            </a:p>
          </p:txBody>
        </p:sp>
        <p:sp>
          <p:nvSpPr>
            <p:cNvPr id="643" name="Shape 643"/>
            <p:cNvSpPr/>
            <p:nvPr/>
          </p:nvSpPr>
          <p:spPr>
            <a:xfrm>
              <a:off x="0" y="0"/>
              <a:ext cx="235767" cy="3957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718" y="7505"/>
                  </a:lnTo>
                  <a:lnTo>
                    <a:pt x="0" y="7693"/>
                  </a:lnTo>
                  <a:lnTo>
                    <a:pt x="13310" y="13073"/>
                  </a:lnTo>
                  <a:lnTo>
                    <a:pt x="8474" y="21600"/>
                  </a:lnTo>
                  <a:lnTo>
                    <a:pt x="21600" y="16731"/>
                  </a:lnTo>
                  <a:lnTo>
                    <a:pt x="21600" y="0"/>
                  </a:lnTo>
                  <a:close/>
                </a:path>
              </a:pathLst>
            </a:custGeom>
            <a:solidFill>
              <a:srgbClr val="D73777"/>
            </a:solidFill>
            <a:ln w="12700" cap="flat">
              <a:noFill/>
              <a:miter lim="400000"/>
            </a:ln>
            <a:effectLst/>
          </p:spPr>
          <p:txBody>
            <a:bodyPr wrap="square" lIns="0" tIns="0" rIns="0" bIns="0" numCol="1" anchor="ctr">
              <a:noAutofit/>
            </a:bodyPr>
            <a:lstStyle/>
            <a:p>
              <a:pPr lvl="0"/>
              <a:endParaRPr/>
            </a:p>
          </p:txBody>
        </p:sp>
      </p:grpSp>
      <p:sp>
        <p:nvSpPr>
          <p:cNvPr id="645" name="Shape 645"/>
          <p:cNvSpPr/>
          <p:nvPr/>
        </p:nvSpPr>
        <p:spPr>
          <a:xfrm>
            <a:off x="4059581" y="5206506"/>
            <a:ext cx="406038" cy="3770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D73777"/>
          </a:solidFill>
          <a:ln w="12700">
            <a:miter lim="400000"/>
          </a:ln>
        </p:spPr>
        <p:txBody>
          <a:bodyPr lIns="0" tIns="0" rIns="0" bIns="0" anchor="ctr"/>
          <a:lstStyle/>
          <a:p>
            <a:pPr lvl="0"/>
            <a:endParaRPr/>
          </a:p>
        </p:txBody>
      </p:sp>
      <p:sp>
        <p:nvSpPr>
          <p:cNvPr id="646" name="Shape 646"/>
          <p:cNvSpPr/>
          <p:nvPr/>
        </p:nvSpPr>
        <p:spPr>
          <a:xfrm>
            <a:off x="4559481" y="5206506"/>
            <a:ext cx="406038" cy="3770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D73777"/>
          </a:solidFill>
          <a:ln w="12700">
            <a:miter lim="400000"/>
          </a:ln>
        </p:spPr>
        <p:txBody>
          <a:bodyPr lIns="0" tIns="0" rIns="0" bIns="0" anchor="ctr"/>
          <a:lstStyle/>
          <a:p>
            <a:pPr lvl="0"/>
            <a:endParaRPr/>
          </a:p>
        </p:txBody>
      </p:sp>
      <p:sp>
        <p:nvSpPr>
          <p:cNvPr id="647" name="Shape 647"/>
          <p:cNvSpPr/>
          <p:nvPr/>
        </p:nvSpPr>
        <p:spPr>
          <a:xfrm>
            <a:off x="5055964" y="5206506"/>
            <a:ext cx="406038" cy="3770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D73777"/>
          </a:solidFill>
          <a:ln w="12700">
            <a:miter lim="400000"/>
          </a:ln>
        </p:spPr>
        <p:txBody>
          <a:bodyPr lIns="0" tIns="0" rIns="0" bIns="0" anchor="ctr"/>
          <a:lstStyle/>
          <a:p>
            <a:pPr lvl="0"/>
            <a:endParaRPr/>
          </a:p>
        </p:txBody>
      </p:sp>
      <p:sp>
        <p:nvSpPr>
          <p:cNvPr id="648" name="Shape 648"/>
          <p:cNvSpPr/>
          <p:nvPr/>
        </p:nvSpPr>
        <p:spPr>
          <a:xfrm>
            <a:off x="6194916" y="5126382"/>
            <a:ext cx="613808"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52">
                <a:solidFill>
                  <a:srgbClr val="393939"/>
                </a:solidFill>
                <a:latin typeface="+mn-lt"/>
                <a:ea typeface="+mn-ea"/>
                <a:cs typeface="+mn-cs"/>
                <a:sym typeface="Helvetica Neue"/>
              </a:defRPr>
            </a:lvl1pPr>
          </a:lstStyle>
          <a:p>
            <a:pPr lvl="0">
              <a:defRPr sz="1800" spc="0">
                <a:solidFill>
                  <a:srgbClr val="000000"/>
                </a:solidFill>
              </a:defRPr>
            </a:pPr>
            <a:r>
              <a:rPr sz="2600" spc="-52">
                <a:solidFill>
                  <a:srgbClr val="393939"/>
                </a:solidFill>
              </a:rPr>
              <a:t>(15)</a:t>
            </a:r>
          </a:p>
        </p:txBody>
      </p:sp>
      <p:pic>
        <p:nvPicPr>
          <p:cNvPr id="649" name="BEAUTY_01.jpg"/>
          <p:cNvPicPr/>
          <p:nvPr/>
        </p:nvPicPr>
        <p:blipFill>
          <a:blip r:embed="rId3">
            <a:extLst/>
          </a:blip>
          <a:srcRect l="35355"/>
          <a:stretch>
            <a:fillRect/>
          </a:stretch>
        </p:blipFill>
        <p:spPr>
          <a:xfrm>
            <a:off x="-1465" y="6066972"/>
            <a:ext cx="1856395" cy="1914684"/>
          </a:xfrm>
          <a:prstGeom prst="rect">
            <a:avLst/>
          </a:prstGeom>
          <a:ln w="12700">
            <a:miter lim="400000"/>
          </a:ln>
        </p:spPr>
      </p:pic>
      <p:pic>
        <p:nvPicPr>
          <p:cNvPr id="650" name="BEAUTY_07.jpg"/>
          <p:cNvPicPr/>
          <p:nvPr/>
        </p:nvPicPr>
        <p:blipFill>
          <a:blip r:embed="rId4">
            <a:extLst/>
          </a:blip>
          <a:srcRect l="6496" t="25415" r="21920" b="25415"/>
          <a:stretch>
            <a:fillRect/>
          </a:stretch>
        </p:blipFill>
        <p:spPr>
          <a:xfrm>
            <a:off x="1905057" y="6059629"/>
            <a:ext cx="1860504" cy="1929369"/>
          </a:xfrm>
          <a:prstGeom prst="rect">
            <a:avLst/>
          </a:prstGeom>
          <a:ln w="12700">
            <a:miter lim="400000"/>
          </a:ln>
        </p:spPr>
      </p:pic>
      <p:pic>
        <p:nvPicPr>
          <p:cNvPr id="651" name="BEAUTY_10.jpg"/>
          <p:cNvPicPr/>
          <p:nvPr/>
        </p:nvPicPr>
        <p:blipFill>
          <a:blip r:embed="rId5">
            <a:extLst/>
          </a:blip>
          <a:srcRect l="2684" t="48794" r="31780" b="5893"/>
          <a:stretch>
            <a:fillRect/>
          </a:stretch>
        </p:blipFill>
        <p:spPr>
          <a:xfrm>
            <a:off x="3811579" y="6059629"/>
            <a:ext cx="1860504" cy="1929369"/>
          </a:xfrm>
          <a:prstGeom prst="rect">
            <a:avLst/>
          </a:prstGeom>
          <a:ln w="12700">
            <a:miter lim="400000"/>
          </a:ln>
        </p:spPr>
      </p:pic>
      <p:pic>
        <p:nvPicPr>
          <p:cNvPr id="652" name="BEAUTY_12.png"/>
          <p:cNvPicPr/>
          <p:nvPr/>
        </p:nvPicPr>
        <p:blipFill>
          <a:blip r:embed="rId6">
            <a:extLst/>
          </a:blip>
          <a:srcRect l="3648" t="48973" r="25454" b="2329"/>
          <a:stretch>
            <a:fillRect/>
          </a:stretch>
        </p:blipFill>
        <p:spPr>
          <a:xfrm>
            <a:off x="5718101" y="6059630"/>
            <a:ext cx="1860504" cy="1929368"/>
          </a:xfrm>
          <a:prstGeom prst="rect">
            <a:avLst/>
          </a:prstGeom>
          <a:ln w="12700">
            <a:miter lim="400000"/>
          </a:ln>
        </p:spPr>
      </p:pic>
      <p:pic>
        <p:nvPicPr>
          <p:cNvPr id="653" name="VD_00.png"/>
          <p:cNvPicPr/>
          <p:nvPr/>
        </p:nvPicPr>
        <p:blipFill>
          <a:blip r:embed="rId7">
            <a:extLst/>
          </a:blip>
          <a:srcRect l="62396" t="3658" r="454" b="38584"/>
          <a:stretch>
            <a:fillRect/>
          </a:stretch>
        </p:blipFill>
        <p:spPr>
          <a:xfrm>
            <a:off x="7624623" y="6059630"/>
            <a:ext cx="1860504" cy="1929368"/>
          </a:xfrm>
          <a:prstGeom prst="rect">
            <a:avLst/>
          </a:prstGeom>
          <a:ln w="12700">
            <a:miter lim="400000"/>
          </a:ln>
        </p:spPr>
      </p:pic>
      <p:sp>
        <p:nvSpPr>
          <p:cNvPr id="654" name="Shape 654"/>
          <p:cNvSpPr/>
          <p:nvPr/>
        </p:nvSpPr>
        <p:spPr>
          <a:xfrm>
            <a:off x="-8900" y="9824257"/>
            <a:ext cx="9582505" cy="1"/>
          </a:xfrm>
          <a:prstGeom prst="line">
            <a:avLst/>
          </a:prstGeom>
          <a:ln w="19050">
            <a:solidFill>
              <a:srgbClr val="CDCDCD"/>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55" name="Shape 655"/>
          <p:cNvSpPr/>
          <p:nvPr/>
        </p:nvSpPr>
        <p:spPr>
          <a:xfrm>
            <a:off x="-49422" y="11757942"/>
            <a:ext cx="9582506" cy="1"/>
          </a:xfrm>
          <a:prstGeom prst="line">
            <a:avLst/>
          </a:prstGeom>
          <a:ln w="19050">
            <a:solidFill>
              <a:srgbClr val="CDCDCD"/>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56" name="Shape 656"/>
          <p:cNvSpPr/>
          <p:nvPr/>
        </p:nvSpPr>
        <p:spPr>
          <a:xfrm>
            <a:off x="-49422" y="13691627"/>
            <a:ext cx="9582506" cy="1"/>
          </a:xfrm>
          <a:prstGeom prst="line">
            <a:avLst/>
          </a:prstGeom>
          <a:ln w="19050">
            <a:solidFill>
              <a:srgbClr val="CDCDCD"/>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57" name="Shape 657"/>
          <p:cNvSpPr/>
          <p:nvPr/>
        </p:nvSpPr>
        <p:spPr>
          <a:xfrm>
            <a:off x="-49422" y="15625312"/>
            <a:ext cx="9582506" cy="1"/>
          </a:xfrm>
          <a:prstGeom prst="line">
            <a:avLst/>
          </a:prstGeom>
          <a:ln w="19050">
            <a:solidFill>
              <a:srgbClr val="CDCDCD"/>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58" name="Shape 658"/>
          <p:cNvSpPr/>
          <p:nvPr/>
        </p:nvSpPr>
        <p:spPr>
          <a:xfrm rot="10800000">
            <a:off x="8947280" y="8742662"/>
            <a:ext cx="187955" cy="3438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CDCDCD"/>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59" name="Shape 659"/>
          <p:cNvSpPr/>
          <p:nvPr/>
        </p:nvSpPr>
        <p:spPr>
          <a:xfrm rot="10800000">
            <a:off x="8945902" y="10612847"/>
            <a:ext cx="187956" cy="3438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CDCDCD"/>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60" name="Shape 660"/>
          <p:cNvSpPr/>
          <p:nvPr/>
        </p:nvSpPr>
        <p:spPr>
          <a:xfrm rot="10800000">
            <a:off x="8945902" y="12546532"/>
            <a:ext cx="187956" cy="3438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CDCDCD"/>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61" name="Shape 661"/>
          <p:cNvSpPr/>
          <p:nvPr/>
        </p:nvSpPr>
        <p:spPr>
          <a:xfrm rot="10800000">
            <a:off x="8958602" y="14492918"/>
            <a:ext cx="187956" cy="3438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CDCDCD"/>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62" name="Shape 662"/>
          <p:cNvSpPr/>
          <p:nvPr/>
        </p:nvSpPr>
        <p:spPr>
          <a:xfrm>
            <a:off x="539001" y="8704571"/>
            <a:ext cx="188757" cy="441664"/>
          </a:xfrm>
          <a:custGeom>
            <a:avLst/>
            <a:gdLst/>
            <a:ahLst/>
            <a:cxnLst>
              <a:cxn ang="0">
                <a:pos x="wd2" y="hd2"/>
              </a:cxn>
              <a:cxn ang="5400000">
                <a:pos x="wd2" y="hd2"/>
              </a:cxn>
              <a:cxn ang="10800000">
                <a:pos x="wd2" y="hd2"/>
              </a:cxn>
              <a:cxn ang="16200000">
                <a:pos x="wd2" y="hd2"/>
              </a:cxn>
            </a:cxnLst>
            <a:rect l="0" t="0" r="r" b="b"/>
            <a:pathLst>
              <a:path w="21517" h="21600" extrusionOk="0">
                <a:moveTo>
                  <a:pt x="8" y="0"/>
                </a:moveTo>
                <a:lnTo>
                  <a:pt x="20697" y="0"/>
                </a:lnTo>
                <a:lnTo>
                  <a:pt x="20697" y="9192"/>
                </a:lnTo>
                <a:lnTo>
                  <a:pt x="11846" y="9003"/>
                </a:lnTo>
                <a:cubicBezTo>
                  <a:pt x="11470" y="10729"/>
                  <a:pt x="12217" y="12466"/>
                  <a:pt x="14004" y="14021"/>
                </a:cubicBezTo>
                <a:cubicBezTo>
                  <a:pt x="15640" y="15444"/>
                  <a:pt x="18109" y="16667"/>
                  <a:pt x="21169" y="17583"/>
                </a:cubicBezTo>
                <a:lnTo>
                  <a:pt x="21517" y="21600"/>
                </a:lnTo>
                <a:cubicBezTo>
                  <a:pt x="18815" y="20889"/>
                  <a:pt x="16232" y="20098"/>
                  <a:pt x="13787" y="19232"/>
                </a:cubicBezTo>
                <a:cubicBezTo>
                  <a:pt x="11493" y="18420"/>
                  <a:pt x="9324" y="17544"/>
                  <a:pt x="7326" y="16599"/>
                </a:cubicBezTo>
                <a:cubicBezTo>
                  <a:pt x="5225" y="15606"/>
                  <a:pt x="3311" y="14534"/>
                  <a:pt x="1993" y="13316"/>
                </a:cubicBezTo>
                <a:cubicBezTo>
                  <a:pt x="597" y="12026"/>
                  <a:pt x="-83" y="10614"/>
                  <a:pt x="8" y="9192"/>
                </a:cubicBezTo>
                <a:lnTo>
                  <a:pt x="8" y="0"/>
                </a:lnTo>
                <a:close/>
              </a:path>
            </a:pathLst>
          </a:custGeom>
          <a:ln w="1905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63" name="Shape 663"/>
          <p:cNvSpPr/>
          <p:nvPr/>
        </p:nvSpPr>
        <p:spPr>
          <a:xfrm>
            <a:off x="808876" y="8704571"/>
            <a:ext cx="188765" cy="441664"/>
          </a:xfrm>
          <a:custGeom>
            <a:avLst/>
            <a:gdLst/>
            <a:ahLst/>
            <a:cxnLst>
              <a:cxn ang="0">
                <a:pos x="wd2" y="hd2"/>
              </a:cxn>
              <a:cxn ang="5400000">
                <a:pos x="wd2" y="hd2"/>
              </a:cxn>
              <a:cxn ang="10800000">
                <a:pos x="wd2" y="hd2"/>
              </a:cxn>
              <a:cxn ang="16200000">
                <a:pos x="wd2" y="hd2"/>
              </a:cxn>
            </a:cxnLst>
            <a:rect l="0" t="0" r="r" b="b"/>
            <a:pathLst>
              <a:path w="21517" h="21600" extrusionOk="0">
                <a:moveTo>
                  <a:pt x="8" y="0"/>
                </a:moveTo>
                <a:lnTo>
                  <a:pt x="20697" y="0"/>
                </a:lnTo>
                <a:lnTo>
                  <a:pt x="20697" y="9192"/>
                </a:lnTo>
                <a:lnTo>
                  <a:pt x="11846" y="9003"/>
                </a:lnTo>
                <a:cubicBezTo>
                  <a:pt x="11470" y="10729"/>
                  <a:pt x="12217" y="12466"/>
                  <a:pt x="14004" y="14021"/>
                </a:cubicBezTo>
                <a:cubicBezTo>
                  <a:pt x="15640" y="15444"/>
                  <a:pt x="18109" y="16667"/>
                  <a:pt x="21169" y="17583"/>
                </a:cubicBezTo>
                <a:lnTo>
                  <a:pt x="21517" y="21600"/>
                </a:lnTo>
                <a:cubicBezTo>
                  <a:pt x="18815" y="20889"/>
                  <a:pt x="16232" y="20098"/>
                  <a:pt x="13787" y="19232"/>
                </a:cubicBezTo>
                <a:cubicBezTo>
                  <a:pt x="11493" y="18420"/>
                  <a:pt x="9324" y="17544"/>
                  <a:pt x="7326" y="16599"/>
                </a:cubicBezTo>
                <a:cubicBezTo>
                  <a:pt x="5225" y="15606"/>
                  <a:pt x="3311" y="14534"/>
                  <a:pt x="1993" y="13316"/>
                </a:cubicBezTo>
                <a:cubicBezTo>
                  <a:pt x="597" y="12026"/>
                  <a:pt x="-83" y="10614"/>
                  <a:pt x="8" y="9192"/>
                </a:cubicBezTo>
                <a:lnTo>
                  <a:pt x="8" y="0"/>
                </a:lnTo>
                <a:close/>
              </a:path>
            </a:pathLst>
          </a:custGeom>
          <a:ln w="1905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64" name="Shape 664"/>
          <p:cNvSpPr/>
          <p:nvPr/>
        </p:nvSpPr>
        <p:spPr>
          <a:xfrm>
            <a:off x="1531482" y="8606330"/>
            <a:ext cx="2088214" cy="56047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100" spc="372">
                <a:solidFill>
                  <a:srgbClr val="000000"/>
                </a:solidFill>
                <a:latin typeface="Helvetica Neue Light"/>
                <a:ea typeface="Helvetica Neue Light"/>
                <a:cs typeface="Helvetica Neue Light"/>
                <a:sym typeface="Helvetica Neue Light"/>
              </a:defRPr>
            </a:lvl1pPr>
          </a:lstStyle>
          <a:p>
            <a:pPr lvl="0">
              <a:defRPr sz="1800" spc="0"/>
            </a:pPr>
            <a:r>
              <a:rPr sz="3100" spc="372"/>
              <a:t>REVIEWS</a:t>
            </a:r>
          </a:p>
        </p:txBody>
      </p:sp>
      <p:sp>
        <p:nvSpPr>
          <p:cNvPr id="665" name="Shape 665"/>
          <p:cNvSpPr/>
          <p:nvPr/>
        </p:nvSpPr>
        <p:spPr>
          <a:xfrm rot="10800000">
            <a:off x="8945784" y="8742662"/>
            <a:ext cx="187956" cy="3438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CDCDCD"/>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66" name="Shape 666"/>
          <p:cNvSpPr/>
          <p:nvPr/>
        </p:nvSpPr>
        <p:spPr>
          <a:xfrm rot="10800000">
            <a:off x="8947280" y="10609777"/>
            <a:ext cx="187955" cy="3438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CDCDCD"/>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67" name="Shape 667"/>
          <p:cNvSpPr/>
          <p:nvPr/>
        </p:nvSpPr>
        <p:spPr>
          <a:xfrm>
            <a:off x="565150" y="10459460"/>
            <a:ext cx="411113" cy="625181"/>
          </a:xfrm>
          <a:prstGeom prst="rect">
            <a:avLst/>
          </a:prstGeom>
          <a:ln w="2540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68" name="Shape 668"/>
          <p:cNvSpPr/>
          <p:nvPr/>
        </p:nvSpPr>
        <p:spPr>
          <a:xfrm>
            <a:off x="655563" y="10591800"/>
            <a:ext cx="230287" cy="25400"/>
          </a:xfrm>
          <a:prstGeom prst="rect">
            <a:avLst/>
          </a:pr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69" name="Shape 669"/>
          <p:cNvSpPr/>
          <p:nvPr/>
        </p:nvSpPr>
        <p:spPr>
          <a:xfrm>
            <a:off x="655563" y="10680700"/>
            <a:ext cx="230287" cy="25400"/>
          </a:xfrm>
          <a:prstGeom prst="rect">
            <a:avLst/>
          </a:pr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70" name="Shape 670"/>
          <p:cNvSpPr/>
          <p:nvPr/>
        </p:nvSpPr>
        <p:spPr>
          <a:xfrm>
            <a:off x="655563" y="10769600"/>
            <a:ext cx="230287" cy="25400"/>
          </a:xfrm>
          <a:prstGeom prst="rect">
            <a:avLst/>
          </a:pr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71" name="Shape 671"/>
          <p:cNvSpPr/>
          <p:nvPr/>
        </p:nvSpPr>
        <p:spPr>
          <a:xfrm>
            <a:off x="655563" y="10858500"/>
            <a:ext cx="230287" cy="25400"/>
          </a:xfrm>
          <a:prstGeom prst="rect">
            <a:avLst/>
          </a:pr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72" name="Shape 672"/>
          <p:cNvSpPr/>
          <p:nvPr/>
        </p:nvSpPr>
        <p:spPr>
          <a:xfrm>
            <a:off x="655563" y="10947400"/>
            <a:ext cx="230287" cy="25400"/>
          </a:xfrm>
          <a:prstGeom prst="rect">
            <a:avLst/>
          </a:pr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73" name="Shape 673"/>
          <p:cNvSpPr/>
          <p:nvPr/>
        </p:nvSpPr>
        <p:spPr>
          <a:xfrm>
            <a:off x="1543346" y="10469007"/>
            <a:ext cx="3568133" cy="56047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100" spc="372">
                <a:solidFill>
                  <a:srgbClr val="000000"/>
                </a:solidFill>
                <a:latin typeface="Helvetica Neue Light"/>
                <a:ea typeface="Helvetica Neue Light"/>
                <a:cs typeface="Helvetica Neue Light"/>
                <a:sym typeface="Helvetica Neue Light"/>
              </a:defRPr>
            </a:lvl1pPr>
          </a:lstStyle>
          <a:p>
            <a:pPr lvl="0">
              <a:defRPr sz="1800" spc="0"/>
            </a:pPr>
            <a:r>
              <a:rPr sz="3100" spc="372"/>
              <a:t>STYLIST NOTES</a:t>
            </a:r>
          </a:p>
        </p:txBody>
      </p:sp>
      <p:sp>
        <p:nvSpPr>
          <p:cNvPr id="674" name="Shape 674"/>
          <p:cNvSpPr/>
          <p:nvPr/>
        </p:nvSpPr>
        <p:spPr>
          <a:xfrm>
            <a:off x="1529348" y="12406193"/>
            <a:ext cx="2346482" cy="56047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100" spc="372">
                <a:solidFill>
                  <a:srgbClr val="000000"/>
                </a:solidFill>
                <a:latin typeface="Helvetica Neue Light"/>
                <a:ea typeface="Helvetica Neue Light"/>
                <a:cs typeface="Helvetica Neue Light"/>
                <a:sym typeface="Helvetica Neue Light"/>
              </a:defRPr>
            </a:lvl1pPr>
          </a:lstStyle>
          <a:p>
            <a:pPr lvl="0">
              <a:defRPr sz="1800" spc="0"/>
            </a:pPr>
            <a:r>
              <a:rPr sz="3100" spc="372"/>
              <a:t>SIZE &amp; FIT</a:t>
            </a:r>
          </a:p>
        </p:txBody>
      </p:sp>
      <p:grpSp>
        <p:nvGrpSpPr>
          <p:cNvPr id="677" name="Group 677"/>
          <p:cNvGrpSpPr/>
          <p:nvPr/>
        </p:nvGrpSpPr>
        <p:grpSpPr>
          <a:xfrm>
            <a:off x="459876" y="12497831"/>
            <a:ext cx="617843" cy="402602"/>
            <a:chOff x="0" y="0"/>
            <a:chExt cx="617841" cy="402600"/>
          </a:xfrm>
        </p:grpSpPr>
        <p:sp>
          <p:nvSpPr>
            <p:cNvPr id="675" name="Shape 675"/>
            <p:cNvSpPr/>
            <p:nvPr/>
          </p:nvSpPr>
          <p:spPr>
            <a:xfrm>
              <a:off x="0" y="185662"/>
              <a:ext cx="617842" cy="216939"/>
            </a:xfrm>
            <a:custGeom>
              <a:avLst/>
              <a:gdLst/>
              <a:ahLst/>
              <a:cxnLst>
                <a:cxn ang="0">
                  <a:pos x="wd2" y="hd2"/>
                </a:cxn>
                <a:cxn ang="5400000">
                  <a:pos x="wd2" y="hd2"/>
                </a:cxn>
                <a:cxn ang="10800000">
                  <a:pos x="wd2" y="hd2"/>
                </a:cxn>
                <a:cxn ang="16200000">
                  <a:pos x="wd2" y="hd2"/>
                </a:cxn>
              </a:cxnLst>
              <a:rect l="0" t="0" r="r" b="b"/>
              <a:pathLst>
                <a:path w="21600" h="21600" extrusionOk="0">
                  <a:moveTo>
                    <a:pt x="0" y="18141"/>
                  </a:moveTo>
                  <a:lnTo>
                    <a:pt x="0" y="18141"/>
                  </a:lnTo>
                  <a:cubicBezTo>
                    <a:pt x="0" y="17185"/>
                    <a:pt x="136" y="16321"/>
                    <a:pt x="356" y="15695"/>
                  </a:cubicBezTo>
                  <a:cubicBezTo>
                    <a:pt x="576" y="15069"/>
                    <a:pt x="879" y="14681"/>
                    <a:pt x="1215" y="14681"/>
                  </a:cubicBezTo>
                  <a:lnTo>
                    <a:pt x="10607" y="0"/>
                  </a:lnTo>
                  <a:lnTo>
                    <a:pt x="20385" y="14681"/>
                  </a:lnTo>
                  <a:cubicBezTo>
                    <a:pt x="20721" y="14681"/>
                    <a:pt x="21024" y="15069"/>
                    <a:pt x="21244" y="15695"/>
                  </a:cubicBezTo>
                  <a:cubicBezTo>
                    <a:pt x="21464" y="16321"/>
                    <a:pt x="21600" y="17185"/>
                    <a:pt x="21600" y="18141"/>
                  </a:cubicBezTo>
                  <a:lnTo>
                    <a:pt x="21600" y="18141"/>
                  </a:lnTo>
                  <a:cubicBezTo>
                    <a:pt x="21600" y="19096"/>
                    <a:pt x="21464" y="19961"/>
                    <a:pt x="21244" y="20587"/>
                  </a:cubicBezTo>
                  <a:cubicBezTo>
                    <a:pt x="21024" y="21213"/>
                    <a:pt x="20721" y="21600"/>
                    <a:pt x="20385" y="21600"/>
                  </a:cubicBezTo>
                  <a:lnTo>
                    <a:pt x="1215" y="21600"/>
                  </a:lnTo>
                  <a:cubicBezTo>
                    <a:pt x="879" y="21600"/>
                    <a:pt x="576" y="21213"/>
                    <a:pt x="356" y="20587"/>
                  </a:cubicBezTo>
                  <a:cubicBezTo>
                    <a:pt x="136" y="19961"/>
                    <a:pt x="0" y="19096"/>
                    <a:pt x="0" y="18141"/>
                  </a:cubicBezTo>
                  <a:close/>
                </a:path>
              </a:pathLst>
            </a:custGeom>
            <a:noFill/>
            <a:ln w="1905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76" name="Shape 676"/>
            <p:cNvSpPr/>
            <p:nvPr/>
          </p:nvSpPr>
          <p:spPr>
            <a:xfrm rot="18019818">
              <a:off x="225146" y="39795"/>
              <a:ext cx="154451" cy="108520"/>
            </a:xfrm>
            <a:custGeom>
              <a:avLst/>
              <a:gdLst/>
              <a:ahLst/>
              <a:cxnLst>
                <a:cxn ang="0">
                  <a:pos x="wd2" y="hd2"/>
                </a:cxn>
                <a:cxn ang="5400000">
                  <a:pos x="wd2" y="hd2"/>
                </a:cxn>
                <a:cxn ang="10800000">
                  <a:pos x="wd2" y="hd2"/>
                </a:cxn>
                <a:cxn ang="16200000">
                  <a:pos x="wd2" y="hd2"/>
                </a:cxn>
              </a:cxnLst>
              <a:rect l="0" t="0" r="r" b="b"/>
              <a:pathLst>
                <a:path w="19609" h="20072" extrusionOk="0">
                  <a:moveTo>
                    <a:pt x="0" y="20072"/>
                  </a:moveTo>
                  <a:lnTo>
                    <a:pt x="5425" y="14624"/>
                  </a:lnTo>
                  <a:cubicBezTo>
                    <a:pt x="3278" y="6694"/>
                    <a:pt x="8053" y="-1528"/>
                    <a:pt x="13777" y="243"/>
                  </a:cubicBezTo>
                  <a:cubicBezTo>
                    <a:pt x="19550" y="2030"/>
                    <a:pt x="21600" y="12499"/>
                    <a:pt x="17342" y="18454"/>
                  </a:cubicBezTo>
                </a:path>
              </a:pathLst>
            </a:custGeom>
            <a:noFill/>
            <a:ln w="19050"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678" name="Shape 678"/>
          <p:cNvSpPr/>
          <p:nvPr/>
        </p:nvSpPr>
        <p:spPr>
          <a:xfrm>
            <a:off x="446886" y="14539763"/>
            <a:ext cx="417513" cy="4381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6259"/>
                </a:lnTo>
                <a:lnTo>
                  <a:pt x="3388" y="16259"/>
                </a:lnTo>
                <a:lnTo>
                  <a:pt x="3470" y="21600"/>
                </a:lnTo>
                <a:lnTo>
                  <a:pt x="11642" y="16259"/>
                </a:lnTo>
                <a:lnTo>
                  <a:pt x="21600" y="16259"/>
                </a:lnTo>
                <a:lnTo>
                  <a:pt x="21600" y="0"/>
                </a:lnTo>
                <a:lnTo>
                  <a:pt x="0" y="0"/>
                </a:lnTo>
                <a:close/>
              </a:path>
            </a:pathLst>
          </a:custGeom>
          <a:ln w="28575">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79" name="Shape 679"/>
          <p:cNvSpPr/>
          <p:nvPr/>
        </p:nvSpPr>
        <p:spPr>
          <a:xfrm rot="16200000">
            <a:off x="708607" y="14298871"/>
            <a:ext cx="317930" cy="417172"/>
          </a:xfrm>
          <a:custGeom>
            <a:avLst/>
            <a:gdLst/>
            <a:ahLst/>
            <a:cxnLst>
              <a:cxn ang="0">
                <a:pos x="wd2" y="hd2"/>
              </a:cxn>
              <a:cxn ang="5400000">
                <a:pos x="wd2" y="hd2"/>
              </a:cxn>
              <a:cxn ang="10800000">
                <a:pos x="wd2" y="hd2"/>
              </a:cxn>
              <a:cxn ang="16200000">
                <a:pos x="wd2" y="hd2"/>
              </a:cxn>
            </a:cxnLst>
            <a:rect l="0" t="0" r="r" b="b"/>
            <a:pathLst>
              <a:path w="21600" h="21600" extrusionOk="0">
                <a:moveTo>
                  <a:pt x="0" y="15815"/>
                </a:moveTo>
                <a:lnTo>
                  <a:pt x="248" y="21600"/>
                </a:lnTo>
                <a:lnTo>
                  <a:pt x="21337" y="21571"/>
                </a:lnTo>
                <a:lnTo>
                  <a:pt x="21600" y="0"/>
                </a:lnTo>
                <a:lnTo>
                  <a:pt x="14091" y="25"/>
                </a:lnTo>
              </a:path>
            </a:pathLst>
          </a:custGeom>
          <a:ln w="28575">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80" name="Shape 680"/>
          <p:cNvSpPr/>
          <p:nvPr/>
        </p:nvSpPr>
        <p:spPr>
          <a:xfrm>
            <a:off x="1504839" y="14352832"/>
            <a:ext cx="5202382" cy="56047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100" spc="402">
                <a:solidFill>
                  <a:srgbClr val="000000"/>
                </a:solidFill>
                <a:latin typeface="Helvetica Neue Light"/>
                <a:ea typeface="Helvetica Neue Light"/>
                <a:cs typeface="Helvetica Neue Light"/>
                <a:sym typeface="Helvetica Neue Light"/>
              </a:defRPr>
            </a:lvl1pPr>
          </a:lstStyle>
          <a:p>
            <a:pPr lvl="0">
              <a:defRPr sz="1800" spc="0"/>
            </a:pPr>
            <a:r>
              <a:rPr sz="3100" spc="402"/>
              <a:t>SHARE WITH A FRIEND</a:t>
            </a:r>
          </a:p>
        </p:txBody>
      </p:sp>
      <p:sp>
        <p:nvSpPr>
          <p:cNvPr id="681" name="Shape 681"/>
          <p:cNvSpPr/>
          <p:nvPr/>
        </p:nvSpPr>
        <p:spPr>
          <a:xfrm>
            <a:off x="228158" y="15902281"/>
            <a:ext cx="1401259" cy="77144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600" spc="0">
                <a:solidFill>
                  <a:srgbClr val="000000"/>
                </a:solidFill>
                <a:latin typeface="+mn-lt"/>
                <a:ea typeface="+mn-ea"/>
                <a:cs typeface="+mn-cs"/>
                <a:sym typeface="Helvetica Neue"/>
              </a:defRPr>
            </a:lvl1pPr>
          </a:lstStyle>
          <a:p>
            <a:pPr lvl="0">
              <a:defRPr sz="1800" spc="0"/>
            </a:pPr>
            <a:r>
              <a:rPr sz="4600" spc="0"/>
              <a:t>$285</a:t>
            </a:r>
          </a:p>
        </p:txBody>
      </p:sp>
      <p:sp>
        <p:nvSpPr>
          <p:cNvPr id="682" name="Shape 682"/>
          <p:cNvSpPr/>
          <p:nvPr/>
        </p:nvSpPr>
        <p:spPr>
          <a:xfrm>
            <a:off x="1851314" y="16019212"/>
            <a:ext cx="2481064"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0">
                <a:solidFill>
                  <a:srgbClr val="53585F"/>
                </a:solidFill>
                <a:latin typeface="+mn-lt"/>
                <a:ea typeface="+mn-ea"/>
                <a:cs typeface="+mn-cs"/>
                <a:sym typeface="Helvetica Neue"/>
              </a:defRPr>
            </a:lvl1pPr>
          </a:lstStyle>
          <a:p>
            <a:pPr lvl="0">
              <a:defRPr sz="1800" spc="0">
                <a:solidFill>
                  <a:srgbClr val="000000"/>
                </a:solidFill>
              </a:defRPr>
            </a:pPr>
            <a:r>
              <a:rPr sz="3200" spc="0">
                <a:solidFill>
                  <a:srgbClr val="53585F"/>
                </a:solidFill>
              </a:rPr>
              <a:t>Retail: $2100</a:t>
            </a:r>
          </a:p>
        </p:txBody>
      </p:sp>
      <p:sp>
        <p:nvSpPr>
          <p:cNvPr id="683" name="Shape 683"/>
          <p:cNvSpPr/>
          <p:nvPr/>
        </p:nvSpPr>
        <p:spPr>
          <a:xfrm>
            <a:off x="4840414" y="15828522"/>
            <a:ext cx="4514087" cy="891100"/>
          </a:xfrm>
          <a:prstGeom prst="rect">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84" name="Shape 684"/>
          <p:cNvSpPr/>
          <p:nvPr/>
        </p:nvSpPr>
        <p:spPr>
          <a:xfrm>
            <a:off x="5727183" y="16036993"/>
            <a:ext cx="2689749" cy="44875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b="1" spc="239">
                <a:latin typeface="+mn-lt"/>
                <a:ea typeface="+mn-ea"/>
                <a:cs typeface="+mn-cs"/>
                <a:sym typeface="Helvetica Neue"/>
              </a:defRPr>
            </a:lvl1pPr>
          </a:lstStyle>
          <a:p>
            <a:pPr lvl="0">
              <a:defRPr sz="1800" b="0" spc="0">
                <a:solidFill>
                  <a:srgbClr val="000000"/>
                </a:solidFill>
              </a:defRPr>
            </a:pPr>
            <a:r>
              <a:rPr sz="2400" b="1" spc="239">
                <a:solidFill>
                  <a:srgbClr val="FFFFFF"/>
                </a:solidFill>
              </a:rPr>
              <a:t>RESERVE NOW</a:t>
            </a:r>
          </a:p>
        </p:txBody>
      </p:sp>
      <p:grpSp>
        <p:nvGrpSpPr>
          <p:cNvPr id="707" name="Group 707"/>
          <p:cNvGrpSpPr/>
          <p:nvPr/>
        </p:nvGrpSpPr>
        <p:grpSpPr>
          <a:xfrm>
            <a:off x="193476" y="28019"/>
            <a:ext cx="9256278" cy="511141"/>
            <a:chOff x="0" y="0"/>
            <a:chExt cx="9256277" cy="511140"/>
          </a:xfrm>
        </p:grpSpPr>
        <p:sp>
          <p:nvSpPr>
            <p:cNvPr id="685" name="Shape 685"/>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86" name="Shape 686"/>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87" name="Shape 687"/>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88" name="Shape 688"/>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89" name="Shape 689"/>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690" name="Shape 690"/>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694" name="Group 694"/>
            <p:cNvGrpSpPr/>
            <p:nvPr/>
          </p:nvGrpSpPr>
          <p:grpSpPr>
            <a:xfrm>
              <a:off x="8469476" y="114183"/>
              <a:ext cx="786802" cy="307864"/>
              <a:chOff x="0" y="0"/>
              <a:chExt cx="786801" cy="307863"/>
            </a:xfrm>
          </p:grpSpPr>
          <p:sp>
            <p:nvSpPr>
              <p:cNvPr id="691" name="Shape 691"/>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92" name="Shape 692"/>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93" name="Shape 693"/>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699" name="Group 699"/>
            <p:cNvGrpSpPr/>
            <p:nvPr/>
          </p:nvGrpSpPr>
          <p:grpSpPr>
            <a:xfrm>
              <a:off x="3398375" y="142780"/>
              <a:ext cx="322567" cy="250980"/>
              <a:chOff x="0" y="0"/>
              <a:chExt cx="322565" cy="250978"/>
            </a:xfrm>
          </p:grpSpPr>
          <p:sp>
            <p:nvSpPr>
              <p:cNvPr id="695" name="Shape 695"/>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696" name="Shape 696"/>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97" name="Shape 697"/>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98" name="Shape 698"/>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700" name="Shape 700"/>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701" name="Shape 701"/>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702" name="Shape 702"/>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03" name="Shape 703"/>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04" name="Shape 704"/>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05" name="Shape 705"/>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06" name="Shape 706"/>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9" name="Shape 709"/>
          <p:cNvSpPr/>
          <p:nvPr/>
        </p:nvSpPr>
        <p:spPr>
          <a:xfrm>
            <a:off x="812155" y="1904216"/>
            <a:ext cx="7879011" cy="13898596"/>
          </a:xfrm>
          <a:prstGeom prst="rect">
            <a:avLst/>
          </a:prstGeom>
          <a:solidFill>
            <a:srgbClr val="FFFFFF"/>
          </a:solidFill>
          <a:ln w="127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10" name="Shape 710"/>
          <p:cNvSpPr/>
          <p:nvPr/>
        </p:nvSpPr>
        <p:spPr>
          <a:xfrm>
            <a:off x="1501068" y="521977"/>
            <a:ext cx="6573664"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107">
                <a:solidFill>
                  <a:srgbClr val="8A8A8A"/>
                </a:solidFill>
                <a:latin typeface="Open Sans"/>
                <a:ea typeface="Open Sans"/>
                <a:cs typeface="Open Sans"/>
                <a:sym typeface="Open Sans"/>
              </a:defRPr>
            </a:lvl1pPr>
          </a:lstStyle>
          <a:p>
            <a:pPr lvl="0">
              <a:defRPr sz="1800" b="0" spc="0">
                <a:solidFill>
                  <a:srgbClr val="000000"/>
                </a:solidFill>
              </a:defRPr>
            </a:pPr>
            <a:r>
              <a:rPr sz="3600" b="1" spc="107">
                <a:solidFill>
                  <a:srgbClr val="8A8A8A"/>
                </a:solidFill>
              </a:rPr>
              <a:t>Buy Now, or Keep for Later</a:t>
            </a:r>
          </a:p>
        </p:txBody>
      </p:sp>
      <p:pic>
        <p:nvPicPr>
          <p:cNvPr id="711" name="MUSIC_02.jpg"/>
          <p:cNvPicPr/>
          <p:nvPr/>
        </p:nvPicPr>
        <p:blipFill>
          <a:blip r:embed="rId2">
            <a:extLst/>
          </a:blip>
          <a:srcRect l="15727" t="1694" r="13406" b="2045"/>
          <a:stretch>
            <a:fillRect/>
          </a:stretch>
        </p:blipFill>
        <p:spPr>
          <a:xfrm>
            <a:off x="812180" y="1887823"/>
            <a:ext cx="7875240" cy="7132401"/>
          </a:xfrm>
          <a:prstGeom prst="rect">
            <a:avLst/>
          </a:prstGeom>
          <a:ln w="12700">
            <a:miter lim="400000"/>
          </a:ln>
        </p:spPr>
      </p:pic>
      <p:sp>
        <p:nvSpPr>
          <p:cNvPr id="712" name="Shape 712"/>
          <p:cNvSpPr/>
          <p:nvPr/>
        </p:nvSpPr>
        <p:spPr>
          <a:xfrm>
            <a:off x="1186270" y="2365372"/>
            <a:ext cx="1016001" cy="1016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19190"/>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13" name="Shape 713"/>
          <p:cNvSpPr/>
          <p:nvPr/>
        </p:nvSpPr>
        <p:spPr>
          <a:xfrm>
            <a:off x="1552421" y="2817274"/>
            <a:ext cx="283700" cy="262681"/>
          </a:xfrm>
          <a:custGeom>
            <a:avLst/>
            <a:gdLst/>
            <a:ahLst/>
            <a:cxnLst>
              <a:cxn ang="0">
                <a:pos x="wd2" y="hd2"/>
              </a:cxn>
              <a:cxn ang="5400000">
                <a:pos x="wd2" y="hd2"/>
              </a:cxn>
              <a:cxn ang="10800000">
                <a:pos x="wd2" y="hd2"/>
              </a:cxn>
              <a:cxn ang="16200000">
                <a:pos x="wd2" y="hd2"/>
              </a:cxn>
            </a:cxnLst>
            <a:rect l="0" t="0" r="r" b="b"/>
            <a:pathLst>
              <a:path w="21600" h="21600" extrusionOk="0">
                <a:moveTo>
                  <a:pt x="6833" y="0"/>
                </a:moveTo>
                <a:lnTo>
                  <a:pt x="0" y="0"/>
                </a:lnTo>
                <a:lnTo>
                  <a:pt x="0" y="21600"/>
                </a:lnTo>
                <a:lnTo>
                  <a:pt x="21600" y="21600"/>
                </a:lnTo>
                <a:lnTo>
                  <a:pt x="21600" y="13"/>
                </a:lnTo>
                <a:lnTo>
                  <a:pt x="14892" y="13"/>
                </a:lnTo>
              </a:path>
            </a:pathLst>
          </a:custGeom>
          <a:ln w="38100">
            <a:solidFill>
              <a:srgbClr val="FFFFFF"/>
            </a:solidFill>
            <a:miter lim="400000"/>
          </a:ln>
        </p:spPr>
        <p:txBody>
          <a:bodyPr lIns="0" tIns="0" rIns="0" bIns="0" anchor="ctr"/>
          <a:lstStyle/>
          <a:p>
            <a:pPr lvl="0"/>
            <a:endParaRPr/>
          </a:p>
        </p:txBody>
      </p:sp>
      <p:sp>
        <p:nvSpPr>
          <p:cNvPr id="714" name="Shape 714"/>
          <p:cNvSpPr/>
          <p:nvPr/>
        </p:nvSpPr>
        <p:spPr>
          <a:xfrm flipV="1">
            <a:off x="1694270" y="2657289"/>
            <a:ext cx="1" cy="231832"/>
          </a:xfrm>
          <a:prstGeom prst="line">
            <a:avLst/>
          </a:prstGeom>
          <a:ln w="38100">
            <a:solidFill>
              <a:srgbClr val="FFFFFF"/>
            </a:solidFill>
            <a:miter lim="400000"/>
          </a:ln>
        </p:spPr>
        <p:txBody>
          <a:bodyPr lIns="0" tIns="0" rIns="0" bIns="0"/>
          <a:lstStyle/>
          <a:p>
            <a:pPr lvl="0" algn="l" defTabSz="457200">
              <a:defRPr sz="1400">
                <a:solidFill>
                  <a:srgbClr val="000000"/>
                </a:solidFill>
                <a:latin typeface="Helvetica"/>
                <a:ea typeface="Helvetica"/>
                <a:cs typeface="Helvetica"/>
                <a:sym typeface="Helvetica"/>
              </a:defRPr>
            </a:pPr>
            <a:endParaRPr/>
          </a:p>
        </p:txBody>
      </p:sp>
      <p:sp>
        <p:nvSpPr>
          <p:cNvPr id="715" name="Shape 715"/>
          <p:cNvSpPr/>
          <p:nvPr/>
        </p:nvSpPr>
        <p:spPr>
          <a:xfrm rot="10800000" flipH="1">
            <a:off x="1611374" y="2637291"/>
            <a:ext cx="165794" cy="83799"/>
          </a:xfrm>
          <a:custGeom>
            <a:avLst/>
            <a:gdLst/>
            <a:ahLst/>
            <a:cxnLst>
              <a:cxn ang="0">
                <a:pos x="wd2" y="hd2"/>
              </a:cxn>
              <a:cxn ang="5400000">
                <a:pos x="wd2" y="hd2"/>
              </a:cxn>
              <a:cxn ang="10800000">
                <a:pos x="wd2" y="hd2"/>
              </a:cxn>
              <a:cxn ang="16200000">
                <a:pos x="wd2" y="hd2"/>
              </a:cxn>
            </a:cxnLst>
            <a:rect l="0" t="0" r="r" b="b"/>
            <a:pathLst>
              <a:path w="21600" h="21600" extrusionOk="0">
                <a:moveTo>
                  <a:pt x="21600" y="667"/>
                </a:moveTo>
                <a:lnTo>
                  <a:pt x="10969" y="21600"/>
                </a:lnTo>
                <a:lnTo>
                  <a:pt x="0" y="0"/>
                </a:lnTo>
              </a:path>
            </a:pathLst>
          </a:custGeom>
          <a:ln w="38100">
            <a:solidFill>
              <a:srgbClr val="FFFFFF"/>
            </a:solidFill>
            <a:miter lim="400000"/>
          </a:ln>
        </p:spPr>
        <p:txBody>
          <a:bodyPr lIns="0" tIns="0" rIns="0" bIns="0" anchor="ctr"/>
          <a:lstStyle/>
          <a:p>
            <a:pPr lvl="0"/>
            <a:endParaRPr/>
          </a:p>
        </p:txBody>
      </p:sp>
      <p:sp>
        <p:nvSpPr>
          <p:cNvPr id="716" name="Shape 716"/>
          <p:cNvSpPr/>
          <p:nvPr/>
        </p:nvSpPr>
        <p:spPr>
          <a:xfrm>
            <a:off x="7212421" y="2378072"/>
            <a:ext cx="1016001" cy="1016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19190"/>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719" name="Group 719"/>
          <p:cNvGrpSpPr/>
          <p:nvPr/>
        </p:nvGrpSpPr>
        <p:grpSpPr>
          <a:xfrm>
            <a:off x="7563580" y="2719510"/>
            <a:ext cx="313681" cy="307725"/>
            <a:chOff x="0" y="0"/>
            <a:chExt cx="313680" cy="307723"/>
          </a:xfrm>
        </p:grpSpPr>
        <p:sp>
          <p:nvSpPr>
            <p:cNvPr id="717" name="Shape 717"/>
            <p:cNvSpPr/>
            <p:nvPr/>
          </p:nvSpPr>
          <p:spPr>
            <a:xfrm rot="18882316">
              <a:off x="136934" y="-39884"/>
              <a:ext cx="47642" cy="383178"/>
            </a:xfrm>
            <a:prstGeom prst="roundRect">
              <a:avLst>
                <a:gd name="adj" fmla="val 0"/>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18" name="Shape 718"/>
            <p:cNvSpPr/>
            <p:nvPr/>
          </p:nvSpPr>
          <p:spPr>
            <a:xfrm rot="2737899">
              <a:off x="129795" y="-34865"/>
              <a:ext cx="47642" cy="383178"/>
            </a:xfrm>
            <a:prstGeom prst="roundRect">
              <a:avLst>
                <a:gd name="adj" fmla="val 0"/>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720" name="Shape 720"/>
          <p:cNvSpPr/>
          <p:nvPr/>
        </p:nvSpPr>
        <p:spPr>
          <a:xfrm>
            <a:off x="815304" y="10682620"/>
            <a:ext cx="7868993" cy="1"/>
          </a:xfrm>
          <a:prstGeom prst="line">
            <a:avLst/>
          </a:prstGeom>
          <a:ln w="12700">
            <a:solidFill>
              <a:srgbClr val="CDCDCD"/>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21" name="Shape 721"/>
          <p:cNvSpPr/>
          <p:nvPr/>
        </p:nvSpPr>
        <p:spPr>
          <a:xfrm>
            <a:off x="828003" y="11884008"/>
            <a:ext cx="7868993" cy="1"/>
          </a:xfrm>
          <a:prstGeom prst="line">
            <a:avLst/>
          </a:prstGeom>
          <a:ln w="12700">
            <a:solidFill>
              <a:srgbClr val="CDCDCD"/>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22" name="Shape 722"/>
          <p:cNvSpPr/>
          <p:nvPr/>
        </p:nvSpPr>
        <p:spPr>
          <a:xfrm>
            <a:off x="4749800" y="10686115"/>
            <a:ext cx="1" cy="1197744"/>
          </a:xfrm>
          <a:prstGeom prst="line">
            <a:avLst/>
          </a:prstGeom>
          <a:ln w="12700">
            <a:solidFill>
              <a:srgbClr val="CDCDCD"/>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23" name="Shape 723"/>
          <p:cNvSpPr/>
          <p:nvPr/>
        </p:nvSpPr>
        <p:spPr>
          <a:xfrm>
            <a:off x="2073114" y="9309958"/>
            <a:ext cx="5150172" cy="4987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700" spc="0">
                <a:solidFill>
                  <a:srgbClr val="91908E"/>
                </a:solidFill>
                <a:latin typeface="+mn-lt"/>
                <a:ea typeface="+mn-ea"/>
                <a:cs typeface="+mn-cs"/>
                <a:sym typeface="Helvetica Neue"/>
              </a:defRPr>
            </a:lvl1pPr>
          </a:lstStyle>
          <a:p>
            <a:pPr lvl="0">
              <a:defRPr sz="1800" spc="0">
                <a:solidFill>
                  <a:srgbClr val="000000"/>
                </a:solidFill>
              </a:defRPr>
            </a:pPr>
            <a:r>
              <a:rPr sz="2700" spc="0">
                <a:solidFill>
                  <a:srgbClr val="91908E"/>
                </a:solidFill>
              </a:rPr>
              <a:t>Fleece Printed Layered Sweaters</a:t>
            </a:r>
          </a:p>
        </p:txBody>
      </p:sp>
      <p:sp>
        <p:nvSpPr>
          <p:cNvPr id="724" name="Shape 724"/>
          <p:cNvSpPr/>
          <p:nvPr/>
        </p:nvSpPr>
        <p:spPr>
          <a:xfrm>
            <a:off x="2756473" y="9921349"/>
            <a:ext cx="1434025" cy="48612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156">
                <a:solidFill>
                  <a:srgbClr val="656565"/>
                </a:solidFill>
                <a:latin typeface="Helvetica Neue Medium"/>
                <a:ea typeface="Helvetica Neue Medium"/>
                <a:cs typeface="Helvetica Neue Medium"/>
                <a:sym typeface="Helvetica Neue Medium"/>
              </a:defRPr>
            </a:lvl1pPr>
          </a:lstStyle>
          <a:p>
            <a:pPr lvl="0">
              <a:defRPr sz="1800" spc="0">
                <a:solidFill>
                  <a:srgbClr val="000000"/>
                </a:solidFill>
              </a:defRPr>
            </a:pPr>
            <a:r>
              <a:rPr sz="2600" spc="156">
                <a:solidFill>
                  <a:srgbClr val="656565"/>
                </a:solidFill>
              </a:rPr>
              <a:t>$280.00</a:t>
            </a:r>
          </a:p>
        </p:txBody>
      </p:sp>
      <p:sp>
        <p:nvSpPr>
          <p:cNvPr id="725" name="Shape 725"/>
          <p:cNvSpPr/>
          <p:nvPr/>
        </p:nvSpPr>
        <p:spPr>
          <a:xfrm>
            <a:off x="4547484" y="9939877"/>
            <a:ext cx="1692749" cy="449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120">
                <a:solidFill>
                  <a:srgbClr val="91908E"/>
                </a:solidFill>
                <a:latin typeface="+mn-lt"/>
                <a:ea typeface="+mn-ea"/>
                <a:cs typeface="+mn-cs"/>
                <a:sym typeface="Helvetica Neue"/>
              </a:defRPr>
            </a:lvl1pPr>
          </a:lstStyle>
          <a:p>
            <a:pPr lvl="0">
              <a:defRPr sz="1800" spc="0">
                <a:solidFill>
                  <a:srgbClr val="000000"/>
                </a:solidFill>
              </a:defRPr>
            </a:pPr>
            <a:r>
              <a:rPr sz="2400" spc="120">
                <a:solidFill>
                  <a:srgbClr val="91908E"/>
                </a:solidFill>
              </a:rPr>
              <a:t>Little LuLu</a:t>
            </a:r>
          </a:p>
        </p:txBody>
      </p:sp>
      <p:sp>
        <p:nvSpPr>
          <p:cNvPr id="726" name="Shape 726"/>
          <p:cNvSpPr/>
          <p:nvPr/>
        </p:nvSpPr>
        <p:spPr>
          <a:xfrm>
            <a:off x="1586441" y="10973789"/>
            <a:ext cx="1812764"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52">
                <a:solidFill>
                  <a:srgbClr val="59AE62"/>
                </a:solidFill>
                <a:latin typeface="+mn-lt"/>
                <a:ea typeface="+mn-ea"/>
                <a:cs typeface="+mn-cs"/>
                <a:sym typeface="Helvetica Neue"/>
              </a:defRPr>
            </a:lvl1pPr>
          </a:lstStyle>
          <a:p>
            <a:pPr lvl="0">
              <a:defRPr sz="1800" spc="0">
                <a:solidFill>
                  <a:srgbClr val="000000"/>
                </a:solidFill>
              </a:defRPr>
            </a:pPr>
            <a:r>
              <a:rPr sz="2600" spc="52">
                <a:solidFill>
                  <a:srgbClr val="59AE62"/>
                </a:solidFill>
              </a:rPr>
              <a:t>Select Size</a:t>
            </a:r>
          </a:p>
        </p:txBody>
      </p:sp>
      <p:sp>
        <p:nvSpPr>
          <p:cNvPr id="727" name="Shape 727"/>
          <p:cNvSpPr/>
          <p:nvPr/>
        </p:nvSpPr>
        <p:spPr>
          <a:xfrm>
            <a:off x="5300516" y="10961089"/>
            <a:ext cx="1997015"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52">
                <a:solidFill>
                  <a:srgbClr val="59AE62"/>
                </a:solidFill>
                <a:latin typeface="+mn-lt"/>
                <a:ea typeface="+mn-ea"/>
                <a:cs typeface="+mn-cs"/>
                <a:sym typeface="Helvetica Neue"/>
              </a:defRPr>
            </a:lvl1pPr>
          </a:lstStyle>
          <a:p>
            <a:pPr lvl="0">
              <a:defRPr sz="1800" spc="0">
                <a:solidFill>
                  <a:srgbClr val="000000"/>
                </a:solidFill>
              </a:defRPr>
            </a:pPr>
            <a:r>
              <a:rPr sz="2600" spc="52">
                <a:solidFill>
                  <a:srgbClr val="59AE62"/>
                </a:solidFill>
              </a:rPr>
              <a:t>Select Color</a:t>
            </a:r>
          </a:p>
        </p:txBody>
      </p:sp>
      <p:sp>
        <p:nvSpPr>
          <p:cNvPr id="728" name="Shape 728"/>
          <p:cNvSpPr/>
          <p:nvPr/>
        </p:nvSpPr>
        <p:spPr>
          <a:xfrm rot="5400000" flipH="1">
            <a:off x="3695967" y="11150064"/>
            <a:ext cx="104563" cy="2010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25400">
            <a:solidFill>
              <a:srgbClr val="78D09E"/>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729" name="Shape 729"/>
          <p:cNvSpPr/>
          <p:nvPr/>
        </p:nvSpPr>
        <p:spPr>
          <a:xfrm rot="5400000" flipH="1">
            <a:off x="7550021" y="11124664"/>
            <a:ext cx="104562" cy="2010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25400">
            <a:solidFill>
              <a:srgbClr val="78D09E"/>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730" name="Shape 730"/>
          <p:cNvSpPr/>
          <p:nvPr/>
        </p:nvSpPr>
        <p:spPr>
          <a:xfrm>
            <a:off x="6291292" y="12358576"/>
            <a:ext cx="1831916" cy="18319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101600">
            <a:solidFill>
              <a:srgbClr val="59AE62"/>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31" name="Shape 731"/>
          <p:cNvSpPr/>
          <p:nvPr/>
        </p:nvSpPr>
        <p:spPr>
          <a:xfrm>
            <a:off x="3878292" y="12358576"/>
            <a:ext cx="1831916" cy="18319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101600">
            <a:solidFill>
              <a:srgbClr val="91919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32" name="Shape 732"/>
          <p:cNvSpPr/>
          <p:nvPr/>
        </p:nvSpPr>
        <p:spPr>
          <a:xfrm>
            <a:off x="1439892" y="12345018"/>
            <a:ext cx="1831916" cy="18319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101600">
            <a:solidFill>
              <a:srgbClr val="3F98DB"/>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33" name="Shape 733"/>
          <p:cNvSpPr/>
          <p:nvPr/>
        </p:nvSpPr>
        <p:spPr>
          <a:xfrm>
            <a:off x="1952909" y="12980185"/>
            <a:ext cx="780482"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0">
                <a:solidFill>
                  <a:srgbClr val="3F98DB"/>
                </a:solidFill>
                <a:latin typeface="Helvetica Neue Medium"/>
                <a:ea typeface="Helvetica Neue Medium"/>
                <a:cs typeface="Helvetica Neue Medium"/>
                <a:sym typeface="Helvetica Neue Medium"/>
              </a:defRPr>
            </a:lvl1pPr>
          </a:lstStyle>
          <a:p>
            <a:pPr lvl="0">
              <a:defRPr sz="1800" spc="0">
                <a:solidFill>
                  <a:srgbClr val="000000"/>
                </a:solidFill>
              </a:defRPr>
            </a:pPr>
            <a:r>
              <a:rPr sz="2800" spc="0">
                <a:solidFill>
                  <a:srgbClr val="3F98DB"/>
                </a:solidFill>
              </a:rPr>
              <a:t>Like</a:t>
            </a:r>
          </a:p>
        </p:txBody>
      </p:sp>
      <p:sp>
        <p:nvSpPr>
          <p:cNvPr id="734" name="Shape 734"/>
          <p:cNvSpPr/>
          <p:nvPr/>
        </p:nvSpPr>
        <p:spPr>
          <a:xfrm>
            <a:off x="4308759" y="12967485"/>
            <a:ext cx="958282"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0">
                <a:solidFill>
                  <a:srgbClr val="919190"/>
                </a:solidFill>
                <a:latin typeface="Helvetica Neue Medium"/>
                <a:ea typeface="Helvetica Neue Medium"/>
                <a:cs typeface="Helvetica Neue Medium"/>
                <a:sym typeface="Helvetica Neue Medium"/>
              </a:defRPr>
            </a:lvl1pPr>
          </a:lstStyle>
          <a:p>
            <a:pPr lvl="0">
              <a:defRPr sz="1800" spc="0">
                <a:solidFill>
                  <a:srgbClr val="000000"/>
                </a:solidFill>
              </a:defRPr>
            </a:pPr>
            <a:r>
              <a:rPr sz="2800" spc="0">
                <a:solidFill>
                  <a:srgbClr val="919190"/>
                </a:solidFill>
              </a:rPr>
              <a:t>Keep</a:t>
            </a:r>
          </a:p>
        </p:txBody>
      </p:sp>
      <p:sp>
        <p:nvSpPr>
          <p:cNvPr id="735" name="Shape 735"/>
          <p:cNvSpPr/>
          <p:nvPr/>
        </p:nvSpPr>
        <p:spPr>
          <a:xfrm>
            <a:off x="6865268" y="12980185"/>
            <a:ext cx="741011"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0">
                <a:solidFill>
                  <a:srgbClr val="59AE62"/>
                </a:solidFill>
                <a:latin typeface="Helvetica Neue Medium"/>
                <a:ea typeface="Helvetica Neue Medium"/>
                <a:cs typeface="Helvetica Neue Medium"/>
                <a:sym typeface="Helvetica Neue Medium"/>
              </a:defRPr>
            </a:lvl1pPr>
          </a:lstStyle>
          <a:p>
            <a:pPr lvl="0">
              <a:defRPr sz="1800" spc="0">
                <a:solidFill>
                  <a:srgbClr val="000000"/>
                </a:solidFill>
              </a:defRPr>
            </a:pPr>
            <a:r>
              <a:rPr sz="2800" spc="0">
                <a:solidFill>
                  <a:srgbClr val="59AE62"/>
                </a:solidFill>
              </a:rPr>
              <a:t>Buy</a:t>
            </a:r>
          </a:p>
        </p:txBody>
      </p:sp>
      <p:sp>
        <p:nvSpPr>
          <p:cNvPr id="736" name="Shape 736"/>
          <p:cNvSpPr/>
          <p:nvPr/>
        </p:nvSpPr>
        <p:spPr>
          <a:xfrm>
            <a:off x="822636" y="14580779"/>
            <a:ext cx="7930528" cy="1219252"/>
          </a:xfrm>
          <a:prstGeom prst="rect">
            <a:avLst/>
          </a:prstGeom>
          <a:solidFill>
            <a:srgbClr val="D0D0D0"/>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739" name="Group 739"/>
          <p:cNvGrpSpPr/>
          <p:nvPr/>
        </p:nvGrpSpPr>
        <p:grpSpPr>
          <a:xfrm>
            <a:off x="1398123" y="14948761"/>
            <a:ext cx="501838" cy="338591"/>
            <a:chOff x="0" y="0"/>
            <a:chExt cx="501837" cy="338589"/>
          </a:xfrm>
        </p:grpSpPr>
        <p:sp>
          <p:nvSpPr>
            <p:cNvPr id="737" name="Shape 737"/>
            <p:cNvSpPr/>
            <p:nvPr/>
          </p:nvSpPr>
          <p:spPr>
            <a:xfrm>
              <a:off x="0" y="0"/>
              <a:ext cx="501838" cy="3385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10800"/>
                    <a:pt x="0" y="10800"/>
                  </a:cubicBezTo>
                  <a:cubicBezTo>
                    <a:pt x="0" y="10800"/>
                    <a:pt x="4836" y="21600"/>
                    <a:pt x="10800" y="21600"/>
                  </a:cubicBezTo>
                  <a:cubicBezTo>
                    <a:pt x="16764" y="21600"/>
                    <a:pt x="21600" y="10800"/>
                    <a:pt x="21600" y="10800"/>
                  </a:cubicBezTo>
                  <a:cubicBezTo>
                    <a:pt x="21600" y="10800"/>
                    <a:pt x="16764" y="0"/>
                    <a:pt x="10800" y="0"/>
                  </a:cubicBezTo>
                  <a:close/>
                  <a:moveTo>
                    <a:pt x="10800" y="17550"/>
                  </a:moveTo>
                  <a:cubicBezTo>
                    <a:pt x="8315" y="17550"/>
                    <a:pt x="6300" y="14527"/>
                    <a:pt x="6300" y="10800"/>
                  </a:cubicBezTo>
                  <a:cubicBezTo>
                    <a:pt x="6300" y="7073"/>
                    <a:pt x="8315" y="4050"/>
                    <a:pt x="10800" y="4050"/>
                  </a:cubicBezTo>
                  <a:cubicBezTo>
                    <a:pt x="13285" y="4050"/>
                    <a:pt x="15300" y="7073"/>
                    <a:pt x="15300" y="10800"/>
                  </a:cubicBezTo>
                  <a:cubicBezTo>
                    <a:pt x="15300" y="14527"/>
                    <a:pt x="13285" y="17550"/>
                    <a:pt x="10800" y="17550"/>
                  </a:cubicBezTo>
                  <a:close/>
                </a:path>
              </a:pathLst>
            </a:custGeom>
            <a:solidFill>
              <a:srgbClr val="53585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38" name="Shape 738"/>
            <p:cNvSpPr/>
            <p:nvPr/>
          </p:nvSpPr>
          <p:spPr>
            <a:xfrm>
              <a:off x="202989" y="122347"/>
              <a:ext cx="101496" cy="10243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25"/>
                    <a:pt x="16725" y="21600"/>
                    <a:pt x="10800" y="21600"/>
                  </a:cubicBezTo>
                  <a:cubicBezTo>
                    <a:pt x="4875" y="21600"/>
                    <a:pt x="0" y="16725"/>
                    <a:pt x="0" y="10800"/>
                  </a:cubicBezTo>
                  <a:cubicBezTo>
                    <a:pt x="0" y="4875"/>
                    <a:pt x="4875" y="0"/>
                    <a:pt x="10800" y="0"/>
                  </a:cubicBezTo>
                  <a:cubicBezTo>
                    <a:pt x="16725" y="0"/>
                    <a:pt x="21600" y="4875"/>
                    <a:pt x="21600" y="10800"/>
                  </a:cubicBezTo>
                  <a:close/>
                </a:path>
              </a:pathLst>
            </a:custGeom>
            <a:solidFill>
              <a:srgbClr val="53585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740" name="Shape 740"/>
          <p:cNvSpPr/>
          <p:nvPr/>
        </p:nvSpPr>
        <p:spPr>
          <a:xfrm>
            <a:off x="1199822" y="15279952"/>
            <a:ext cx="898440" cy="37476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1800" spc="0">
                <a:solidFill>
                  <a:srgbClr val="53585F"/>
                </a:solidFill>
                <a:latin typeface="Helvetica Neue Medium"/>
                <a:ea typeface="Helvetica Neue Medium"/>
                <a:cs typeface="Helvetica Neue Medium"/>
                <a:sym typeface="Helvetica Neue Medium"/>
              </a:defRPr>
            </a:lvl1pPr>
          </a:lstStyle>
          <a:p>
            <a:pPr lvl="0">
              <a:defRPr spc="0">
                <a:solidFill>
                  <a:srgbClr val="000000"/>
                </a:solidFill>
              </a:defRPr>
            </a:pPr>
            <a:r>
              <a:rPr spc="0">
                <a:solidFill>
                  <a:srgbClr val="53585F"/>
                </a:solidFill>
              </a:rPr>
              <a:t>Browse</a:t>
            </a:r>
          </a:p>
        </p:txBody>
      </p:sp>
      <p:sp>
        <p:nvSpPr>
          <p:cNvPr id="741" name="Shape 741"/>
          <p:cNvSpPr/>
          <p:nvPr/>
        </p:nvSpPr>
        <p:spPr>
          <a:xfrm flipV="1">
            <a:off x="1649042" y="14818689"/>
            <a:ext cx="1" cy="97461"/>
          </a:xfrm>
          <a:prstGeom prst="line">
            <a:avLst/>
          </a:prstGeom>
          <a:ln>
            <a:solidFill>
              <a:srgbClr val="78D09E"/>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42" name="Shape 742"/>
          <p:cNvSpPr/>
          <p:nvPr/>
        </p:nvSpPr>
        <p:spPr>
          <a:xfrm flipV="1">
            <a:off x="1736704" y="14848164"/>
            <a:ext cx="27127" cy="72835"/>
          </a:xfrm>
          <a:prstGeom prst="line">
            <a:avLst/>
          </a:prstGeom>
          <a:ln>
            <a:solidFill>
              <a:srgbClr val="78D09E"/>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43" name="Shape 743"/>
          <p:cNvSpPr/>
          <p:nvPr/>
        </p:nvSpPr>
        <p:spPr>
          <a:xfrm flipH="1" flipV="1">
            <a:off x="1534254" y="14848164"/>
            <a:ext cx="27126" cy="72835"/>
          </a:xfrm>
          <a:prstGeom prst="line">
            <a:avLst/>
          </a:prstGeom>
          <a:ln>
            <a:solidFill>
              <a:srgbClr val="78D09E"/>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44" name="Shape 744"/>
          <p:cNvSpPr/>
          <p:nvPr/>
        </p:nvSpPr>
        <p:spPr>
          <a:xfrm flipV="1">
            <a:off x="1800206" y="14895659"/>
            <a:ext cx="39823" cy="66745"/>
          </a:xfrm>
          <a:prstGeom prst="line">
            <a:avLst/>
          </a:prstGeom>
          <a:ln>
            <a:solidFill>
              <a:srgbClr val="78D09E"/>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45" name="Shape 745"/>
          <p:cNvSpPr/>
          <p:nvPr/>
        </p:nvSpPr>
        <p:spPr>
          <a:xfrm flipH="1" flipV="1">
            <a:off x="1445356" y="14908359"/>
            <a:ext cx="39822" cy="66745"/>
          </a:xfrm>
          <a:prstGeom prst="line">
            <a:avLst/>
          </a:prstGeom>
          <a:ln>
            <a:solidFill>
              <a:srgbClr val="78D09E"/>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46" name="Shape 746"/>
          <p:cNvSpPr/>
          <p:nvPr/>
        </p:nvSpPr>
        <p:spPr>
          <a:xfrm flipV="1">
            <a:off x="1869517" y="14961676"/>
            <a:ext cx="47251" cy="61710"/>
          </a:xfrm>
          <a:prstGeom prst="line">
            <a:avLst/>
          </a:prstGeom>
          <a:ln>
            <a:solidFill>
              <a:srgbClr val="78D09E"/>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747" name="Shape 747"/>
          <p:cNvSpPr/>
          <p:nvPr/>
        </p:nvSpPr>
        <p:spPr>
          <a:xfrm flipH="1" flipV="1">
            <a:off x="1374107" y="14962088"/>
            <a:ext cx="48305" cy="60887"/>
          </a:xfrm>
          <a:prstGeom prst="line">
            <a:avLst/>
          </a:prstGeom>
          <a:ln>
            <a:solidFill>
              <a:srgbClr val="78D09E"/>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755" name="Group 755"/>
          <p:cNvGrpSpPr/>
          <p:nvPr/>
        </p:nvGrpSpPr>
        <p:grpSpPr>
          <a:xfrm>
            <a:off x="3011793" y="14865200"/>
            <a:ext cx="403493" cy="401532"/>
            <a:chOff x="0" y="0"/>
            <a:chExt cx="403491" cy="401530"/>
          </a:xfrm>
        </p:grpSpPr>
        <p:sp>
          <p:nvSpPr>
            <p:cNvPr id="748" name="Shape 748"/>
            <p:cNvSpPr/>
            <p:nvPr/>
          </p:nvSpPr>
          <p:spPr>
            <a:xfrm>
              <a:off x="3326" y="0"/>
              <a:ext cx="400166" cy="400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5875" cap="flat">
              <a:solidFill>
                <a:srgbClr val="91919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49" name="Shape 749"/>
            <p:cNvSpPr/>
            <p:nvPr/>
          </p:nvSpPr>
          <p:spPr>
            <a:xfrm flipV="1">
              <a:off x="203408" y="6870"/>
              <a:ext cx="1" cy="393296"/>
            </a:xfrm>
            <a:prstGeom prst="line">
              <a:avLst/>
            </a:prstGeom>
            <a:noFill/>
            <a:ln w="15875" cap="flat">
              <a:solidFill>
                <a:srgbClr val="91919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50" name="Shape 750"/>
            <p:cNvSpPr/>
            <p:nvPr/>
          </p:nvSpPr>
          <p:spPr>
            <a:xfrm rot="16200000">
              <a:off x="59694" y="174049"/>
              <a:ext cx="391623" cy="63341"/>
            </a:xfrm>
            <a:custGeom>
              <a:avLst/>
              <a:gdLst/>
              <a:ahLst/>
              <a:cxnLst>
                <a:cxn ang="0">
                  <a:pos x="wd2" y="hd2"/>
                </a:cxn>
                <a:cxn ang="5400000">
                  <a:pos x="wd2" y="hd2"/>
                </a:cxn>
                <a:cxn ang="10800000">
                  <a:pos x="wd2" y="hd2"/>
                </a:cxn>
                <a:cxn ang="16200000">
                  <a:pos x="wd2" y="hd2"/>
                </a:cxn>
              </a:cxnLst>
              <a:rect l="0" t="0" r="r" b="b"/>
              <a:pathLst>
                <a:path w="21600" h="20352" extrusionOk="0">
                  <a:moveTo>
                    <a:pt x="0" y="0"/>
                  </a:moveTo>
                  <a:cubicBezTo>
                    <a:pt x="3373" y="10876"/>
                    <a:pt x="7097" y="17566"/>
                    <a:pt x="10936" y="19651"/>
                  </a:cubicBezTo>
                  <a:cubicBezTo>
                    <a:pt x="14526" y="21600"/>
                    <a:pt x="18148" y="19478"/>
                    <a:pt x="21600" y="13402"/>
                  </a:cubicBezTo>
                </a:path>
              </a:pathLst>
            </a:custGeom>
            <a:noFill/>
            <a:ln w="15875" cap="flat">
              <a:solidFill>
                <a:srgbClr val="91919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51" name="Shape 751"/>
            <p:cNvSpPr/>
            <p:nvPr/>
          </p:nvSpPr>
          <p:spPr>
            <a:xfrm rot="5400000" flipH="1">
              <a:off x="-53072" y="172347"/>
              <a:ext cx="384168" cy="61378"/>
            </a:xfrm>
            <a:custGeom>
              <a:avLst/>
              <a:gdLst/>
              <a:ahLst/>
              <a:cxnLst>
                <a:cxn ang="0">
                  <a:pos x="wd2" y="hd2"/>
                </a:cxn>
                <a:cxn ang="5400000">
                  <a:pos x="wd2" y="hd2"/>
                </a:cxn>
                <a:cxn ang="10800000">
                  <a:pos x="wd2" y="hd2"/>
                </a:cxn>
                <a:cxn ang="16200000">
                  <a:pos x="wd2" y="hd2"/>
                </a:cxn>
              </a:cxnLst>
              <a:rect l="0" t="0" r="r" b="b"/>
              <a:pathLst>
                <a:path w="21600" h="20941" extrusionOk="0">
                  <a:moveTo>
                    <a:pt x="0" y="0"/>
                  </a:moveTo>
                  <a:cubicBezTo>
                    <a:pt x="3343" y="12858"/>
                    <a:pt x="7192" y="20061"/>
                    <a:pt x="11148" y="20865"/>
                  </a:cubicBezTo>
                  <a:cubicBezTo>
                    <a:pt x="14761" y="21600"/>
                    <a:pt x="18350" y="16962"/>
                    <a:pt x="21600" y="7354"/>
                  </a:cubicBezTo>
                </a:path>
              </a:pathLst>
            </a:custGeom>
            <a:noFill/>
            <a:ln w="15875" cap="flat">
              <a:solidFill>
                <a:srgbClr val="91919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52" name="Shape 752"/>
            <p:cNvSpPr/>
            <p:nvPr/>
          </p:nvSpPr>
          <p:spPr>
            <a:xfrm>
              <a:off x="0" y="212782"/>
              <a:ext cx="393296" cy="1"/>
            </a:xfrm>
            <a:prstGeom prst="line">
              <a:avLst/>
            </a:prstGeom>
            <a:noFill/>
            <a:ln w="15875" cap="flat">
              <a:solidFill>
                <a:srgbClr val="91919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53" name="Shape 753"/>
            <p:cNvSpPr/>
            <p:nvPr/>
          </p:nvSpPr>
          <p:spPr>
            <a:xfrm>
              <a:off x="33953" y="305802"/>
              <a:ext cx="338089" cy="1"/>
            </a:xfrm>
            <a:prstGeom prst="line">
              <a:avLst/>
            </a:prstGeom>
            <a:noFill/>
            <a:ln w="15875" cap="flat">
              <a:solidFill>
                <a:srgbClr val="91919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754" name="Shape 754"/>
            <p:cNvSpPr/>
            <p:nvPr/>
          </p:nvSpPr>
          <p:spPr>
            <a:xfrm>
              <a:off x="27603" y="107063"/>
              <a:ext cx="350789" cy="1"/>
            </a:xfrm>
            <a:prstGeom prst="line">
              <a:avLst/>
            </a:prstGeom>
            <a:noFill/>
            <a:ln w="15875" cap="flat">
              <a:solidFill>
                <a:srgbClr val="91919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758" name="Group 758"/>
          <p:cNvGrpSpPr/>
          <p:nvPr/>
        </p:nvGrpSpPr>
        <p:grpSpPr>
          <a:xfrm>
            <a:off x="4589580" y="14871903"/>
            <a:ext cx="472840" cy="464262"/>
            <a:chOff x="0" y="0"/>
            <a:chExt cx="472838" cy="464261"/>
          </a:xfrm>
        </p:grpSpPr>
        <p:sp>
          <p:nvSpPr>
            <p:cNvPr id="756" name="Shape 756"/>
            <p:cNvSpPr/>
            <p:nvPr/>
          </p:nvSpPr>
          <p:spPr>
            <a:xfrm>
              <a:off x="0" y="0"/>
              <a:ext cx="320301" cy="3203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91919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57" name="Shape 757"/>
            <p:cNvSpPr/>
            <p:nvPr/>
          </p:nvSpPr>
          <p:spPr>
            <a:xfrm rot="18897266">
              <a:off x="312373" y="229637"/>
              <a:ext cx="89410" cy="237894"/>
            </a:xfrm>
            <a:prstGeom prst="roundRect">
              <a:avLst>
                <a:gd name="adj" fmla="val 26092"/>
              </a:avLst>
            </a:prstGeom>
            <a:solidFill>
              <a:srgbClr val="91919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759" name="Shape 759"/>
          <p:cNvSpPr/>
          <p:nvPr/>
        </p:nvSpPr>
        <p:spPr>
          <a:xfrm>
            <a:off x="6058517" y="14792225"/>
            <a:ext cx="502176" cy="502176"/>
          </a:xfrm>
          <a:custGeom>
            <a:avLst/>
            <a:gdLst/>
            <a:ahLst/>
            <a:cxnLst>
              <a:cxn ang="0">
                <a:pos x="wd2" y="hd2"/>
              </a:cxn>
              <a:cxn ang="5400000">
                <a:pos x="wd2" y="hd2"/>
              </a:cxn>
              <a:cxn ang="10800000">
                <a:pos x="wd2" y="hd2"/>
              </a:cxn>
              <a:cxn ang="16200000">
                <a:pos x="wd2" y="hd2"/>
              </a:cxn>
            </a:cxnLst>
            <a:rect l="0" t="0" r="r" b="b"/>
            <a:pathLst>
              <a:path w="21600" h="21600" extrusionOk="0">
                <a:moveTo>
                  <a:pt x="19752" y="14051"/>
                </a:moveTo>
                <a:lnTo>
                  <a:pt x="21600" y="4965"/>
                </a:lnTo>
                <a:lnTo>
                  <a:pt x="4038" y="2605"/>
                </a:lnTo>
                <a:lnTo>
                  <a:pt x="2631" y="1661"/>
                </a:lnTo>
                <a:cubicBezTo>
                  <a:pt x="2654" y="1561"/>
                  <a:pt x="2692" y="1465"/>
                  <a:pt x="2692" y="1355"/>
                </a:cubicBezTo>
                <a:cubicBezTo>
                  <a:pt x="2692" y="608"/>
                  <a:pt x="2089" y="0"/>
                  <a:pt x="1346" y="0"/>
                </a:cubicBezTo>
                <a:cubicBezTo>
                  <a:pt x="603" y="0"/>
                  <a:pt x="0" y="608"/>
                  <a:pt x="0" y="1355"/>
                </a:cubicBezTo>
                <a:cubicBezTo>
                  <a:pt x="0" y="2101"/>
                  <a:pt x="603" y="2708"/>
                  <a:pt x="1346" y="2708"/>
                </a:cubicBezTo>
                <a:cubicBezTo>
                  <a:pt x="1440" y="2708"/>
                  <a:pt x="1525" y="2671"/>
                  <a:pt x="1613" y="2653"/>
                </a:cubicBezTo>
                <a:lnTo>
                  <a:pt x="3266" y="3763"/>
                </a:lnTo>
                <a:lnTo>
                  <a:pt x="6006" y="14632"/>
                </a:lnTo>
                <a:lnTo>
                  <a:pt x="6839" y="14599"/>
                </a:lnTo>
                <a:lnTo>
                  <a:pt x="6092" y="16965"/>
                </a:lnTo>
                <a:cubicBezTo>
                  <a:pt x="6063" y="16964"/>
                  <a:pt x="6037" y="16955"/>
                  <a:pt x="6006" y="16955"/>
                </a:cubicBezTo>
                <a:cubicBezTo>
                  <a:pt x="4731" y="16955"/>
                  <a:pt x="3697" y="17996"/>
                  <a:pt x="3697" y="19278"/>
                </a:cubicBezTo>
                <a:cubicBezTo>
                  <a:pt x="3697" y="20562"/>
                  <a:pt x="4731" y="21600"/>
                  <a:pt x="6006" y="21600"/>
                </a:cubicBezTo>
                <a:cubicBezTo>
                  <a:pt x="6954" y="21600"/>
                  <a:pt x="7765" y="21026"/>
                  <a:pt x="8121" y="20206"/>
                </a:cubicBezTo>
                <a:lnTo>
                  <a:pt x="15421" y="20206"/>
                </a:lnTo>
                <a:cubicBezTo>
                  <a:pt x="15760" y="21024"/>
                  <a:pt x="16563" y="21600"/>
                  <a:pt x="17500" y="21600"/>
                </a:cubicBezTo>
                <a:cubicBezTo>
                  <a:pt x="18743" y="21600"/>
                  <a:pt x="19752" y="20587"/>
                  <a:pt x="19752" y="19335"/>
                </a:cubicBezTo>
                <a:cubicBezTo>
                  <a:pt x="19752" y="18085"/>
                  <a:pt x="18743" y="17071"/>
                  <a:pt x="17500" y="17071"/>
                </a:cubicBezTo>
                <a:cubicBezTo>
                  <a:pt x="16435" y="17071"/>
                  <a:pt x="15550" y="17817"/>
                  <a:pt x="15314" y="18813"/>
                </a:cubicBezTo>
                <a:lnTo>
                  <a:pt x="8270" y="18813"/>
                </a:lnTo>
                <a:cubicBezTo>
                  <a:pt x="8156" y="18251"/>
                  <a:pt x="7836" y="17771"/>
                  <a:pt x="7398" y="17436"/>
                </a:cubicBezTo>
                <a:lnTo>
                  <a:pt x="8311" y="14536"/>
                </a:lnTo>
                <a:lnTo>
                  <a:pt x="19752" y="14051"/>
                </a:lnTo>
                <a:close/>
              </a:path>
            </a:pathLst>
          </a:custGeom>
          <a:solidFill>
            <a:srgbClr val="919190"/>
          </a:solidFill>
          <a:ln w="12700">
            <a:miter lim="400000"/>
          </a:ln>
        </p:spPr>
        <p:txBody>
          <a:bodyPr lIns="0" tIns="0" rIns="0" bIns="0" anchor="ctr"/>
          <a:lstStyle/>
          <a:p>
            <a:pPr lvl="0"/>
            <a:endParaRPr/>
          </a:p>
        </p:txBody>
      </p:sp>
      <p:sp>
        <p:nvSpPr>
          <p:cNvPr id="760" name="Shape 760"/>
          <p:cNvSpPr/>
          <p:nvPr/>
        </p:nvSpPr>
        <p:spPr>
          <a:xfrm>
            <a:off x="7731451" y="14843487"/>
            <a:ext cx="386107" cy="464838"/>
          </a:xfrm>
          <a:custGeom>
            <a:avLst/>
            <a:gdLst/>
            <a:ahLst/>
            <a:cxnLst>
              <a:cxn ang="0">
                <a:pos x="wd2" y="hd2"/>
              </a:cxn>
              <a:cxn ang="5400000">
                <a:pos x="wd2" y="hd2"/>
              </a:cxn>
              <a:cxn ang="10800000">
                <a:pos x="wd2" y="hd2"/>
              </a:cxn>
              <a:cxn ang="16200000">
                <a:pos x="wd2" y="hd2"/>
              </a:cxn>
            </a:cxnLst>
            <a:rect l="0" t="0" r="r" b="b"/>
            <a:pathLst>
              <a:path w="21600" h="21600" extrusionOk="0">
                <a:moveTo>
                  <a:pt x="6635" y="9218"/>
                </a:moveTo>
                <a:cubicBezTo>
                  <a:pt x="5484" y="8163"/>
                  <a:pt x="4910" y="6891"/>
                  <a:pt x="4910" y="5400"/>
                </a:cubicBezTo>
                <a:cubicBezTo>
                  <a:pt x="4910" y="3909"/>
                  <a:pt x="5484" y="2637"/>
                  <a:pt x="6635" y="1582"/>
                </a:cubicBezTo>
                <a:cubicBezTo>
                  <a:pt x="7785" y="528"/>
                  <a:pt x="9174" y="0"/>
                  <a:pt x="10799" y="0"/>
                </a:cubicBezTo>
                <a:cubicBezTo>
                  <a:pt x="12426" y="0"/>
                  <a:pt x="13815" y="528"/>
                  <a:pt x="14965" y="1582"/>
                </a:cubicBezTo>
                <a:cubicBezTo>
                  <a:pt x="16115" y="2637"/>
                  <a:pt x="16690" y="3909"/>
                  <a:pt x="16690" y="5400"/>
                </a:cubicBezTo>
                <a:cubicBezTo>
                  <a:pt x="16690" y="6891"/>
                  <a:pt x="16115" y="8163"/>
                  <a:pt x="14965" y="9218"/>
                </a:cubicBezTo>
                <a:cubicBezTo>
                  <a:pt x="13815" y="10273"/>
                  <a:pt x="12426" y="10800"/>
                  <a:pt x="10799" y="10800"/>
                </a:cubicBezTo>
                <a:cubicBezTo>
                  <a:pt x="9174" y="10800"/>
                  <a:pt x="7785" y="10273"/>
                  <a:pt x="6635" y="9218"/>
                </a:cubicBezTo>
                <a:close/>
                <a:moveTo>
                  <a:pt x="0" y="17958"/>
                </a:moveTo>
                <a:cubicBezTo>
                  <a:pt x="0" y="17461"/>
                  <a:pt x="18" y="16976"/>
                  <a:pt x="54" y="16502"/>
                </a:cubicBezTo>
                <a:cubicBezTo>
                  <a:pt x="90" y="16029"/>
                  <a:pt x="161" y="15518"/>
                  <a:pt x="268" y="14970"/>
                </a:cubicBezTo>
                <a:cubicBezTo>
                  <a:pt x="376" y="14421"/>
                  <a:pt x="511" y="13913"/>
                  <a:pt x="675" y="13444"/>
                </a:cubicBezTo>
                <a:cubicBezTo>
                  <a:pt x="839" y="12975"/>
                  <a:pt x="1059" y="12518"/>
                  <a:pt x="1335" y="12073"/>
                </a:cubicBezTo>
                <a:cubicBezTo>
                  <a:pt x="1611" y="11628"/>
                  <a:pt x="1928" y="11248"/>
                  <a:pt x="2286" y="10934"/>
                </a:cubicBezTo>
                <a:cubicBezTo>
                  <a:pt x="2644" y="10620"/>
                  <a:pt x="3081" y="10369"/>
                  <a:pt x="3597" y="10181"/>
                </a:cubicBezTo>
                <a:cubicBezTo>
                  <a:pt x="4114" y="9994"/>
                  <a:pt x="4684" y="9900"/>
                  <a:pt x="5308" y="9900"/>
                </a:cubicBezTo>
                <a:cubicBezTo>
                  <a:pt x="5400" y="9900"/>
                  <a:pt x="5615" y="10001"/>
                  <a:pt x="5952" y="10202"/>
                </a:cubicBezTo>
                <a:cubicBezTo>
                  <a:pt x="6289" y="10404"/>
                  <a:pt x="6671" y="10629"/>
                  <a:pt x="7095" y="10877"/>
                </a:cubicBezTo>
                <a:cubicBezTo>
                  <a:pt x="7519" y="11126"/>
                  <a:pt x="8072" y="11351"/>
                  <a:pt x="8752" y="11553"/>
                </a:cubicBezTo>
                <a:cubicBezTo>
                  <a:pt x="9432" y="11754"/>
                  <a:pt x="10114" y="11855"/>
                  <a:pt x="10799" y="11855"/>
                </a:cubicBezTo>
                <a:cubicBezTo>
                  <a:pt x="11485" y="11855"/>
                  <a:pt x="12168" y="11754"/>
                  <a:pt x="12848" y="11553"/>
                </a:cubicBezTo>
                <a:cubicBezTo>
                  <a:pt x="13528" y="11351"/>
                  <a:pt x="14080" y="11126"/>
                  <a:pt x="14504" y="10877"/>
                </a:cubicBezTo>
                <a:cubicBezTo>
                  <a:pt x="14928" y="10629"/>
                  <a:pt x="15310" y="10404"/>
                  <a:pt x="15648" y="10202"/>
                </a:cubicBezTo>
                <a:cubicBezTo>
                  <a:pt x="15985" y="10001"/>
                  <a:pt x="16200" y="9900"/>
                  <a:pt x="16292" y="9900"/>
                </a:cubicBezTo>
                <a:cubicBezTo>
                  <a:pt x="16915" y="9900"/>
                  <a:pt x="17486" y="9994"/>
                  <a:pt x="18003" y="10181"/>
                </a:cubicBezTo>
                <a:cubicBezTo>
                  <a:pt x="18518" y="10369"/>
                  <a:pt x="18955" y="10620"/>
                  <a:pt x="19314" y="10934"/>
                </a:cubicBezTo>
                <a:cubicBezTo>
                  <a:pt x="19671" y="11248"/>
                  <a:pt x="19989" y="11628"/>
                  <a:pt x="20265" y="12073"/>
                </a:cubicBezTo>
                <a:cubicBezTo>
                  <a:pt x="20541" y="12518"/>
                  <a:pt x="20761" y="12975"/>
                  <a:pt x="20925" y="13444"/>
                </a:cubicBezTo>
                <a:cubicBezTo>
                  <a:pt x="21088" y="13913"/>
                  <a:pt x="21224" y="14421"/>
                  <a:pt x="21332" y="14970"/>
                </a:cubicBezTo>
                <a:cubicBezTo>
                  <a:pt x="21439" y="15518"/>
                  <a:pt x="21510" y="16029"/>
                  <a:pt x="21546" y="16502"/>
                </a:cubicBezTo>
                <a:cubicBezTo>
                  <a:pt x="21582" y="16976"/>
                  <a:pt x="21600" y="17461"/>
                  <a:pt x="21600" y="17958"/>
                </a:cubicBezTo>
                <a:cubicBezTo>
                  <a:pt x="21600" y="19083"/>
                  <a:pt x="21226" y="19971"/>
                  <a:pt x="20480" y="20623"/>
                </a:cubicBezTo>
                <a:cubicBezTo>
                  <a:pt x="19733" y="21274"/>
                  <a:pt x="18740" y="21600"/>
                  <a:pt x="17503" y="21600"/>
                </a:cubicBezTo>
                <a:lnTo>
                  <a:pt x="4097" y="21600"/>
                </a:lnTo>
                <a:cubicBezTo>
                  <a:pt x="2859" y="21600"/>
                  <a:pt x="1866" y="21274"/>
                  <a:pt x="1120" y="20623"/>
                </a:cubicBezTo>
                <a:cubicBezTo>
                  <a:pt x="374" y="19971"/>
                  <a:pt x="0" y="19083"/>
                  <a:pt x="0" y="17958"/>
                </a:cubicBezTo>
                <a:close/>
              </a:path>
            </a:pathLst>
          </a:custGeom>
          <a:solidFill>
            <a:srgbClr val="919190"/>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761" name="Shape 761"/>
          <p:cNvSpPr/>
          <p:nvPr/>
        </p:nvSpPr>
        <p:spPr>
          <a:xfrm>
            <a:off x="2904835" y="15279952"/>
            <a:ext cx="580457" cy="37476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1800" spc="0">
                <a:solidFill>
                  <a:srgbClr val="919190"/>
                </a:solidFill>
                <a:latin typeface="Helvetica Neue Medium"/>
                <a:ea typeface="Helvetica Neue Medium"/>
                <a:cs typeface="Helvetica Neue Medium"/>
                <a:sym typeface="Helvetica Neue Medium"/>
              </a:defRPr>
            </a:lvl1pPr>
          </a:lstStyle>
          <a:p>
            <a:pPr lvl="0">
              <a:defRPr spc="0">
                <a:solidFill>
                  <a:srgbClr val="000000"/>
                </a:solidFill>
              </a:defRPr>
            </a:pPr>
            <a:r>
              <a:rPr spc="0">
                <a:solidFill>
                  <a:srgbClr val="919190"/>
                </a:solidFill>
              </a:rPr>
              <a:t>Web</a:t>
            </a:r>
          </a:p>
        </p:txBody>
      </p:sp>
      <p:sp>
        <p:nvSpPr>
          <p:cNvPr id="762" name="Shape 762"/>
          <p:cNvSpPr/>
          <p:nvPr/>
        </p:nvSpPr>
        <p:spPr>
          <a:xfrm>
            <a:off x="4343445" y="15279952"/>
            <a:ext cx="839004" cy="37476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1800" spc="0">
                <a:solidFill>
                  <a:srgbClr val="919190"/>
                </a:solidFill>
                <a:latin typeface="Helvetica Neue Medium"/>
                <a:ea typeface="Helvetica Neue Medium"/>
                <a:cs typeface="Helvetica Neue Medium"/>
                <a:sym typeface="Helvetica Neue Medium"/>
              </a:defRPr>
            </a:lvl1pPr>
          </a:lstStyle>
          <a:p>
            <a:pPr lvl="0">
              <a:defRPr spc="0">
                <a:solidFill>
                  <a:srgbClr val="000000"/>
                </a:solidFill>
              </a:defRPr>
            </a:pPr>
            <a:r>
              <a:rPr spc="0">
                <a:solidFill>
                  <a:srgbClr val="919190"/>
                </a:solidFill>
              </a:rPr>
              <a:t>Search</a:t>
            </a:r>
          </a:p>
        </p:txBody>
      </p:sp>
      <p:sp>
        <p:nvSpPr>
          <p:cNvPr id="763" name="Shape 763"/>
          <p:cNvSpPr/>
          <p:nvPr/>
        </p:nvSpPr>
        <p:spPr>
          <a:xfrm>
            <a:off x="6067239" y="15279952"/>
            <a:ext cx="550739" cy="37476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1800" spc="0">
                <a:solidFill>
                  <a:srgbClr val="919190"/>
                </a:solidFill>
                <a:latin typeface="Helvetica Neue Medium"/>
                <a:ea typeface="Helvetica Neue Medium"/>
                <a:cs typeface="Helvetica Neue Medium"/>
                <a:sym typeface="Helvetica Neue Medium"/>
              </a:defRPr>
            </a:lvl1pPr>
          </a:lstStyle>
          <a:p>
            <a:pPr lvl="0">
              <a:defRPr spc="0">
                <a:solidFill>
                  <a:srgbClr val="000000"/>
                </a:solidFill>
              </a:defRPr>
            </a:pPr>
            <a:r>
              <a:rPr spc="0">
                <a:solidFill>
                  <a:srgbClr val="919190"/>
                </a:solidFill>
              </a:rPr>
              <a:t>Cart</a:t>
            </a:r>
          </a:p>
        </p:txBody>
      </p:sp>
      <p:sp>
        <p:nvSpPr>
          <p:cNvPr id="764" name="Shape 764"/>
          <p:cNvSpPr/>
          <p:nvPr/>
        </p:nvSpPr>
        <p:spPr>
          <a:xfrm>
            <a:off x="7678517" y="15279952"/>
            <a:ext cx="432325" cy="37476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1800" spc="0">
                <a:solidFill>
                  <a:srgbClr val="919190"/>
                </a:solidFill>
                <a:latin typeface="Helvetica Neue Medium"/>
                <a:ea typeface="Helvetica Neue Medium"/>
                <a:cs typeface="Helvetica Neue Medium"/>
                <a:sym typeface="Helvetica Neue Medium"/>
              </a:defRPr>
            </a:lvl1pPr>
          </a:lstStyle>
          <a:p>
            <a:pPr lvl="0">
              <a:defRPr spc="0">
                <a:solidFill>
                  <a:srgbClr val="000000"/>
                </a:solidFill>
              </a:defRPr>
            </a:pPr>
            <a:r>
              <a:rPr spc="0">
                <a:solidFill>
                  <a:srgbClr val="919190"/>
                </a:solidFill>
              </a:rPr>
              <a:t>Me</a:t>
            </a:r>
          </a:p>
        </p:txBody>
      </p:sp>
    </p:spTree>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66" name="Shape 766"/>
          <p:cNvSpPr/>
          <p:nvPr/>
        </p:nvSpPr>
        <p:spPr>
          <a:xfrm>
            <a:off x="-56589" y="-6703"/>
            <a:ext cx="9652482" cy="504076"/>
          </a:xfrm>
          <a:prstGeom prst="rect">
            <a:avLst/>
          </a:prstGeom>
          <a:solidFill>
            <a:srgbClr val="000000">
              <a:alpha val="28966"/>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67" name="Shape 767"/>
          <p:cNvSpPr/>
          <p:nvPr/>
        </p:nvSpPr>
        <p:spPr>
          <a:xfrm>
            <a:off x="3125779" y="273042"/>
            <a:ext cx="3229322"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26">
                <a:latin typeface="+mn-lt"/>
                <a:ea typeface="+mn-ea"/>
                <a:cs typeface="+mn-cs"/>
                <a:sym typeface="Helvetica Neue"/>
              </a:defRPr>
            </a:lvl1pPr>
          </a:lstStyle>
          <a:p>
            <a:pPr lvl="0">
              <a:defRPr sz="1800" spc="0">
                <a:solidFill>
                  <a:srgbClr val="000000"/>
                </a:solidFill>
              </a:defRPr>
            </a:pPr>
            <a:r>
              <a:rPr sz="2600" spc="26">
                <a:solidFill>
                  <a:srgbClr val="FFFFFF"/>
                </a:solidFill>
              </a:rPr>
              <a:t>0:54 LEFT TO BOOK</a:t>
            </a:r>
          </a:p>
        </p:txBody>
      </p:sp>
      <p:pic>
        <p:nvPicPr>
          <p:cNvPr id="768" name="balthzazar.jpg"/>
          <p:cNvPicPr/>
          <p:nvPr/>
        </p:nvPicPr>
        <p:blipFill>
          <a:blip r:embed="rId2">
            <a:extLst/>
          </a:blip>
          <a:srcRect t="9589" b="14897"/>
          <a:stretch>
            <a:fillRect/>
          </a:stretch>
        </p:blipFill>
        <p:spPr>
          <a:xfrm>
            <a:off x="3339" y="1257877"/>
            <a:ext cx="9525001" cy="5399090"/>
          </a:xfrm>
          <a:prstGeom prst="rect">
            <a:avLst/>
          </a:prstGeom>
          <a:ln w="12700">
            <a:miter lim="400000"/>
          </a:ln>
        </p:spPr>
      </p:pic>
      <p:sp>
        <p:nvSpPr>
          <p:cNvPr id="769" name="Shape 769"/>
          <p:cNvSpPr/>
          <p:nvPr/>
        </p:nvSpPr>
        <p:spPr>
          <a:xfrm>
            <a:off x="557312" y="6662787"/>
            <a:ext cx="2637850" cy="461185"/>
          </a:xfrm>
          <a:prstGeom prst="rect">
            <a:avLst/>
          </a:prstGeom>
          <a:solidFill>
            <a:srgbClr val="3F98DB">
              <a:alpha val="99306"/>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70" name="Shape 770"/>
          <p:cNvSpPr/>
          <p:nvPr/>
        </p:nvSpPr>
        <p:spPr>
          <a:xfrm>
            <a:off x="654820" y="6622570"/>
            <a:ext cx="2442834" cy="516218"/>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2600" spc="52">
                <a:latin typeface="+mn-lt"/>
                <a:ea typeface="+mn-ea"/>
                <a:cs typeface="+mn-cs"/>
                <a:sym typeface="Helvetica Neue"/>
              </a:defRPr>
            </a:lvl1pPr>
          </a:lstStyle>
          <a:p>
            <a:pPr lvl="0">
              <a:defRPr sz="1800" spc="0">
                <a:solidFill>
                  <a:srgbClr val="000000"/>
                </a:solidFill>
              </a:defRPr>
            </a:pPr>
            <a:r>
              <a:rPr sz="2600" spc="52">
                <a:solidFill>
                  <a:srgbClr val="FFFFFF"/>
                </a:solidFill>
              </a:rPr>
              <a:t>DINING ROOM</a:t>
            </a:r>
          </a:p>
        </p:txBody>
      </p:sp>
      <p:sp>
        <p:nvSpPr>
          <p:cNvPr id="771" name="Shape 771"/>
          <p:cNvSpPr/>
          <p:nvPr/>
        </p:nvSpPr>
        <p:spPr>
          <a:xfrm>
            <a:off x="518955" y="7411379"/>
            <a:ext cx="5140237" cy="1086087"/>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b="1" spc="128">
                <a:latin typeface="+mn-lt"/>
                <a:ea typeface="+mn-ea"/>
                <a:cs typeface="+mn-cs"/>
                <a:sym typeface="Helvetica Neue"/>
              </a:defRPr>
            </a:lvl1pPr>
          </a:lstStyle>
          <a:p>
            <a:pPr lvl="0">
              <a:defRPr sz="1800" b="0" spc="0">
                <a:solidFill>
                  <a:srgbClr val="000000"/>
                </a:solidFill>
              </a:defRPr>
            </a:pPr>
            <a:r>
              <a:rPr sz="6400" b="1" spc="128">
                <a:solidFill>
                  <a:srgbClr val="FFFFFF"/>
                </a:solidFill>
              </a:rPr>
              <a:t>BALTHAZAR</a:t>
            </a:r>
          </a:p>
        </p:txBody>
      </p:sp>
      <p:sp>
        <p:nvSpPr>
          <p:cNvPr id="772" name="Shape 772"/>
          <p:cNvSpPr/>
          <p:nvPr/>
        </p:nvSpPr>
        <p:spPr>
          <a:xfrm>
            <a:off x="7956321" y="7411379"/>
            <a:ext cx="599936" cy="1086087"/>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b="1" spc="128">
                <a:latin typeface="+mn-lt"/>
                <a:ea typeface="+mn-ea"/>
                <a:cs typeface="+mn-cs"/>
                <a:sym typeface="Helvetica Neue"/>
              </a:defRPr>
            </a:lvl1pPr>
          </a:lstStyle>
          <a:p>
            <a:pPr lvl="0">
              <a:defRPr sz="1800" b="0" spc="0">
                <a:solidFill>
                  <a:srgbClr val="000000"/>
                </a:solidFill>
              </a:defRPr>
            </a:pPr>
            <a:r>
              <a:rPr sz="6400" b="1" spc="128">
                <a:solidFill>
                  <a:srgbClr val="FFFFFF"/>
                </a:solidFill>
              </a:rPr>
              <a:t>2</a:t>
            </a:r>
          </a:p>
        </p:txBody>
      </p:sp>
      <p:sp>
        <p:nvSpPr>
          <p:cNvPr id="773" name="Shape 773"/>
          <p:cNvSpPr/>
          <p:nvPr/>
        </p:nvSpPr>
        <p:spPr>
          <a:xfrm>
            <a:off x="492259" y="8563972"/>
            <a:ext cx="4181260" cy="677050"/>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3800" spc="0">
                <a:latin typeface="+mn-lt"/>
                <a:ea typeface="+mn-ea"/>
                <a:cs typeface="+mn-cs"/>
                <a:sym typeface="Helvetica Neue"/>
              </a:defRPr>
            </a:lvl1pPr>
          </a:lstStyle>
          <a:p>
            <a:pPr lvl="0">
              <a:defRPr sz="1800" spc="0">
                <a:solidFill>
                  <a:srgbClr val="000000"/>
                </a:solidFill>
              </a:defRPr>
            </a:pPr>
            <a:r>
              <a:rPr sz="3800" spc="0">
                <a:solidFill>
                  <a:srgbClr val="FFFFFF"/>
                </a:solidFill>
              </a:rPr>
              <a:t>8:00PM, TONIGHT</a:t>
            </a:r>
          </a:p>
        </p:txBody>
      </p:sp>
      <p:sp>
        <p:nvSpPr>
          <p:cNvPr id="774" name="Shape 774"/>
          <p:cNvSpPr/>
          <p:nvPr/>
        </p:nvSpPr>
        <p:spPr>
          <a:xfrm>
            <a:off x="8012927" y="8551272"/>
            <a:ext cx="1025538" cy="677050"/>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3800" spc="0">
                <a:latin typeface="+mn-lt"/>
                <a:ea typeface="+mn-ea"/>
                <a:cs typeface="+mn-cs"/>
                <a:sym typeface="Helvetica Neue"/>
              </a:defRPr>
            </a:lvl1pPr>
          </a:lstStyle>
          <a:p>
            <a:pPr lvl="0">
              <a:defRPr sz="1800" spc="0">
                <a:solidFill>
                  <a:srgbClr val="000000"/>
                </a:solidFill>
              </a:defRPr>
            </a:pPr>
            <a:r>
              <a:rPr sz="3800" spc="0">
                <a:solidFill>
                  <a:srgbClr val="FFFFFF"/>
                </a:solidFill>
              </a:rPr>
              <a:t>PPL</a:t>
            </a:r>
          </a:p>
        </p:txBody>
      </p:sp>
      <p:sp>
        <p:nvSpPr>
          <p:cNvPr id="775" name="Shape 775"/>
          <p:cNvSpPr/>
          <p:nvPr/>
        </p:nvSpPr>
        <p:spPr>
          <a:xfrm>
            <a:off x="1080786" y="10298216"/>
            <a:ext cx="7920804" cy="1931648"/>
          </a:xfrm>
          <a:prstGeom prst="rect">
            <a:avLst/>
          </a:prstGeom>
          <a:ln w="12700">
            <a:miter lim="400000"/>
          </a:ln>
          <a:extLst>
            <a:ext uri="{C572A759-6A51-4108-AA02-DFA0A04FC94B}">
              <ma14:wrappingTextBoxFlag xmlns:ma14="http://schemas.microsoft.com/office/mac/drawingml/2011/main" val="1"/>
            </a:ext>
          </a:extLst>
        </p:spPr>
        <p:txBody>
          <a:bodyPr lIns="59531" tIns="59531" rIns="59531" bIns="59531" anchor="ctr">
            <a:spAutoFit/>
          </a:bodyPr>
          <a:lstStyle>
            <a:lvl1pPr algn="l">
              <a:lnSpc>
                <a:spcPct val="110000"/>
              </a:lnSpc>
              <a:defRPr sz="3800" spc="0">
                <a:solidFill>
                  <a:srgbClr val="F0F0F0"/>
                </a:solidFill>
                <a:latin typeface="+mn-lt"/>
                <a:ea typeface="+mn-ea"/>
                <a:cs typeface="+mn-cs"/>
                <a:sym typeface="Helvetica Neue"/>
              </a:defRPr>
            </a:lvl1pPr>
          </a:lstStyle>
          <a:p>
            <a:pPr lvl="0">
              <a:defRPr sz="1800" spc="0">
                <a:solidFill>
                  <a:srgbClr val="000000"/>
                </a:solidFill>
              </a:defRPr>
            </a:pPr>
            <a:r>
              <a:rPr sz="3800" spc="0">
                <a:solidFill>
                  <a:srgbClr val="F0F0F0"/>
                </a:solidFill>
              </a:rPr>
              <a:t>Balthazar is the best everyday restaurant in New York City and it’s not even close.</a:t>
            </a:r>
          </a:p>
        </p:txBody>
      </p:sp>
      <p:sp>
        <p:nvSpPr>
          <p:cNvPr id="776" name="Shape 776"/>
          <p:cNvSpPr/>
          <p:nvPr/>
        </p:nvSpPr>
        <p:spPr>
          <a:xfrm>
            <a:off x="462637" y="10141728"/>
            <a:ext cx="618682" cy="1458659"/>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9000" spc="0">
                <a:solidFill>
                  <a:srgbClr val="919090"/>
                </a:solidFill>
                <a:latin typeface="+mn-lt"/>
                <a:ea typeface="+mn-ea"/>
                <a:cs typeface="+mn-cs"/>
                <a:sym typeface="Helvetica Neue"/>
              </a:defRPr>
            </a:lvl1pPr>
          </a:lstStyle>
          <a:p>
            <a:pPr lvl="0">
              <a:defRPr sz="1800" spc="0">
                <a:solidFill>
                  <a:srgbClr val="000000"/>
                </a:solidFill>
              </a:defRPr>
            </a:pPr>
            <a:r>
              <a:rPr sz="9000" spc="0">
                <a:solidFill>
                  <a:srgbClr val="919090"/>
                </a:solidFill>
              </a:rPr>
              <a:t>“</a:t>
            </a:r>
          </a:p>
        </p:txBody>
      </p:sp>
      <p:sp>
        <p:nvSpPr>
          <p:cNvPr id="777" name="Shape 777"/>
          <p:cNvSpPr/>
          <p:nvPr/>
        </p:nvSpPr>
        <p:spPr>
          <a:xfrm>
            <a:off x="569216" y="12902479"/>
            <a:ext cx="459484" cy="4594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381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78" name="Shape 778"/>
          <p:cNvSpPr/>
          <p:nvPr/>
        </p:nvSpPr>
        <p:spPr>
          <a:xfrm>
            <a:off x="1251185" y="12793203"/>
            <a:ext cx="3007267" cy="627238"/>
          </a:xfrm>
          <a:prstGeom prst="rect">
            <a:avLst/>
          </a:prstGeom>
          <a:ln w="12700">
            <a:miter lim="400000"/>
          </a:ln>
          <a:extLst>
            <a:ext uri="{C572A759-6A51-4108-AA02-DFA0A04FC94B}">
              <ma14:wrappingTextBoxFlag xmlns:ma14="http://schemas.microsoft.com/office/mac/drawingml/2011/main" val="1"/>
            </a:ext>
          </a:extLst>
        </p:spPr>
        <p:txBody>
          <a:bodyPr lIns="59531" tIns="59531" rIns="59531" bIns="59531" anchor="ctr">
            <a:spAutoFit/>
          </a:bodyPr>
          <a:lstStyle>
            <a:lvl1pPr algn="l">
              <a:lnSpc>
                <a:spcPct val="110000"/>
              </a:lnSpc>
              <a:defRPr sz="3400" spc="-34">
                <a:solidFill>
                  <a:srgbClr val="F0F0F0"/>
                </a:solidFill>
                <a:latin typeface="Helvetica Neue Light"/>
                <a:ea typeface="Helvetica Neue Light"/>
                <a:cs typeface="Helvetica Neue Light"/>
                <a:sym typeface="Helvetica Neue Light"/>
              </a:defRPr>
            </a:lvl1pPr>
          </a:lstStyle>
          <a:p>
            <a:pPr lvl="0">
              <a:defRPr sz="1800" spc="0">
                <a:solidFill>
                  <a:srgbClr val="000000"/>
                </a:solidFill>
              </a:defRPr>
            </a:pPr>
            <a:r>
              <a:rPr sz="3400" spc="-34">
                <a:solidFill>
                  <a:srgbClr val="F0F0F0"/>
                </a:solidFill>
              </a:rPr>
              <a:t>NY Magazine</a:t>
            </a:r>
          </a:p>
        </p:txBody>
      </p:sp>
      <p:sp>
        <p:nvSpPr>
          <p:cNvPr id="779" name="Shape 779"/>
          <p:cNvSpPr/>
          <p:nvPr/>
        </p:nvSpPr>
        <p:spPr>
          <a:xfrm>
            <a:off x="6740452" y="12899255"/>
            <a:ext cx="431438" cy="4278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a:miter lim="400000"/>
          </a:ln>
        </p:spPr>
        <p:txBody>
          <a:bodyPr lIns="0" tIns="0" rIns="0" bIns="0" anchor="ctr"/>
          <a:lstStyle/>
          <a:p>
            <a:pPr lvl="0"/>
            <a:endParaRPr/>
          </a:p>
        </p:txBody>
      </p:sp>
      <p:sp>
        <p:nvSpPr>
          <p:cNvPr id="780" name="Shape 780"/>
          <p:cNvSpPr/>
          <p:nvPr/>
        </p:nvSpPr>
        <p:spPr>
          <a:xfrm>
            <a:off x="7188127" y="12899255"/>
            <a:ext cx="431438" cy="4278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a:miter lim="400000"/>
          </a:ln>
        </p:spPr>
        <p:txBody>
          <a:bodyPr lIns="0" tIns="0" rIns="0" bIns="0" anchor="ctr"/>
          <a:lstStyle/>
          <a:p>
            <a:pPr lvl="0"/>
            <a:endParaRPr/>
          </a:p>
        </p:txBody>
      </p:sp>
      <p:sp>
        <p:nvSpPr>
          <p:cNvPr id="781" name="Shape 781"/>
          <p:cNvSpPr/>
          <p:nvPr/>
        </p:nvSpPr>
        <p:spPr>
          <a:xfrm>
            <a:off x="7635802" y="12899255"/>
            <a:ext cx="431438" cy="4278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a:miter lim="400000"/>
          </a:ln>
        </p:spPr>
        <p:txBody>
          <a:bodyPr lIns="0" tIns="0" rIns="0" bIns="0" anchor="ctr"/>
          <a:lstStyle/>
          <a:p>
            <a:pPr lvl="0"/>
            <a:endParaRPr/>
          </a:p>
        </p:txBody>
      </p:sp>
      <p:sp>
        <p:nvSpPr>
          <p:cNvPr id="782" name="Shape 782"/>
          <p:cNvSpPr/>
          <p:nvPr/>
        </p:nvSpPr>
        <p:spPr>
          <a:xfrm>
            <a:off x="8096176" y="12899255"/>
            <a:ext cx="431438" cy="4278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7F7F7F"/>
          </a:solidFill>
          <a:ln w="12700">
            <a:miter lim="400000"/>
          </a:ln>
        </p:spPr>
        <p:txBody>
          <a:bodyPr lIns="0" tIns="0" rIns="0" bIns="0" anchor="ctr"/>
          <a:lstStyle/>
          <a:p>
            <a:pPr lvl="0"/>
            <a:endParaRPr/>
          </a:p>
        </p:txBody>
      </p:sp>
      <p:sp>
        <p:nvSpPr>
          <p:cNvPr id="783" name="Shape 783"/>
          <p:cNvSpPr/>
          <p:nvPr/>
        </p:nvSpPr>
        <p:spPr>
          <a:xfrm>
            <a:off x="8543851" y="12899255"/>
            <a:ext cx="431438" cy="4278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7F7F7F"/>
          </a:solidFill>
          <a:ln w="12700">
            <a:miter lim="400000"/>
          </a:ln>
        </p:spPr>
        <p:txBody>
          <a:bodyPr lIns="0" tIns="0" rIns="0" bIns="0" anchor="ctr"/>
          <a:lstStyle/>
          <a:p>
            <a:pPr lvl="0"/>
            <a:endParaRPr/>
          </a:p>
        </p:txBody>
      </p:sp>
      <p:sp>
        <p:nvSpPr>
          <p:cNvPr id="784" name="Shape 784"/>
          <p:cNvSpPr/>
          <p:nvPr/>
        </p:nvSpPr>
        <p:spPr>
          <a:xfrm>
            <a:off x="-2552" y="14097590"/>
            <a:ext cx="9525001" cy="1192056"/>
          </a:xfrm>
          <a:prstGeom prst="rect">
            <a:avLst/>
          </a:prstGeom>
          <a:solidFill>
            <a:srgbClr val="404040"/>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787" name="Group 787"/>
          <p:cNvGrpSpPr/>
          <p:nvPr/>
        </p:nvGrpSpPr>
        <p:grpSpPr>
          <a:xfrm>
            <a:off x="2673815" y="14492859"/>
            <a:ext cx="543874" cy="388818"/>
            <a:chOff x="0" y="0"/>
            <a:chExt cx="543873" cy="388816"/>
          </a:xfrm>
        </p:grpSpPr>
        <p:sp>
          <p:nvSpPr>
            <p:cNvPr id="785" name="Shape 785"/>
            <p:cNvSpPr/>
            <p:nvPr/>
          </p:nvSpPr>
          <p:spPr>
            <a:xfrm>
              <a:off x="0" y="0"/>
              <a:ext cx="543874" cy="388817"/>
            </a:xfrm>
            <a:prstGeom prst="roundRect">
              <a:avLst>
                <a:gd name="adj" fmla="val 19632"/>
              </a:avLst>
            </a:prstGeom>
            <a:noFill/>
            <a:ln w="25400" cap="flat">
              <a:solidFill>
                <a:srgbClr val="7A7A7A"/>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86" name="Shape 786"/>
            <p:cNvSpPr/>
            <p:nvPr/>
          </p:nvSpPr>
          <p:spPr>
            <a:xfrm>
              <a:off x="0" y="92574"/>
              <a:ext cx="531174" cy="52376"/>
            </a:xfrm>
            <a:prstGeom prst="rect">
              <a:avLst/>
            </a:prstGeom>
            <a:solidFill>
              <a:srgbClr val="7A7A7A"/>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788" name="Shape 788"/>
          <p:cNvSpPr/>
          <p:nvPr/>
        </p:nvSpPr>
        <p:spPr>
          <a:xfrm>
            <a:off x="3477176" y="14416459"/>
            <a:ext cx="3172469" cy="516218"/>
          </a:xfrm>
          <a:prstGeom prst="rect">
            <a:avLst/>
          </a:prstGeom>
          <a:ln w="12700">
            <a:miter lim="400000"/>
          </a:ln>
          <a:extLst>
            <a:ext uri="{C572A759-6A51-4108-AA02-DFA0A04FC94B}">
              <ma14:wrappingTextBoxFlag xmlns:ma14="http://schemas.microsoft.com/office/mac/drawingml/2011/main" val="1"/>
            </a:ext>
          </a:extLst>
        </p:spPr>
        <p:txBody>
          <a:bodyPr lIns="59531" tIns="59531" rIns="59531" bIns="59531" anchor="ctr">
            <a:spAutoFit/>
          </a:bodyPr>
          <a:lstStyle>
            <a:lvl1pPr algn="l">
              <a:lnSpc>
                <a:spcPct val="110000"/>
              </a:lnSpc>
              <a:defRPr sz="2600" spc="25">
                <a:solidFill>
                  <a:srgbClr val="F0F0F0"/>
                </a:solidFill>
                <a:latin typeface="+mn-lt"/>
                <a:ea typeface="+mn-ea"/>
                <a:cs typeface="+mn-cs"/>
                <a:sym typeface="Helvetica Neue"/>
              </a:defRPr>
            </a:lvl1pPr>
          </a:lstStyle>
          <a:p>
            <a:pPr lvl="0">
              <a:defRPr sz="1800" spc="0">
                <a:solidFill>
                  <a:srgbClr val="000000"/>
                </a:solidFill>
              </a:defRPr>
            </a:pPr>
            <a:r>
              <a:rPr sz="2600" spc="25">
                <a:solidFill>
                  <a:srgbClr val="F0F0F0"/>
                </a:solidFill>
              </a:rPr>
              <a:t>ADD CREDIT CARD</a:t>
            </a:r>
          </a:p>
        </p:txBody>
      </p:sp>
      <p:sp>
        <p:nvSpPr>
          <p:cNvPr id="789" name="Shape 789"/>
          <p:cNvSpPr/>
          <p:nvPr/>
        </p:nvSpPr>
        <p:spPr>
          <a:xfrm>
            <a:off x="-1" y="15315454"/>
            <a:ext cx="9525001" cy="1719925"/>
          </a:xfrm>
          <a:prstGeom prst="rect">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90" name="Shape 790"/>
          <p:cNvSpPr/>
          <p:nvPr/>
        </p:nvSpPr>
        <p:spPr>
          <a:xfrm>
            <a:off x="4154976" y="15518417"/>
            <a:ext cx="1221728" cy="825894"/>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4800" spc="192">
                <a:latin typeface="+mn-lt"/>
                <a:ea typeface="+mn-ea"/>
                <a:cs typeface="+mn-cs"/>
                <a:sym typeface="Helvetica Neue"/>
              </a:defRPr>
            </a:lvl1pPr>
          </a:lstStyle>
          <a:p>
            <a:pPr lvl="0">
              <a:defRPr sz="1800" spc="0">
                <a:solidFill>
                  <a:srgbClr val="000000"/>
                </a:solidFill>
              </a:defRPr>
            </a:pPr>
            <a:r>
              <a:rPr sz="4800" spc="192">
                <a:solidFill>
                  <a:srgbClr val="FFFFFF"/>
                </a:solidFill>
              </a:rPr>
              <a:t>$20</a:t>
            </a:r>
          </a:p>
        </p:txBody>
      </p:sp>
      <p:sp>
        <p:nvSpPr>
          <p:cNvPr id="791" name="Shape 791"/>
          <p:cNvSpPr/>
          <p:nvPr/>
        </p:nvSpPr>
        <p:spPr>
          <a:xfrm>
            <a:off x="3514083" y="16209388"/>
            <a:ext cx="2567930" cy="516218"/>
          </a:xfrm>
          <a:prstGeom prst="rect">
            <a:avLst/>
          </a:prstGeom>
          <a:ln w="12700">
            <a:miter lim="400000"/>
          </a:ln>
          <a:extLst>
            <a:ext uri="{C572A759-6A51-4108-AA02-DFA0A04FC94B}">
              <ma14:wrappingTextBoxFlag xmlns:ma14="http://schemas.microsoft.com/office/mac/drawingml/2011/main" val="1"/>
            </a:ext>
          </a:extLst>
        </p:spPr>
        <p:txBody>
          <a:bodyPr lIns="59531" tIns="59531" rIns="59531" bIns="59531" anchor="ctr">
            <a:spAutoFit/>
          </a:bodyPr>
          <a:lstStyle>
            <a:lvl1pPr algn="l">
              <a:lnSpc>
                <a:spcPct val="110000"/>
              </a:lnSpc>
              <a:defRPr sz="2600" spc="0">
                <a:solidFill>
                  <a:srgbClr val="F0F0F0"/>
                </a:solidFill>
                <a:latin typeface="+mn-lt"/>
                <a:ea typeface="+mn-ea"/>
                <a:cs typeface="+mn-cs"/>
                <a:sym typeface="Helvetica Neue"/>
              </a:defRPr>
            </a:lvl1pPr>
          </a:lstStyle>
          <a:p>
            <a:pPr lvl="0">
              <a:defRPr sz="1800" spc="0">
                <a:solidFill>
                  <a:srgbClr val="000000"/>
                </a:solidFill>
              </a:defRPr>
            </a:pPr>
            <a:r>
              <a:rPr sz="2600" spc="0">
                <a:solidFill>
                  <a:srgbClr val="F0F0F0"/>
                </a:solidFill>
              </a:rPr>
              <a:t>RESERVE NOW</a:t>
            </a:r>
          </a:p>
        </p:txBody>
      </p:sp>
      <p:sp>
        <p:nvSpPr>
          <p:cNvPr id="792" name="Shape 792"/>
          <p:cNvSpPr/>
          <p:nvPr/>
        </p:nvSpPr>
        <p:spPr>
          <a:xfrm rot="10800000" flipH="1">
            <a:off x="248921" y="1663205"/>
            <a:ext cx="302256" cy="5343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88900">
            <a:solidFill>
              <a:srgbClr val="FFFFF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Tree>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4" name="Shape 794"/>
          <p:cNvSpPr/>
          <p:nvPr/>
        </p:nvSpPr>
        <p:spPr>
          <a:xfrm>
            <a:off x="-23416" y="-16405"/>
            <a:ext cx="9571832" cy="24849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4204" y="21600"/>
                </a:lnTo>
                <a:lnTo>
                  <a:pt x="14678" y="19992"/>
                </a:lnTo>
                <a:lnTo>
                  <a:pt x="15152" y="21600"/>
                </a:lnTo>
                <a:lnTo>
                  <a:pt x="21600" y="21600"/>
                </a:lnTo>
                <a:lnTo>
                  <a:pt x="21600" y="0"/>
                </a:lnTo>
                <a:lnTo>
                  <a:pt x="0" y="0"/>
                </a:lnTo>
                <a:close/>
              </a:path>
            </a:pathLst>
          </a:cu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95" name="Shape 795"/>
          <p:cNvSpPr/>
          <p:nvPr/>
        </p:nvSpPr>
        <p:spPr>
          <a:xfrm>
            <a:off x="3751652" y="378342"/>
            <a:ext cx="2072485" cy="711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71">
                <a:latin typeface="Open Sans"/>
                <a:ea typeface="Open Sans"/>
                <a:cs typeface="Open Sans"/>
                <a:sym typeface="Open Sans"/>
              </a:defRPr>
            </a:lvl1pPr>
          </a:lstStyle>
          <a:p>
            <a:pPr lvl="0">
              <a:defRPr sz="1800" b="0" spc="0">
                <a:solidFill>
                  <a:srgbClr val="000000"/>
                </a:solidFill>
              </a:defRPr>
            </a:pPr>
            <a:r>
              <a:rPr sz="3600" b="1" spc="71">
                <a:solidFill>
                  <a:srgbClr val="FFFFFF"/>
                </a:solidFill>
              </a:rPr>
              <a:t>Share to</a:t>
            </a:r>
          </a:p>
        </p:txBody>
      </p:sp>
      <p:sp>
        <p:nvSpPr>
          <p:cNvPr id="796" name="Shape 796"/>
          <p:cNvSpPr/>
          <p:nvPr/>
        </p:nvSpPr>
        <p:spPr>
          <a:xfrm>
            <a:off x="2048473" y="1371470"/>
            <a:ext cx="3146010" cy="64716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700" b="1" spc="73">
                <a:solidFill>
                  <a:srgbClr val="DCDEE0"/>
                </a:solidFill>
                <a:latin typeface="+mn-lt"/>
                <a:ea typeface="+mn-ea"/>
                <a:cs typeface="+mn-cs"/>
                <a:sym typeface="Helvetica Neue"/>
              </a:defRPr>
            </a:lvl1pPr>
          </a:lstStyle>
          <a:p>
            <a:pPr lvl="0">
              <a:defRPr sz="1800" b="0" spc="0">
                <a:solidFill>
                  <a:srgbClr val="000000"/>
                </a:solidFill>
              </a:defRPr>
            </a:pPr>
            <a:r>
              <a:rPr sz="3700" b="1" spc="73">
                <a:solidFill>
                  <a:srgbClr val="DCDEE0"/>
                </a:solidFill>
              </a:rPr>
              <a:t>FOLLOWERS</a:t>
            </a:r>
          </a:p>
        </p:txBody>
      </p:sp>
      <p:sp>
        <p:nvSpPr>
          <p:cNvPr id="797" name="Shape 797"/>
          <p:cNvSpPr/>
          <p:nvPr/>
        </p:nvSpPr>
        <p:spPr>
          <a:xfrm>
            <a:off x="5556190" y="1358770"/>
            <a:ext cx="1924270" cy="64716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700" b="1" spc="73">
                <a:solidFill>
                  <a:srgbClr val="000000"/>
                </a:solidFill>
                <a:latin typeface="+mn-lt"/>
                <a:ea typeface="+mn-ea"/>
                <a:cs typeface="+mn-cs"/>
                <a:sym typeface="Helvetica Neue"/>
              </a:defRPr>
            </a:lvl1pPr>
          </a:lstStyle>
          <a:p>
            <a:pPr lvl="0">
              <a:defRPr sz="1800" b="0" spc="0"/>
            </a:pPr>
            <a:r>
              <a:rPr sz="3700" b="1" spc="73"/>
              <a:t>DIRECT</a:t>
            </a:r>
          </a:p>
        </p:txBody>
      </p:sp>
      <p:sp>
        <p:nvSpPr>
          <p:cNvPr id="798" name="Shape 798"/>
          <p:cNvSpPr/>
          <p:nvPr/>
        </p:nvSpPr>
        <p:spPr>
          <a:xfrm>
            <a:off x="2469008" y="2788473"/>
            <a:ext cx="3378394"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3">
                <a:solidFill>
                  <a:srgbClr val="A6AAA9"/>
                </a:solidFill>
                <a:latin typeface="+mn-lt"/>
                <a:ea typeface="+mn-ea"/>
                <a:cs typeface="+mn-cs"/>
                <a:sym typeface="Helvetica Neue"/>
              </a:defRPr>
            </a:lvl1pPr>
          </a:lstStyle>
          <a:p>
            <a:pPr lvl="0">
              <a:defRPr sz="1800" spc="0">
                <a:solidFill>
                  <a:srgbClr val="000000"/>
                </a:solidFill>
              </a:defRPr>
            </a:pPr>
            <a:r>
              <a:rPr sz="3200" spc="63">
                <a:solidFill>
                  <a:srgbClr val="A6AAA9"/>
                </a:solidFill>
              </a:rPr>
              <a:t>Write a caption…</a:t>
            </a:r>
          </a:p>
        </p:txBody>
      </p:sp>
      <p:sp>
        <p:nvSpPr>
          <p:cNvPr id="799" name="Shape 799"/>
          <p:cNvSpPr/>
          <p:nvPr/>
        </p:nvSpPr>
        <p:spPr>
          <a:xfrm>
            <a:off x="18795" y="4831134"/>
            <a:ext cx="9525001" cy="504148"/>
          </a:xfrm>
          <a:prstGeom prst="rect">
            <a:avLst/>
          </a:prstGeom>
          <a:solidFill>
            <a:srgbClr val="EFEFF4"/>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800" name="CHRISTMAS_04.jpg"/>
          <p:cNvPicPr/>
          <p:nvPr/>
        </p:nvPicPr>
        <p:blipFill>
          <a:blip r:embed="rId2">
            <a:extLst/>
          </a:blip>
          <a:srcRect l="11351" t="33398" r="11351" b="15403"/>
          <a:stretch>
            <a:fillRect/>
          </a:stretch>
        </p:blipFill>
        <p:spPr>
          <a:xfrm>
            <a:off x="201879" y="2704160"/>
            <a:ext cx="1924270" cy="1924270"/>
          </a:xfrm>
          <a:prstGeom prst="rect">
            <a:avLst/>
          </a:prstGeom>
          <a:ln w="12700">
            <a:miter lim="400000"/>
          </a:ln>
        </p:spPr>
      </p:pic>
      <p:sp>
        <p:nvSpPr>
          <p:cNvPr id="801" name="Shape 801"/>
          <p:cNvSpPr/>
          <p:nvPr/>
        </p:nvSpPr>
        <p:spPr>
          <a:xfrm>
            <a:off x="3754437" y="5599076"/>
            <a:ext cx="1120464" cy="11204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02" name="Shape 802"/>
          <p:cNvSpPr/>
          <p:nvPr/>
        </p:nvSpPr>
        <p:spPr>
          <a:xfrm>
            <a:off x="4136914" y="5982058"/>
            <a:ext cx="262641" cy="2626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03" name="Shape 803"/>
          <p:cNvSpPr/>
          <p:nvPr/>
        </p:nvSpPr>
        <p:spPr>
          <a:xfrm>
            <a:off x="4359783" y="6207931"/>
            <a:ext cx="110054" cy="110053"/>
          </a:xfrm>
          <a:prstGeom prst="line">
            <a:avLst/>
          </a:prstGeom>
          <a:ln w="254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04" name="Shape 804"/>
          <p:cNvSpPr/>
          <p:nvPr/>
        </p:nvSpPr>
        <p:spPr>
          <a:xfrm>
            <a:off x="1852" y="6968060"/>
            <a:ext cx="9545353" cy="1"/>
          </a:xfrm>
          <a:prstGeom prst="line">
            <a:avLst/>
          </a:prstGeom>
          <a:ln w="12700">
            <a:solidFill>
              <a:srgbClr val="E1E1E4"/>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05" name="Shape 805"/>
          <p:cNvSpPr/>
          <p:nvPr/>
        </p:nvSpPr>
        <p:spPr>
          <a:xfrm>
            <a:off x="147981" y="5879048"/>
            <a:ext cx="660798"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3">
                <a:solidFill>
                  <a:srgbClr val="000000"/>
                </a:solidFill>
                <a:latin typeface="+mn-lt"/>
                <a:ea typeface="+mn-ea"/>
                <a:cs typeface="+mn-cs"/>
                <a:sym typeface="Helvetica Neue"/>
              </a:defRPr>
            </a:lvl1pPr>
          </a:lstStyle>
          <a:p>
            <a:pPr lvl="0">
              <a:defRPr sz="1800" spc="0"/>
            </a:pPr>
            <a:r>
              <a:rPr sz="3200" spc="63"/>
              <a:t>To:</a:t>
            </a:r>
          </a:p>
        </p:txBody>
      </p:sp>
      <p:grpSp>
        <p:nvGrpSpPr>
          <p:cNvPr id="808" name="Group 808"/>
          <p:cNvGrpSpPr/>
          <p:nvPr/>
        </p:nvGrpSpPr>
        <p:grpSpPr>
          <a:xfrm>
            <a:off x="996212" y="5599076"/>
            <a:ext cx="1120736" cy="1120558"/>
            <a:chOff x="0" y="0"/>
            <a:chExt cx="1120735" cy="1120556"/>
          </a:xfrm>
        </p:grpSpPr>
        <p:pic>
          <p:nvPicPr>
            <p:cNvPr id="806" name="face6.jpg"/>
            <p:cNvPicPr/>
            <p:nvPr/>
          </p:nvPicPr>
          <p:blipFill>
            <a:blip r:embed="rId3">
              <a:extLst/>
            </a:blip>
            <a:stretch>
              <a:fillRect/>
            </a:stretch>
          </p:blipFill>
          <p:spPr>
            <a:xfrm>
              <a:off x="0" y="0"/>
              <a:ext cx="1120736" cy="1120557"/>
            </a:xfrm>
            <a:prstGeom prst="rect">
              <a:avLst/>
            </a:prstGeom>
            <a:ln>
              <a:noFill/>
            </a:ln>
            <a:effectLst/>
          </p:spPr>
        </p:pic>
        <p:sp>
          <p:nvSpPr>
            <p:cNvPr id="807" name="Shape 807"/>
            <p:cNvSpPr/>
            <p:nvPr/>
          </p:nvSpPr>
          <p:spPr>
            <a:xfrm>
              <a:off x="0" y="0"/>
              <a:ext cx="1120736" cy="1120557"/>
            </a:xfrm>
            <a:custGeom>
              <a:avLst/>
              <a:gdLst/>
              <a:ahLst/>
              <a:cxnLst>
                <a:cxn ang="0">
                  <a:pos x="wd2" y="hd2"/>
                </a:cxn>
                <a:cxn ang="5400000">
                  <a:pos x="wd2" y="hd2"/>
                </a:cxn>
                <a:cxn ang="10800000">
                  <a:pos x="wd2" y="hd2"/>
                </a:cxn>
                <a:cxn ang="16200000">
                  <a:pos x="wd2" y="hd2"/>
                </a:cxn>
              </a:cxnLst>
              <a:rect l="0" t="0" r="r" b="b"/>
              <a:pathLst>
                <a:path w="19679" h="20595" extrusionOk="0">
                  <a:moveTo>
                    <a:pt x="9843" y="0"/>
                  </a:moveTo>
                  <a:cubicBezTo>
                    <a:pt x="7326" y="0"/>
                    <a:pt x="4802" y="1002"/>
                    <a:pt x="2882" y="3012"/>
                  </a:cubicBezTo>
                  <a:cubicBezTo>
                    <a:pt x="-960" y="7034"/>
                    <a:pt x="-960" y="13558"/>
                    <a:pt x="2882" y="17579"/>
                  </a:cubicBezTo>
                  <a:cubicBezTo>
                    <a:pt x="6723" y="21600"/>
                    <a:pt x="12957" y="21600"/>
                    <a:pt x="16798" y="17579"/>
                  </a:cubicBezTo>
                  <a:cubicBezTo>
                    <a:pt x="20640" y="13558"/>
                    <a:pt x="20640" y="7034"/>
                    <a:pt x="16798" y="3012"/>
                  </a:cubicBezTo>
                  <a:cubicBezTo>
                    <a:pt x="14878" y="1002"/>
                    <a:pt x="12361" y="0"/>
                    <a:pt x="9843" y="0"/>
                  </a:cubicBezTo>
                  <a:close/>
                </a:path>
              </a:pathLst>
            </a:custGeom>
            <a:ln w="25400" cap="flat">
              <a:solidFill>
                <a:srgbClr val="DCDEE0"/>
              </a:solidFill>
              <a:prstDash val="solid"/>
              <a:miter lim="400000"/>
            </a:ln>
          </p:spPr>
          <p:txBody>
            <a:bodyPr/>
            <a:lstStyle/>
            <a:p>
              <a:pPr lvl="0"/>
              <a:endParaRPr/>
            </a:p>
          </p:txBody>
        </p:sp>
      </p:grpSp>
      <p:grpSp>
        <p:nvGrpSpPr>
          <p:cNvPr id="811" name="Group 811"/>
          <p:cNvGrpSpPr/>
          <p:nvPr/>
        </p:nvGrpSpPr>
        <p:grpSpPr>
          <a:xfrm>
            <a:off x="2375235" y="5599076"/>
            <a:ext cx="1120737" cy="1120558"/>
            <a:chOff x="0" y="0"/>
            <a:chExt cx="1120735" cy="1120556"/>
          </a:xfrm>
        </p:grpSpPr>
        <p:pic>
          <p:nvPicPr>
            <p:cNvPr id="809" name="face7.jpg"/>
            <p:cNvPicPr/>
            <p:nvPr/>
          </p:nvPicPr>
          <p:blipFill>
            <a:blip r:embed="rId4">
              <a:extLst/>
            </a:blip>
            <a:stretch>
              <a:fillRect/>
            </a:stretch>
          </p:blipFill>
          <p:spPr>
            <a:xfrm>
              <a:off x="0" y="0"/>
              <a:ext cx="1120736" cy="1120557"/>
            </a:xfrm>
            <a:prstGeom prst="rect">
              <a:avLst/>
            </a:prstGeom>
            <a:ln>
              <a:noFill/>
            </a:ln>
            <a:effectLst/>
          </p:spPr>
        </p:pic>
        <p:sp>
          <p:nvSpPr>
            <p:cNvPr id="810" name="Shape 810"/>
            <p:cNvSpPr/>
            <p:nvPr/>
          </p:nvSpPr>
          <p:spPr>
            <a:xfrm>
              <a:off x="0" y="0"/>
              <a:ext cx="1120736" cy="1120557"/>
            </a:xfrm>
            <a:custGeom>
              <a:avLst/>
              <a:gdLst/>
              <a:ahLst/>
              <a:cxnLst>
                <a:cxn ang="0">
                  <a:pos x="wd2" y="hd2"/>
                </a:cxn>
                <a:cxn ang="5400000">
                  <a:pos x="wd2" y="hd2"/>
                </a:cxn>
                <a:cxn ang="10800000">
                  <a:pos x="wd2" y="hd2"/>
                </a:cxn>
                <a:cxn ang="16200000">
                  <a:pos x="wd2" y="hd2"/>
                </a:cxn>
              </a:cxnLst>
              <a:rect l="0" t="0" r="r" b="b"/>
              <a:pathLst>
                <a:path w="19679" h="20595" extrusionOk="0">
                  <a:moveTo>
                    <a:pt x="9843" y="0"/>
                  </a:moveTo>
                  <a:cubicBezTo>
                    <a:pt x="7326" y="0"/>
                    <a:pt x="4802" y="1002"/>
                    <a:pt x="2882" y="3012"/>
                  </a:cubicBezTo>
                  <a:cubicBezTo>
                    <a:pt x="-960" y="7034"/>
                    <a:pt x="-960" y="13558"/>
                    <a:pt x="2882" y="17579"/>
                  </a:cubicBezTo>
                  <a:cubicBezTo>
                    <a:pt x="6723" y="21600"/>
                    <a:pt x="12957" y="21600"/>
                    <a:pt x="16798" y="17579"/>
                  </a:cubicBezTo>
                  <a:cubicBezTo>
                    <a:pt x="20640" y="13558"/>
                    <a:pt x="20640" y="7034"/>
                    <a:pt x="16798" y="3012"/>
                  </a:cubicBezTo>
                  <a:cubicBezTo>
                    <a:pt x="14878" y="1002"/>
                    <a:pt x="12361" y="0"/>
                    <a:pt x="9843" y="0"/>
                  </a:cubicBezTo>
                  <a:close/>
                </a:path>
              </a:pathLst>
            </a:custGeom>
            <a:ln w="25400" cap="flat">
              <a:solidFill>
                <a:srgbClr val="A6AAA9"/>
              </a:solidFill>
              <a:prstDash val="solid"/>
              <a:miter lim="400000"/>
            </a:ln>
          </p:spPr>
          <p:txBody>
            <a:bodyPr/>
            <a:lstStyle/>
            <a:p>
              <a:pPr lvl="0"/>
              <a:endParaRPr/>
            </a:p>
          </p:txBody>
        </p:sp>
      </p:grpSp>
      <p:sp>
        <p:nvSpPr>
          <p:cNvPr id="812" name="Shape 812"/>
          <p:cNvSpPr/>
          <p:nvPr/>
        </p:nvSpPr>
        <p:spPr>
          <a:xfrm>
            <a:off x="154245" y="7229281"/>
            <a:ext cx="2139688"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3">
                <a:solidFill>
                  <a:srgbClr val="000000"/>
                </a:solidFill>
                <a:latin typeface="+mn-lt"/>
                <a:ea typeface="+mn-ea"/>
                <a:cs typeface="+mn-cs"/>
                <a:sym typeface="Helvetica Neue"/>
              </a:defRPr>
            </a:lvl1pPr>
          </a:lstStyle>
          <a:p>
            <a:pPr lvl="0">
              <a:defRPr sz="1800" spc="0"/>
            </a:pPr>
            <a:r>
              <a:rPr sz="3200" spc="63"/>
              <a:t>Suggested</a:t>
            </a:r>
          </a:p>
        </p:txBody>
      </p:sp>
      <p:grpSp>
        <p:nvGrpSpPr>
          <p:cNvPr id="815" name="Group 815"/>
          <p:cNvGrpSpPr/>
          <p:nvPr/>
        </p:nvGrpSpPr>
        <p:grpSpPr>
          <a:xfrm>
            <a:off x="191010" y="8246781"/>
            <a:ext cx="1120736" cy="1120558"/>
            <a:chOff x="0" y="0"/>
            <a:chExt cx="1120735" cy="1120556"/>
          </a:xfrm>
        </p:grpSpPr>
        <p:pic>
          <p:nvPicPr>
            <p:cNvPr id="813" name="COMMUNICATION_08.jpg"/>
            <p:cNvPicPr/>
            <p:nvPr/>
          </p:nvPicPr>
          <p:blipFill>
            <a:blip r:embed="rId5">
              <a:extLst/>
            </a:blip>
            <a:stretch>
              <a:fillRect/>
            </a:stretch>
          </p:blipFill>
          <p:spPr>
            <a:xfrm>
              <a:off x="0" y="0"/>
              <a:ext cx="1120736" cy="1120557"/>
            </a:xfrm>
            <a:prstGeom prst="rect">
              <a:avLst/>
            </a:prstGeom>
            <a:ln>
              <a:noFill/>
            </a:ln>
            <a:effectLst/>
          </p:spPr>
        </p:pic>
        <p:sp>
          <p:nvSpPr>
            <p:cNvPr id="814" name="Shape 814"/>
            <p:cNvSpPr/>
            <p:nvPr/>
          </p:nvSpPr>
          <p:spPr>
            <a:xfrm>
              <a:off x="0" y="0"/>
              <a:ext cx="1120736" cy="1120557"/>
            </a:xfrm>
            <a:custGeom>
              <a:avLst/>
              <a:gdLst/>
              <a:ahLst/>
              <a:cxnLst>
                <a:cxn ang="0">
                  <a:pos x="wd2" y="hd2"/>
                </a:cxn>
                <a:cxn ang="5400000">
                  <a:pos x="wd2" y="hd2"/>
                </a:cxn>
                <a:cxn ang="10800000">
                  <a:pos x="wd2" y="hd2"/>
                </a:cxn>
                <a:cxn ang="16200000">
                  <a:pos x="wd2" y="hd2"/>
                </a:cxn>
              </a:cxnLst>
              <a:rect l="0" t="0" r="r" b="b"/>
              <a:pathLst>
                <a:path w="19679" h="20595" extrusionOk="0">
                  <a:moveTo>
                    <a:pt x="9843" y="0"/>
                  </a:moveTo>
                  <a:cubicBezTo>
                    <a:pt x="7326" y="0"/>
                    <a:pt x="4802" y="1002"/>
                    <a:pt x="2882" y="3012"/>
                  </a:cubicBezTo>
                  <a:cubicBezTo>
                    <a:pt x="-960" y="7034"/>
                    <a:pt x="-960" y="13558"/>
                    <a:pt x="2882" y="17579"/>
                  </a:cubicBezTo>
                  <a:cubicBezTo>
                    <a:pt x="6723" y="21600"/>
                    <a:pt x="12957" y="21600"/>
                    <a:pt x="16798" y="17579"/>
                  </a:cubicBezTo>
                  <a:cubicBezTo>
                    <a:pt x="20640" y="13558"/>
                    <a:pt x="20640" y="7034"/>
                    <a:pt x="16798" y="3012"/>
                  </a:cubicBezTo>
                  <a:cubicBezTo>
                    <a:pt x="14878" y="1002"/>
                    <a:pt x="12361" y="0"/>
                    <a:pt x="9843" y="0"/>
                  </a:cubicBezTo>
                  <a:close/>
                </a:path>
              </a:pathLst>
            </a:custGeom>
            <a:ln w="25400" cap="flat">
              <a:solidFill>
                <a:srgbClr val="A6AAA9"/>
              </a:solidFill>
              <a:prstDash val="solid"/>
              <a:miter lim="400000"/>
            </a:ln>
          </p:spPr>
          <p:txBody>
            <a:bodyPr/>
            <a:lstStyle/>
            <a:p>
              <a:pPr lvl="0"/>
              <a:endParaRPr/>
            </a:p>
          </p:txBody>
        </p:sp>
      </p:grpSp>
      <p:grpSp>
        <p:nvGrpSpPr>
          <p:cNvPr id="818" name="Group 818"/>
          <p:cNvGrpSpPr/>
          <p:nvPr/>
        </p:nvGrpSpPr>
        <p:grpSpPr>
          <a:xfrm>
            <a:off x="191010" y="9764608"/>
            <a:ext cx="1120736" cy="1120557"/>
            <a:chOff x="0" y="0"/>
            <a:chExt cx="1120735" cy="1120556"/>
          </a:xfrm>
        </p:grpSpPr>
        <p:pic>
          <p:nvPicPr>
            <p:cNvPr id="816" name="face3.jpg"/>
            <p:cNvPicPr/>
            <p:nvPr/>
          </p:nvPicPr>
          <p:blipFill>
            <a:blip r:embed="rId6">
              <a:extLst/>
            </a:blip>
            <a:stretch>
              <a:fillRect/>
            </a:stretch>
          </p:blipFill>
          <p:spPr>
            <a:xfrm>
              <a:off x="0" y="0"/>
              <a:ext cx="1120736" cy="1120557"/>
            </a:xfrm>
            <a:prstGeom prst="rect">
              <a:avLst/>
            </a:prstGeom>
            <a:ln>
              <a:noFill/>
            </a:ln>
            <a:effectLst/>
          </p:spPr>
        </p:pic>
        <p:sp>
          <p:nvSpPr>
            <p:cNvPr id="817" name="Shape 817"/>
            <p:cNvSpPr/>
            <p:nvPr/>
          </p:nvSpPr>
          <p:spPr>
            <a:xfrm>
              <a:off x="0" y="0"/>
              <a:ext cx="1120736" cy="1120557"/>
            </a:xfrm>
            <a:custGeom>
              <a:avLst/>
              <a:gdLst/>
              <a:ahLst/>
              <a:cxnLst>
                <a:cxn ang="0">
                  <a:pos x="wd2" y="hd2"/>
                </a:cxn>
                <a:cxn ang="5400000">
                  <a:pos x="wd2" y="hd2"/>
                </a:cxn>
                <a:cxn ang="10800000">
                  <a:pos x="wd2" y="hd2"/>
                </a:cxn>
                <a:cxn ang="16200000">
                  <a:pos x="wd2" y="hd2"/>
                </a:cxn>
              </a:cxnLst>
              <a:rect l="0" t="0" r="r" b="b"/>
              <a:pathLst>
                <a:path w="19679" h="20595" extrusionOk="0">
                  <a:moveTo>
                    <a:pt x="9843" y="0"/>
                  </a:moveTo>
                  <a:cubicBezTo>
                    <a:pt x="7326" y="0"/>
                    <a:pt x="4802" y="1002"/>
                    <a:pt x="2882" y="3012"/>
                  </a:cubicBezTo>
                  <a:cubicBezTo>
                    <a:pt x="-960" y="7034"/>
                    <a:pt x="-960" y="13558"/>
                    <a:pt x="2882" y="17579"/>
                  </a:cubicBezTo>
                  <a:cubicBezTo>
                    <a:pt x="6723" y="21600"/>
                    <a:pt x="12957" y="21600"/>
                    <a:pt x="16798" y="17579"/>
                  </a:cubicBezTo>
                  <a:cubicBezTo>
                    <a:pt x="20640" y="13558"/>
                    <a:pt x="20640" y="7034"/>
                    <a:pt x="16798" y="3012"/>
                  </a:cubicBezTo>
                  <a:cubicBezTo>
                    <a:pt x="14878" y="1002"/>
                    <a:pt x="12361" y="0"/>
                    <a:pt x="9843" y="0"/>
                  </a:cubicBezTo>
                  <a:close/>
                </a:path>
              </a:pathLst>
            </a:custGeom>
            <a:ln w="25400" cap="flat">
              <a:solidFill>
                <a:srgbClr val="A6AAA9"/>
              </a:solidFill>
              <a:prstDash val="solid"/>
              <a:miter lim="400000"/>
            </a:ln>
          </p:spPr>
          <p:txBody>
            <a:bodyPr/>
            <a:lstStyle/>
            <a:p>
              <a:pPr lvl="0"/>
              <a:endParaRPr/>
            </a:p>
          </p:txBody>
        </p:sp>
      </p:grpSp>
      <p:grpSp>
        <p:nvGrpSpPr>
          <p:cNvPr id="821" name="Group 821"/>
          <p:cNvGrpSpPr/>
          <p:nvPr/>
        </p:nvGrpSpPr>
        <p:grpSpPr>
          <a:xfrm>
            <a:off x="191010" y="11244333"/>
            <a:ext cx="1044357" cy="1120558"/>
            <a:chOff x="0" y="0"/>
            <a:chExt cx="1044356" cy="1120556"/>
          </a:xfrm>
        </p:grpSpPr>
        <p:pic>
          <p:nvPicPr>
            <p:cNvPr id="819" name="DRINKS_12.jpg"/>
            <p:cNvPicPr/>
            <p:nvPr/>
          </p:nvPicPr>
          <p:blipFill>
            <a:blip r:embed="rId7">
              <a:extLst/>
            </a:blip>
            <a:stretch>
              <a:fillRect/>
            </a:stretch>
          </p:blipFill>
          <p:spPr>
            <a:xfrm>
              <a:off x="0" y="0"/>
              <a:ext cx="1044357" cy="1120557"/>
            </a:xfrm>
            <a:prstGeom prst="rect">
              <a:avLst/>
            </a:prstGeom>
            <a:ln>
              <a:noFill/>
            </a:ln>
            <a:effectLst/>
          </p:spPr>
        </p:pic>
        <p:sp>
          <p:nvSpPr>
            <p:cNvPr id="820" name="Shape 820"/>
            <p:cNvSpPr/>
            <p:nvPr/>
          </p:nvSpPr>
          <p:spPr>
            <a:xfrm>
              <a:off x="0" y="0"/>
              <a:ext cx="1044357" cy="1120557"/>
            </a:xfrm>
            <a:custGeom>
              <a:avLst/>
              <a:gdLst/>
              <a:ahLst/>
              <a:cxnLst>
                <a:cxn ang="0">
                  <a:pos x="wd2" y="hd2"/>
                </a:cxn>
                <a:cxn ang="5400000">
                  <a:pos x="wd2" y="hd2"/>
                </a:cxn>
                <a:cxn ang="10800000">
                  <a:pos x="wd2" y="hd2"/>
                </a:cxn>
                <a:cxn ang="16200000">
                  <a:pos x="wd2" y="hd2"/>
                </a:cxn>
              </a:cxnLst>
              <a:rect l="0" t="0" r="r" b="b"/>
              <a:pathLst>
                <a:path w="20525" h="20595" extrusionOk="0">
                  <a:moveTo>
                    <a:pt x="11017" y="0"/>
                  </a:moveTo>
                  <a:cubicBezTo>
                    <a:pt x="8199" y="0"/>
                    <a:pt x="5375" y="1002"/>
                    <a:pt x="3225" y="3012"/>
                  </a:cubicBezTo>
                  <a:cubicBezTo>
                    <a:pt x="-1075" y="7034"/>
                    <a:pt x="-1075" y="13558"/>
                    <a:pt x="3225" y="17579"/>
                  </a:cubicBezTo>
                  <a:cubicBezTo>
                    <a:pt x="7525" y="21600"/>
                    <a:pt x="14501" y="21600"/>
                    <a:pt x="18801" y="17579"/>
                  </a:cubicBezTo>
                  <a:cubicBezTo>
                    <a:pt x="19505" y="16920"/>
                    <a:pt x="20051" y="16176"/>
                    <a:pt x="20525" y="15405"/>
                  </a:cubicBezTo>
                  <a:lnTo>
                    <a:pt x="20525" y="5186"/>
                  </a:lnTo>
                  <a:cubicBezTo>
                    <a:pt x="20051" y="4416"/>
                    <a:pt x="19505" y="3671"/>
                    <a:pt x="18801" y="3012"/>
                  </a:cubicBezTo>
                  <a:cubicBezTo>
                    <a:pt x="16651" y="1002"/>
                    <a:pt x="13835" y="0"/>
                    <a:pt x="11017" y="0"/>
                  </a:cubicBezTo>
                  <a:close/>
                </a:path>
              </a:pathLst>
            </a:custGeom>
            <a:ln w="25400" cap="flat">
              <a:solidFill>
                <a:srgbClr val="A6AAA9"/>
              </a:solidFill>
              <a:prstDash val="solid"/>
              <a:miter lim="400000"/>
            </a:ln>
          </p:spPr>
          <p:txBody>
            <a:bodyPr/>
            <a:lstStyle/>
            <a:p>
              <a:pPr lvl="0"/>
              <a:endParaRPr/>
            </a:p>
          </p:txBody>
        </p:sp>
      </p:grpSp>
      <p:grpSp>
        <p:nvGrpSpPr>
          <p:cNvPr id="824" name="Group 824"/>
          <p:cNvGrpSpPr/>
          <p:nvPr/>
        </p:nvGrpSpPr>
        <p:grpSpPr>
          <a:xfrm>
            <a:off x="191010" y="12784781"/>
            <a:ext cx="1120736" cy="1097936"/>
            <a:chOff x="0" y="0"/>
            <a:chExt cx="1120735" cy="1097934"/>
          </a:xfrm>
        </p:grpSpPr>
        <p:pic>
          <p:nvPicPr>
            <p:cNvPr id="822" name="COMMUNICATION_06.jpg"/>
            <p:cNvPicPr/>
            <p:nvPr/>
          </p:nvPicPr>
          <p:blipFill>
            <a:blip r:embed="rId8">
              <a:extLst/>
            </a:blip>
            <a:stretch>
              <a:fillRect/>
            </a:stretch>
          </p:blipFill>
          <p:spPr>
            <a:xfrm>
              <a:off x="0" y="0"/>
              <a:ext cx="1120736" cy="1097935"/>
            </a:xfrm>
            <a:prstGeom prst="rect">
              <a:avLst/>
            </a:prstGeom>
            <a:ln>
              <a:noFill/>
            </a:ln>
            <a:effectLst/>
          </p:spPr>
        </p:pic>
        <p:sp>
          <p:nvSpPr>
            <p:cNvPr id="823" name="Shape 823"/>
            <p:cNvSpPr/>
            <p:nvPr/>
          </p:nvSpPr>
          <p:spPr>
            <a:xfrm>
              <a:off x="0" y="0"/>
              <a:ext cx="1120736" cy="1097935"/>
            </a:xfrm>
            <a:custGeom>
              <a:avLst/>
              <a:gdLst/>
              <a:ahLst/>
              <a:cxnLst>
                <a:cxn ang="0">
                  <a:pos x="wd2" y="hd2"/>
                </a:cxn>
                <a:cxn ang="5400000">
                  <a:pos x="wd2" y="hd2"/>
                </a:cxn>
                <a:cxn ang="10800000">
                  <a:pos x="wd2" y="hd2"/>
                </a:cxn>
                <a:cxn ang="16200000">
                  <a:pos x="wd2" y="hd2"/>
                </a:cxn>
              </a:cxnLst>
              <a:rect l="0" t="0" r="r" b="b"/>
              <a:pathLst>
                <a:path w="19679" h="20575" extrusionOk="0">
                  <a:moveTo>
                    <a:pt x="7230" y="0"/>
                  </a:moveTo>
                  <a:cubicBezTo>
                    <a:pt x="5642" y="467"/>
                    <a:pt x="4130" y="1316"/>
                    <a:pt x="2882" y="2648"/>
                  </a:cubicBezTo>
                  <a:cubicBezTo>
                    <a:pt x="-960" y="6748"/>
                    <a:pt x="-960" y="13400"/>
                    <a:pt x="2882" y="17500"/>
                  </a:cubicBezTo>
                  <a:cubicBezTo>
                    <a:pt x="6723" y="21600"/>
                    <a:pt x="12957" y="21600"/>
                    <a:pt x="16798" y="17500"/>
                  </a:cubicBezTo>
                  <a:cubicBezTo>
                    <a:pt x="20640" y="13400"/>
                    <a:pt x="20640" y="6748"/>
                    <a:pt x="16798" y="2648"/>
                  </a:cubicBezTo>
                  <a:cubicBezTo>
                    <a:pt x="15550" y="1316"/>
                    <a:pt x="14038" y="467"/>
                    <a:pt x="12450" y="0"/>
                  </a:cubicBezTo>
                  <a:lnTo>
                    <a:pt x="7230" y="0"/>
                  </a:lnTo>
                  <a:close/>
                </a:path>
              </a:pathLst>
            </a:custGeom>
            <a:ln w="25400" cap="flat">
              <a:solidFill>
                <a:srgbClr val="A6AAA9"/>
              </a:solidFill>
              <a:prstDash val="solid"/>
              <a:miter lim="400000"/>
            </a:ln>
          </p:spPr>
          <p:txBody>
            <a:bodyPr/>
            <a:lstStyle/>
            <a:p>
              <a:pPr lvl="0"/>
              <a:endParaRPr/>
            </a:p>
          </p:txBody>
        </p:sp>
      </p:grpSp>
      <p:grpSp>
        <p:nvGrpSpPr>
          <p:cNvPr id="827" name="Group 827"/>
          <p:cNvGrpSpPr/>
          <p:nvPr/>
        </p:nvGrpSpPr>
        <p:grpSpPr>
          <a:xfrm>
            <a:off x="191010" y="14254586"/>
            <a:ext cx="1120736" cy="1120557"/>
            <a:chOff x="0" y="0"/>
            <a:chExt cx="1120735" cy="1120556"/>
          </a:xfrm>
        </p:grpSpPr>
        <p:pic>
          <p:nvPicPr>
            <p:cNvPr id="825" name="NYR_01.jpg"/>
            <p:cNvPicPr/>
            <p:nvPr/>
          </p:nvPicPr>
          <p:blipFill>
            <a:blip r:embed="rId9">
              <a:extLst/>
            </a:blip>
            <a:stretch>
              <a:fillRect/>
            </a:stretch>
          </p:blipFill>
          <p:spPr>
            <a:xfrm>
              <a:off x="0" y="0"/>
              <a:ext cx="1120736" cy="1120557"/>
            </a:xfrm>
            <a:prstGeom prst="rect">
              <a:avLst/>
            </a:prstGeom>
            <a:ln>
              <a:noFill/>
            </a:ln>
            <a:effectLst/>
          </p:spPr>
        </p:pic>
        <p:sp>
          <p:nvSpPr>
            <p:cNvPr id="826" name="Shape 826"/>
            <p:cNvSpPr/>
            <p:nvPr/>
          </p:nvSpPr>
          <p:spPr>
            <a:xfrm>
              <a:off x="0" y="0"/>
              <a:ext cx="1120736" cy="1120557"/>
            </a:xfrm>
            <a:custGeom>
              <a:avLst/>
              <a:gdLst/>
              <a:ahLst/>
              <a:cxnLst>
                <a:cxn ang="0">
                  <a:pos x="wd2" y="hd2"/>
                </a:cxn>
                <a:cxn ang="5400000">
                  <a:pos x="wd2" y="hd2"/>
                </a:cxn>
                <a:cxn ang="10800000">
                  <a:pos x="wd2" y="hd2"/>
                </a:cxn>
                <a:cxn ang="16200000">
                  <a:pos x="wd2" y="hd2"/>
                </a:cxn>
              </a:cxnLst>
              <a:rect l="0" t="0" r="r" b="b"/>
              <a:pathLst>
                <a:path w="19679" h="20595" extrusionOk="0">
                  <a:moveTo>
                    <a:pt x="9843" y="0"/>
                  </a:moveTo>
                  <a:cubicBezTo>
                    <a:pt x="7326" y="0"/>
                    <a:pt x="4802" y="1002"/>
                    <a:pt x="2882" y="3012"/>
                  </a:cubicBezTo>
                  <a:cubicBezTo>
                    <a:pt x="-960" y="7034"/>
                    <a:pt x="-960" y="13558"/>
                    <a:pt x="2882" y="17579"/>
                  </a:cubicBezTo>
                  <a:cubicBezTo>
                    <a:pt x="6723" y="21600"/>
                    <a:pt x="12957" y="21600"/>
                    <a:pt x="16798" y="17579"/>
                  </a:cubicBezTo>
                  <a:cubicBezTo>
                    <a:pt x="20640" y="13558"/>
                    <a:pt x="20640" y="7034"/>
                    <a:pt x="16798" y="3012"/>
                  </a:cubicBezTo>
                  <a:cubicBezTo>
                    <a:pt x="14878" y="1002"/>
                    <a:pt x="12361" y="0"/>
                    <a:pt x="9843" y="0"/>
                  </a:cubicBezTo>
                  <a:close/>
                </a:path>
              </a:pathLst>
            </a:custGeom>
            <a:ln w="25400" cap="flat">
              <a:solidFill>
                <a:srgbClr val="A6AAA9"/>
              </a:solidFill>
              <a:prstDash val="solid"/>
              <a:miter lim="400000"/>
            </a:ln>
          </p:spPr>
          <p:txBody>
            <a:bodyPr/>
            <a:lstStyle/>
            <a:p>
              <a:pPr lvl="0"/>
              <a:endParaRPr/>
            </a:p>
          </p:txBody>
        </p:sp>
      </p:grpSp>
      <p:sp>
        <p:nvSpPr>
          <p:cNvPr id="828" name="Shape 828"/>
          <p:cNvSpPr/>
          <p:nvPr/>
        </p:nvSpPr>
        <p:spPr>
          <a:xfrm>
            <a:off x="7813091" y="8333169"/>
            <a:ext cx="907721" cy="93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29" name="Shape 829"/>
          <p:cNvSpPr/>
          <p:nvPr/>
        </p:nvSpPr>
        <p:spPr>
          <a:xfrm rot="20436198">
            <a:off x="8079794" y="8714477"/>
            <a:ext cx="449604" cy="228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258" y="21600"/>
                </a:lnTo>
                <a:lnTo>
                  <a:pt x="21600" y="0"/>
                </a:lnTo>
              </a:path>
            </a:pathLst>
          </a:custGeom>
          <a:ln w="50800">
            <a:solidFill>
              <a:srgbClr val="FFFFF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30" name="Shape 830"/>
          <p:cNvSpPr/>
          <p:nvPr/>
        </p:nvSpPr>
        <p:spPr>
          <a:xfrm>
            <a:off x="7813091" y="14347152"/>
            <a:ext cx="907721" cy="935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31" name="Shape 831"/>
          <p:cNvSpPr/>
          <p:nvPr/>
        </p:nvSpPr>
        <p:spPr>
          <a:xfrm rot="20436198">
            <a:off x="8079794" y="14728460"/>
            <a:ext cx="449604" cy="228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258" y="21600"/>
                </a:lnTo>
                <a:lnTo>
                  <a:pt x="21600" y="0"/>
                </a:lnTo>
              </a:path>
            </a:pathLst>
          </a:custGeom>
          <a:ln w="50800">
            <a:solidFill>
              <a:srgbClr val="FFFFF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32" name="Shape 832"/>
          <p:cNvSpPr/>
          <p:nvPr/>
        </p:nvSpPr>
        <p:spPr>
          <a:xfrm>
            <a:off x="7862391" y="9848884"/>
            <a:ext cx="858421" cy="8845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381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33" name="Shape 833"/>
          <p:cNvSpPr/>
          <p:nvPr/>
        </p:nvSpPr>
        <p:spPr>
          <a:xfrm>
            <a:off x="7837741" y="11382994"/>
            <a:ext cx="858421" cy="8845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381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34" name="Shape 834"/>
          <p:cNvSpPr/>
          <p:nvPr/>
        </p:nvSpPr>
        <p:spPr>
          <a:xfrm>
            <a:off x="7837741" y="12877773"/>
            <a:ext cx="858421" cy="8845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381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35" name="Shape 835"/>
          <p:cNvSpPr/>
          <p:nvPr/>
        </p:nvSpPr>
        <p:spPr>
          <a:xfrm>
            <a:off x="1645382" y="9536466"/>
            <a:ext cx="7133755" cy="1"/>
          </a:xfrm>
          <a:prstGeom prst="line">
            <a:avLst/>
          </a:prstGeom>
          <a:ln w="12700">
            <a:solidFill>
              <a:srgbClr val="E1E1E4"/>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36" name="Shape 836"/>
          <p:cNvSpPr/>
          <p:nvPr/>
        </p:nvSpPr>
        <p:spPr>
          <a:xfrm>
            <a:off x="1645382" y="11045831"/>
            <a:ext cx="7133755" cy="1"/>
          </a:xfrm>
          <a:prstGeom prst="line">
            <a:avLst/>
          </a:prstGeom>
          <a:ln w="12700">
            <a:solidFill>
              <a:srgbClr val="E1E1E4"/>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37" name="Shape 837"/>
          <p:cNvSpPr/>
          <p:nvPr/>
        </p:nvSpPr>
        <p:spPr>
          <a:xfrm>
            <a:off x="1645382" y="12549808"/>
            <a:ext cx="7133755" cy="1"/>
          </a:xfrm>
          <a:prstGeom prst="line">
            <a:avLst/>
          </a:prstGeom>
          <a:ln w="12700">
            <a:solidFill>
              <a:srgbClr val="E1E1E4"/>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38" name="Shape 838"/>
          <p:cNvSpPr/>
          <p:nvPr/>
        </p:nvSpPr>
        <p:spPr>
          <a:xfrm>
            <a:off x="1645382" y="14053784"/>
            <a:ext cx="7133755" cy="1"/>
          </a:xfrm>
          <a:prstGeom prst="line">
            <a:avLst/>
          </a:prstGeom>
          <a:ln w="12700">
            <a:solidFill>
              <a:srgbClr val="E1E1E4"/>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39" name="Shape 839"/>
          <p:cNvSpPr/>
          <p:nvPr/>
        </p:nvSpPr>
        <p:spPr>
          <a:xfrm>
            <a:off x="9180646" y="7134740"/>
            <a:ext cx="308240" cy="293154"/>
          </a:xfrm>
          <a:prstGeom prst="star5">
            <a:avLst>
              <a:gd name="adj" fmla="val 19100"/>
              <a:gd name="hf" fmla="val 105146"/>
              <a:gd name="vf" fmla="val 110557"/>
            </a:avLst>
          </a:prstGeom>
          <a:solidFill>
            <a:srgbClr val="569AD3"/>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40" name="Shape 840"/>
          <p:cNvSpPr/>
          <p:nvPr/>
        </p:nvSpPr>
        <p:spPr>
          <a:xfrm>
            <a:off x="9091439" y="7379369"/>
            <a:ext cx="486655" cy="78589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A</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B</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C</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D</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E</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F</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G</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H</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I</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J</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K</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L</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M</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N</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O</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P</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Q</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R</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S</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T</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U</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V</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W</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X</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Y</a:t>
            </a:r>
          </a:p>
          <a:p>
            <a:pPr lvl="0">
              <a:lnSpc>
                <a:spcPct val="80000"/>
              </a:lnSpc>
              <a:defRPr sz="1800">
                <a:solidFill>
                  <a:srgbClr val="000000"/>
                </a:solidFill>
              </a:defRPr>
            </a:pPr>
            <a:r>
              <a:rPr sz="2400" spc="47">
                <a:solidFill>
                  <a:srgbClr val="A6AAA9"/>
                </a:solidFill>
                <a:latin typeface="Helvetica Neue Medium"/>
                <a:ea typeface="Helvetica Neue Medium"/>
                <a:cs typeface="Helvetica Neue Medium"/>
                <a:sym typeface="Helvetica Neue Medium"/>
              </a:rPr>
              <a:t>Z</a:t>
            </a:r>
          </a:p>
        </p:txBody>
      </p:sp>
      <p:sp>
        <p:nvSpPr>
          <p:cNvPr id="841" name="Shape 841"/>
          <p:cNvSpPr/>
          <p:nvPr/>
        </p:nvSpPr>
        <p:spPr>
          <a:xfrm>
            <a:off x="-67417" y="15583160"/>
            <a:ext cx="9634434" cy="1369709"/>
          </a:xfrm>
          <a:prstGeom prst="rect">
            <a:avLst/>
          </a:pr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844" name="Group 844"/>
          <p:cNvGrpSpPr/>
          <p:nvPr/>
        </p:nvGrpSpPr>
        <p:grpSpPr>
          <a:xfrm flipH="1">
            <a:off x="5644960" y="16096581"/>
            <a:ext cx="473338" cy="342868"/>
            <a:chOff x="0" y="0"/>
            <a:chExt cx="473336" cy="342866"/>
          </a:xfrm>
        </p:grpSpPr>
        <p:sp>
          <p:nvSpPr>
            <p:cNvPr id="842" name="Shape 842"/>
            <p:cNvSpPr/>
            <p:nvPr/>
          </p:nvSpPr>
          <p:spPr>
            <a:xfrm>
              <a:off x="38897" y="165837"/>
              <a:ext cx="434440" cy="1"/>
            </a:xfrm>
            <a:prstGeom prst="line">
              <a:avLst/>
            </a:prstGeom>
            <a:noFill/>
            <a:ln w="635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843" name="Shape 843"/>
            <p:cNvSpPr/>
            <p:nvPr/>
          </p:nvSpPr>
          <p:spPr>
            <a:xfrm rot="16200000">
              <a:off x="-84324" y="84323"/>
              <a:ext cx="342867" cy="174220"/>
            </a:xfrm>
            <a:custGeom>
              <a:avLst/>
              <a:gdLst/>
              <a:ahLst/>
              <a:cxnLst>
                <a:cxn ang="0">
                  <a:pos x="wd2" y="hd2"/>
                </a:cxn>
                <a:cxn ang="5400000">
                  <a:pos x="wd2" y="hd2"/>
                </a:cxn>
                <a:cxn ang="10800000">
                  <a:pos x="wd2" y="hd2"/>
                </a:cxn>
                <a:cxn ang="16200000">
                  <a:pos x="wd2" y="hd2"/>
                </a:cxn>
              </a:cxnLst>
              <a:rect l="0" t="0" r="r" b="b"/>
              <a:pathLst>
                <a:path w="21600" h="21600" extrusionOk="0">
                  <a:moveTo>
                    <a:pt x="0" y="21067"/>
                  </a:moveTo>
                  <a:lnTo>
                    <a:pt x="10893" y="0"/>
                  </a:lnTo>
                  <a:lnTo>
                    <a:pt x="21600" y="21600"/>
                  </a:lnTo>
                </a:path>
              </a:pathLst>
            </a:custGeom>
            <a:noFill/>
            <a:ln w="635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845" name="Shape 845"/>
          <p:cNvSpPr/>
          <p:nvPr/>
        </p:nvSpPr>
        <p:spPr>
          <a:xfrm>
            <a:off x="3239593" y="15987755"/>
            <a:ext cx="2260388"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3">
                <a:latin typeface="+mn-lt"/>
                <a:ea typeface="+mn-ea"/>
                <a:cs typeface="+mn-cs"/>
                <a:sym typeface="Helvetica Neue"/>
              </a:defRPr>
            </a:lvl1pPr>
          </a:lstStyle>
          <a:p>
            <a:pPr lvl="0">
              <a:defRPr sz="1800" spc="0">
                <a:solidFill>
                  <a:srgbClr val="000000"/>
                </a:solidFill>
              </a:defRPr>
            </a:pPr>
            <a:r>
              <a:rPr sz="3200" spc="63">
                <a:solidFill>
                  <a:srgbClr val="FFFFFF"/>
                </a:solidFill>
              </a:rPr>
              <a:t>SEND TO 2</a:t>
            </a:r>
          </a:p>
        </p:txBody>
      </p:sp>
      <p:sp>
        <p:nvSpPr>
          <p:cNvPr id="846" name="Shape 846"/>
          <p:cNvSpPr/>
          <p:nvPr/>
        </p:nvSpPr>
        <p:spPr>
          <a:xfrm>
            <a:off x="1586592" y="8200398"/>
            <a:ext cx="2449771" cy="12008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lnSpc>
                <a:spcPct val="130000"/>
              </a:lnSpc>
              <a:defRPr sz="1800">
                <a:solidFill>
                  <a:srgbClr val="000000"/>
                </a:solidFill>
              </a:defRPr>
            </a:pPr>
            <a:r>
              <a:rPr sz="3200" b="1" spc="63">
                <a:solidFill>
                  <a:srgbClr val="569AD3"/>
                </a:solidFill>
                <a:latin typeface="+mn-lt"/>
                <a:ea typeface="+mn-ea"/>
                <a:cs typeface="+mn-cs"/>
                <a:sym typeface="Helvetica Neue"/>
              </a:rPr>
              <a:t>joni</a:t>
            </a:r>
          </a:p>
          <a:p>
            <a:pPr lvl="0" algn="l">
              <a:lnSpc>
                <a:spcPct val="130000"/>
              </a:lnSpc>
              <a:defRPr sz="1800">
                <a:solidFill>
                  <a:srgbClr val="000000"/>
                </a:solidFill>
              </a:defRPr>
            </a:pPr>
            <a:r>
              <a:rPr sz="3200" spc="63">
                <a:solidFill>
                  <a:srgbClr val="569AD3"/>
                </a:solidFill>
                <a:latin typeface="+mn-lt"/>
                <a:ea typeface="+mn-ea"/>
                <a:cs typeface="+mn-cs"/>
                <a:sym typeface="Helvetica Neue"/>
              </a:rPr>
              <a:t>Joan Niveria</a:t>
            </a:r>
          </a:p>
        </p:txBody>
      </p:sp>
      <p:sp>
        <p:nvSpPr>
          <p:cNvPr id="847" name="Shape 847"/>
          <p:cNvSpPr/>
          <p:nvPr/>
        </p:nvSpPr>
        <p:spPr>
          <a:xfrm>
            <a:off x="1601184" y="9724403"/>
            <a:ext cx="2358331" cy="12008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lnSpc>
                <a:spcPct val="130000"/>
              </a:lnSpc>
              <a:defRPr sz="1800">
                <a:solidFill>
                  <a:srgbClr val="000000"/>
                </a:solidFill>
              </a:defRPr>
            </a:pPr>
            <a:r>
              <a:rPr sz="3200" b="1" spc="63">
                <a:latin typeface="+mn-lt"/>
                <a:ea typeface="+mn-ea"/>
                <a:cs typeface="+mn-cs"/>
                <a:sym typeface="Helvetica Neue"/>
              </a:rPr>
              <a:t>happyjoe</a:t>
            </a:r>
          </a:p>
          <a:p>
            <a:pPr lvl="0" algn="l">
              <a:lnSpc>
                <a:spcPct val="130000"/>
              </a:lnSpc>
              <a:defRPr sz="1800">
                <a:solidFill>
                  <a:srgbClr val="000000"/>
                </a:solidFill>
              </a:defRPr>
            </a:pPr>
            <a:r>
              <a:rPr sz="3200" spc="63">
                <a:solidFill>
                  <a:srgbClr val="53585F"/>
                </a:solidFill>
                <a:latin typeface="+mn-lt"/>
                <a:ea typeface="+mn-ea"/>
                <a:cs typeface="+mn-cs"/>
                <a:sym typeface="Helvetica Neue"/>
              </a:rPr>
              <a:t>Joe Pizzulio</a:t>
            </a:r>
          </a:p>
        </p:txBody>
      </p:sp>
      <p:sp>
        <p:nvSpPr>
          <p:cNvPr id="848" name="Shape 848"/>
          <p:cNvSpPr/>
          <p:nvPr/>
        </p:nvSpPr>
        <p:spPr>
          <a:xfrm>
            <a:off x="1584342" y="11223179"/>
            <a:ext cx="2948017" cy="12008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lnSpc>
                <a:spcPct val="130000"/>
              </a:lnSpc>
              <a:defRPr sz="1800">
                <a:solidFill>
                  <a:srgbClr val="000000"/>
                </a:solidFill>
              </a:defRPr>
            </a:pPr>
            <a:r>
              <a:rPr sz="3200" b="1" spc="63">
                <a:latin typeface="+mn-lt"/>
                <a:ea typeface="+mn-ea"/>
                <a:cs typeface="+mn-cs"/>
                <a:sym typeface="Helvetica Neue"/>
              </a:rPr>
              <a:t>LharSy</a:t>
            </a:r>
          </a:p>
          <a:p>
            <a:pPr lvl="0" algn="l">
              <a:lnSpc>
                <a:spcPct val="130000"/>
              </a:lnSpc>
              <a:defRPr sz="1800">
                <a:solidFill>
                  <a:srgbClr val="000000"/>
                </a:solidFill>
              </a:defRPr>
            </a:pPr>
            <a:r>
              <a:rPr sz="3200" spc="63">
                <a:solidFill>
                  <a:srgbClr val="53585F"/>
                </a:solidFill>
                <a:latin typeface="+mn-lt"/>
                <a:ea typeface="+mn-ea"/>
                <a:cs typeface="+mn-cs"/>
                <a:sym typeface="Helvetica Neue"/>
              </a:rPr>
              <a:t>Larry Simmons</a:t>
            </a:r>
          </a:p>
        </p:txBody>
      </p:sp>
      <p:sp>
        <p:nvSpPr>
          <p:cNvPr id="849" name="Shape 849"/>
          <p:cNvSpPr/>
          <p:nvPr/>
        </p:nvSpPr>
        <p:spPr>
          <a:xfrm>
            <a:off x="1580200" y="12720266"/>
            <a:ext cx="2268923" cy="12008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lnSpc>
                <a:spcPct val="130000"/>
              </a:lnSpc>
              <a:defRPr sz="1800">
                <a:solidFill>
                  <a:srgbClr val="000000"/>
                </a:solidFill>
              </a:defRPr>
            </a:pPr>
            <a:r>
              <a:rPr sz="3200" b="1" spc="63">
                <a:latin typeface="+mn-lt"/>
                <a:ea typeface="+mn-ea"/>
                <a:cs typeface="+mn-cs"/>
                <a:sym typeface="Helvetica Neue"/>
              </a:rPr>
              <a:t>MsKelly</a:t>
            </a:r>
          </a:p>
          <a:p>
            <a:pPr lvl="0" algn="l">
              <a:lnSpc>
                <a:spcPct val="130000"/>
              </a:lnSpc>
              <a:defRPr sz="1800">
                <a:solidFill>
                  <a:srgbClr val="000000"/>
                </a:solidFill>
              </a:defRPr>
            </a:pPr>
            <a:r>
              <a:rPr sz="3200" spc="63">
                <a:solidFill>
                  <a:srgbClr val="53585F"/>
                </a:solidFill>
                <a:latin typeface="+mn-lt"/>
                <a:ea typeface="+mn-ea"/>
                <a:cs typeface="+mn-cs"/>
                <a:sym typeface="Helvetica Neue"/>
              </a:rPr>
              <a:t>Kelly Jones</a:t>
            </a:r>
          </a:p>
        </p:txBody>
      </p:sp>
      <p:sp>
        <p:nvSpPr>
          <p:cNvPr id="850" name="Shape 850"/>
          <p:cNvSpPr/>
          <p:nvPr/>
        </p:nvSpPr>
        <p:spPr>
          <a:xfrm>
            <a:off x="1581114" y="14214381"/>
            <a:ext cx="2607454" cy="12008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lnSpc>
                <a:spcPct val="130000"/>
              </a:lnSpc>
              <a:defRPr sz="1800">
                <a:solidFill>
                  <a:srgbClr val="000000"/>
                </a:solidFill>
              </a:defRPr>
            </a:pPr>
            <a:r>
              <a:rPr sz="3200" b="1" spc="63">
                <a:solidFill>
                  <a:srgbClr val="569AD3"/>
                </a:solidFill>
                <a:latin typeface="+mn-lt"/>
                <a:ea typeface="+mn-ea"/>
                <a:cs typeface="+mn-cs"/>
                <a:sym typeface="Helvetica Neue"/>
              </a:rPr>
              <a:t>gobatman</a:t>
            </a:r>
          </a:p>
          <a:p>
            <a:pPr lvl="0" algn="l">
              <a:lnSpc>
                <a:spcPct val="130000"/>
              </a:lnSpc>
              <a:defRPr sz="1800">
                <a:solidFill>
                  <a:srgbClr val="000000"/>
                </a:solidFill>
              </a:defRPr>
            </a:pPr>
            <a:r>
              <a:rPr sz="3200" spc="63">
                <a:solidFill>
                  <a:srgbClr val="569AD3"/>
                </a:solidFill>
                <a:latin typeface="+mn-lt"/>
                <a:ea typeface="+mn-ea"/>
                <a:cs typeface="+mn-cs"/>
                <a:sym typeface="Helvetica Neue"/>
              </a:rPr>
              <a:t>Bruce Wayne</a:t>
            </a:r>
          </a:p>
        </p:txBody>
      </p:sp>
      <p:sp>
        <p:nvSpPr>
          <p:cNvPr id="851" name="Shape 851"/>
          <p:cNvSpPr/>
          <p:nvPr/>
        </p:nvSpPr>
        <p:spPr>
          <a:xfrm>
            <a:off x="1677653" y="9536466"/>
            <a:ext cx="7060485" cy="1"/>
          </a:xfrm>
          <a:prstGeom prst="line">
            <a:avLst/>
          </a:prstGeom>
          <a:ln w="12700">
            <a:solidFill>
              <a:srgbClr val="E1E1E4"/>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52" name="Shape 852"/>
          <p:cNvSpPr/>
          <p:nvPr/>
        </p:nvSpPr>
        <p:spPr>
          <a:xfrm>
            <a:off x="1677653" y="11052002"/>
            <a:ext cx="7060485" cy="1"/>
          </a:xfrm>
          <a:prstGeom prst="line">
            <a:avLst/>
          </a:prstGeom>
          <a:ln w="12700">
            <a:solidFill>
              <a:srgbClr val="E1E1E4"/>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53" name="Shape 853"/>
          <p:cNvSpPr/>
          <p:nvPr/>
        </p:nvSpPr>
        <p:spPr>
          <a:xfrm>
            <a:off x="1641018" y="12549808"/>
            <a:ext cx="7133755" cy="1"/>
          </a:xfrm>
          <a:prstGeom prst="line">
            <a:avLst/>
          </a:prstGeom>
          <a:ln w="12700">
            <a:solidFill>
              <a:srgbClr val="E1E1E4"/>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54" name="Shape 854"/>
          <p:cNvSpPr/>
          <p:nvPr/>
        </p:nvSpPr>
        <p:spPr>
          <a:xfrm>
            <a:off x="1673288" y="14065343"/>
            <a:ext cx="7060486" cy="1"/>
          </a:xfrm>
          <a:prstGeom prst="line">
            <a:avLst/>
          </a:prstGeom>
          <a:ln w="12700">
            <a:solidFill>
              <a:srgbClr val="E1E1E4"/>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55" name="Shape 855"/>
          <p:cNvSpPr/>
          <p:nvPr/>
        </p:nvSpPr>
        <p:spPr>
          <a:xfrm rot="10800000" flipH="1">
            <a:off x="611012" y="618809"/>
            <a:ext cx="253124" cy="6108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FFFFFF"/>
            </a:solidFill>
            <a:miter lim="400000"/>
          </a:ln>
        </p:spPr>
        <p:txBody>
          <a:bodyPr lIns="0" tIns="0" rIns="0" bIns="0" anchor="ctr"/>
          <a:lstStyle/>
          <a:p>
            <a:pPr lvl="0" algn="l" defTabSz="1026914">
              <a:lnSpc>
                <a:spcPct val="120000"/>
              </a:lnSpc>
              <a:defRPr sz="3600">
                <a:solidFill>
                  <a:srgbClr val="3F98DB"/>
                </a:solidFill>
                <a:latin typeface="+mn-lt"/>
                <a:ea typeface="+mn-ea"/>
                <a:cs typeface="+mn-cs"/>
                <a:sym typeface="Helvetica Neue"/>
              </a:defRPr>
            </a:pPr>
            <a:endParaRPr/>
          </a:p>
        </p:txBody>
      </p:sp>
    </p:spTree>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57" name="Shape 857"/>
          <p:cNvSpPr/>
          <p:nvPr/>
        </p:nvSpPr>
        <p:spPr>
          <a:xfrm>
            <a:off x="4162039" y="1060552"/>
            <a:ext cx="1257071"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6">
                <a:solidFill>
                  <a:srgbClr val="000000"/>
                </a:solidFill>
                <a:latin typeface="Open Sans"/>
                <a:ea typeface="Open Sans"/>
                <a:cs typeface="Open Sans"/>
                <a:sym typeface="Open Sans"/>
              </a:defRPr>
            </a:lvl1pPr>
          </a:lstStyle>
          <a:p>
            <a:pPr lvl="0">
              <a:defRPr sz="1800" b="0" spc="0"/>
            </a:pPr>
            <a:r>
              <a:rPr sz="3600" b="1" spc="-36"/>
              <a:t>CART</a:t>
            </a:r>
          </a:p>
        </p:txBody>
      </p:sp>
      <p:sp>
        <p:nvSpPr>
          <p:cNvPr id="858" name="Shape 858"/>
          <p:cNvSpPr/>
          <p:nvPr/>
        </p:nvSpPr>
        <p:spPr>
          <a:xfrm>
            <a:off x="366120" y="1060552"/>
            <a:ext cx="895195"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6">
                <a:solidFill>
                  <a:srgbClr val="3F98DB"/>
                </a:solidFill>
                <a:latin typeface="Open Sans"/>
                <a:ea typeface="Open Sans"/>
                <a:cs typeface="Open Sans"/>
                <a:sym typeface="Open Sans"/>
              </a:defRPr>
            </a:lvl1pPr>
          </a:lstStyle>
          <a:p>
            <a:pPr lvl="0">
              <a:defRPr sz="1800" spc="0">
                <a:solidFill>
                  <a:srgbClr val="000000"/>
                </a:solidFill>
              </a:defRPr>
            </a:pPr>
            <a:r>
              <a:rPr sz="3600" spc="-36">
                <a:solidFill>
                  <a:srgbClr val="3F98DB"/>
                </a:solidFill>
              </a:rPr>
              <a:t>Edit</a:t>
            </a:r>
          </a:p>
        </p:txBody>
      </p:sp>
      <p:sp>
        <p:nvSpPr>
          <p:cNvPr id="859" name="Shape 859"/>
          <p:cNvSpPr/>
          <p:nvPr/>
        </p:nvSpPr>
        <p:spPr>
          <a:xfrm>
            <a:off x="7090164" y="1060552"/>
            <a:ext cx="2057635"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6">
                <a:solidFill>
                  <a:srgbClr val="3F98DB"/>
                </a:solidFill>
                <a:latin typeface="Open Sans"/>
                <a:ea typeface="Open Sans"/>
                <a:cs typeface="Open Sans"/>
                <a:sym typeface="Open Sans"/>
              </a:defRPr>
            </a:lvl1pPr>
          </a:lstStyle>
          <a:p>
            <a:pPr lvl="0">
              <a:defRPr sz="1800" spc="0">
                <a:solidFill>
                  <a:srgbClr val="000000"/>
                </a:solidFill>
              </a:defRPr>
            </a:pPr>
            <a:r>
              <a:rPr sz="3600" spc="-36">
                <a:solidFill>
                  <a:srgbClr val="3F98DB"/>
                </a:solidFill>
              </a:rPr>
              <a:t>Checkout</a:t>
            </a:r>
          </a:p>
        </p:txBody>
      </p:sp>
      <p:sp>
        <p:nvSpPr>
          <p:cNvPr id="860" name="Shape 860"/>
          <p:cNvSpPr/>
          <p:nvPr/>
        </p:nvSpPr>
        <p:spPr>
          <a:xfrm>
            <a:off x="7855" y="6598429"/>
            <a:ext cx="9545353" cy="1"/>
          </a:xfrm>
          <a:prstGeom prst="line">
            <a:avLst/>
          </a:prstGeom>
          <a:ln w="254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pic>
        <p:nvPicPr>
          <p:cNvPr id="861" name="COMMUNICATION_07.jpg"/>
          <p:cNvPicPr/>
          <p:nvPr/>
        </p:nvPicPr>
        <p:blipFill>
          <a:blip r:embed="rId2">
            <a:extLst/>
          </a:blip>
          <a:srcRect l="19537" t="22162" r="25338" b="46608"/>
          <a:stretch>
            <a:fillRect/>
          </a:stretch>
        </p:blipFill>
        <p:spPr>
          <a:xfrm>
            <a:off x="-36690" y="8809768"/>
            <a:ext cx="9572980" cy="8135043"/>
          </a:xfrm>
          <a:prstGeom prst="rect">
            <a:avLst/>
          </a:prstGeom>
          <a:ln w="12700">
            <a:miter lim="400000"/>
          </a:ln>
        </p:spPr>
      </p:pic>
      <p:sp>
        <p:nvSpPr>
          <p:cNvPr id="862" name="Shape 862"/>
          <p:cNvSpPr/>
          <p:nvPr/>
        </p:nvSpPr>
        <p:spPr>
          <a:xfrm>
            <a:off x="9066" y="15475935"/>
            <a:ext cx="9545353" cy="1"/>
          </a:xfrm>
          <a:prstGeom prst="line">
            <a:avLst/>
          </a:prstGeom>
          <a:ln w="254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63" name="Shape 863"/>
          <p:cNvSpPr/>
          <p:nvPr/>
        </p:nvSpPr>
        <p:spPr>
          <a:xfrm>
            <a:off x="566857" y="2385995"/>
            <a:ext cx="790816" cy="1133374"/>
          </a:xfrm>
          <a:prstGeom prst="roundRect">
            <a:avLst>
              <a:gd name="adj" fmla="val 4578"/>
            </a:avLst>
          </a:pr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64" name="Shape 864"/>
          <p:cNvSpPr/>
          <p:nvPr/>
        </p:nvSpPr>
        <p:spPr>
          <a:xfrm>
            <a:off x="623748" y="2512995"/>
            <a:ext cx="664334" cy="879374"/>
          </a:xfrm>
          <a:prstGeom prst="roundRect">
            <a:avLst>
              <a:gd name="adj" fmla="val 0"/>
            </a:avLst>
          </a:prstGeom>
          <a:solidFill>
            <a:srgbClr val="51A7F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65" name="Shape 865"/>
          <p:cNvSpPr/>
          <p:nvPr/>
        </p:nvSpPr>
        <p:spPr>
          <a:xfrm>
            <a:off x="1818447" y="2296104"/>
            <a:ext cx="4896705" cy="15257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defRPr sz="1800">
                <a:solidFill>
                  <a:srgbClr val="000000"/>
                </a:solidFill>
              </a:defRPr>
            </a:pPr>
            <a:r>
              <a:rPr sz="3200" spc="31">
                <a:latin typeface="+mn-lt"/>
                <a:ea typeface="+mn-ea"/>
                <a:cs typeface="+mn-cs"/>
                <a:sym typeface="Helvetica Neue"/>
              </a:rPr>
              <a:t>iPad Air Wi-Fi+Cellular</a:t>
            </a:r>
          </a:p>
          <a:p>
            <a:pPr lvl="0" algn="l">
              <a:defRPr sz="1800">
                <a:solidFill>
                  <a:srgbClr val="000000"/>
                </a:solidFill>
              </a:defRPr>
            </a:pPr>
            <a:r>
              <a:rPr sz="3200" spc="31">
                <a:latin typeface="+mn-lt"/>
                <a:ea typeface="+mn-ea"/>
                <a:cs typeface="+mn-cs"/>
                <a:sym typeface="Helvetica Neue"/>
              </a:rPr>
              <a:t>for AT&amp;T 128 GB - Space</a:t>
            </a:r>
          </a:p>
          <a:p>
            <a:pPr lvl="0" algn="l">
              <a:defRPr sz="1800">
                <a:solidFill>
                  <a:srgbClr val="000000"/>
                </a:solidFill>
              </a:defRPr>
            </a:pPr>
            <a:r>
              <a:rPr sz="3200" spc="31">
                <a:latin typeface="+mn-lt"/>
                <a:ea typeface="+mn-ea"/>
                <a:cs typeface="+mn-cs"/>
                <a:sym typeface="Helvetica Neue"/>
              </a:rPr>
              <a:t>Gray</a:t>
            </a:r>
          </a:p>
        </p:txBody>
      </p:sp>
      <p:sp>
        <p:nvSpPr>
          <p:cNvPr id="866" name="Shape 866"/>
          <p:cNvSpPr/>
          <p:nvPr/>
        </p:nvSpPr>
        <p:spPr>
          <a:xfrm>
            <a:off x="7736764" y="2310066"/>
            <a:ext cx="1599176" cy="56051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200" spc="31">
                <a:solidFill>
                  <a:srgbClr val="000000"/>
                </a:solidFill>
                <a:latin typeface="+mn-lt"/>
                <a:ea typeface="+mn-ea"/>
                <a:cs typeface="+mn-cs"/>
                <a:sym typeface="Helvetica Neue"/>
              </a:defRPr>
            </a:lvl1pPr>
          </a:lstStyle>
          <a:p>
            <a:pPr lvl="0">
              <a:defRPr sz="1800" spc="0"/>
            </a:pPr>
            <a:r>
              <a:rPr sz="3200" spc="31"/>
              <a:t>$929.00</a:t>
            </a:r>
          </a:p>
        </p:txBody>
      </p:sp>
      <p:sp>
        <p:nvSpPr>
          <p:cNvPr id="867" name="Shape 867"/>
          <p:cNvSpPr/>
          <p:nvPr/>
        </p:nvSpPr>
        <p:spPr>
          <a:xfrm>
            <a:off x="1830984" y="3990167"/>
            <a:ext cx="3173620" cy="108233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lnSpc>
                <a:spcPct val="120000"/>
              </a:lnSpc>
              <a:defRPr sz="1800">
                <a:solidFill>
                  <a:srgbClr val="000000"/>
                </a:solidFill>
              </a:defRPr>
            </a:pPr>
            <a:r>
              <a:rPr sz="3000" spc="29">
                <a:latin typeface="+mn-lt"/>
                <a:ea typeface="+mn-ea"/>
                <a:cs typeface="+mn-cs"/>
                <a:sym typeface="Helvetica Neue"/>
              </a:rPr>
              <a:t>Available to ship:</a:t>
            </a:r>
          </a:p>
          <a:p>
            <a:pPr lvl="0" algn="l">
              <a:lnSpc>
                <a:spcPct val="120000"/>
              </a:lnSpc>
              <a:defRPr sz="1800">
                <a:solidFill>
                  <a:srgbClr val="000000"/>
                </a:solidFill>
              </a:defRPr>
            </a:pPr>
            <a:r>
              <a:rPr sz="3000" spc="29">
                <a:solidFill>
                  <a:srgbClr val="A6AAA9"/>
                </a:solidFill>
                <a:latin typeface="+mn-lt"/>
                <a:ea typeface="+mn-ea"/>
                <a:cs typeface="+mn-cs"/>
                <a:sym typeface="Helvetica Neue"/>
              </a:rPr>
              <a:t>Within 24 hours</a:t>
            </a:r>
          </a:p>
        </p:txBody>
      </p:sp>
      <p:sp>
        <p:nvSpPr>
          <p:cNvPr id="868" name="Shape 868"/>
          <p:cNvSpPr/>
          <p:nvPr/>
        </p:nvSpPr>
        <p:spPr>
          <a:xfrm>
            <a:off x="1818284" y="5110976"/>
            <a:ext cx="6575950" cy="10823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lnSpc>
                <a:spcPct val="120000"/>
              </a:lnSpc>
              <a:defRPr sz="1800">
                <a:solidFill>
                  <a:srgbClr val="000000"/>
                </a:solidFill>
              </a:defRPr>
            </a:pPr>
            <a:r>
              <a:rPr sz="3000" spc="29">
                <a:latin typeface="+mn-lt"/>
                <a:ea typeface="+mn-ea"/>
                <a:cs typeface="+mn-cs"/>
                <a:sym typeface="Helvetica Neue"/>
              </a:rPr>
              <a:t>Available to pickup:</a:t>
            </a:r>
          </a:p>
          <a:p>
            <a:pPr lvl="0" algn="l">
              <a:lnSpc>
                <a:spcPct val="120000"/>
              </a:lnSpc>
              <a:defRPr sz="1800">
                <a:solidFill>
                  <a:srgbClr val="000000"/>
                </a:solidFill>
              </a:defRPr>
            </a:pPr>
            <a:r>
              <a:rPr sz="3000" spc="29">
                <a:solidFill>
                  <a:srgbClr val="A6AAA9"/>
                </a:solidFill>
                <a:latin typeface="+mn-lt"/>
                <a:ea typeface="+mn-ea"/>
                <a:cs typeface="+mn-cs"/>
                <a:sym typeface="Helvetica Neue"/>
              </a:rPr>
              <a:t>Today at Keynotopia Store, West L.A.</a:t>
            </a:r>
          </a:p>
        </p:txBody>
      </p:sp>
      <p:sp>
        <p:nvSpPr>
          <p:cNvPr id="869" name="Shape 869"/>
          <p:cNvSpPr/>
          <p:nvPr/>
        </p:nvSpPr>
        <p:spPr>
          <a:xfrm>
            <a:off x="286577" y="7030998"/>
            <a:ext cx="4240153" cy="1346201"/>
          </a:xfrm>
          <a:prstGeom prst="roundRect">
            <a:avLst>
              <a:gd name="adj" fmla="val 14151"/>
            </a:avLst>
          </a:prstGeom>
          <a:ln w="381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70" name="Shape 870"/>
          <p:cNvSpPr/>
          <p:nvPr/>
        </p:nvSpPr>
        <p:spPr>
          <a:xfrm>
            <a:off x="4844915" y="7022596"/>
            <a:ext cx="4391375" cy="1346201"/>
          </a:xfrm>
          <a:prstGeom prst="roundRect">
            <a:avLst>
              <a:gd name="adj" fmla="val 14151"/>
            </a:avLst>
          </a:prstGeom>
          <a:ln w="381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71" name="Shape 871"/>
          <p:cNvSpPr/>
          <p:nvPr/>
        </p:nvSpPr>
        <p:spPr>
          <a:xfrm>
            <a:off x="1257636" y="7249636"/>
            <a:ext cx="2248755" cy="98512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lnSpc>
                <a:spcPct val="110000"/>
              </a:lnSpc>
              <a:defRPr sz="1800">
                <a:solidFill>
                  <a:srgbClr val="000000"/>
                </a:solidFill>
              </a:defRPr>
            </a:pPr>
            <a:r>
              <a:rPr sz="2800" spc="0">
                <a:latin typeface="+mn-lt"/>
                <a:ea typeface="+mn-ea"/>
                <a:cs typeface="+mn-cs"/>
                <a:sym typeface="Helvetica Neue"/>
              </a:rPr>
              <a:t>Gift Package</a:t>
            </a:r>
          </a:p>
          <a:p>
            <a:pPr lvl="0" algn="l">
              <a:lnSpc>
                <a:spcPct val="110000"/>
              </a:lnSpc>
              <a:defRPr sz="1800">
                <a:solidFill>
                  <a:srgbClr val="000000"/>
                </a:solidFill>
              </a:defRPr>
            </a:pPr>
            <a:r>
              <a:rPr sz="2800" spc="0">
                <a:solidFill>
                  <a:srgbClr val="A6AAA9"/>
                </a:solidFill>
                <a:latin typeface="+mn-lt"/>
                <a:ea typeface="+mn-ea"/>
                <a:cs typeface="+mn-cs"/>
                <a:sym typeface="Helvetica Neue"/>
              </a:rPr>
              <a:t>$5.00</a:t>
            </a:r>
          </a:p>
        </p:txBody>
      </p:sp>
      <p:sp>
        <p:nvSpPr>
          <p:cNvPr id="872" name="Shape 872"/>
          <p:cNvSpPr/>
          <p:nvPr/>
        </p:nvSpPr>
        <p:spPr>
          <a:xfrm>
            <a:off x="5795004" y="7249636"/>
            <a:ext cx="2308140" cy="98512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lnSpc>
                <a:spcPct val="110000"/>
              </a:lnSpc>
              <a:defRPr sz="1800">
                <a:solidFill>
                  <a:srgbClr val="000000"/>
                </a:solidFill>
              </a:defRPr>
            </a:pPr>
            <a:r>
              <a:rPr sz="2800" spc="0">
                <a:latin typeface="+mn-lt"/>
                <a:ea typeface="+mn-ea"/>
                <a:cs typeface="+mn-cs"/>
                <a:sym typeface="Helvetica Neue"/>
              </a:rPr>
              <a:t>Gift Message</a:t>
            </a:r>
          </a:p>
          <a:p>
            <a:pPr lvl="0" algn="l">
              <a:lnSpc>
                <a:spcPct val="110000"/>
              </a:lnSpc>
              <a:defRPr sz="1800">
                <a:solidFill>
                  <a:srgbClr val="000000"/>
                </a:solidFill>
              </a:defRPr>
            </a:pPr>
            <a:r>
              <a:rPr sz="2800" spc="0">
                <a:solidFill>
                  <a:srgbClr val="A6AAA9"/>
                </a:solidFill>
                <a:latin typeface="+mn-lt"/>
                <a:ea typeface="+mn-ea"/>
                <a:cs typeface="+mn-cs"/>
                <a:sym typeface="Helvetica Neue"/>
              </a:rPr>
              <a:t>Free</a:t>
            </a:r>
          </a:p>
        </p:txBody>
      </p:sp>
      <p:grpSp>
        <p:nvGrpSpPr>
          <p:cNvPr id="876" name="Group 876"/>
          <p:cNvGrpSpPr/>
          <p:nvPr/>
        </p:nvGrpSpPr>
        <p:grpSpPr>
          <a:xfrm>
            <a:off x="548203" y="7447263"/>
            <a:ext cx="531029" cy="514174"/>
            <a:chOff x="0" y="0"/>
            <a:chExt cx="531028" cy="514173"/>
          </a:xfrm>
        </p:grpSpPr>
        <p:sp>
          <p:nvSpPr>
            <p:cNvPr id="873" name="Shape 873"/>
            <p:cNvSpPr/>
            <p:nvPr/>
          </p:nvSpPr>
          <p:spPr>
            <a:xfrm>
              <a:off x="16450" y="6954"/>
              <a:ext cx="328068" cy="321470"/>
            </a:xfrm>
            <a:custGeom>
              <a:avLst/>
              <a:gdLst/>
              <a:ahLst/>
              <a:cxnLst>
                <a:cxn ang="0">
                  <a:pos x="wd2" y="hd2"/>
                </a:cxn>
                <a:cxn ang="5400000">
                  <a:pos x="wd2" y="hd2"/>
                </a:cxn>
                <a:cxn ang="10800000">
                  <a:pos x="wd2" y="hd2"/>
                </a:cxn>
                <a:cxn ang="16200000">
                  <a:pos x="wd2" y="hd2"/>
                </a:cxn>
              </a:cxnLst>
              <a:rect l="0" t="0" r="r" b="b"/>
              <a:pathLst>
                <a:path w="21600" h="21600" extrusionOk="0">
                  <a:moveTo>
                    <a:pt x="144" y="13695"/>
                  </a:moveTo>
                  <a:lnTo>
                    <a:pt x="13308" y="74"/>
                  </a:lnTo>
                  <a:lnTo>
                    <a:pt x="21600" y="0"/>
                  </a:lnTo>
                  <a:lnTo>
                    <a:pt x="0" y="21600"/>
                  </a:lnTo>
                  <a:lnTo>
                    <a:pt x="144" y="13695"/>
                  </a:lnTo>
                  <a:close/>
                </a:path>
              </a:pathLst>
            </a:custGeom>
            <a:solidFill>
              <a:srgbClr val="F04031"/>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4" name="Shape 874"/>
            <p:cNvSpPr/>
            <p:nvPr/>
          </p:nvSpPr>
          <p:spPr>
            <a:xfrm>
              <a:off x="206218" y="202576"/>
              <a:ext cx="310172" cy="311598"/>
            </a:xfrm>
            <a:custGeom>
              <a:avLst/>
              <a:gdLst/>
              <a:ahLst/>
              <a:cxnLst>
                <a:cxn ang="0">
                  <a:pos x="wd2" y="hd2"/>
                </a:cxn>
                <a:cxn ang="5400000">
                  <a:pos x="wd2" y="hd2"/>
                </a:cxn>
                <a:cxn ang="10800000">
                  <a:pos x="wd2" y="hd2"/>
                </a:cxn>
                <a:cxn ang="16200000">
                  <a:pos x="wd2" y="hd2"/>
                </a:cxn>
              </a:cxnLst>
              <a:rect l="0" t="0" r="r" b="b"/>
              <a:pathLst>
                <a:path w="21600" h="21600" extrusionOk="0">
                  <a:moveTo>
                    <a:pt x="0" y="21584"/>
                  </a:moveTo>
                  <a:lnTo>
                    <a:pt x="21518" y="0"/>
                  </a:lnTo>
                  <a:lnTo>
                    <a:pt x="21600" y="7618"/>
                  </a:lnTo>
                  <a:lnTo>
                    <a:pt x="6795" y="21600"/>
                  </a:lnTo>
                  <a:lnTo>
                    <a:pt x="0" y="21584"/>
                  </a:lnTo>
                  <a:close/>
                </a:path>
              </a:pathLst>
            </a:custGeom>
            <a:solidFill>
              <a:srgbClr val="F04031"/>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5" name="Shape 875"/>
            <p:cNvSpPr/>
            <p:nvPr/>
          </p:nvSpPr>
          <p:spPr>
            <a:xfrm>
              <a:off x="0" y="0"/>
              <a:ext cx="531029" cy="513671"/>
            </a:xfrm>
            <a:prstGeom prst="roundRect">
              <a:avLst>
                <a:gd name="adj" fmla="val 0"/>
              </a:avLst>
            </a:prstGeom>
            <a:noFill/>
            <a:ln w="38100" cap="flat">
              <a:solidFill>
                <a:srgbClr val="DCDEE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881" name="Group 881"/>
          <p:cNvGrpSpPr/>
          <p:nvPr/>
        </p:nvGrpSpPr>
        <p:grpSpPr>
          <a:xfrm>
            <a:off x="5097873" y="7460567"/>
            <a:ext cx="531029" cy="513672"/>
            <a:chOff x="0" y="0"/>
            <a:chExt cx="531028" cy="513670"/>
          </a:xfrm>
        </p:grpSpPr>
        <p:sp>
          <p:nvSpPr>
            <p:cNvPr id="877" name="Shape 877"/>
            <p:cNvSpPr/>
            <p:nvPr/>
          </p:nvSpPr>
          <p:spPr>
            <a:xfrm>
              <a:off x="0" y="0"/>
              <a:ext cx="531029" cy="513671"/>
            </a:xfrm>
            <a:prstGeom prst="roundRect">
              <a:avLst>
                <a:gd name="adj" fmla="val 0"/>
              </a:avLst>
            </a:prstGeom>
            <a:noFill/>
            <a:ln w="38100" cap="flat">
              <a:solidFill>
                <a:srgbClr val="DCDEE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78" name="Shape 878"/>
            <p:cNvSpPr/>
            <p:nvPr/>
          </p:nvSpPr>
          <p:spPr>
            <a:xfrm flipV="1">
              <a:off x="106980" y="147798"/>
              <a:ext cx="317068" cy="1"/>
            </a:xfrm>
            <a:prstGeom prst="line">
              <a:avLst/>
            </a:prstGeom>
            <a:noFill/>
            <a:ln w="50800" cap="flat">
              <a:solidFill>
                <a:srgbClr val="DCDEE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879" name="Shape 879"/>
            <p:cNvSpPr/>
            <p:nvPr/>
          </p:nvSpPr>
          <p:spPr>
            <a:xfrm flipV="1">
              <a:off x="106980" y="236698"/>
              <a:ext cx="317068" cy="1"/>
            </a:xfrm>
            <a:prstGeom prst="line">
              <a:avLst/>
            </a:prstGeom>
            <a:noFill/>
            <a:ln w="50800" cap="flat">
              <a:solidFill>
                <a:srgbClr val="DCDEE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880" name="Shape 880"/>
            <p:cNvSpPr/>
            <p:nvPr/>
          </p:nvSpPr>
          <p:spPr>
            <a:xfrm>
              <a:off x="106980" y="338298"/>
              <a:ext cx="172476" cy="1"/>
            </a:xfrm>
            <a:prstGeom prst="line">
              <a:avLst/>
            </a:prstGeom>
            <a:noFill/>
            <a:ln w="50800" cap="flat">
              <a:solidFill>
                <a:srgbClr val="DCDEE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882" name="Shape 882"/>
          <p:cNvSpPr/>
          <p:nvPr/>
        </p:nvSpPr>
        <p:spPr>
          <a:xfrm>
            <a:off x="9066" y="13894658"/>
            <a:ext cx="9545353" cy="1"/>
          </a:xfrm>
          <a:prstGeom prst="line">
            <a:avLst/>
          </a:prstGeom>
          <a:ln w="254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83" name="Shape 883"/>
          <p:cNvSpPr/>
          <p:nvPr/>
        </p:nvSpPr>
        <p:spPr>
          <a:xfrm>
            <a:off x="373480" y="14101366"/>
            <a:ext cx="5614153" cy="10408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lnSpc>
                <a:spcPct val="110000"/>
              </a:lnSpc>
              <a:defRPr sz="1800">
                <a:solidFill>
                  <a:srgbClr val="000000"/>
                </a:solidFill>
              </a:defRPr>
            </a:pPr>
            <a:r>
              <a:rPr sz="3200" spc="0">
                <a:solidFill>
                  <a:srgbClr val="A6AAA9"/>
                </a:solidFill>
                <a:latin typeface="+mn-lt"/>
                <a:ea typeface="+mn-ea"/>
                <a:cs typeface="+mn-cs"/>
                <a:sym typeface="Helvetica Neue"/>
              </a:rPr>
              <a:t>Cart subtotal</a:t>
            </a:r>
          </a:p>
          <a:p>
            <a:pPr lvl="0" algn="l">
              <a:lnSpc>
                <a:spcPct val="110000"/>
              </a:lnSpc>
              <a:defRPr sz="1800">
                <a:solidFill>
                  <a:srgbClr val="000000"/>
                </a:solidFill>
              </a:defRPr>
            </a:pPr>
            <a:r>
              <a:rPr sz="2800" spc="0">
                <a:solidFill>
                  <a:srgbClr val="FFFFFF"/>
                </a:solidFill>
                <a:latin typeface="+mn-lt"/>
                <a:ea typeface="+mn-ea"/>
                <a:cs typeface="+mn-cs"/>
                <a:sym typeface="Helvetica Neue"/>
              </a:rPr>
              <a:t>Your cart qualifies for free shipping</a:t>
            </a:r>
          </a:p>
        </p:txBody>
      </p:sp>
      <p:sp>
        <p:nvSpPr>
          <p:cNvPr id="884" name="Shape 884"/>
          <p:cNvSpPr/>
          <p:nvPr/>
        </p:nvSpPr>
        <p:spPr>
          <a:xfrm>
            <a:off x="7723720" y="14061047"/>
            <a:ext cx="1600493" cy="590284"/>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lnSpc>
                <a:spcPct val="110000"/>
              </a:lnSpc>
              <a:defRPr sz="3200" spc="0">
                <a:solidFill>
                  <a:srgbClr val="DCDEE0"/>
                </a:solidFill>
                <a:latin typeface="+mn-lt"/>
                <a:ea typeface="+mn-ea"/>
                <a:cs typeface="+mn-cs"/>
                <a:sym typeface="Helvetica Neue"/>
              </a:defRPr>
            </a:lvl1pPr>
          </a:lstStyle>
          <a:p>
            <a:pPr lvl="0">
              <a:defRPr sz="1800" spc="0">
                <a:solidFill>
                  <a:srgbClr val="000000"/>
                </a:solidFill>
              </a:defRPr>
            </a:pPr>
            <a:r>
              <a:rPr sz="3200" spc="0">
                <a:solidFill>
                  <a:srgbClr val="DCDEE0"/>
                </a:solidFill>
              </a:rPr>
              <a:t>$929.00</a:t>
            </a:r>
          </a:p>
        </p:txBody>
      </p:sp>
      <p:sp>
        <p:nvSpPr>
          <p:cNvPr id="885" name="Shape 885"/>
          <p:cNvSpPr/>
          <p:nvPr/>
        </p:nvSpPr>
        <p:spPr>
          <a:xfrm>
            <a:off x="242266" y="16507326"/>
            <a:ext cx="1390334" cy="491173"/>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lnSpc>
                <a:spcPct val="110000"/>
              </a:lnSpc>
              <a:defRPr sz="2500" spc="0">
                <a:solidFill>
                  <a:srgbClr val="A6AAA9"/>
                </a:solidFill>
                <a:latin typeface="+mn-lt"/>
                <a:ea typeface="+mn-ea"/>
                <a:cs typeface="+mn-cs"/>
                <a:sym typeface="Helvetica Neue"/>
              </a:defRPr>
            </a:lvl1pPr>
          </a:lstStyle>
          <a:p>
            <a:pPr lvl="0">
              <a:defRPr sz="1800" spc="0">
                <a:solidFill>
                  <a:srgbClr val="000000"/>
                </a:solidFill>
              </a:defRPr>
            </a:pPr>
            <a:r>
              <a:rPr sz="2500" spc="0">
                <a:solidFill>
                  <a:srgbClr val="A6AAA9"/>
                </a:solidFill>
              </a:rPr>
              <a:t>Featured</a:t>
            </a:r>
          </a:p>
        </p:txBody>
      </p:sp>
      <p:sp>
        <p:nvSpPr>
          <p:cNvPr id="886" name="Shape 886"/>
          <p:cNvSpPr/>
          <p:nvPr/>
        </p:nvSpPr>
        <p:spPr>
          <a:xfrm>
            <a:off x="2402337" y="16507326"/>
            <a:ext cx="884556" cy="491173"/>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lnSpc>
                <a:spcPct val="110000"/>
              </a:lnSpc>
              <a:defRPr sz="2500" spc="0">
                <a:solidFill>
                  <a:srgbClr val="A6AAA9"/>
                </a:solidFill>
                <a:latin typeface="+mn-lt"/>
                <a:ea typeface="+mn-ea"/>
                <a:cs typeface="+mn-cs"/>
                <a:sym typeface="Helvetica Neue"/>
              </a:defRPr>
            </a:lvl1pPr>
          </a:lstStyle>
          <a:p>
            <a:pPr lvl="0">
              <a:defRPr sz="1800" spc="0">
                <a:solidFill>
                  <a:srgbClr val="000000"/>
                </a:solidFill>
              </a:defRPr>
            </a:pPr>
            <a:r>
              <a:rPr sz="2500" spc="0">
                <a:solidFill>
                  <a:srgbClr val="A6AAA9"/>
                </a:solidFill>
              </a:rPr>
              <a:t>Shop</a:t>
            </a:r>
          </a:p>
        </p:txBody>
      </p:sp>
      <p:sp>
        <p:nvSpPr>
          <p:cNvPr id="887" name="Shape 887"/>
          <p:cNvSpPr/>
          <p:nvPr/>
        </p:nvSpPr>
        <p:spPr>
          <a:xfrm>
            <a:off x="4237990" y="16507326"/>
            <a:ext cx="1049021" cy="491173"/>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lnSpc>
                <a:spcPct val="110000"/>
              </a:lnSpc>
              <a:defRPr sz="2500" spc="0">
                <a:solidFill>
                  <a:srgbClr val="A6AAA9"/>
                </a:solidFill>
                <a:latin typeface="+mn-lt"/>
                <a:ea typeface="+mn-ea"/>
                <a:cs typeface="+mn-cs"/>
                <a:sym typeface="Helvetica Neue"/>
              </a:defRPr>
            </a:lvl1pPr>
          </a:lstStyle>
          <a:p>
            <a:pPr lvl="0">
              <a:defRPr sz="1800" spc="0">
                <a:solidFill>
                  <a:srgbClr val="000000"/>
                </a:solidFill>
              </a:defRPr>
            </a:pPr>
            <a:r>
              <a:rPr sz="2500" spc="0">
                <a:solidFill>
                  <a:srgbClr val="A6AAA9"/>
                </a:solidFill>
              </a:rPr>
              <a:t>Stores</a:t>
            </a:r>
          </a:p>
        </p:txBody>
      </p:sp>
      <p:sp>
        <p:nvSpPr>
          <p:cNvPr id="888" name="Shape 888"/>
          <p:cNvSpPr/>
          <p:nvPr/>
        </p:nvSpPr>
        <p:spPr>
          <a:xfrm>
            <a:off x="6021566" y="16507326"/>
            <a:ext cx="1313816" cy="491173"/>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lnSpc>
                <a:spcPct val="110000"/>
              </a:lnSpc>
              <a:defRPr sz="2500" spc="0">
                <a:solidFill>
                  <a:srgbClr val="A6AAA9"/>
                </a:solidFill>
                <a:latin typeface="+mn-lt"/>
                <a:ea typeface="+mn-ea"/>
                <a:cs typeface="+mn-cs"/>
                <a:sym typeface="Helvetica Neue"/>
              </a:defRPr>
            </a:lvl1pPr>
          </a:lstStyle>
          <a:p>
            <a:pPr lvl="0">
              <a:defRPr sz="1800" spc="0">
                <a:solidFill>
                  <a:srgbClr val="000000"/>
                </a:solidFill>
              </a:defRPr>
            </a:pPr>
            <a:r>
              <a:rPr sz="2500" spc="0">
                <a:solidFill>
                  <a:srgbClr val="A6AAA9"/>
                </a:solidFill>
              </a:rPr>
              <a:t>Account</a:t>
            </a:r>
          </a:p>
        </p:txBody>
      </p:sp>
      <p:sp>
        <p:nvSpPr>
          <p:cNvPr id="889" name="Shape 889"/>
          <p:cNvSpPr/>
          <p:nvPr/>
        </p:nvSpPr>
        <p:spPr>
          <a:xfrm>
            <a:off x="8218847" y="16507326"/>
            <a:ext cx="737236" cy="491173"/>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lnSpc>
                <a:spcPct val="110000"/>
              </a:lnSpc>
              <a:defRPr sz="2500" spc="0">
                <a:solidFill>
                  <a:srgbClr val="147CF9"/>
                </a:solidFill>
                <a:latin typeface="+mn-lt"/>
                <a:ea typeface="+mn-ea"/>
                <a:cs typeface="+mn-cs"/>
                <a:sym typeface="Helvetica Neue"/>
              </a:defRPr>
            </a:lvl1pPr>
          </a:lstStyle>
          <a:p>
            <a:pPr lvl="0">
              <a:defRPr sz="1800" spc="0">
                <a:solidFill>
                  <a:srgbClr val="000000"/>
                </a:solidFill>
              </a:defRPr>
            </a:pPr>
            <a:r>
              <a:rPr sz="2500" spc="0">
                <a:solidFill>
                  <a:srgbClr val="147CF9"/>
                </a:solidFill>
              </a:rPr>
              <a:t>Cart</a:t>
            </a:r>
          </a:p>
        </p:txBody>
      </p:sp>
      <p:sp>
        <p:nvSpPr>
          <p:cNvPr id="890" name="Shape 890"/>
          <p:cNvSpPr/>
          <p:nvPr/>
        </p:nvSpPr>
        <p:spPr>
          <a:xfrm>
            <a:off x="539853" y="15720319"/>
            <a:ext cx="744360" cy="707928"/>
          </a:xfrm>
          <a:prstGeom prst="star5">
            <a:avLst>
              <a:gd name="adj" fmla="val 19100"/>
              <a:gd name="hf" fmla="val 105146"/>
              <a:gd name="vf" fmla="val 110557"/>
            </a:avLst>
          </a:pr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91" name="Shape 891"/>
          <p:cNvSpPr/>
          <p:nvPr/>
        </p:nvSpPr>
        <p:spPr>
          <a:xfrm>
            <a:off x="4518056" y="15759527"/>
            <a:ext cx="452820" cy="590285"/>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lnSpc>
                <a:spcPct val="110000"/>
              </a:lnSpc>
              <a:defRPr sz="3200" spc="0">
                <a:solidFill>
                  <a:srgbClr val="A6AAA9"/>
                </a:solidFill>
                <a:latin typeface="+mn-lt"/>
                <a:ea typeface="+mn-ea"/>
                <a:cs typeface="+mn-cs"/>
                <a:sym typeface="Helvetica Neue"/>
              </a:defRPr>
            </a:lvl1pPr>
          </a:lstStyle>
          <a:p>
            <a:pPr lvl="0">
              <a:defRPr sz="1800" spc="0">
                <a:solidFill>
                  <a:srgbClr val="000000"/>
                </a:solidFill>
              </a:defRPr>
            </a:pPr>
            <a:r>
              <a:rPr sz="3200" spc="0">
                <a:solidFill>
                  <a:srgbClr val="A6AAA9"/>
                </a:solidFill>
              </a:rPr>
              <a:t></a:t>
            </a:r>
          </a:p>
        </p:txBody>
      </p:sp>
      <p:sp>
        <p:nvSpPr>
          <p:cNvPr id="892" name="Shape 892"/>
          <p:cNvSpPr/>
          <p:nvPr/>
        </p:nvSpPr>
        <p:spPr>
          <a:xfrm>
            <a:off x="8146095" y="15755911"/>
            <a:ext cx="738561" cy="738560"/>
          </a:xfrm>
          <a:custGeom>
            <a:avLst/>
            <a:gdLst/>
            <a:ahLst/>
            <a:cxnLst>
              <a:cxn ang="0">
                <a:pos x="wd2" y="hd2"/>
              </a:cxn>
              <a:cxn ang="5400000">
                <a:pos x="wd2" y="hd2"/>
              </a:cxn>
              <a:cxn ang="10800000">
                <a:pos x="wd2" y="hd2"/>
              </a:cxn>
              <a:cxn ang="16200000">
                <a:pos x="wd2" y="hd2"/>
              </a:cxn>
            </a:cxnLst>
            <a:rect l="0" t="0" r="r" b="b"/>
            <a:pathLst>
              <a:path w="21600" h="21600" extrusionOk="0">
                <a:moveTo>
                  <a:pt x="19752" y="14051"/>
                </a:moveTo>
                <a:lnTo>
                  <a:pt x="21600" y="4965"/>
                </a:lnTo>
                <a:lnTo>
                  <a:pt x="4038" y="2605"/>
                </a:lnTo>
                <a:lnTo>
                  <a:pt x="2631" y="1661"/>
                </a:lnTo>
                <a:cubicBezTo>
                  <a:pt x="2654" y="1561"/>
                  <a:pt x="2692" y="1465"/>
                  <a:pt x="2692" y="1355"/>
                </a:cubicBezTo>
                <a:cubicBezTo>
                  <a:pt x="2692" y="608"/>
                  <a:pt x="2089" y="0"/>
                  <a:pt x="1346" y="0"/>
                </a:cubicBezTo>
                <a:cubicBezTo>
                  <a:pt x="603" y="0"/>
                  <a:pt x="0" y="608"/>
                  <a:pt x="0" y="1355"/>
                </a:cubicBezTo>
                <a:cubicBezTo>
                  <a:pt x="0" y="2101"/>
                  <a:pt x="603" y="2708"/>
                  <a:pt x="1346" y="2708"/>
                </a:cubicBezTo>
                <a:cubicBezTo>
                  <a:pt x="1440" y="2708"/>
                  <a:pt x="1525" y="2671"/>
                  <a:pt x="1613" y="2653"/>
                </a:cubicBezTo>
                <a:lnTo>
                  <a:pt x="3266" y="3763"/>
                </a:lnTo>
                <a:lnTo>
                  <a:pt x="6006" y="14632"/>
                </a:lnTo>
                <a:lnTo>
                  <a:pt x="6839" y="14599"/>
                </a:lnTo>
                <a:lnTo>
                  <a:pt x="6092" y="16965"/>
                </a:lnTo>
                <a:cubicBezTo>
                  <a:pt x="6063" y="16964"/>
                  <a:pt x="6037" y="16955"/>
                  <a:pt x="6006" y="16955"/>
                </a:cubicBezTo>
                <a:cubicBezTo>
                  <a:pt x="4731" y="16955"/>
                  <a:pt x="3697" y="17996"/>
                  <a:pt x="3697" y="19278"/>
                </a:cubicBezTo>
                <a:cubicBezTo>
                  <a:pt x="3697" y="20562"/>
                  <a:pt x="4731" y="21600"/>
                  <a:pt x="6006" y="21600"/>
                </a:cubicBezTo>
                <a:cubicBezTo>
                  <a:pt x="6954" y="21600"/>
                  <a:pt x="7765" y="21026"/>
                  <a:pt x="8121" y="20206"/>
                </a:cubicBezTo>
                <a:lnTo>
                  <a:pt x="15421" y="20206"/>
                </a:lnTo>
                <a:cubicBezTo>
                  <a:pt x="15760" y="21024"/>
                  <a:pt x="16563" y="21600"/>
                  <a:pt x="17500" y="21600"/>
                </a:cubicBezTo>
                <a:cubicBezTo>
                  <a:pt x="18743" y="21600"/>
                  <a:pt x="19752" y="20587"/>
                  <a:pt x="19752" y="19335"/>
                </a:cubicBezTo>
                <a:cubicBezTo>
                  <a:pt x="19752" y="18085"/>
                  <a:pt x="18743" y="17071"/>
                  <a:pt x="17500" y="17071"/>
                </a:cubicBezTo>
                <a:cubicBezTo>
                  <a:pt x="16435" y="17071"/>
                  <a:pt x="15550" y="17817"/>
                  <a:pt x="15314" y="18813"/>
                </a:cubicBezTo>
                <a:lnTo>
                  <a:pt x="8270" y="18813"/>
                </a:lnTo>
                <a:cubicBezTo>
                  <a:pt x="8156" y="18251"/>
                  <a:pt x="7836" y="17771"/>
                  <a:pt x="7398" y="17436"/>
                </a:cubicBezTo>
                <a:lnTo>
                  <a:pt x="8311" y="14536"/>
                </a:lnTo>
                <a:lnTo>
                  <a:pt x="19752" y="14051"/>
                </a:lnTo>
                <a:close/>
              </a:path>
            </a:pathLst>
          </a:custGeom>
          <a:solidFill>
            <a:srgbClr val="3F98DB"/>
          </a:solidFill>
          <a:ln w="12700">
            <a:miter lim="400000"/>
          </a:ln>
        </p:spPr>
        <p:txBody>
          <a:bodyPr lIns="0" tIns="0" rIns="0" bIns="0" anchor="ctr"/>
          <a:lstStyle/>
          <a:p>
            <a:pPr lvl="0">
              <a:defRPr>
                <a:solidFill>
                  <a:srgbClr val="929292"/>
                </a:solidFill>
              </a:defRPr>
            </a:pPr>
            <a:endParaRPr/>
          </a:p>
        </p:txBody>
      </p:sp>
      <p:grpSp>
        <p:nvGrpSpPr>
          <p:cNvPr id="899" name="Group 899"/>
          <p:cNvGrpSpPr/>
          <p:nvPr/>
        </p:nvGrpSpPr>
        <p:grpSpPr>
          <a:xfrm>
            <a:off x="2435225" y="15735842"/>
            <a:ext cx="831563" cy="664580"/>
            <a:chOff x="0" y="0"/>
            <a:chExt cx="831562" cy="664578"/>
          </a:xfrm>
        </p:grpSpPr>
        <p:sp>
          <p:nvSpPr>
            <p:cNvPr id="893" name="Shape 893"/>
            <p:cNvSpPr/>
            <p:nvPr/>
          </p:nvSpPr>
          <p:spPr>
            <a:xfrm>
              <a:off x="0" y="0"/>
              <a:ext cx="761028" cy="493974"/>
            </a:xfrm>
            <a:prstGeom prst="roundRect">
              <a:avLst>
                <a:gd name="adj" fmla="val 10591"/>
              </a:avLst>
            </a:prstGeom>
            <a:noFill/>
            <a:ln w="25400" cap="flat">
              <a:solidFill>
                <a:srgbClr val="929292"/>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94" name="Shape 894"/>
            <p:cNvSpPr/>
            <p:nvPr/>
          </p:nvSpPr>
          <p:spPr>
            <a:xfrm>
              <a:off x="6679" y="399481"/>
              <a:ext cx="630338" cy="25401"/>
            </a:xfrm>
            <a:prstGeom prst="rect">
              <a:avLst/>
            </a:prstGeom>
            <a:solidFill>
              <a:srgbClr val="8E8E9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95" name="Shape 895"/>
            <p:cNvSpPr/>
            <p:nvPr/>
          </p:nvSpPr>
          <p:spPr>
            <a:xfrm rot="16200000">
              <a:off x="565081" y="403425"/>
              <a:ext cx="347125" cy="175184"/>
            </a:xfrm>
            <a:prstGeom prst="roundRect">
              <a:avLst>
                <a:gd name="adj" fmla="val 12127"/>
              </a:avLst>
            </a:prstGeom>
            <a:solidFill>
              <a:srgbClr val="F7F7F7"/>
            </a:solidFill>
            <a:ln w="25400" cap="flat">
              <a:solidFill>
                <a:srgbClr val="929292"/>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96" name="Shape 896"/>
            <p:cNvSpPr/>
            <p:nvPr/>
          </p:nvSpPr>
          <p:spPr>
            <a:xfrm>
              <a:off x="641679" y="375373"/>
              <a:ext cx="185838" cy="25401"/>
            </a:xfrm>
            <a:prstGeom prst="rect">
              <a:avLst/>
            </a:prstGeom>
            <a:solidFill>
              <a:srgbClr val="8E8E9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97" name="Shape 897"/>
            <p:cNvSpPr/>
            <p:nvPr/>
          </p:nvSpPr>
          <p:spPr>
            <a:xfrm>
              <a:off x="645725" y="596311"/>
              <a:ext cx="185838" cy="25401"/>
            </a:xfrm>
            <a:prstGeom prst="rect">
              <a:avLst/>
            </a:prstGeom>
            <a:solidFill>
              <a:srgbClr val="8E8E9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898" name="Shape 898"/>
            <p:cNvSpPr/>
            <p:nvPr/>
          </p:nvSpPr>
          <p:spPr>
            <a:xfrm>
              <a:off x="274816" y="494241"/>
              <a:ext cx="205731" cy="105292"/>
            </a:xfrm>
            <a:custGeom>
              <a:avLst/>
              <a:gdLst/>
              <a:ahLst/>
              <a:cxnLst>
                <a:cxn ang="0">
                  <a:pos x="wd2" y="hd2"/>
                </a:cxn>
                <a:cxn ang="5400000">
                  <a:pos x="wd2" y="hd2"/>
                </a:cxn>
                <a:cxn ang="10800000">
                  <a:pos x="wd2" y="hd2"/>
                </a:cxn>
                <a:cxn ang="16200000">
                  <a:pos x="wd2" y="hd2"/>
                </a:cxn>
              </a:cxnLst>
              <a:rect l="0" t="0" r="r" b="b"/>
              <a:pathLst>
                <a:path w="21600" h="21600" extrusionOk="0">
                  <a:moveTo>
                    <a:pt x="4473" y="28"/>
                  </a:moveTo>
                  <a:lnTo>
                    <a:pt x="17924" y="0"/>
                  </a:lnTo>
                  <a:lnTo>
                    <a:pt x="21600" y="21600"/>
                  </a:lnTo>
                  <a:lnTo>
                    <a:pt x="0" y="21600"/>
                  </a:lnTo>
                  <a:lnTo>
                    <a:pt x="4473" y="28"/>
                  </a:lnTo>
                  <a:close/>
                </a:path>
              </a:pathLst>
            </a:custGeom>
            <a:noFill/>
            <a:ln w="25400" cap="flat">
              <a:solidFill>
                <a:srgbClr val="929292"/>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900" name="Shape 900"/>
          <p:cNvSpPr/>
          <p:nvPr/>
        </p:nvSpPr>
        <p:spPr>
          <a:xfrm>
            <a:off x="4419172" y="15710999"/>
            <a:ext cx="661195" cy="743348"/>
          </a:xfrm>
          <a:custGeom>
            <a:avLst/>
            <a:gdLst/>
            <a:ahLst/>
            <a:cxnLst>
              <a:cxn ang="0">
                <a:pos x="wd2" y="hd2"/>
              </a:cxn>
              <a:cxn ang="5400000">
                <a:pos x="wd2" y="hd2"/>
              </a:cxn>
              <a:cxn ang="10800000">
                <a:pos x="wd2" y="hd2"/>
              </a:cxn>
              <a:cxn ang="16200000">
                <a:pos x="wd2" y="hd2"/>
              </a:cxn>
            </a:cxnLst>
            <a:rect l="0" t="0" r="r" b="b"/>
            <a:pathLst>
              <a:path w="21600" h="21600" extrusionOk="0">
                <a:moveTo>
                  <a:pt x="2489" y="0"/>
                </a:moveTo>
                <a:cubicBezTo>
                  <a:pt x="1117" y="0"/>
                  <a:pt x="0" y="993"/>
                  <a:pt x="0" y="2214"/>
                </a:cubicBezTo>
                <a:lnTo>
                  <a:pt x="0" y="16399"/>
                </a:lnTo>
                <a:cubicBezTo>
                  <a:pt x="0" y="17620"/>
                  <a:pt x="1117" y="18613"/>
                  <a:pt x="2489" y="18613"/>
                </a:cubicBezTo>
                <a:lnTo>
                  <a:pt x="7481" y="18613"/>
                </a:lnTo>
                <a:lnTo>
                  <a:pt x="10618" y="21600"/>
                </a:lnTo>
                <a:lnTo>
                  <a:pt x="13925" y="18613"/>
                </a:lnTo>
                <a:lnTo>
                  <a:pt x="19111" y="18613"/>
                </a:lnTo>
                <a:cubicBezTo>
                  <a:pt x="20483" y="18613"/>
                  <a:pt x="21600" y="17620"/>
                  <a:pt x="21600" y="16399"/>
                </a:cubicBezTo>
                <a:lnTo>
                  <a:pt x="21600" y="2214"/>
                </a:lnTo>
                <a:cubicBezTo>
                  <a:pt x="21600" y="993"/>
                  <a:pt x="20483" y="0"/>
                  <a:pt x="19111" y="0"/>
                </a:cubicBezTo>
                <a:lnTo>
                  <a:pt x="2489" y="0"/>
                </a:lnTo>
                <a:close/>
              </a:path>
            </a:pathLst>
          </a:custGeom>
          <a:ln w="25400">
            <a:solidFill>
              <a:srgbClr val="929292"/>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901" name="Shape 901"/>
          <p:cNvSpPr/>
          <p:nvPr/>
        </p:nvSpPr>
        <p:spPr>
          <a:xfrm>
            <a:off x="6327061" y="15720400"/>
            <a:ext cx="682540" cy="682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902" name="Shape 902"/>
          <p:cNvSpPr/>
          <p:nvPr/>
        </p:nvSpPr>
        <p:spPr>
          <a:xfrm>
            <a:off x="6366792" y="15781734"/>
            <a:ext cx="579926" cy="628471"/>
          </a:xfrm>
          <a:custGeom>
            <a:avLst/>
            <a:gdLst/>
            <a:ahLst/>
            <a:cxnLst>
              <a:cxn ang="0">
                <a:pos x="wd2" y="hd2"/>
              </a:cxn>
              <a:cxn ang="5400000">
                <a:pos x="wd2" y="hd2"/>
              </a:cxn>
              <a:cxn ang="10800000">
                <a:pos x="wd2" y="hd2"/>
              </a:cxn>
              <a:cxn ang="16200000">
                <a:pos x="wd2" y="hd2"/>
              </a:cxn>
            </a:cxnLst>
            <a:rect l="0" t="0" r="r" b="b"/>
            <a:pathLst>
              <a:path w="21500" h="21585" extrusionOk="0">
                <a:moveTo>
                  <a:pt x="11354" y="0"/>
                </a:moveTo>
                <a:cubicBezTo>
                  <a:pt x="10599" y="0"/>
                  <a:pt x="9891" y="100"/>
                  <a:pt x="9236" y="314"/>
                </a:cubicBezTo>
                <a:cubicBezTo>
                  <a:pt x="8579" y="527"/>
                  <a:pt x="8004" y="868"/>
                  <a:pt x="7514" y="1336"/>
                </a:cubicBezTo>
                <a:cubicBezTo>
                  <a:pt x="7024" y="1804"/>
                  <a:pt x="6637" y="2416"/>
                  <a:pt x="6352" y="3162"/>
                </a:cubicBezTo>
                <a:cubicBezTo>
                  <a:pt x="6067" y="3907"/>
                  <a:pt x="5925" y="4812"/>
                  <a:pt x="5925" y="5889"/>
                </a:cubicBezTo>
                <a:cubicBezTo>
                  <a:pt x="5925" y="6708"/>
                  <a:pt x="6038" y="7490"/>
                  <a:pt x="6263" y="8219"/>
                </a:cubicBezTo>
                <a:cubicBezTo>
                  <a:pt x="6489" y="8949"/>
                  <a:pt x="6792" y="9594"/>
                  <a:pt x="7176" y="10169"/>
                </a:cubicBezTo>
                <a:cubicBezTo>
                  <a:pt x="7282" y="10414"/>
                  <a:pt x="7378" y="10653"/>
                  <a:pt x="7455" y="10864"/>
                </a:cubicBezTo>
                <a:cubicBezTo>
                  <a:pt x="7522" y="11046"/>
                  <a:pt x="7586" y="11217"/>
                  <a:pt x="7647" y="11395"/>
                </a:cubicBezTo>
                <a:cubicBezTo>
                  <a:pt x="7676" y="11484"/>
                  <a:pt x="7698" y="11562"/>
                  <a:pt x="7720" y="11627"/>
                </a:cubicBezTo>
                <a:cubicBezTo>
                  <a:pt x="7742" y="11692"/>
                  <a:pt x="7766" y="11748"/>
                  <a:pt x="7779" y="11791"/>
                </a:cubicBezTo>
                <a:lnTo>
                  <a:pt x="7779" y="13603"/>
                </a:lnTo>
                <a:cubicBezTo>
                  <a:pt x="7365" y="13750"/>
                  <a:pt x="6879" y="13926"/>
                  <a:pt x="6337" y="14121"/>
                </a:cubicBezTo>
                <a:cubicBezTo>
                  <a:pt x="5793" y="14318"/>
                  <a:pt x="5228" y="14520"/>
                  <a:pt x="4616" y="14721"/>
                </a:cubicBezTo>
                <a:cubicBezTo>
                  <a:pt x="3998" y="14924"/>
                  <a:pt x="3372" y="15109"/>
                  <a:pt x="2776" y="15362"/>
                </a:cubicBezTo>
                <a:cubicBezTo>
                  <a:pt x="2196" y="15607"/>
                  <a:pt x="1635" y="15913"/>
                  <a:pt x="1011" y="15962"/>
                </a:cubicBezTo>
                <a:cubicBezTo>
                  <a:pt x="665" y="15988"/>
                  <a:pt x="317" y="15934"/>
                  <a:pt x="0" y="15804"/>
                </a:cubicBezTo>
                <a:cubicBezTo>
                  <a:pt x="1585" y="17605"/>
                  <a:pt x="3546" y="19091"/>
                  <a:pt x="5765" y="20173"/>
                </a:cubicBezTo>
                <a:cubicBezTo>
                  <a:pt x="7442" y="20991"/>
                  <a:pt x="9257" y="21565"/>
                  <a:pt x="11138" y="21584"/>
                </a:cubicBezTo>
                <a:cubicBezTo>
                  <a:pt x="12665" y="21600"/>
                  <a:pt x="14175" y="21245"/>
                  <a:pt x="15516" y="20547"/>
                </a:cubicBezTo>
                <a:lnTo>
                  <a:pt x="19333" y="18454"/>
                </a:lnTo>
                <a:lnTo>
                  <a:pt x="20742" y="16745"/>
                </a:lnTo>
                <a:cubicBezTo>
                  <a:pt x="21207" y="16822"/>
                  <a:pt x="21600" y="16425"/>
                  <a:pt x="21477" y="16003"/>
                </a:cubicBezTo>
                <a:cubicBezTo>
                  <a:pt x="21306" y="15413"/>
                  <a:pt x="20482" y="15491"/>
                  <a:pt x="19800" y="15430"/>
                </a:cubicBezTo>
                <a:cubicBezTo>
                  <a:pt x="19172" y="15374"/>
                  <a:pt x="18620" y="15061"/>
                  <a:pt x="18049" y="14817"/>
                </a:cubicBezTo>
                <a:cubicBezTo>
                  <a:pt x="17490" y="14578"/>
                  <a:pt x="16921" y="14411"/>
                  <a:pt x="16372" y="14231"/>
                </a:cubicBezTo>
                <a:cubicBezTo>
                  <a:pt x="15828" y="14052"/>
                  <a:pt x="15352" y="13885"/>
                  <a:pt x="14930" y="13726"/>
                </a:cubicBezTo>
                <a:lnTo>
                  <a:pt x="14930" y="11845"/>
                </a:lnTo>
                <a:cubicBezTo>
                  <a:pt x="14930" y="11761"/>
                  <a:pt x="14966" y="11624"/>
                  <a:pt x="15033" y="11436"/>
                </a:cubicBezTo>
                <a:cubicBezTo>
                  <a:pt x="15099" y="11252"/>
                  <a:pt x="15159" y="11068"/>
                  <a:pt x="15239" y="10864"/>
                </a:cubicBezTo>
                <a:cubicBezTo>
                  <a:pt x="15331" y="10630"/>
                  <a:pt x="15441" y="10378"/>
                  <a:pt x="15548" y="10114"/>
                </a:cubicBezTo>
                <a:cubicBezTo>
                  <a:pt x="15931" y="9537"/>
                  <a:pt x="16227" y="8884"/>
                  <a:pt x="16445" y="8165"/>
                </a:cubicBezTo>
                <a:cubicBezTo>
                  <a:pt x="16663" y="7446"/>
                  <a:pt x="16769" y="6687"/>
                  <a:pt x="16769" y="5889"/>
                </a:cubicBezTo>
                <a:cubicBezTo>
                  <a:pt x="16769" y="4803"/>
                  <a:pt x="16628" y="3884"/>
                  <a:pt x="16342" y="3135"/>
                </a:cubicBezTo>
                <a:cubicBezTo>
                  <a:pt x="16056" y="2384"/>
                  <a:pt x="15677" y="1786"/>
                  <a:pt x="15180" y="1322"/>
                </a:cubicBezTo>
                <a:cubicBezTo>
                  <a:pt x="14683" y="858"/>
                  <a:pt x="14100" y="522"/>
                  <a:pt x="13444" y="314"/>
                </a:cubicBezTo>
                <a:cubicBezTo>
                  <a:pt x="12789" y="106"/>
                  <a:pt x="12097" y="0"/>
                  <a:pt x="11354" y="0"/>
                </a:cubicBezTo>
                <a:close/>
              </a:path>
            </a:pathLst>
          </a:custGeom>
          <a:solidFill>
            <a:srgbClr val="A6AAA9"/>
          </a:solidFill>
          <a:ln w="12700">
            <a:miter lim="400000"/>
          </a:ln>
        </p:spPr>
        <p:txBody>
          <a:bodyPr lIns="0" tIns="0" rIns="0" bIns="0" anchor="ctr"/>
          <a:lstStyle/>
          <a:p>
            <a:pPr lvl="0"/>
            <a:endParaRPr/>
          </a:p>
        </p:txBody>
      </p:sp>
      <p:sp>
        <p:nvSpPr>
          <p:cNvPr id="903" name="Shape 903"/>
          <p:cNvSpPr/>
          <p:nvPr/>
        </p:nvSpPr>
        <p:spPr>
          <a:xfrm>
            <a:off x="8912711" y="15572201"/>
            <a:ext cx="529733" cy="5297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03E25"/>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904" name="Shape 904"/>
          <p:cNvSpPr/>
          <p:nvPr/>
        </p:nvSpPr>
        <p:spPr>
          <a:xfrm>
            <a:off x="9011417" y="15541925"/>
            <a:ext cx="357722" cy="590285"/>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lnSpc>
                <a:spcPct val="110000"/>
              </a:lnSpc>
              <a:defRPr sz="3200" spc="0">
                <a:latin typeface="+mn-lt"/>
                <a:ea typeface="+mn-ea"/>
                <a:cs typeface="+mn-cs"/>
                <a:sym typeface="Helvetica Neue"/>
              </a:defRPr>
            </a:lvl1pPr>
          </a:lstStyle>
          <a:p>
            <a:pPr lvl="0">
              <a:defRPr sz="1800" spc="0">
                <a:solidFill>
                  <a:srgbClr val="000000"/>
                </a:solidFill>
              </a:defRPr>
            </a:pPr>
            <a:r>
              <a:rPr sz="3200" spc="0">
                <a:solidFill>
                  <a:srgbClr val="FFFFFF"/>
                </a:solidFill>
              </a:rPr>
              <a:t>1</a:t>
            </a:r>
          </a:p>
        </p:txBody>
      </p:sp>
      <p:grpSp>
        <p:nvGrpSpPr>
          <p:cNvPr id="927" name="Group 927"/>
          <p:cNvGrpSpPr/>
          <p:nvPr/>
        </p:nvGrpSpPr>
        <p:grpSpPr>
          <a:xfrm>
            <a:off x="193476" y="30582"/>
            <a:ext cx="9163448" cy="506015"/>
            <a:chOff x="0" y="0"/>
            <a:chExt cx="9163446" cy="506013"/>
          </a:xfrm>
        </p:grpSpPr>
        <p:sp>
          <p:nvSpPr>
            <p:cNvPr id="905" name="Shape 905"/>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906" name="Shape 906"/>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907" name="Shape 907"/>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908" name="Shape 908"/>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909" name="Shape 909"/>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910" name="Shape 910"/>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911" name="Shape 911"/>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912" name="Shape 912"/>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913" name="Shape 913"/>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919" name="Group 919"/>
            <p:cNvGrpSpPr/>
            <p:nvPr/>
          </p:nvGrpSpPr>
          <p:grpSpPr>
            <a:xfrm>
              <a:off x="3364293" y="141349"/>
              <a:ext cx="319332" cy="248462"/>
              <a:chOff x="0" y="0"/>
              <a:chExt cx="319330" cy="248461"/>
            </a:xfrm>
          </p:grpSpPr>
          <p:sp>
            <p:nvSpPr>
              <p:cNvPr id="914" name="Shape 914"/>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918" name="Group 918"/>
              <p:cNvGrpSpPr/>
              <p:nvPr/>
            </p:nvGrpSpPr>
            <p:grpSpPr>
              <a:xfrm>
                <a:off x="0" y="0"/>
                <a:ext cx="319331" cy="248462"/>
                <a:chOff x="0" y="0"/>
                <a:chExt cx="319330" cy="248461"/>
              </a:xfrm>
            </p:grpSpPr>
            <p:sp>
              <p:nvSpPr>
                <p:cNvPr id="915" name="Shape 915"/>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916" name="Shape 916"/>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917" name="Shape 917"/>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920" name="Shape 920"/>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921" name="Shape 921"/>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922" name="Shape 922"/>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923" name="Shape 923"/>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924" name="Shape 924"/>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925" name="Shape 925"/>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926" name="Shape 926"/>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9" name="Shape 929"/>
          <p:cNvSpPr/>
          <p:nvPr/>
        </p:nvSpPr>
        <p:spPr>
          <a:xfrm>
            <a:off x="-36690" y="-49471"/>
            <a:ext cx="9572980" cy="1944215"/>
          </a:xfrm>
          <a:prstGeom prst="rect">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930" name="Shape 930"/>
          <p:cNvSpPr/>
          <p:nvPr/>
        </p:nvSpPr>
        <p:spPr>
          <a:xfrm>
            <a:off x="509867" y="899574"/>
            <a:ext cx="1220012"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6">
                <a:solidFill>
                  <a:srgbClr val="000000"/>
                </a:solidFill>
                <a:latin typeface="Open Sans"/>
                <a:ea typeface="Open Sans"/>
                <a:cs typeface="Open Sans"/>
                <a:sym typeface="Open Sans"/>
              </a:defRPr>
            </a:lvl1pPr>
          </a:lstStyle>
          <a:p>
            <a:pPr lvl="0">
              <a:defRPr sz="1800" spc="0"/>
            </a:pPr>
            <a:r>
              <a:rPr sz="3600" spc="-36"/>
              <a:t>BACK</a:t>
            </a:r>
          </a:p>
        </p:txBody>
      </p:sp>
      <p:sp>
        <p:nvSpPr>
          <p:cNvPr id="931" name="Shape 931"/>
          <p:cNvSpPr/>
          <p:nvPr/>
        </p:nvSpPr>
        <p:spPr>
          <a:xfrm>
            <a:off x="4066057" y="899574"/>
            <a:ext cx="1053028"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6">
                <a:latin typeface="Open Sans"/>
                <a:ea typeface="Open Sans"/>
                <a:cs typeface="Open Sans"/>
                <a:sym typeface="Open Sans"/>
              </a:defRPr>
            </a:lvl1pPr>
          </a:lstStyle>
          <a:p>
            <a:pPr lvl="0">
              <a:defRPr sz="1800" b="0" spc="0">
                <a:solidFill>
                  <a:srgbClr val="000000"/>
                </a:solidFill>
              </a:defRPr>
            </a:pPr>
            <a:r>
              <a:rPr sz="3600" b="1" spc="-36">
                <a:solidFill>
                  <a:srgbClr val="FFFFFF"/>
                </a:solidFill>
              </a:rPr>
              <a:t>LIKE</a:t>
            </a:r>
          </a:p>
        </p:txBody>
      </p:sp>
      <p:sp>
        <p:nvSpPr>
          <p:cNvPr id="932" name="Shape 932"/>
          <p:cNvSpPr/>
          <p:nvPr/>
        </p:nvSpPr>
        <p:spPr>
          <a:xfrm>
            <a:off x="6774004" y="899574"/>
            <a:ext cx="2570538"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6">
                <a:solidFill>
                  <a:srgbClr val="000000"/>
                </a:solidFill>
                <a:latin typeface="Open Sans"/>
                <a:ea typeface="Open Sans"/>
                <a:cs typeface="Open Sans"/>
                <a:sym typeface="Open Sans"/>
              </a:defRPr>
            </a:lvl1pPr>
          </a:lstStyle>
          <a:p>
            <a:pPr lvl="0">
              <a:defRPr sz="1800" spc="0"/>
            </a:pPr>
            <a:r>
              <a:rPr sz="3600" spc="-36"/>
              <a:t>CHECK OUT</a:t>
            </a:r>
          </a:p>
        </p:txBody>
      </p:sp>
      <p:sp>
        <p:nvSpPr>
          <p:cNvPr id="933" name="Shape 933"/>
          <p:cNvSpPr/>
          <p:nvPr/>
        </p:nvSpPr>
        <p:spPr>
          <a:xfrm>
            <a:off x="2575646" y="2053822"/>
            <a:ext cx="4041538" cy="7340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400" spc="-44">
                <a:solidFill>
                  <a:srgbClr val="000000"/>
                </a:solidFill>
                <a:latin typeface="+mn-lt"/>
                <a:ea typeface="+mn-ea"/>
                <a:cs typeface="+mn-cs"/>
                <a:sym typeface="Helvetica Neue"/>
              </a:defRPr>
            </a:lvl1pPr>
          </a:lstStyle>
          <a:p>
            <a:pPr lvl="0">
              <a:defRPr sz="1800" spc="0"/>
            </a:pPr>
            <a:r>
              <a:rPr sz="4400" spc="-44"/>
              <a:t>TOTAL: $429.00</a:t>
            </a:r>
          </a:p>
        </p:txBody>
      </p:sp>
      <p:sp>
        <p:nvSpPr>
          <p:cNvPr id="934" name="Shape 934"/>
          <p:cNvSpPr/>
          <p:nvPr/>
        </p:nvSpPr>
        <p:spPr>
          <a:xfrm>
            <a:off x="613240" y="2828249"/>
            <a:ext cx="8202566"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800" spc="-28">
                <a:solidFill>
                  <a:srgbClr val="53585F"/>
                </a:solidFill>
                <a:latin typeface="+mn-lt"/>
                <a:ea typeface="+mn-ea"/>
                <a:cs typeface="+mn-cs"/>
                <a:sym typeface="Helvetica Neue"/>
              </a:defRPr>
            </a:lvl1pPr>
          </a:lstStyle>
          <a:p>
            <a:pPr lvl="0">
              <a:defRPr sz="1800" spc="0">
                <a:solidFill>
                  <a:srgbClr val="000000"/>
                </a:solidFill>
              </a:defRPr>
            </a:pPr>
            <a:r>
              <a:rPr sz="2800" spc="-28">
                <a:solidFill>
                  <a:srgbClr val="53585F"/>
                </a:solidFill>
              </a:rPr>
              <a:t>Tax and shipping cost will be calculated at checkout</a:t>
            </a:r>
          </a:p>
        </p:txBody>
      </p:sp>
      <p:sp>
        <p:nvSpPr>
          <p:cNvPr id="935" name="Shape 935"/>
          <p:cNvSpPr/>
          <p:nvPr/>
        </p:nvSpPr>
        <p:spPr>
          <a:xfrm>
            <a:off x="307323" y="3572718"/>
            <a:ext cx="8910353" cy="1"/>
          </a:xfrm>
          <a:prstGeom prst="line">
            <a:avLst/>
          </a:prstGeom>
          <a:ln w="25400">
            <a:solidFill>
              <a:srgbClr val="EDEDED">
                <a:alpha val="48423"/>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936" name="Shape 936"/>
          <p:cNvSpPr/>
          <p:nvPr/>
        </p:nvSpPr>
        <p:spPr>
          <a:xfrm flipV="1">
            <a:off x="4750355" y="15648809"/>
            <a:ext cx="1" cy="1327175"/>
          </a:xfrm>
          <a:prstGeom prst="line">
            <a:avLst/>
          </a:prstGeom>
          <a:ln w="50800">
            <a:solidFill>
              <a:srgbClr val="EDEDED"/>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pic>
        <p:nvPicPr>
          <p:cNvPr id="937" name="DRINKS_01.jpg"/>
          <p:cNvPicPr/>
          <p:nvPr/>
        </p:nvPicPr>
        <p:blipFill>
          <a:blip r:embed="rId2">
            <a:alphaModFix amt="77638"/>
            <a:extLst/>
          </a:blip>
          <a:srcRect l="63340" t="1447" r="136" b="15285"/>
          <a:stretch>
            <a:fillRect/>
          </a:stretch>
        </p:blipFill>
        <p:spPr>
          <a:xfrm>
            <a:off x="298622" y="3888653"/>
            <a:ext cx="4293949" cy="6484077"/>
          </a:xfrm>
          <a:prstGeom prst="rect">
            <a:avLst/>
          </a:prstGeom>
          <a:ln w="12700">
            <a:miter lim="400000"/>
          </a:ln>
        </p:spPr>
      </p:pic>
      <p:sp>
        <p:nvSpPr>
          <p:cNvPr id="938" name="Shape 938"/>
          <p:cNvSpPr/>
          <p:nvPr/>
        </p:nvSpPr>
        <p:spPr>
          <a:xfrm>
            <a:off x="3818270" y="4255963"/>
            <a:ext cx="544898" cy="296992"/>
          </a:xfrm>
          <a:custGeom>
            <a:avLst/>
            <a:gdLst/>
            <a:ahLst/>
            <a:cxnLst>
              <a:cxn ang="0">
                <a:pos x="wd2" y="hd2"/>
              </a:cxn>
              <a:cxn ang="5400000">
                <a:pos x="wd2" y="hd2"/>
              </a:cxn>
              <a:cxn ang="10800000">
                <a:pos x="wd2" y="hd2"/>
              </a:cxn>
              <a:cxn ang="16200000">
                <a:pos x="wd2" y="hd2"/>
              </a:cxn>
            </a:cxnLst>
            <a:rect l="0" t="0" r="r" b="b"/>
            <a:pathLst>
              <a:path w="21600" h="21478" extrusionOk="0">
                <a:moveTo>
                  <a:pt x="10688" y="0"/>
                </a:moveTo>
                <a:cubicBezTo>
                  <a:pt x="6004" y="66"/>
                  <a:pt x="1784" y="4529"/>
                  <a:pt x="0" y="11212"/>
                </a:cubicBezTo>
                <a:cubicBezTo>
                  <a:pt x="2042" y="17416"/>
                  <a:pt x="6184" y="21422"/>
                  <a:pt x="10701" y="21477"/>
                </a:cubicBezTo>
                <a:cubicBezTo>
                  <a:pt x="15289" y="21533"/>
                  <a:pt x="19504" y="17567"/>
                  <a:pt x="21600" y="11212"/>
                </a:cubicBezTo>
                <a:cubicBezTo>
                  <a:pt x="19765" y="4377"/>
                  <a:pt x="15452" y="-67"/>
                  <a:pt x="10688" y="0"/>
                </a:cubicBezTo>
                <a:close/>
                <a:moveTo>
                  <a:pt x="10807" y="3168"/>
                </a:moveTo>
                <a:cubicBezTo>
                  <a:pt x="12073" y="3168"/>
                  <a:pt x="13328" y="3927"/>
                  <a:pt x="14294" y="5431"/>
                </a:cubicBezTo>
                <a:cubicBezTo>
                  <a:pt x="16227" y="8440"/>
                  <a:pt x="16227" y="13305"/>
                  <a:pt x="14294" y="16314"/>
                </a:cubicBezTo>
                <a:cubicBezTo>
                  <a:pt x="12362" y="19322"/>
                  <a:pt x="9238" y="19322"/>
                  <a:pt x="7306" y="16314"/>
                </a:cubicBezTo>
                <a:cubicBezTo>
                  <a:pt x="5373" y="13305"/>
                  <a:pt x="5373" y="8440"/>
                  <a:pt x="7306" y="5431"/>
                </a:cubicBezTo>
                <a:cubicBezTo>
                  <a:pt x="8272" y="3927"/>
                  <a:pt x="9540" y="3168"/>
                  <a:pt x="10807" y="3168"/>
                </a:cubicBezTo>
                <a:close/>
                <a:moveTo>
                  <a:pt x="10807" y="7447"/>
                </a:moveTo>
                <a:cubicBezTo>
                  <a:pt x="10244" y="7447"/>
                  <a:pt x="9677" y="7786"/>
                  <a:pt x="9248" y="8455"/>
                </a:cubicBezTo>
                <a:cubicBezTo>
                  <a:pt x="8388" y="9793"/>
                  <a:pt x="8388" y="11952"/>
                  <a:pt x="9248" y="13289"/>
                </a:cubicBezTo>
                <a:cubicBezTo>
                  <a:pt x="10107" y="14627"/>
                  <a:pt x="11493" y="14627"/>
                  <a:pt x="12352" y="13289"/>
                </a:cubicBezTo>
                <a:cubicBezTo>
                  <a:pt x="13212" y="11951"/>
                  <a:pt x="13212" y="9793"/>
                  <a:pt x="12352" y="8455"/>
                </a:cubicBezTo>
                <a:cubicBezTo>
                  <a:pt x="11923" y="7786"/>
                  <a:pt x="11370" y="7447"/>
                  <a:pt x="10807" y="7447"/>
                </a:cubicBezTo>
                <a:close/>
              </a:path>
            </a:pathLst>
          </a:custGeom>
          <a:solidFill>
            <a:srgbClr val="53585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939" name="Shape 939"/>
          <p:cNvSpPr/>
          <p:nvPr/>
        </p:nvSpPr>
        <p:spPr>
          <a:xfrm>
            <a:off x="3734940" y="4048680"/>
            <a:ext cx="711558" cy="7115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53585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940" name="VD_01.jpg"/>
          <p:cNvPicPr/>
          <p:nvPr/>
        </p:nvPicPr>
        <p:blipFill>
          <a:blip r:embed="rId3">
            <a:alphaModFix amt="77786"/>
            <a:extLst/>
          </a:blip>
          <a:srcRect l="13571" t="4261" r="46037" b="4261"/>
          <a:stretch>
            <a:fillRect/>
          </a:stretch>
        </p:blipFill>
        <p:spPr>
          <a:xfrm>
            <a:off x="4890805" y="3888653"/>
            <a:ext cx="4293950" cy="6484077"/>
          </a:xfrm>
          <a:prstGeom prst="rect">
            <a:avLst/>
          </a:prstGeom>
          <a:ln w="12700">
            <a:miter lim="400000"/>
          </a:ln>
        </p:spPr>
      </p:pic>
      <p:sp>
        <p:nvSpPr>
          <p:cNvPr id="941" name="Shape 941"/>
          <p:cNvSpPr/>
          <p:nvPr/>
        </p:nvSpPr>
        <p:spPr>
          <a:xfrm>
            <a:off x="8410454" y="4255963"/>
            <a:ext cx="544897" cy="296992"/>
          </a:xfrm>
          <a:custGeom>
            <a:avLst/>
            <a:gdLst/>
            <a:ahLst/>
            <a:cxnLst>
              <a:cxn ang="0">
                <a:pos x="wd2" y="hd2"/>
              </a:cxn>
              <a:cxn ang="5400000">
                <a:pos x="wd2" y="hd2"/>
              </a:cxn>
              <a:cxn ang="10800000">
                <a:pos x="wd2" y="hd2"/>
              </a:cxn>
              <a:cxn ang="16200000">
                <a:pos x="wd2" y="hd2"/>
              </a:cxn>
            </a:cxnLst>
            <a:rect l="0" t="0" r="r" b="b"/>
            <a:pathLst>
              <a:path w="21600" h="21478" extrusionOk="0">
                <a:moveTo>
                  <a:pt x="10688" y="0"/>
                </a:moveTo>
                <a:cubicBezTo>
                  <a:pt x="6004" y="66"/>
                  <a:pt x="1784" y="4529"/>
                  <a:pt x="0" y="11212"/>
                </a:cubicBezTo>
                <a:cubicBezTo>
                  <a:pt x="2042" y="17416"/>
                  <a:pt x="6184" y="21422"/>
                  <a:pt x="10701" y="21477"/>
                </a:cubicBezTo>
                <a:cubicBezTo>
                  <a:pt x="15289" y="21533"/>
                  <a:pt x="19504" y="17567"/>
                  <a:pt x="21600" y="11212"/>
                </a:cubicBezTo>
                <a:cubicBezTo>
                  <a:pt x="19765" y="4377"/>
                  <a:pt x="15452" y="-67"/>
                  <a:pt x="10688" y="0"/>
                </a:cubicBezTo>
                <a:close/>
                <a:moveTo>
                  <a:pt x="10807" y="3168"/>
                </a:moveTo>
                <a:cubicBezTo>
                  <a:pt x="12073" y="3168"/>
                  <a:pt x="13328" y="3927"/>
                  <a:pt x="14294" y="5431"/>
                </a:cubicBezTo>
                <a:cubicBezTo>
                  <a:pt x="16227" y="8440"/>
                  <a:pt x="16227" y="13305"/>
                  <a:pt x="14294" y="16314"/>
                </a:cubicBezTo>
                <a:cubicBezTo>
                  <a:pt x="12362" y="19322"/>
                  <a:pt x="9238" y="19322"/>
                  <a:pt x="7306" y="16314"/>
                </a:cubicBezTo>
                <a:cubicBezTo>
                  <a:pt x="5373" y="13305"/>
                  <a:pt x="5373" y="8440"/>
                  <a:pt x="7306" y="5431"/>
                </a:cubicBezTo>
                <a:cubicBezTo>
                  <a:pt x="8272" y="3927"/>
                  <a:pt x="9540" y="3168"/>
                  <a:pt x="10807" y="3168"/>
                </a:cubicBezTo>
                <a:close/>
                <a:moveTo>
                  <a:pt x="10807" y="7447"/>
                </a:moveTo>
                <a:cubicBezTo>
                  <a:pt x="10244" y="7447"/>
                  <a:pt x="9677" y="7786"/>
                  <a:pt x="9248" y="8455"/>
                </a:cubicBezTo>
                <a:cubicBezTo>
                  <a:pt x="8388" y="9793"/>
                  <a:pt x="8388" y="11952"/>
                  <a:pt x="9248" y="13289"/>
                </a:cubicBezTo>
                <a:cubicBezTo>
                  <a:pt x="10107" y="14627"/>
                  <a:pt x="11493" y="14627"/>
                  <a:pt x="12352" y="13289"/>
                </a:cubicBezTo>
                <a:cubicBezTo>
                  <a:pt x="13212" y="11951"/>
                  <a:pt x="13212" y="9793"/>
                  <a:pt x="12352" y="8455"/>
                </a:cubicBezTo>
                <a:cubicBezTo>
                  <a:pt x="11923" y="7786"/>
                  <a:pt x="11370" y="7447"/>
                  <a:pt x="10807" y="7447"/>
                </a:cubicBezTo>
                <a:close/>
              </a:path>
            </a:pathLst>
          </a:custGeom>
          <a:solidFill>
            <a:srgbClr val="53585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942" name="Shape 942"/>
          <p:cNvSpPr/>
          <p:nvPr/>
        </p:nvSpPr>
        <p:spPr>
          <a:xfrm>
            <a:off x="8327124" y="4048680"/>
            <a:ext cx="711558" cy="7115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53585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943" name="MUSIC_11.jpg"/>
          <p:cNvPicPr/>
          <p:nvPr/>
        </p:nvPicPr>
        <p:blipFill>
          <a:blip r:embed="rId4">
            <a:alphaModFix amt="78340"/>
            <a:extLst/>
          </a:blip>
          <a:srcRect l="2222" t="43414" r="67899" b="4646"/>
          <a:stretch>
            <a:fillRect/>
          </a:stretch>
        </p:blipFill>
        <p:spPr>
          <a:xfrm>
            <a:off x="319433" y="10656867"/>
            <a:ext cx="4293950" cy="4977073"/>
          </a:xfrm>
          <a:prstGeom prst="rect">
            <a:avLst/>
          </a:prstGeom>
          <a:ln w="12700">
            <a:miter lim="400000"/>
          </a:ln>
        </p:spPr>
      </p:pic>
      <p:sp>
        <p:nvSpPr>
          <p:cNvPr id="944" name="Shape 944"/>
          <p:cNvSpPr/>
          <p:nvPr/>
        </p:nvSpPr>
        <p:spPr>
          <a:xfrm>
            <a:off x="3839082" y="11036876"/>
            <a:ext cx="544897" cy="296992"/>
          </a:xfrm>
          <a:custGeom>
            <a:avLst/>
            <a:gdLst/>
            <a:ahLst/>
            <a:cxnLst>
              <a:cxn ang="0">
                <a:pos x="wd2" y="hd2"/>
              </a:cxn>
              <a:cxn ang="5400000">
                <a:pos x="wd2" y="hd2"/>
              </a:cxn>
              <a:cxn ang="10800000">
                <a:pos x="wd2" y="hd2"/>
              </a:cxn>
              <a:cxn ang="16200000">
                <a:pos x="wd2" y="hd2"/>
              </a:cxn>
            </a:cxnLst>
            <a:rect l="0" t="0" r="r" b="b"/>
            <a:pathLst>
              <a:path w="21600" h="21478" extrusionOk="0">
                <a:moveTo>
                  <a:pt x="10688" y="0"/>
                </a:moveTo>
                <a:cubicBezTo>
                  <a:pt x="6004" y="66"/>
                  <a:pt x="1784" y="4529"/>
                  <a:pt x="0" y="11212"/>
                </a:cubicBezTo>
                <a:cubicBezTo>
                  <a:pt x="2042" y="17416"/>
                  <a:pt x="6184" y="21422"/>
                  <a:pt x="10701" y="21477"/>
                </a:cubicBezTo>
                <a:cubicBezTo>
                  <a:pt x="15289" y="21533"/>
                  <a:pt x="19504" y="17567"/>
                  <a:pt x="21600" y="11212"/>
                </a:cubicBezTo>
                <a:cubicBezTo>
                  <a:pt x="19765" y="4377"/>
                  <a:pt x="15452" y="-67"/>
                  <a:pt x="10688" y="0"/>
                </a:cubicBezTo>
                <a:close/>
                <a:moveTo>
                  <a:pt x="10807" y="3168"/>
                </a:moveTo>
                <a:cubicBezTo>
                  <a:pt x="12073" y="3168"/>
                  <a:pt x="13328" y="3927"/>
                  <a:pt x="14294" y="5431"/>
                </a:cubicBezTo>
                <a:cubicBezTo>
                  <a:pt x="16227" y="8440"/>
                  <a:pt x="16227" y="13305"/>
                  <a:pt x="14294" y="16314"/>
                </a:cubicBezTo>
                <a:cubicBezTo>
                  <a:pt x="12362" y="19322"/>
                  <a:pt x="9238" y="19322"/>
                  <a:pt x="7306" y="16314"/>
                </a:cubicBezTo>
                <a:cubicBezTo>
                  <a:pt x="5373" y="13305"/>
                  <a:pt x="5373" y="8440"/>
                  <a:pt x="7306" y="5431"/>
                </a:cubicBezTo>
                <a:cubicBezTo>
                  <a:pt x="8272" y="3927"/>
                  <a:pt x="9540" y="3168"/>
                  <a:pt x="10807" y="3168"/>
                </a:cubicBezTo>
                <a:close/>
                <a:moveTo>
                  <a:pt x="10807" y="7447"/>
                </a:moveTo>
                <a:cubicBezTo>
                  <a:pt x="10244" y="7447"/>
                  <a:pt x="9677" y="7786"/>
                  <a:pt x="9248" y="8455"/>
                </a:cubicBezTo>
                <a:cubicBezTo>
                  <a:pt x="8388" y="9793"/>
                  <a:pt x="8388" y="11952"/>
                  <a:pt x="9248" y="13289"/>
                </a:cubicBezTo>
                <a:cubicBezTo>
                  <a:pt x="10107" y="14627"/>
                  <a:pt x="11493" y="14627"/>
                  <a:pt x="12352" y="13289"/>
                </a:cubicBezTo>
                <a:cubicBezTo>
                  <a:pt x="13212" y="11951"/>
                  <a:pt x="13212" y="9793"/>
                  <a:pt x="12352" y="8455"/>
                </a:cubicBezTo>
                <a:cubicBezTo>
                  <a:pt x="11923" y="7786"/>
                  <a:pt x="11370" y="7447"/>
                  <a:pt x="10807" y="7447"/>
                </a:cubicBezTo>
                <a:close/>
              </a:path>
            </a:pathLst>
          </a:custGeom>
          <a:solidFill>
            <a:srgbClr val="53585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945" name="Shape 945"/>
          <p:cNvSpPr/>
          <p:nvPr/>
        </p:nvSpPr>
        <p:spPr>
          <a:xfrm>
            <a:off x="3755752" y="10829594"/>
            <a:ext cx="711557" cy="7115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53585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946" name="EASTER_02.jpg"/>
          <p:cNvPicPr/>
          <p:nvPr/>
        </p:nvPicPr>
        <p:blipFill>
          <a:blip r:embed="rId5">
            <a:alphaModFix amt="77911"/>
            <a:extLst/>
          </a:blip>
          <a:srcRect l="23809" t="13182" r="31109" b="8438"/>
          <a:stretch>
            <a:fillRect/>
          </a:stretch>
        </p:blipFill>
        <p:spPr>
          <a:xfrm>
            <a:off x="4911617" y="10656867"/>
            <a:ext cx="4293950" cy="4977073"/>
          </a:xfrm>
          <a:prstGeom prst="rect">
            <a:avLst/>
          </a:prstGeom>
          <a:ln w="12700">
            <a:miter lim="400000"/>
          </a:ln>
        </p:spPr>
      </p:pic>
      <p:sp>
        <p:nvSpPr>
          <p:cNvPr id="947" name="Shape 947"/>
          <p:cNvSpPr/>
          <p:nvPr/>
        </p:nvSpPr>
        <p:spPr>
          <a:xfrm>
            <a:off x="8431265" y="11036876"/>
            <a:ext cx="544898" cy="296992"/>
          </a:xfrm>
          <a:custGeom>
            <a:avLst/>
            <a:gdLst/>
            <a:ahLst/>
            <a:cxnLst>
              <a:cxn ang="0">
                <a:pos x="wd2" y="hd2"/>
              </a:cxn>
              <a:cxn ang="5400000">
                <a:pos x="wd2" y="hd2"/>
              </a:cxn>
              <a:cxn ang="10800000">
                <a:pos x="wd2" y="hd2"/>
              </a:cxn>
              <a:cxn ang="16200000">
                <a:pos x="wd2" y="hd2"/>
              </a:cxn>
            </a:cxnLst>
            <a:rect l="0" t="0" r="r" b="b"/>
            <a:pathLst>
              <a:path w="21600" h="21478" extrusionOk="0">
                <a:moveTo>
                  <a:pt x="10688" y="0"/>
                </a:moveTo>
                <a:cubicBezTo>
                  <a:pt x="6004" y="66"/>
                  <a:pt x="1784" y="4529"/>
                  <a:pt x="0" y="11212"/>
                </a:cubicBezTo>
                <a:cubicBezTo>
                  <a:pt x="2042" y="17416"/>
                  <a:pt x="6184" y="21422"/>
                  <a:pt x="10701" y="21477"/>
                </a:cubicBezTo>
                <a:cubicBezTo>
                  <a:pt x="15289" y="21533"/>
                  <a:pt x="19504" y="17567"/>
                  <a:pt x="21600" y="11212"/>
                </a:cubicBezTo>
                <a:cubicBezTo>
                  <a:pt x="19765" y="4377"/>
                  <a:pt x="15452" y="-67"/>
                  <a:pt x="10688" y="0"/>
                </a:cubicBezTo>
                <a:close/>
                <a:moveTo>
                  <a:pt x="10807" y="3168"/>
                </a:moveTo>
                <a:cubicBezTo>
                  <a:pt x="12073" y="3168"/>
                  <a:pt x="13328" y="3927"/>
                  <a:pt x="14294" y="5431"/>
                </a:cubicBezTo>
                <a:cubicBezTo>
                  <a:pt x="16227" y="8440"/>
                  <a:pt x="16227" y="13305"/>
                  <a:pt x="14294" y="16314"/>
                </a:cubicBezTo>
                <a:cubicBezTo>
                  <a:pt x="12362" y="19322"/>
                  <a:pt x="9238" y="19322"/>
                  <a:pt x="7306" y="16314"/>
                </a:cubicBezTo>
                <a:cubicBezTo>
                  <a:pt x="5373" y="13305"/>
                  <a:pt x="5373" y="8440"/>
                  <a:pt x="7306" y="5431"/>
                </a:cubicBezTo>
                <a:cubicBezTo>
                  <a:pt x="8272" y="3927"/>
                  <a:pt x="9540" y="3168"/>
                  <a:pt x="10807" y="3168"/>
                </a:cubicBezTo>
                <a:close/>
                <a:moveTo>
                  <a:pt x="10807" y="7447"/>
                </a:moveTo>
                <a:cubicBezTo>
                  <a:pt x="10244" y="7447"/>
                  <a:pt x="9677" y="7786"/>
                  <a:pt x="9248" y="8455"/>
                </a:cubicBezTo>
                <a:cubicBezTo>
                  <a:pt x="8388" y="9793"/>
                  <a:pt x="8388" y="11952"/>
                  <a:pt x="9248" y="13289"/>
                </a:cubicBezTo>
                <a:cubicBezTo>
                  <a:pt x="10107" y="14627"/>
                  <a:pt x="11493" y="14627"/>
                  <a:pt x="12352" y="13289"/>
                </a:cubicBezTo>
                <a:cubicBezTo>
                  <a:pt x="13212" y="11951"/>
                  <a:pt x="13212" y="9793"/>
                  <a:pt x="12352" y="8455"/>
                </a:cubicBezTo>
                <a:cubicBezTo>
                  <a:pt x="11923" y="7786"/>
                  <a:pt x="11370" y="7447"/>
                  <a:pt x="10807" y="7447"/>
                </a:cubicBezTo>
                <a:close/>
              </a:path>
            </a:pathLst>
          </a:custGeom>
          <a:solidFill>
            <a:srgbClr val="53585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948" name="Shape 948"/>
          <p:cNvSpPr/>
          <p:nvPr/>
        </p:nvSpPr>
        <p:spPr>
          <a:xfrm>
            <a:off x="8347936" y="10829594"/>
            <a:ext cx="711558" cy="7115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53585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949" name="Shape 949"/>
          <p:cNvSpPr/>
          <p:nvPr/>
        </p:nvSpPr>
        <p:spPr>
          <a:xfrm>
            <a:off x="-71197" y="15638279"/>
            <a:ext cx="9667393" cy="1"/>
          </a:xfrm>
          <a:prstGeom prst="line">
            <a:avLst/>
          </a:prstGeom>
          <a:ln w="50800">
            <a:solidFill>
              <a:srgbClr val="EDEDED"/>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950" name="Shape 950"/>
          <p:cNvSpPr/>
          <p:nvPr/>
        </p:nvSpPr>
        <p:spPr>
          <a:xfrm rot="17036158">
            <a:off x="1951663" y="15886228"/>
            <a:ext cx="820505" cy="940640"/>
          </a:xfrm>
          <a:custGeom>
            <a:avLst/>
            <a:gdLst/>
            <a:ahLst/>
            <a:cxnLst>
              <a:cxn ang="0">
                <a:pos x="wd2" y="hd2"/>
              </a:cxn>
              <a:cxn ang="5400000">
                <a:pos x="wd2" y="hd2"/>
              </a:cxn>
              <a:cxn ang="10800000">
                <a:pos x="wd2" y="hd2"/>
              </a:cxn>
              <a:cxn ang="16200000">
                <a:pos x="wd2" y="hd2"/>
              </a:cxn>
            </a:cxnLst>
            <a:rect l="0" t="0" r="r" b="b"/>
            <a:pathLst>
              <a:path w="20731" h="21448" extrusionOk="0">
                <a:moveTo>
                  <a:pt x="12420" y="9170"/>
                </a:moveTo>
                <a:lnTo>
                  <a:pt x="7907" y="20472"/>
                </a:lnTo>
                <a:cubicBezTo>
                  <a:pt x="7844" y="21020"/>
                  <a:pt x="7338" y="21439"/>
                  <a:pt x="6729" y="21448"/>
                </a:cubicBezTo>
                <a:cubicBezTo>
                  <a:pt x="5950" y="21460"/>
                  <a:pt x="5347" y="20835"/>
                  <a:pt x="5468" y="20141"/>
                </a:cubicBezTo>
                <a:lnTo>
                  <a:pt x="265" y="2033"/>
                </a:lnTo>
                <a:cubicBezTo>
                  <a:pt x="-246" y="1386"/>
                  <a:pt x="7" y="479"/>
                  <a:pt x="797" y="128"/>
                </a:cubicBezTo>
                <a:cubicBezTo>
                  <a:pt x="1398" y="-140"/>
                  <a:pt x="2126" y="25"/>
                  <a:pt x="2515" y="517"/>
                </a:cubicBezTo>
                <a:lnTo>
                  <a:pt x="12572" y="9126"/>
                </a:lnTo>
                <a:lnTo>
                  <a:pt x="15021" y="8462"/>
                </a:lnTo>
                <a:cubicBezTo>
                  <a:pt x="14386" y="6343"/>
                  <a:pt x="16722" y="4489"/>
                  <a:pt x="18969" y="5327"/>
                </a:cubicBezTo>
                <a:cubicBezTo>
                  <a:pt x="20978" y="6076"/>
                  <a:pt x="21354" y="8498"/>
                  <a:pt x="19651" y="9716"/>
                </a:cubicBezTo>
              </a:path>
            </a:pathLst>
          </a:custGeom>
          <a:ln w="50800">
            <a:solidFill>
              <a:srgbClr val="3F98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954" name="Group 954"/>
          <p:cNvGrpSpPr/>
          <p:nvPr/>
        </p:nvGrpSpPr>
        <p:grpSpPr>
          <a:xfrm>
            <a:off x="6649220" y="15867774"/>
            <a:ext cx="767943" cy="864883"/>
            <a:chOff x="0" y="0"/>
            <a:chExt cx="767942" cy="864881"/>
          </a:xfrm>
        </p:grpSpPr>
        <p:sp>
          <p:nvSpPr>
            <p:cNvPr id="951" name="Shape 951"/>
            <p:cNvSpPr/>
            <p:nvPr/>
          </p:nvSpPr>
          <p:spPr>
            <a:xfrm>
              <a:off x="0" y="84809"/>
              <a:ext cx="767943" cy="106406"/>
            </a:xfrm>
            <a:prstGeom prst="rect">
              <a:avLst/>
            </a:pr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952" name="Shape 952"/>
            <p:cNvSpPr/>
            <p:nvPr/>
          </p:nvSpPr>
          <p:spPr>
            <a:xfrm>
              <a:off x="70778" y="232641"/>
              <a:ext cx="639087" cy="6322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4" y="21600"/>
                  </a:lnTo>
                  <a:lnTo>
                    <a:pt x="2132" y="21554"/>
                  </a:lnTo>
                  <a:lnTo>
                    <a:pt x="0" y="0"/>
                  </a:lnTo>
                  <a:close/>
                </a:path>
              </a:pathLst>
            </a:cu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953" name="Shape 953"/>
            <p:cNvSpPr/>
            <p:nvPr/>
          </p:nvSpPr>
          <p:spPr>
            <a:xfrm>
              <a:off x="313452" y="0"/>
              <a:ext cx="166439" cy="131285"/>
            </a:xfrm>
            <a:prstGeom prst="roundRect">
              <a:avLst>
                <a:gd name="adj" fmla="val 37096"/>
              </a:avLst>
            </a:prstGeom>
            <a:noFill/>
            <a:ln w="50800" cap="flat">
              <a:solidFill>
                <a:srgbClr val="A6AAA9"/>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955" name="Shape 955"/>
          <p:cNvSpPr/>
          <p:nvPr/>
        </p:nvSpPr>
        <p:spPr>
          <a:xfrm rot="10800000" flipH="1">
            <a:off x="230012" y="949008"/>
            <a:ext cx="253124" cy="61086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FFFFFF"/>
            </a:solidFill>
            <a:miter lim="400000"/>
          </a:ln>
        </p:spPr>
        <p:txBody>
          <a:bodyPr lIns="0" tIns="0" rIns="0" bIns="0" anchor="ctr"/>
          <a:lstStyle/>
          <a:p>
            <a:pPr lvl="0" algn="l" defTabSz="1026914">
              <a:lnSpc>
                <a:spcPct val="120000"/>
              </a:lnSpc>
              <a:defRPr sz="3600">
                <a:latin typeface="+mn-lt"/>
                <a:ea typeface="+mn-ea"/>
                <a:cs typeface="+mn-cs"/>
                <a:sym typeface="Helvetica Neue"/>
              </a:defRPr>
            </a:pPr>
            <a:endParaRPr/>
          </a:p>
        </p:txBody>
      </p:sp>
      <p:grpSp>
        <p:nvGrpSpPr>
          <p:cNvPr id="978" name="Group 978"/>
          <p:cNvGrpSpPr/>
          <p:nvPr/>
        </p:nvGrpSpPr>
        <p:grpSpPr>
          <a:xfrm>
            <a:off x="168076" y="-10081"/>
            <a:ext cx="9256278" cy="511141"/>
            <a:chOff x="0" y="0"/>
            <a:chExt cx="9256277" cy="511140"/>
          </a:xfrm>
        </p:grpSpPr>
        <p:sp>
          <p:nvSpPr>
            <p:cNvPr id="956" name="Shape 956"/>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957" name="Shape 957"/>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958" name="Shape 958"/>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959" name="Shape 959"/>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960" name="Shape 960"/>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961" name="Shape 961"/>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965" name="Group 965"/>
            <p:cNvGrpSpPr/>
            <p:nvPr/>
          </p:nvGrpSpPr>
          <p:grpSpPr>
            <a:xfrm>
              <a:off x="8469476" y="114183"/>
              <a:ext cx="786802" cy="307864"/>
              <a:chOff x="0" y="0"/>
              <a:chExt cx="786801" cy="307863"/>
            </a:xfrm>
          </p:grpSpPr>
          <p:sp>
            <p:nvSpPr>
              <p:cNvPr id="962" name="Shape 962"/>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963" name="Shape 963"/>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964" name="Shape 964"/>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970" name="Group 970"/>
            <p:cNvGrpSpPr/>
            <p:nvPr/>
          </p:nvGrpSpPr>
          <p:grpSpPr>
            <a:xfrm>
              <a:off x="3398375" y="142780"/>
              <a:ext cx="322567" cy="250980"/>
              <a:chOff x="0" y="0"/>
              <a:chExt cx="322565" cy="250978"/>
            </a:xfrm>
          </p:grpSpPr>
          <p:sp>
            <p:nvSpPr>
              <p:cNvPr id="966" name="Shape 966"/>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967" name="Shape 967"/>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968" name="Shape 968"/>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969" name="Shape 969"/>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971" name="Shape 971"/>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972" name="Shape 972"/>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973" name="Shape 973"/>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974" name="Shape 974"/>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975" name="Shape 975"/>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3F98DB"/>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976" name="Shape 976"/>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977" name="Shape 977"/>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28"/>
          <p:cNvSpPr/>
          <p:nvPr/>
        </p:nvSpPr>
        <p:spPr>
          <a:xfrm>
            <a:off x="858577" y="7933797"/>
            <a:ext cx="7807846" cy="107420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a:solidFill>
                  <a:srgbClr val="53585F"/>
                </a:solidFill>
                <a:latin typeface="+mn-lt"/>
                <a:ea typeface="+mn-ea"/>
                <a:cs typeface="+mn-cs"/>
                <a:sym typeface="Helvetica Neue"/>
              </a:defRPr>
            </a:lvl1pPr>
          </a:lstStyle>
          <a:p>
            <a:pPr lvl="0">
              <a:defRPr sz="1800">
                <a:solidFill>
                  <a:srgbClr val="000000"/>
                </a:solidFill>
              </a:defRPr>
            </a:pPr>
            <a:r>
              <a:rPr sz="6400">
                <a:solidFill>
                  <a:srgbClr val="53585F"/>
                </a:solidFill>
              </a:rPr>
              <a:t>LOGIN AND SIGNUP</a:t>
            </a:r>
          </a:p>
        </p:txBody>
      </p:sp>
    </p:spTree>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0" name="Shape 980"/>
          <p:cNvSpPr/>
          <p:nvPr/>
        </p:nvSpPr>
        <p:spPr>
          <a:xfrm>
            <a:off x="-23989" y="-39417"/>
            <a:ext cx="9572979" cy="2005963"/>
          </a:xfrm>
          <a:prstGeom prst="rect">
            <a:avLst/>
          </a:pr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981" name="Shape 981"/>
          <p:cNvSpPr/>
          <p:nvPr/>
        </p:nvSpPr>
        <p:spPr>
          <a:xfrm>
            <a:off x="139057" y="673405"/>
            <a:ext cx="895196"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6">
                <a:latin typeface="Open Sans"/>
                <a:ea typeface="Open Sans"/>
                <a:cs typeface="Open Sans"/>
                <a:sym typeface="Open Sans"/>
              </a:defRPr>
            </a:lvl1pPr>
          </a:lstStyle>
          <a:p>
            <a:pPr lvl="0">
              <a:defRPr sz="1800" spc="0">
                <a:solidFill>
                  <a:srgbClr val="000000"/>
                </a:solidFill>
              </a:defRPr>
            </a:pPr>
            <a:r>
              <a:rPr sz="3600" spc="-36">
                <a:solidFill>
                  <a:srgbClr val="FFFFFF"/>
                </a:solidFill>
              </a:rPr>
              <a:t>Edit</a:t>
            </a:r>
          </a:p>
        </p:txBody>
      </p:sp>
      <p:sp>
        <p:nvSpPr>
          <p:cNvPr id="982" name="Shape 982"/>
          <p:cNvSpPr/>
          <p:nvPr/>
        </p:nvSpPr>
        <p:spPr>
          <a:xfrm>
            <a:off x="3665581" y="660705"/>
            <a:ext cx="2092238"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6">
                <a:latin typeface="Open Sans"/>
                <a:ea typeface="Open Sans"/>
                <a:cs typeface="Open Sans"/>
                <a:sym typeface="Open Sans"/>
              </a:defRPr>
            </a:lvl1pPr>
          </a:lstStyle>
          <a:p>
            <a:pPr lvl="0">
              <a:defRPr sz="1800" b="0" spc="0">
                <a:solidFill>
                  <a:srgbClr val="000000"/>
                </a:solidFill>
              </a:defRPr>
            </a:pPr>
            <a:r>
              <a:rPr sz="3600" b="1" spc="-36">
                <a:solidFill>
                  <a:srgbClr val="FFFFFF"/>
                </a:solidFill>
              </a:rPr>
              <a:t>One Cart</a:t>
            </a:r>
          </a:p>
        </p:txBody>
      </p:sp>
      <p:sp>
        <p:nvSpPr>
          <p:cNvPr id="983" name="Shape 983"/>
          <p:cNvSpPr/>
          <p:nvPr/>
        </p:nvSpPr>
        <p:spPr>
          <a:xfrm>
            <a:off x="7619914" y="673405"/>
            <a:ext cx="1691643"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1">
                <a:latin typeface="Open Sans"/>
                <a:ea typeface="Open Sans"/>
                <a:cs typeface="Open Sans"/>
                <a:sym typeface="Open Sans"/>
              </a:defRPr>
            </a:lvl1pPr>
          </a:lstStyle>
          <a:p>
            <a:pPr lvl="0">
              <a:defRPr sz="1800" spc="0">
                <a:solidFill>
                  <a:srgbClr val="000000"/>
                </a:solidFill>
              </a:defRPr>
            </a:pPr>
            <a:r>
              <a:rPr sz="3600" spc="71">
                <a:solidFill>
                  <a:srgbClr val="FFFFFF"/>
                </a:solidFill>
              </a:rPr>
              <a:t>History</a:t>
            </a:r>
          </a:p>
        </p:txBody>
      </p:sp>
      <p:sp>
        <p:nvSpPr>
          <p:cNvPr id="984" name="Shape 984"/>
          <p:cNvSpPr/>
          <p:nvPr/>
        </p:nvSpPr>
        <p:spPr>
          <a:xfrm>
            <a:off x="2144069" y="2533858"/>
            <a:ext cx="4942222" cy="6968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79">
                <a:solidFill>
                  <a:srgbClr val="53585F"/>
                </a:solidFill>
                <a:latin typeface="Helvetica Neue Light"/>
                <a:ea typeface="Helvetica Neue Light"/>
                <a:cs typeface="Helvetica Neue Light"/>
                <a:sym typeface="Helvetica Neue Light"/>
              </a:defRPr>
            </a:lvl1pPr>
          </a:lstStyle>
          <a:p>
            <a:pPr lvl="0">
              <a:defRPr sz="1800" spc="0">
                <a:solidFill>
                  <a:srgbClr val="000000"/>
                </a:solidFill>
              </a:defRPr>
            </a:pPr>
            <a:r>
              <a:rPr sz="4000" spc="79">
                <a:solidFill>
                  <a:srgbClr val="53585F"/>
                </a:solidFill>
              </a:rPr>
              <a:t>Oakley White Sunn…</a:t>
            </a:r>
          </a:p>
        </p:txBody>
      </p:sp>
      <p:pic>
        <p:nvPicPr>
          <p:cNvPr id="985" name="COMMUNICATION_01.jpg"/>
          <p:cNvPicPr/>
          <p:nvPr/>
        </p:nvPicPr>
        <p:blipFill>
          <a:blip r:embed="rId2">
            <a:extLst/>
          </a:blip>
          <a:srcRect l="49698" t="1842" r="6125" b="28660"/>
          <a:stretch>
            <a:fillRect/>
          </a:stretch>
        </p:blipFill>
        <p:spPr>
          <a:xfrm>
            <a:off x="416559" y="2654299"/>
            <a:ext cx="1487449" cy="1560236"/>
          </a:xfrm>
          <a:prstGeom prst="rect">
            <a:avLst/>
          </a:prstGeom>
          <a:ln w="12700">
            <a:miter lim="400000"/>
          </a:ln>
        </p:spPr>
      </p:pic>
      <p:sp>
        <p:nvSpPr>
          <p:cNvPr id="986" name="Shape 986"/>
          <p:cNvSpPr/>
          <p:nvPr/>
        </p:nvSpPr>
        <p:spPr>
          <a:xfrm>
            <a:off x="7240141" y="2533858"/>
            <a:ext cx="2009030" cy="6968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79">
                <a:solidFill>
                  <a:srgbClr val="000000"/>
                </a:solidFill>
                <a:latin typeface="Helvetica Neue Light"/>
                <a:ea typeface="Helvetica Neue Light"/>
                <a:cs typeface="Helvetica Neue Light"/>
                <a:sym typeface="Helvetica Neue Light"/>
              </a:defRPr>
            </a:lvl1pPr>
          </a:lstStyle>
          <a:p>
            <a:pPr lvl="0">
              <a:defRPr sz="1800" spc="0"/>
            </a:pPr>
            <a:r>
              <a:rPr sz="4000" spc="79"/>
              <a:t>$280.00</a:t>
            </a:r>
          </a:p>
        </p:txBody>
      </p:sp>
      <p:sp>
        <p:nvSpPr>
          <p:cNvPr id="987" name="Shape 987"/>
          <p:cNvSpPr/>
          <p:nvPr/>
        </p:nvSpPr>
        <p:spPr>
          <a:xfrm>
            <a:off x="2220122" y="3328368"/>
            <a:ext cx="1404510" cy="69686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79">
                <a:solidFill>
                  <a:srgbClr val="A6AAA9"/>
                </a:solidFill>
                <a:latin typeface="Helvetica Neue Light"/>
                <a:ea typeface="Helvetica Neue Light"/>
                <a:cs typeface="Helvetica Neue Light"/>
                <a:sym typeface="Helvetica Neue Light"/>
              </a:defRPr>
            </a:lvl1pPr>
          </a:lstStyle>
          <a:p>
            <a:pPr lvl="0">
              <a:defRPr sz="1800" spc="0">
                <a:solidFill>
                  <a:srgbClr val="000000"/>
                </a:solidFill>
              </a:defRPr>
            </a:pPr>
            <a:r>
              <a:rPr sz="4000" spc="79">
                <a:solidFill>
                  <a:srgbClr val="A6AAA9"/>
                </a:solidFill>
              </a:rPr>
              <a:t>S &amp; R</a:t>
            </a:r>
          </a:p>
        </p:txBody>
      </p:sp>
      <p:sp>
        <p:nvSpPr>
          <p:cNvPr id="988" name="Shape 988"/>
          <p:cNvSpPr/>
          <p:nvPr/>
        </p:nvSpPr>
        <p:spPr>
          <a:xfrm>
            <a:off x="2261366" y="4142574"/>
            <a:ext cx="2416548" cy="65949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spc="37">
                <a:solidFill>
                  <a:srgbClr val="A6AAA9"/>
                </a:solidFill>
                <a:latin typeface="Helvetica Neue Light"/>
                <a:ea typeface="Helvetica Neue Light"/>
                <a:cs typeface="Helvetica Neue Light"/>
                <a:sym typeface="Helvetica Neue Light"/>
              </a:defRPr>
            </a:lvl1pPr>
          </a:lstStyle>
          <a:p>
            <a:pPr lvl="0">
              <a:defRPr sz="1800" spc="0">
                <a:solidFill>
                  <a:srgbClr val="000000"/>
                </a:solidFill>
              </a:defRPr>
            </a:pPr>
            <a:r>
              <a:rPr sz="3800" spc="37">
                <a:solidFill>
                  <a:srgbClr val="A6AAA9"/>
                </a:solidFill>
              </a:rPr>
              <a:t>Quantity: 1</a:t>
            </a:r>
          </a:p>
        </p:txBody>
      </p:sp>
      <p:sp>
        <p:nvSpPr>
          <p:cNvPr id="989" name="Shape 989"/>
          <p:cNvSpPr/>
          <p:nvPr/>
        </p:nvSpPr>
        <p:spPr>
          <a:xfrm>
            <a:off x="2230848" y="4975694"/>
            <a:ext cx="5474784" cy="65949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spc="75">
                <a:solidFill>
                  <a:srgbClr val="A6AAA9"/>
                </a:solidFill>
                <a:latin typeface="Helvetica Neue Light"/>
                <a:ea typeface="Helvetica Neue Light"/>
                <a:cs typeface="Helvetica Neue Light"/>
                <a:sym typeface="Helvetica Neue Light"/>
              </a:defRPr>
            </a:lvl1pPr>
          </a:lstStyle>
          <a:p>
            <a:pPr lvl="0">
              <a:defRPr sz="1800" spc="0">
                <a:solidFill>
                  <a:srgbClr val="000000"/>
                </a:solidFill>
              </a:defRPr>
            </a:pPr>
            <a:r>
              <a:rPr sz="3800" spc="75">
                <a:solidFill>
                  <a:srgbClr val="A6AAA9"/>
                </a:solidFill>
              </a:rPr>
              <a:t>Notes: Size 4, Color Red</a:t>
            </a:r>
          </a:p>
        </p:txBody>
      </p:sp>
      <p:sp>
        <p:nvSpPr>
          <p:cNvPr id="990" name="Shape 990"/>
          <p:cNvSpPr/>
          <p:nvPr/>
        </p:nvSpPr>
        <p:spPr>
          <a:xfrm rot="10800000">
            <a:off x="8942522" y="3652596"/>
            <a:ext cx="176124" cy="3198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50800">
            <a:solidFill>
              <a:srgbClr val="A6AAA9"/>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991" name="Shape 991"/>
          <p:cNvSpPr/>
          <p:nvPr/>
        </p:nvSpPr>
        <p:spPr>
          <a:xfrm>
            <a:off x="2229413" y="6374133"/>
            <a:ext cx="3349134" cy="69686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79">
                <a:solidFill>
                  <a:srgbClr val="53585F"/>
                </a:solidFill>
                <a:latin typeface="Helvetica Neue Light"/>
                <a:ea typeface="Helvetica Neue Light"/>
                <a:cs typeface="Helvetica Neue Light"/>
                <a:sym typeface="Helvetica Neue Light"/>
              </a:defRPr>
            </a:lvl1pPr>
          </a:lstStyle>
          <a:p>
            <a:pPr lvl="0">
              <a:defRPr sz="1800" spc="0">
                <a:solidFill>
                  <a:srgbClr val="000000"/>
                </a:solidFill>
              </a:defRPr>
            </a:pPr>
            <a:r>
              <a:rPr sz="4000" spc="79">
                <a:solidFill>
                  <a:srgbClr val="53585F"/>
                </a:solidFill>
              </a:rPr>
              <a:t>Heart Cookies</a:t>
            </a:r>
          </a:p>
        </p:txBody>
      </p:sp>
      <p:sp>
        <p:nvSpPr>
          <p:cNvPr id="992" name="Shape 992"/>
          <p:cNvSpPr/>
          <p:nvPr/>
        </p:nvSpPr>
        <p:spPr>
          <a:xfrm>
            <a:off x="7799450" y="6374133"/>
            <a:ext cx="1423813" cy="69686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79">
                <a:solidFill>
                  <a:srgbClr val="000000"/>
                </a:solidFill>
                <a:latin typeface="Helvetica Neue Light"/>
                <a:ea typeface="Helvetica Neue Light"/>
                <a:cs typeface="Helvetica Neue Light"/>
                <a:sym typeface="Helvetica Neue Light"/>
              </a:defRPr>
            </a:lvl1pPr>
          </a:lstStyle>
          <a:p>
            <a:pPr lvl="0">
              <a:defRPr sz="1800" spc="0"/>
            </a:pPr>
            <a:r>
              <a:rPr sz="4000" spc="79"/>
              <a:t>$9.00</a:t>
            </a:r>
          </a:p>
        </p:txBody>
      </p:sp>
      <p:sp>
        <p:nvSpPr>
          <p:cNvPr id="993" name="Shape 993"/>
          <p:cNvSpPr/>
          <p:nvPr/>
        </p:nvSpPr>
        <p:spPr>
          <a:xfrm>
            <a:off x="2221539" y="7136949"/>
            <a:ext cx="3537602" cy="69686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39">
                <a:solidFill>
                  <a:srgbClr val="A6AAA9"/>
                </a:solidFill>
                <a:latin typeface="Helvetica Neue Light"/>
                <a:ea typeface="Helvetica Neue Light"/>
                <a:cs typeface="Helvetica Neue Light"/>
                <a:sym typeface="Helvetica Neue Light"/>
              </a:defRPr>
            </a:lvl1pPr>
          </a:lstStyle>
          <a:p>
            <a:pPr lvl="0">
              <a:defRPr sz="1800" spc="0">
                <a:solidFill>
                  <a:srgbClr val="000000"/>
                </a:solidFill>
              </a:defRPr>
            </a:pPr>
            <a:r>
              <a:rPr sz="4000" spc="39">
                <a:solidFill>
                  <a:srgbClr val="A6AAA9"/>
                </a:solidFill>
              </a:rPr>
              <a:t>Royale Pastries</a:t>
            </a:r>
          </a:p>
        </p:txBody>
      </p:sp>
      <p:sp>
        <p:nvSpPr>
          <p:cNvPr id="994" name="Shape 994"/>
          <p:cNvSpPr/>
          <p:nvPr/>
        </p:nvSpPr>
        <p:spPr>
          <a:xfrm>
            <a:off x="2235966" y="7982848"/>
            <a:ext cx="2416548" cy="65949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spc="37">
                <a:solidFill>
                  <a:srgbClr val="A6AAA9"/>
                </a:solidFill>
                <a:latin typeface="Helvetica Neue Light"/>
                <a:ea typeface="Helvetica Neue Light"/>
                <a:cs typeface="Helvetica Neue Light"/>
                <a:sym typeface="Helvetica Neue Light"/>
              </a:defRPr>
            </a:lvl1pPr>
          </a:lstStyle>
          <a:p>
            <a:pPr lvl="0">
              <a:defRPr sz="1800" spc="0">
                <a:solidFill>
                  <a:srgbClr val="000000"/>
                </a:solidFill>
              </a:defRPr>
            </a:pPr>
            <a:r>
              <a:rPr sz="3800" spc="37">
                <a:solidFill>
                  <a:srgbClr val="A6AAA9"/>
                </a:solidFill>
              </a:rPr>
              <a:t>Quantity: 1</a:t>
            </a:r>
          </a:p>
        </p:txBody>
      </p:sp>
      <p:sp>
        <p:nvSpPr>
          <p:cNvPr id="995" name="Shape 995"/>
          <p:cNvSpPr/>
          <p:nvPr/>
        </p:nvSpPr>
        <p:spPr>
          <a:xfrm>
            <a:off x="2208496" y="8816784"/>
            <a:ext cx="6073208" cy="65949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spc="75">
                <a:solidFill>
                  <a:srgbClr val="A6AAA9"/>
                </a:solidFill>
                <a:latin typeface="Helvetica Neue Light"/>
                <a:ea typeface="Helvetica Neue Light"/>
                <a:cs typeface="Helvetica Neue Light"/>
                <a:sym typeface="Helvetica Neue Light"/>
              </a:defRPr>
            </a:lvl1pPr>
          </a:lstStyle>
          <a:p>
            <a:pPr lvl="0">
              <a:defRPr sz="1800" spc="0">
                <a:solidFill>
                  <a:srgbClr val="000000"/>
                </a:solidFill>
              </a:defRPr>
            </a:pPr>
            <a:r>
              <a:rPr sz="3800" spc="75">
                <a:solidFill>
                  <a:srgbClr val="A6AAA9"/>
                </a:solidFill>
              </a:rPr>
              <a:t>Notes: White/Red Sprinkles</a:t>
            </a:r>
          </a:p>
        </p:txBody>
      </p:sp>
      <p:sp>
        <p:nvSpPr>
          <p:cNvPr id="996" name="Shape 996"/>
          <p:cNvSpPr/>
          <p:nvPr/>
        </p:nvSpPr>
        <p:spPr>
          <a:xfrm rot="10800000">
            <a:off x="8917122" y="7492870"/>
            <a:ext cx="176124" cy="3198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50800">
            <a:solidFill>
              <a:srgbClr val="A6AAA9"/>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pic>
        <p:nvPicPr>
          <p:cNvPr id="997" name="VD_03.jpg"/>
          <p:cNvPicPr/>
          <p:nvPr/>
        </p:nvPicPr>
        <p:blipFill>
          <a:blip r:embed="rId3">
            <a:extLst/>
          </a:blip>
          <a:srcRect l="45527" t="46538" r="6494" b="20128"/>
          <a:stretch>
            <a:fillRect/>
          </a:stretch>
        </p:blipFill>
        <p:spPr>
          <a:xfrm>
            <a:off x="416559" y="6500183"/>
            <a:ext cx="1487449" cy="1560236"/>
          </a:xfrm>
          <a:prstGeom prst="rect">
            <a:avLst/>
          </a:prstGeom>
          <a:ln w="12700">
            <a:miter lim="400000"/>
          </a:ln>
        </p:spPr>
      </p:pic>
      <p:sp>
        <p:nvSpPr>
          <p:cNvPr id="998" name="Shape 998"/>
          <p:cNvSpPr/>
          <p:nvPr/>
        </p:nvSpPr>
        <p:spPr>
          <a:xfrm flipV="1">
            <a:off x="586124" y="5981295"/>
            <a:ext cx="8949101" cy="1"/>
          </a:xfrm>
          <a:prstGeom prst="line">
            <a:avLst/>
          </a:prstGeom>
          <a:ln w="25400">
            <a:solidFill>
              <a:srgbClr val="EDEDED"/>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999" name="Shape 999"/>
          <p:cNvSpPr/>
          <p:nvPr/>
        </p:nvSpPr>
        <p:spPr>
          <a:xfrm>
            <a:off x="2087161" y="10696423"/>
            <a:ext cx="2008522" cy="69686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79">
                <a:solidFill>
                  <a:srgbClr val="000000"/>
                </a:solidFill>
                <a:latin typeface="Helvetica Neue Light"/>
                <a:ea typeface="Helvetica Neue Light"/>
                <a:cs typeface="Helvetica Neue Light"/>
                <a:sym typeface="Helvetica Neue Light"/>
              </a:defRPr>
            </a:lvl1pPr>
          </a:lstStyle>
          <a:p>
            <a:pPr lvl="0">
              <a:defRPr sz="1800" spc="0"/>
            </a:pPr>
            <a:r>
              <a:rPr sz="4000" spc="79"/>
              <a:t>Subtotal</a:t>
            </a:r>
          </a:p>
        </p:txBody>
      </p:sp>
      <p:sp>
        <p:nvSpPr>
          <p:cNvPr id="1000" name="Shape 1000"/>
          <p:cNvSpPr/>
          <p:nvPr/>
        </p:nvSpPr>
        <p:spPr>
          <a:xfrm>
            <a:off x="7263799" y="10696423"/>
            <a:ext cx="2009030" cy="69686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79">
                <a:solidFill>
                  <a:srgbClr val="000000"/>
                </a:solidFill>
                <a:latin typeface="Helvetica Neue Light"/>
                <a:ea typeface="Helvetica Neue Light"/>
                <a:cs typeface="Helvetica Neue Light"/>
                <a:sym typeface="Helvetica Neue Light"/>
              </a:defRPr>
            </a:lvl1pPr>
          </a:lstStyle>
          <a:p>
            <a:pPr lvl="0">
              <a:defRPr sz="1800" spc="0"/>
            </a:pPr>
            <a:r>
              <a:rPr sz="4000" spc="79"/>
              <a:t>$289.00</a:t>
            </a:r>
          </a:p>
        </p:txBody>
      </p:sp>
      <p:sp>
        <p:nvSpPr>
          <p:cNvPr id="1001" name="Shape 1001"/>
          <p:cNvSpPr/>
          <p:nvPr/>
        </p:nvSpPr>
        <p:spPr>
          <a:xfrm>
            <a:off x="-23990" y="13740604"/>
            <a:ext cx="9572980" cy="1855791"/>
          </a:xfrm>
          <a:prstGeom prst="rect">
            <a:avLst/>
          </a:pr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002" name="Shape 1002"/>
          <p:cNvSpPr/>
          <p:nvPr/>
        </p:nvSpPr>
        <p:spPr>
          <a:xfrm>
            <a:off x="3370700" y="14232896"/>
            <a:ext cx="2885711" cy="7835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600" spc="183">
                <a:latin typeface="Helvetica Neue Medium"/>
                <a:ea typeface="Helvetica Neue Medium"/>
                <a:cs typeface="Helvetica Neue Medium"/>
                <a:sym typeface="Helvetica Neue Medium"/>
              </a:defRPr>
            </a:lvl1pPr>
          </a:lstStyle>
          <a:p>
            <a:pPr lvl="0">
              <a:defRPr sz="1800" spc="0">
                <a:solidFill>
                  <a:srgbClr val="000000"/>
                </a:solidFill>
              </a:defRPr>
            </a:pPr>
            <a:r>
              <a:rPr sz="4600" spc="183">
                <a:solidFill>
                  <a:srgbClr val="FFFFFF"/>
                </a:solidFill>
              </a:rPr>
              <a:t>Checkout</a:t>
            </a:r>
          </a:p>
        </p:txBody>
      </p:sp>
      <p:sp>
        <p:nvSpPr>
          <p:cNvPr id="1003" name="Shape 1003"/>
          <p:cNvSpPr/>
          <p:nvPr/>
        </p:nvSpPr>
        <p:spPr>
          <a:xfrm>
            <a:off x="-10177" y="9871212"/>
            <a:ext cx="9545354" cy="1"/>
          </a:xfrm>
          <a:prstGeom prst="line">
            <a:avLst/>
          </a:prstGeom>
          <a:ln w="25400">
            <a:solidFill>
              <a:srgbClr val="ADADAD">
                <a:alpha val="3170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004" name="Shape 1004"/>
          <p:cNvSpPr/>
          <p:nvPr/>
        </p:nvSpPr>
        <p:spPr>
          <a:xfrm>
            <a:off x="-10177" y="11939136"/>
            <a:ext cx="9545354" cy="1"/>
          </a:xfrm>
          <a:prstGeom prst="line">
            <a:avLst/>
          </a:prstGeom>
          <a:ln w="25400">
            <a:solidFill>
              <a:srgbClr val="ADADAD">
                <a:alpha val="3170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005" name="Shape 1005"/>
          <p:cNvSpPr/>
          <p:nvPr/>
        </p:nvSpPr>
        <p:spPr>
          <a:xfrm>
            <a:off x="382144" y="16510252"/>
            <a:ext cx="1049164" cy="38698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000" spc="119">
                <a:solidFill>
                  <a:srgbClr val="59AE62"/>
                </a:solidFill>
                <a:latin typeface="+mn-lt"/>
                <a:ea typeface="+mn-ea"/>
                <a:cs typeface="+mn-cs"/>
                <a:sym typeface="Helvetica Neue"/>
              </a:defRPr>
            </a:lvl1pPr>
          </a:lstStyle>
          <a:p>
            <a:pPr lvl="0">
              <a:defRPr sz="1800" spc="0">
                <a:solidFill>
                  <a:srgbClr val="000000"/>
                </a:solidFill>
              </a:defRPr>
            </a:pPr>
            <a:r>
              <a:rPr sz="2000" spc="119">
                <a:solidFill>
                  <a:srgbClr val="59AE62"/>
                </a:solidFill>
              </a:rPr>
              <a:t>Browse</a:t>
            </a:r>
          </a:p>
        </p:txBody>
      </p:sp>
      <p:grpSp>
        <p:nvGrpSpPr>
          <p:cNvPr id="1014" name="Group 1014"/>
          <p:cNvGrpSpPr/>
          <p:nvPr/>
        </p:nvGrpSpPr>
        <p:grpSpPr>
          <a:xfrm>
            <a:off x="574941" y="15884211"/>
            <a:ext cx="677727" cy="562698"/>
            <a:chOff x="0" y="0"/>
            <a:chExt cx="677726" cy="562697"/>
          </a:xfrm>
        </p:grpSpPr>
        <p:sp>
          <p:nvSpPr>
            <p:cNvPr id="1006" name="Shape 1006"/>
            <p:cNvSpPr/>
            <p:nvPr/>
          </p:nvSpPr>
          <p:spPr>
            <a:xfrm>
              <a:off x="14417" y="148333"/>
              <a:ext cx="648892" cy="414365"/>
            </a:xfrm>
            <a:custGeom>
              <a:avLst/>
              <a:gdLst/>
              <a:ahLst/>
              <a:cxnLst>
                <a:cxn ang="0">
                  <a:pos x="wd2" y="hd2"/>
                </a:cxn>
                <a:cxn ang="5400000">
                  <a:pos x="wd2" y="hd2"/>
                </a:cxn>
                <a:cxn ang="10800000">
                  <a:pos x="wd2" y="hd2"/>
                </a:cxn>
                <a:cxn ang="16200000">
                  <a:pos x="wd2" y="hd2"/>
                </a:cxn>
              </a:cxnLst>
              <a:rect l="0" t="0" r="r" b="b"/>
              <a:pathLst>
                <a:path w="21600" h="21478" extrusionOk="0">
                  <a:moveTo>
                    <a:pt x="10688" y="0"/>
                  </a:moveTo>
                  <a:cubicBezTo>
                    <a:pt x="6004" y="66"/>
                    <a:pt x="1784" y="4529"/>
                    <a:pt x="0" y="11212"/>
                  </a:cubicBezTo>
                  <a:cubicBezTo>
                    <a:pt x="2042" y="17416"/>
                    <a:pt x="6184" y="21422"/>
                    <a:pt x="10701" y="21477"/>
                  </a:cubicBezTo>
                  <a:cubicBezTo>
                    <a:pt x="15289" y="21533"/>
                    <a:pt x="19504" y="17567"/>
                    <a:pt x="21600" y="11212"/>
                  </a:cubicBezTo>
                  <a:cubicBezTo>
                    <a:pt x="19765" y="4377"/>
                    <a:pt x="15452" y="-67"/>
                    <a:pt x="10688" y="0"/>
                  </a:cubicBezTo>
                  <a:close/>
                  <a:moveTo>
                    <a:pt x="10807" y="3168"/>
                  </a:moveTo>
                  <a:cubicBezTo>
                    <a:pt x="12073" y="3168"/>
                    <a:pt x="13328" y="3927"/>
                    <a:pt x="14294" y="5431"/>
                  </a:cubicBezTo>
                  <a:cubicBezTo>
                    <a:pt x="16227" y="8440"/>
                    <a:pt x="16227" y="13305"/>
                    <a:pt x="14294" y="16314"/>
                  </a:cubicBezTo>
                  <a:cubicBezTo>
                    <a:pt x="12362" y="19322"/>
                    <a:pt x="9238" y="19322"/>
                    <a:pt x="7306" y="16314"/>
                  </a:cubicBezTo>
                  <a:cubicBezTo>
                    <a:pt x="5373" y="13305"/>
                    <a:pt x="5373" y="8440"/>
                    <a:pt x="7306" y="5431"/>
                  </a:cubicBezTo>
                  <a:cubicBezTo>
                    <a:pt x="8272" y="3927"/>
                    <a:pt x="9540" y="3168"/>
                    <a:pt x="10807" y="3168"/>
                  </a:cubicBezTo>
                  <a:close/>
                  <a:moveTo>
                    <a:pt x="10807" y="7447"/>
                  </a:moveTo>
                  <a:cubicBezTo>
                    <a:pt x="10244" y="7447"/>
                    <a:pt x="9677" y="7786"/>
                    <a:pt x="9248" y="8455"/>
                  </a:cubicBezTo>
                  <a:cubicBezTo>
                    <a:pt x="8388" y="9793"/>
                    <a:pt x="8388" y="11952"/>
                    <a:pt x="9248" y="13289"/>
                  </a:cubicBezTo>
                  <a:cubicBezTo>
                    <a:pt x="10107" y="14627"/>
                    <a:pt x="11493" y="14627"/>
                    <a:pt x="12352" y="13289"/>
                  </a:cubicBezTo>
                  <a:cubicBezTo>
                    <a:pt x="13212" y="11951"/>
                    <a:pt x="13212" y="9793"/>
                    <a:pt x="12352" y="8455"/>
                  </a:cubicBezTo>
                  <a:cubicBezTo>
                    <a:pt x="11923" y="7786"/>
                    <a:pt x="11370" y="7447"/>
                    <a:pt x="10807" y="7447"/>
                  </a:cubicBezTo>
                  <a:close/>
                </a:path>
              </a:pathLst>
            </a:custGeom>
            <a:solidFill>
              <a:srgbClr val="59AE6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007" name="Shape 1007"/>
            <p:cNvSpPr/>
            <p:nvPr/>
          </p:nvSpPr>
          <p:spPr>
            <a:xfrm flipV="1">
              <a:off x="338878" y="-1"/>
              <a:ext cx="1" cy="102734"/>
            </a:xfrm>
            <a:prstGeom prst="line">
              <a:avLst/>
            </a:pr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1008" name="Shape 1008"/>
            <p:cNvSpPr/>
            <p:nvPr/>
          </p:nvSpPr>
          <p:spPr>
            <a:xfrm flipV="1">
              <a:off x="437303" y="25400"/>
              <a:ext cx="39234" cy="90033"/>
            </a:xfrm>
            <a:prstGeom prst="line">
              <a:avLst/>
            </a:pr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1009" name="Shape 1009"/>
            <p:cNvSpPr/>
            <p:nvPr/>
          </p:nvSpPr>
          <p:spPr>
            <a:xfrm flipH="1" flipV="1">
              <a:off x="201220" y="25400"/>
              <a:ext cx="39234" cy="90033"/>
            </a:xfrm>
            <a:prstGeom prst="line">
              <a:avLst/>
            </a:pr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1010" name="Shape 1010"/>
            <p:cNvSpPr/>
            <p:nvPr/>
          </p:nvSpPr>
          <p:spPr>
            <a:xfrm flipV="1">
              <a:off x="535803" y="82550"/>
              <a:ext cx="51934" cy="77334"/>
            </a:xfrm>
            <a:prstGeom prst="line">
              <a:avLst/>
            </a:pr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1011" name="Shape 1011"/>
            <p:cNvSpPr/>
            <p:nvPr/>
          </p:nvSpPr>
          <p:spPr>
            <a:xfrm flipH="1" flipV="1">
              <a:off x="77437" y="81839"/>
              <a:ext cx="51934" cy="77334"/>
            </a:xfrm>
            <a:prstGeom prst="line">
              <a:avLst/>
            </a:pr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1012" name="Shape 1012"/>
            <p:cNvSpPr/>
            <p:nvPr/>
          </p:nvSpPr>
          <p:spPr>
            <a:xfrm flipV="1">
              <a:off x="618353" y="157660"/>
              <a:ext cx="59374" cy="59374"/>
            </a:xfrm>
            <a:prstGeom prst="line">
              <a:avLst/>
            </a:pr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1013" name="Shape 1013"/>
            <p:cNvSpPr/>
            <p:nvPr/>
          </p:nvSpPr>
          <p:spPr>
            <a:xfrm flipH="1" flipV="1">
              <a:off x="-1" y="157660"/>
              <a:ext cx="59374" cy="59374"/>
            </a:xfrm>
            <a:prstGeom prst="line">
              <a:avLst/>
            </a:pr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1015" name="Shape 1015"/>
          <p:cNvSpPr/>
          <p:nvPr/>
        </p:nvSpPr>
        <p:spPr>
          <a:xfrm>
            <a:off x="2522094" y="16510252"/>
            <a:ext cx="655464" cy="38698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000" spc="119">
                <a:solidFill>
                  <a:srgbClr val="A6AAA9"/>
                </a:solidFill>
                <a:latin typeface="+mn-lt"/>
                <a:ea typeface="+mn-ea"/>
                <a:cs typeface="+mn-cs"/>
                <a:sym typeface="Helvetica Neue"/>
              </a:defRPr>
            </a:lvl1pPr>
          </a:lstStyle>
          <a:p>
            <a:pPr lvl="0">
              <a:defRPr sz="1800" spc="0">
                <a:solidFill>
                  <a:srgbClr val="000000"/>
                </a:solidFill>
              </a:defRPr>
            </a:pPr>
            <a:r>
              <a:rPr sz="2000" spc="119">
                <a:solidFill>
                  <a:srgbClr val="A6AAA9"/>
                </a:solidFill>
              </a:rPr>
              <a:t>Web</a:t>
            </a:r>
          </a:p>
        </p:txBody>
      </p:sp>
      <p:sp>
        <p:nvSpPr>
          <p:cNvPr id="1016" name="Shape 1016"/>
          <p:cNvSpPr/>
          <p:nvPr/>
        </p:nvSpPr>
        <p:spPr>
          <a:xfrm>
            <a:off x="4268271" y="16494377"/>
            <a:ext cx="988458" cy="38698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000" spc="119">
                <a:solidFill>
                  <a:srgbClr val="A6AAA9"/>
                </a:solidFill>
                <a:latin typeface="+mn-lt"/>
                <a:ea typeface="+mn-ea"/>
                <a:cs typeface="+mn-cs"/>
                <a:sym typeface="Helvetica Neue"/>
              </a:defRPr>
            </a:lvl1pPr>
          </a:lstStyle>
          <a:p>
            <a:pPr lvl="0">
              <a:defRPr sz="1800" spc="0">
                <a:solidFill>
                  <a:srgbClr val="000000"/>
                </a:solidFill>
              </a:defRPr>
            </a:pPr>
            <a:r>
              <a:rPr sz="2000" spc="119">
                <a:solidFill>
                  <a:srgbClr val="A6AAA9"/>
                </a:solidFill>
              </a:rPr>
              <a:t>Search</a:t>
            </a:r>
          </a:p>
        </p:txBody>
      </p:sp>
      <p:sp>
        <p:nvSpPr>
          <p:cNvPr id="1017" name="Shape 1017"/>
          <p:cNvSpPr/>
          <p:nvPr/>
        </p:nvSpPr>
        <p:spPr>
          <a:xfrm>
            <a:off x="6404157" y="16503902"/>
            <a:ext cx="647336" cy="38698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000" spc="119">
                <a:solidFill>
                  <a:srgbClr val="A6AAA9"/>
                </a:solidFill>
                <a:latin typeface="+mn-lt"/>
                <a:ea typeface="+mn-ea"/>
                <a:cs typeface="+mn-cs"/>
                <a:sym typeface="Helvetica Neue"/>
              </a:defRPr>
            </a:lvl1pPr>
          </a:lstStyle>
          <a:p>
            <a:pPr lvl="0">
              <a:defRPr sz="1800" spc="0">
                <a:solidFill>
                  <a:srgbClr val="000000"/>
                </a:solidFill>
              </a:defRPr>
            </a:pPr>
            <a:r>
              <a:rPr sz="2000" spc="119">
                <a:solidFill>
                  <a:srgbClr val="A6AAA9"/>
                </a:solidFill>
              </a:rPr>
              <a:t>Cart</a:t>
            </a:r>
          </a:p>
        </p:txBody>
      </p:sp>
      <p:sp>
        <p:nvSpPr>
          <p:cNvPr id="1018" name="Shape 1018"/>
          <p:cNvSpPr/>
          <p:nvPr/>
        </p:nvSpPr>
        <p:spPr>
          <a:xfrm>
            <a:off x="8406820" y="16503902"/>
            <a:ext cx="490110" cy="38698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000" spc="119">
                <a:solidFill>
                  <a:srgbClr val="A6AAA9"/>
                </a:solidFill>
                <a:latin typeface="+mn-lt"/>
                <a:ea typeface="+mn-ea"/>
                <a:cs typeface="+mn-cs"/>
                <a:sym typeface="Helvetica Neue"/>
              </a:defRPr>
            </a:lvl1pPr>
          </a:lstStyle>
          <a:p>
            <a:pPr lvl="0">
              <a:defRPr sz="1800" spc="0">
                <a:solidFill>
                  <a:srgbClr val="000000"/>
                </a:solidFill>
              </a:defRPr>
            </a:pPr>
            <a:r>
              <a:rPr sz="2000" spc="119">
                <a:solidFill>
                  <a:srgbClr val="A6AAA9"/>
                </a:solidFill>
              </a:rPr>
              <a:t>Me</a:t>
            </a:r>
          </a:p>
        </p:txBody>
      </p:sp>
      <p:sp>
        <p:nvSpPr>
          <p:cNvPr id="1019" name="Shape 1019"/>
          <p:cNvSpPr/>
          <p:nvPr/>
        </p:nvSpPr>
        <p:spPr>
          <a:xfrm>
            <a:off x="8407900" y="16154240"/>
            <a:ext cx="509070" cy="293459"/>
          </a:xfrm>
          <a:custGeom>
            <a:avLst/>
            <a:gdLst/>
            <a:ahLst/>
            <a:cxnLst>
              <a:cxn ang="0">
                <a:pos x="wd2" y="hd2"/>
              </a:cxn>
              <a:cxn ang="5400000">
                <a:pos x="wd2" y="hd2"/>
              </a:cxn>
              <a:cxn ang="10800000">
                <a:pos x="wd2" y="hd2"/>
              </a:cxn>
              <a:cxn ang="16200000">
                <a:pos x="wd2" y="hd2"/>
              </a:cxn>
            </a:cxnLst>
            <a:rect l="0" t="0" r="r" b="b"/>
            <a:pathLst>
              <a:path w="21045" h="21514" extrusionOk="0">
                <a:moveTo>
                  <a:pt x="192" y="8643"/>
                </a:moveTo>
                <a:lnTo>
                  <a:pt x="6370" y="366"/>
                </a:lnTo>
                <a:cubicBezTo>
                  <a:pt x="7301" y="3043"/>
                  <a:pt x="8898" y="4767"/>
                  <a:pt x="10666" y="5005"/>
                </a:cubicBezTo>
                <a:cubicBezTo>
                  <a:pt x="12834" y="5297"/>
                  <a:pt x="14903" y="3348"/>
                  <a:pt x="15981" y="0"/>
                </a:cubicBezTo>
                <a:lnTo>
                  <a:pt x="20956" y="9917"/>
                </a:lnTo>
                <a:cubicBezTo>
                  <a:pt x="21269" y="12477"/>
                  <a:pt x="20747" y="15094"/>
                  <a:pt x="19636" y="16742"/>
                </a:cubicBezTo>
                <a:cubicBezTo>
                  <a:pt x="19056" y="17602"/>
                  <a:pt x="18332" y="18158"/>
                  <a:pt x="17537" y="18283"/>
                </a:cubicBezTo>
                <a:cubicBezTo>
                  <a:pt x="15338" y="20486"/>
                  <a:pt x="12846" y="21600"/>
                  <a:pt x="10321" y="21509"/>
                </a:cubicBezTo>
                <a:cubicBezTo>
                  <a:pt x="7992" y="21424"/>
                  <a:pt x="5712" y="20316"/>
                  <a:pt x="3685" y="18283"/>
                </a:cubicBezTo>
                <a:cubicBezTo>
                  <a:pt x="2896" y="18131"/>
                  <a:pt x="2175" y="17580"/>
                  <a:pt x="1586" y="16742"/>
                </a:cubicBezTo>
                <a:cubicBezTo>
                  <a:pt x="242" y="14825"/>
                  <a:pt x="-331" y="11629"/>
                  <a:pt x="192" y="8643"/>
                </a:cubicBezTo>
                <a:close/>
              </a:path>
            </a:pathLst>
          </a:custGeom>
          <a:solidFill>
            <a:srgbClr val="A6AAA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020" name="Shape 1020"/>
          <p:cNvSpPr/>
          <p:nvPr/>
        </p:nvSpPr>
        <p:spPr>
          <a:xfrm>
            <a:off x="8557660" y="15881579"/>
            <a:ext cx="234951" cy="2934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1023" name="Group 1023"/>
          <p:cNvGrpSpPr/>
          <p:nvPr/>
        </p:nvGrpSpPr>
        <p:grpSpPr>
          <a:xfrm>
            <a:off x="4569007" y="15937278"/>
            <a:ext cx="478549" cy="456600"/>
            <a:chOff x="0" y="0"/>
            <a:chExt cx="478547" cy="456599"/>
          </a:xfrm>
        </p:grpSpPr>
        <p:sp>
          <p:nvSpPr>
            <p:cNvPr id="1021" name="Shape 1021"/>
            <p:cNvSpPr/>
            <p:nvPr/>
          </p:nvSpPr>
          <p:spPr>
            <a:xfrm>
              <a:off x="0" y="0"/>
              <a:ext cx="386985" cy="3869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a:solidFill>
                <a:srgbClr val="A6AAA9"/>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022" name="Shape 1022"/>
            <p:cNvSpPr/>
            <p:nvPr/>
          </p:nvSpPr>
          <p:spPr>
            <a:xfrm>
              <a:off x="342021" y="320072"/>
              <a:ext cx="136527" cy="136528"/>
            </a:xfrm>
            <a:prstGeom prst="line">
              <a:avLst/>
            </a:prstGeom>
            <a:noFill/>
            <a:ln w="101600" cap="flat">
              <a:solidFill>
                <a:srgbClr val="A6AAA9"/>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1024" name="Shape 1024"/>
          <p:cNvSpPr/>
          <p:nvPr/>
        </p:nvSpPr>
        <p:spPr>
          <a:xfrm>
            <a:off x="6379306" y="15926779"/>
            <a:ext cx="591532" cy="337643"/>
          </a:xfrm>
          <a:custGeom>
            <a:avLst/>
            <a:gdLst/>
            <a:ahLst/>
            <a:cxnLst>
              <a:cxn ang="0">
                <a:pos x="wd2" y="hd2"/>
              </a:cxn>
              <a:cxn ang="5400000">
                <a:pos x="wd2" y="hd2"/>
              </a:cxn>
              <a:cxn ang="10800000">
                <a:pos x="wd2" y="hd2"/>
              </a:cxn>
              <a:cxn ang="16200000">
                <a:pos x="wd2" y="hd2"/>
              </a:cxn>
            </a:cxnLst>
            <a:rect l="0" t="0" r="r" b="b"/>
            <a:pathLst>
              <a:path w="21600" h="21600" extrusionOk="0">
                <a:moveTo>
                  <a:pt x="0" y="102"/>
                </a:moveTo>
                <a:lnTo>
                  <a:pt x="4233" y="0"/>
                </a:lnTo>
                <a:lnTo>
                  <a:pt x="6504" y="21600"/>
                </a:lnTo>
                <a:lnTo>
                  <a:pt x="19160" y="21407"/>
                </a:lnTo>
                <a:lnTo>
                  <a:pt x="21600" y="6141"/>
                </a:lnTo>
                <a:lnTo>
                  <a:pt x="5250" y="5947"/>
                </a:lnTo>
              </a:path>
            </a:pathLst>
          </a:custGeom>
          <a:ln w="762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025" name="Shape 1025"/>
          <p:cNvSpPr/>
          <p:nvPr/>
        </p:nvSpPr>
        <p:spPr>
          <a:xfrm>
            <a:off x="6810652" y="15788237"/>
            <a:ext cx="330269" cy="3274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026" name="Shape 1026"/>
          <p:cNvSpPr/>
          <p:nvPr/>
        </p:nvSpPr>
        <p:spPr>
          <a:xfrm>
            <a:off x="6868019" y="15795795"/>
            <a:ext cx="215536" cy="3123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1500" spc="59">
                <a:latin typeface="Helvetica Neue Medium"/>
                <a:ea typeface="Helvetica Neue Medium"/>
                <a:cs typeface="Helvetica Neue Medium"/>
                <a:sym typeface="Helvetica Neue Medium"/>
              </a:defRPr>
            </a:lvl1pPr>
          </a:lstStyle>
          <a:p>
            <a:pPr lvl="0">
              <a:defRPr sz="1800" spc="0">
                <a:solidFill>
                  <a:srgbClr val="000000"/>
                </a:solidFill>
              </a:defRPr>
            </a:pPr>
            <a:r>
              <a:rPr sz="1500" spc="59">
                <a:solidFill>
                  <a:srgbClr val="FFFFFF"/>
                </a:solidFill>
              </a:rPr>
              <a:t>2</a:t>
            </a:r>
          </a:p>
        </p:txBody>
      </p:sp>
      <p:sp>
        <p:nvSpPr>
          <p:cNvPr id="1027" name="Shape 1027"/>
          <p:cNvSpPr/>
          <p:nvPr/>
        </p:nvSpPr>
        <p:spPr>
          <a:xfrm>
            <a:off x="6564459" y="16331395"/>
            <a:ext cx="118511" cy="1185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028" name="Shape 1028"/>
          <p:cNvSpPr/>
          <p:nvPr/>
        </p:nvSpPr>
        <p:spPr>
          <a:xfrm>
            <a:off x="6785580" y="16334621"/>
            <a:ext cx="118511" cy="1185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029" name="Shape 1029"/>
          <p:cNvSpPr/>
          <p:nvPr/>
        </p:nvSpPr>
        <p:spPr>
          <a:xfrm rot="5400000">
            <a:off x="2597010" y="15934335"/>
            <a:ext cx="504943" cy="484103"/>
          </a:xfrm>
          <a:custGeom>
            <a:avLst/>
            <a:gdLst/>
            <a:ahLst/>
            <a:cxnLst>
              <a:cxn ang="0">
                <a:pos x="wd2" y="hd2"/>
              </a:cxn>
              <a:cxn ang="5400000">
                <a:pos x="wd2" y="hd2"/>
              </a:cxn>
              <a:cxn ang="10800000">
                <a:pos x="wd2" y="hd2"/>
              </a:cxn>
              <a:cxn ang="16200000">
                <a:pos x="wd2" y="hd2"/>
              </a:cxn>
            </a:cxnLst>
            <a:rect l="0" t="0" r="r" b="b"/>
            <a:pathLst>
              <a:path w="16687" h="18385" extrusionOk="0">
                <a:moveTo>
                  <a:pt x="969" y="4277"/>
                </a:moveTo>
                <a:cubicBezTo>
                  <a:pt x="-2778" y="12649"/>
                  <a:pt x="5057" y="21600"/>
                  <a:pt x="12320" y="17246"/>
                </a:cubicBezTo>
                <a:cubicBezTo>
                  <a:pt x="18822" y="13348"/>
                  <a:pt x="17856" y="2328"/>
                  <a:pt x="10808" y="0"/>
                </a:cubicBezTo>
              </a:path>
            </a:pathLst>
          </a:custGeom>
          <a:ln w="254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030" name="Shape 1030"/>
          <p:cNvSpPr/>
          <p:nvPr/>
        </p:nvSpPr>
        <p:spPr>
          <a:xfrm rot="5400000">
            <a:off x="2534287" y="16134709"/>
            <a:ext cx="489887" cy="85650"/>
          </a:xfrm>
          <a:custGeom>
            <a:avLst/>
            <a:gdLst/>
            <a:ahLst/>
            <a:cxnLst>
              <a:cxn ang="0">
                <a:pos x="wd2" y="hd2"/>
              </a:cxn>
              <a:cxn ang="5400000">
                <a:pos x="wd2" y="hd2"/>
              </a:cxn>
              <a:cxn ang="10800000">
                <a:pos x="wd2" y="hd2"/>
              </a:cxn>
              <a:cxn ang="16200000">
                <a:pos x="wd2" y="hd2"/>
              </a:cxn>
            </a:cxnLst>
            <a:rect l="0" t="0" r="r" b="b"/>
            <a:pathLst>
              <a:path w="21600" h="21177" extrusionOk="0">
                <a:moveTo>
                  <a:pt x="0" y="2260"/>
                </a:moveTo>
                <a:cubicBezTo>
                  <a:pt x="3175" y="14973"/>
                  <a:pt x="6996" y="21600"/>
                  <a:pt x="10897" y="21156"/>
                </a:cubicBezTo>
                <a:cubicBezTo>
                  <a:pt x="14776" y="20715"/>
                  <a:pt x="18528" y="13299"/>
                  <a:pt x="21600" y="0"/>
                </a:cubicBezTo>
              </a:path>
            </a:pathLst>
          </a:custGeom>
          <a:ln w="254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031" name="Shape 1031"/>
          <p:cNvSpPr/>
          <p:nvPr/>
        </p:nvSpPr>
        <p:spPr>
          <a:xfrm rot="5400000">
            <a:off x="2607420" y="16165774"/>
            <a:ext cx="495406" cy="199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719" y="1621"/>
                  <a:pt x="7438" y="4324"/>
                  <a:pt x="11154" y="8108"/>
                </a:cubicBezTo>
                <a:cubicBezTo>
                  <a:pt x="14638" y="11656"/>
                  <a:pt x="18120" y="16153"/>
                  <a:pt x="21600" y="21600"/>
                </a:cubicBezTo>
              </a:path>
            </a:pathLst>
          </a:custGeom>
          <a:ln w="254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032" name="Shape 1032"/>
          <p:cNvSpPr/>
          <p:nvPr/>
        </p:nvSpPr>
        <p:spPr>
          <a:xfrm rot="5400000">
            <a:off x="2764868" y="16206003"/>
            <a:ext cx="298048" cy="137494"/>
          </a:xfrm>
          <a:custGeom>
            <a:avLst/>
            <a:gdLst/>
            <a:ahLst/>
            <a:cxnLst>
              <a:cxn ang="0">
                <a:pos x="wd2" y="hd2"/>
              </a:cxn>
              <a:cxn ang="5400000">
                <a:pos x="wd2" y="hd2"/>
              </a:cxn>
              <a:cxn ang="10800000">
                <a:pos x="wd2" y="hd2"/>
              </a:cxn>
              <a:cxn ang="16200000">
                <a:pos x="wd2" y="hd2"/>
              </a:cxn>
            </a:cxnLst>
            <a:rect l="0" t="0" r="r" b="b"/>
            <a:pathLst>
              <a:path w="21600" h="20600" extrusionOk="0">
                <a:moveTo>
                  <a:pt x="0" y="409"/>
                </a:moveTo>
                <a:cubicBezTo>
                  <a:pt x="5099" y="-1000"/>
                  <a:pt x="10277" y="1255"/>
                  <a:pt x="14667" y="6795"/>
                </a:cubicBezTo>
                <a:cubicBezTo>
                  <a:pt x="17439" y="10293"/>
                  <a:pt x="19805" y="15005"/>
                  <a:pt x="21600" y="20600"/>
                </a:cubicBezTo>
              </a:path>
            </a:pathLst>
          </a:custGeom>
          <a:ln w="254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033" name="Shape 1033"/>
          <p:cNvSpPr/>
          <p:nvPr/>
        </p:nvSpPr>
        <p:spPr>
          <a:xfrm>
            <a:off x="2661605" y="16036993"/>
            <a:ext cx="204764" cy="6220"/>
          </a:xfrm>
          <a:prstGeom prst="line">
            <a:avLst/>
          </a:prstGeom>
          <a:ln w="254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034" name="Shape 1034"/>
          <p:cNvSpPr/>
          <p:nvPr/>
        </p:nvSpPr>
        <p:spPr>
          <a:xfrm>
            <a:off x="2601280" y="16173248"/>
            <a:ext cx="376161" cy="1"/>
          </a:xfrm>
          <a:prstGeom prst="line">
            <a:avLst/>
          </a:prstGeom>
          <a:ln w="254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035" name="Shape 1035"/>
          <p:cNvSpPr/>
          <p:nvPr/>
        </p:nvSpPr>
        <p:spPr>
          <a:xfrm flipV="1">
            <a:off x="2647640" y="16300248"/>
            <a:ext cx="427693" cy="2345"/>
          </a:xfrm>
          <a:prstGeom prst="line">
            <a:avLst/>
          </a:prstGeom>
          <a:ln w="254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036" name="Shape 1036"/>
          <p:cNvSpPr/>
          <p:nvPr/>
        </p:nvSpPr>
        <p:spPr>
          <a:xfrm flipH="1">
            <a:off x="2922376" y="16035521"/>
            <a:ext cx="338092" cy="1"/>
          </a:xfrm>
          <a:prstGeom prst="line">
            <a:avLst/>
          </a:prstGeom>
          <a:ln w="635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037" name="Shape 1037"/>
          <p:cNvSpPr/>
          <p:nvPr/>
        </p:nvSpPr>
        <p:spPr>
          <a:xfrm flipV="1">
            <a:off x="3077951" y="15886024"/>
            <a:ext cx="1" cy="310313"/>
          </a:xfrm>
          <a:prstGeom prst="line">
            <a:avLst/>
          </a:prstGeom>
          <a:ln w="6350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1060" name="Group 1060"/>
          <p:cNvGrpSpPr/>
          <p:nvPr/>
        </p:nvGrpSpPr>
        <p:grpSpPr>
          <a:xfrm>
            <a:off x="168076" y="-10081"/>
            <a:ext cx="9256278" cy="511141"/>
            <a:chOff x="0" y="0"/>
            <a:chExt cx="9256277" cy="511140"/>
          </a:xfrm>
        </p:grpSpPr>
        <p:sp>
          <p:nvSpPr>
            <p:cNvPr id="1038" name="Shape 1038"/>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039" name="Shape 1039"/>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040" name="Shape 1040"/>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041" name="Shape 1041"/>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042" name="Shape 1042"/>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1043" name="Shape 1043"/>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1047" name="Group 1047"/>
            <p:cNvGrpSpPr/>
            <p:nvPr/>
          </p:nvGrpSpPr>
          <p:grpSpPr>
            <a:xfrm>
              <a:off x="8469476" y="114183"/>
              <a:ext cx="786802" cy="307864"/>
              <a:chOff x="0" y="0"/>
              <a:chExt cx="786801" cy="307863"/>
            </a:xfrm>
          </p:grpSpPr>
          <p:sp>
            <p:nvSpPr>
              <p:cNvPr id="1044" name="Shape 1044"/>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045" name="Shape 1045"/>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046" name="Shape 1046"/>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1052" name="Group 1052"/>
            <p:cNvGrpSpPr/>
            <p:nvPr/>
          </p:nvGrpSpPr>
          <p:grpSpPr>
            <a:xfrm>
              <a:off x="3398375" y="142780"/>
              <a:ext cx="322567" cy="250980"/>
              <a:chOff x="0" y="0"/>
              <a:chExt cx="322565" cy="250978"/>
            </a:xfrm>
          </p:grpSpPr>
          <p:sp>
            <p:nvSpPr>
              <p:cNvPr id="1048" name="Shape 1048"/>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1049" name="Shape 1049"/>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050" name="Shape 1050"/>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051" name="Shape 1051"/>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1053" name="Shape 1053"/>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054" name="Shape 1054"/>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1055" name="Shape 1055"/>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056" name="Shape 1056"/>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057" name="Shape 1057"/>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1058" name="Shape 1058"/>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059" name="Shape 1059"/>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1061" name="Shape 1061"/>
          <p:cNvSpPr/>
          <p:nvPr/>
        </p:nvSpPr>
        <p:spPr>
          <a:xfrm>
            <a:off x="2130087" y="12508290"/>
            <a:ext cx="1922670" cy="69686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79">
                <a:solidFill>
                  <a:srgbClr val="000000"/>
                </a:solidFill>
                <a:latin typeface="Helvetica Neue Light"/>
                <a:ea typeface="Helvetica Neue Light"/>
                <a:cs typeface="Helvetica Neue Light"/>
                <a:sym typeface="Helvetica Neue Light"/>
              </a:defRPr>
            </a:lvl1pPr>
          </a:lstStyle>
          <a:p>
            <a:pPr lvl="0">
              <a:defRPr sz="1800" spc="0"/>
            </a:pPr>
            <a:r>
              <a:rPr sz="4000" spc="79"/>
              <a:t>Coupon</a:t>
            </a:r>
          </a:p>
        </p:txBody>
      </p:sp>
      <p:sp>
        <p:nvSpPr>
          <p:cNvPr id="1062" name="Shape 1062"/>
          <p:cNvSpPr/>
          <p:nvPr/>
        </p:nvSpPr>
        <p:spPr>
          <a:xfrm rot="10800000">
            <a:off x="8917122" y="12696776"/>
            <a:ext cx="176124" cy="3198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50800">
            <a:solidFill>
              <a:srgbClr val="A6AAA9"/>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Tree>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 name="Shape 1064"/>
          <p:cNvSpPr/>
          <p:nvPr/>
        </p:nvSpPr>
        <p:spPr>
          <a:xfrm>
            <a:off x="-12700" y="9177897"/>
            <a:ext cx="9550400" cy="1"/>
          </a:xfrm>
          <a:prstGeom prst="line">
            <a:avLst/>
          </a:prstGeom>
          <a:ln w="12700">
            <a:solidFill>
              <a:srgbClr val="D6D6D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065" name="Shape 1065"/>
          <p:cNvSpPr/>
          <p:nvPr/>
        </p:nvSpPr>
        <p:spPr>
          <a:xfrm>
            <a:off x="1788677" y="788076"/>
            <a:ext cx="2797906" cy="711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600" b="1" spc="-108">
                <a:solidFill>
                  <a:srgbClr val="53585F"/>
                </a:solidFill>
                <a:latin typeface="Open Sans"/>
                <a:ea typeface="Open Sans"/>
                <a:cs typeface="Open Sans"/>
                <a:sym typeface="Open Sans"/>
              </a:defRPr>
            </a:lvl1pPr>
          </a:lstStyle>
          <a:p>
            <a:pPr lvl="0">
              <a:defRPr sz="1800" b="0" spc="0">
                <a:solidFill>
                  <a:srgbClr val="000000"/>
                </a:solidFill>
              </a:defRPr>
            </a:pPr>
            <a:r>
              <a:rPr sz="3600" b="1" spc="-108">
                <a:solidFill>
                  <a:srgbClr val="53585F"/>
                </a:solidFill>
              </a:rPr>
              <a:t>TEQUILA SET</a:t>
            </a:r>
          </a:p>
        </p:txBody>
      </p:sp>
      <p:sp>
        <p:nvSpPr>
          <p:cNvPr id="1066" name="Shape 1066"/>
          <p:cNvSpPr/>
          <p:nvPr/>
        </p:nvSpPr>
        <p:spPr>
          <a:xfrm>
            <a:off x="8800919" y="888483"/>
            <a:ext cx="482490"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84">
                <a:solidFill>
                  <a:srgbClr val="A6AAA9"/>
                </a:solidFill>
                <a:latin typeface="Helvetica Neue Medium"/>
                <a:ea typeface="Helvetica Neue Medium"/>
                <a:cs typeface="Helvetica Neue Medium"/>
                <a:sym typeface="Helvetica Neue Medium"/>
              </a:defRPr>
            </a:lvl1pPr>
          </a:lstStyle>
          <a:p>
            <a:pPr lvl="0">
              <a:defRPr sz="1800" spc="0">
                <a:solidFill>
                  <a:srgbClr val="000000"/>
                </a:solidFill>
              </a:defRPr>
            </a:pPr>
            <a:r>
              <a:rPr sz="2800" spc="-84">
                <a:solidFill>
                  <a:srgbClr val="A6AAA9"/>
                </a:solidFill>
              </a:rPr>
              <a:t>1h</a:t>
            </a:r>
          </a:p>
        </p:txBody>
      </p:sp>
      <p:pic>
        <p:nvPicPr>
          <p:cNvPr id="1067" name="NYR_09.jpg"/>
          <p:cNvPicPr/>
          <p:nvPr/>
        </p:nvPicPr>
        <p:blipFill>
          <a:blip r:embed="rId2">
            <a:extLst/>
          </a:blip>
          <a:srcRect t="1175" b="1175"/>
          <a:stretch>
            <a:fillRect/>
          </a:stretch>
        </p:blipFill>
        <p:spPr>
          <a:xfrm>
            <a:off x="-1" y="1515434"/>
            <a:ext cx="9525001" cy="6160623"/>
          </a:xfrm>
          <a:prstGeom prst="rect">
            <a:avLst/>
          </a:prstGeom>
          <a:ln w="12700">
            <a:miter lim="400000"/>
          </a:ln>
        </p:spPr>
      </p:pic>
      <p:pic>
        <p:nvPicPr>
          <p:cNvPr id="1068" name="NYR_06.jpg"/>
          <p:cNvPicPr/>
          <p:nvPr/>
        </p:nvPicPr>
        <p:blipFill>
          <a:blip r:embed="rId3">
            <a:extLst/>
          </a:blip>
          <a:srcRect l="20809" t="7036" r="61816" b="66910"/>
          <a:stretch>
            <a:fillRect/>
          </a:stretch>
        </p:blipFill>
        <p:spPr>
          <a:xfrm>
            <a:off x="442019" y="1080896"/>
            <a:ext cx="1270001" cy="1270001"/>
          </a:xfrm>
          <a:prstGeom prst="rect">
            <a:avLst/>
          </a:prstGeom>
          <a:ln w="12700">
            <a:miter lim="400000"/>
          </a:ln>
        </p:spPr>
      </p:pic>
      <p:sp>
        <p:nvSpPr>
          <p:cNvPr id="1069" name="Shape 1069"/>
          <p:cNvSpPr/>
          <p:nvPr/>
        </p:nvSpPr>
        <p:spPr>
          <a:xfrm>
            <a:off x="217227" y="8134222"/>
            <a:ext cx="1620308"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96">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3200" spc="-96">
                <a:solidFill>
                  <a:srgbClr val="53585F"/>
                </a:solidFill>
              </a:rPr>
              <a:t>SHIP TO</a:t>
            </a:r>
          </a:p>
        </p:txBody>
      </p:sp>
      <p:sp>
        <p:nvSpPr>
          <p:cNvPr id="1070" name="Shape 1070"/>
          <p:cNvSpPr/>
          <p:nvPr/>
        </p:nvSpPr>
        <p:spPr>
          <a:xfrm>
            <a:off x="7375780" y="8177567"/>
            <a:ext cx="1920409" cy="48612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78">
                <a:solidFill>
                  <a:srgbClr val="A6AAA9"/>
                </a:solidFill>
                <a:latin typeface="Helvetica Neue Medium"/>
                <a:ea typeface="Helvetica Neue Medium"/>
                <a:cs typeface="Helvetica Neue Medium"/>
                <a:sym typeface="Helvetica Neue Medium"/>
              </a:defRPr>
            </a:lvl1pPr>
          </a:lstStyle>
          <a:p>
            <a:pPr lvl="0">
              <a:defRPr sz="1800" spc="0">
                <a:solidFill>
                  <a:srgbClr val="000000"/>
                </a:solidFill>
              </a:defRPr>
            </a:pPr>
            <a:r>
              <a:rPr sz="2600" spc="-78">
                <a:solidFill>
                  <a:srgbClr val="A6AAA9"/>
                </a:solidFill>
              </a:rPr>
              <a:t>STEP 1 OF 2</a:t>
            </a:r>
          </a:p>
        </p:txBody>
      </p:sp>
      <p:sp>
        <p:nvSpPr>
          <p:cNvPr id="1071" name="Shape 1071"/>
          <p:cNvSpPr/>
          <p:nvPr/>
        </p:nvSpPr>
        <p:spPr>
          <a:xfrm>
            <a:off x="281881" y="9491822"/>
            <a:ext cx="8961237" cy="1207386"/>
          </a:xfrm>
          <a:prstGeom prst="rect">
            <a:avLst/>
          </a:prstGeom>
          <a:solidFill>
            <a:srgbClr val="DCDEE0"/>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072" name="Shape 1072"/>
          <p:cNvSpPr/>
          <p:nvPr/>
        </p:nvSpPr>
        <p:spPr>
          <a:xfrm>
            <a:off x="540170" y="9812150"/>
            <a:ext cx="1714009"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90">
                <a:solidFill>
                  <a:srgbClr val="53585F"/>
                </a:solidFill>
                <a:latin typeface="+mn-lt"/>
                <a:ea typeface="+mn-ea"/>
                <a:cs typeface="+mn-cs"/>
                <a:sym typeface="Helvetica Neue"/>
              </a:defRPr>
            </a:lvl1pPr>
          </a:lstStyle>
          <a:p>
            <a:pPr lvl="0">
              <a:defRPr sz="1800" spc="0">
                <a:solidFill>
                  <a:srgbClr val="000000"/>
                </a:solidFill>
              </a:defRPr>
            </a:pPr>
            <a:r>
              <a:rPr sz="3000" spc="-90">
                <a:solidFill>
                  <a:srgbClr val="53585F"/>
                </a:solidFill>
              </a:rPr>
              <a:t>Full Name</a:t>
            </a:r>
          </a:p>
        </p:txBody>
      </p:sp>
      <p:sp>
        <p:nvSpPr>
          <p:cNvPr id="1073" name="Shape 1073"/>
          <p:cNvSpPr/>
          <p:nvPr/>
        </p:nvSpPr>
        <p:spPr>
          <a:xfrm>
            <a:off x="269182" y="10969531"/>
            <a:ext cx="8961237" cy="1207386"/>
          </a:xfrm>
          <a:prstGeom prst="rect">
            <a:avLst/>
          </a:prstGeom>
          <a:solidFill>
            <a:srgbClr val="DCDEE0"/>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074" name="Shape 1074"/>
          <p:cNvSpPr/>
          <p:nvPr/>
        </p:nvSpPr>
        <p:spPr>
          <a:xfrm>
            <a:off x="505627" y="11289859"/>
            <a:ext cx="5313696"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90">
                <a:solidFill>
                  <a:srgbClr val="53585F"/>
                </a:solidFill>
                <a:latin typeface="+mn-lt"/>
                <a:ea typeface="+mn-ea"/>
                <a:cs typeface="+mn-cs"/>
                <a:sym typeface="Helvetica Neue"/>
              </a:defRPr>
            </a:lvl1pPr>
          </a:lstStyle>
          <a:p>
            <a:pPr lvl="0">
              <a:defRPr sz="1800" spc="0">
                <a:solidFill>
                  <a:srgbClr val="000000"/>
                </a:solidFill>
              </a:defRPr>
            </a:pPr>
            <a:r>
              <a:rPr sz="3000" spc="-90">
                <a:solidFill>
                  <a:srgbClr val="53585F"/>
                </a:solidFill>
              </a:rPr>
              <a:t>Street Address (Include Apt/Unit)</a:t>
            </a:r>
          </a:p>
        </p:txBody>
      </p:sp>
      <p:sp>
        <p:nvSpPr>
          <p:cNvPr id="1075" name="Shape 1075"/>
          <p:cNvSpPr/>
          <p:nvPr/>
        </p:nvSpPr>
        <p:spPr>
          <a:xfrm>
            <a:off x="269182" y="12447241"/>
            <a:ext cx="3741339" cy="1207386"/>
          </a:xfrm>
          <a:prstGeom prst="rect">
            <a:avLst/>
          </a:prstGeom>
          <a:solidFill>
            <a:srgbClr val="DCDEE0"/>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076" name="Shape 1076"/>
          <p:cNvSpPr/>
          <p:nvPr/>
        </p:nvSpPr>
        <p:spPr>
          <a:xfrm>
            <a:off x="514809" y="12798469"/>
            <a:ext cx="726457"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90">
                <a:solidFill>
                  <a:srgbClr val="53585F"/>
                </a:solidFill>
                <a:latin typeface="+mn-lt"/>
                <a:ea typeface="+mn-ea"/>
                <a:cs typeface="+mn-cs"/>
                <a:sym typeface="Helvetica Neue"/>
              </a:defRPr>
            </a:lvl1pPr>
          </a:lstStyle>
          <a:p>
            <a:pPr lvl="0">
              <a:defRPr sz="1800" spc="0">
                <a:solidFill>
                  <a:srgbClr val="000000"/>
                </a:solidFill>
              </a:defRPr>
            </a:pPr>
            <a:r>
              <a:rPr sz="3000" spc="-90">
                <a:solidFill>
                  <a:srgbClr val="53585F"/>
                </a:solidFill>
              </a:rPr>
              <a:t>City</a:t>
            </a:r>
          </a:p>
        </p:txBody>
      </p:sp>
      <p:sp>
        <p:nvSpPr>
          <p:cNvPr id="1077" name="Shape 1077"/>
          <p:cNvSpPr/>
          <p:nvPr/>
        </p:nvSpPr>
        <p:spPr>
          <a:xfrm>
            <a:off x="4288659" y="12462691"/>
            <a:ext cx="1920409" cy="1207386"/>
          </a:xfrm>
          <a:prstGeom prst="rect">
            <a:avLst/>
          </a:prstGeom>
          <a:solidFill>
            <a:srgbClr val="DCDEE0"/>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078" name="Shape 1078"/>
          <p:cNvSpPr/>
          <p:nvPr/>
        </p:nvSpPr>
        <p:spPr>
          <a:xfrm>
            <a:off x="4567419" y="12798469"/>
            <a:ext cx="940960"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90">
                <a:solidFill>
                  <a:srgbClr val="53585F"/>
                </a:solidFill>
                <a:latin typeface="+mn-lt"/>
                <a:ea typeface="+mn-ea"/>
                <a:cs typeface="+mn-cs"/>
                <a:sym typeface="Helvetica Neue"/>
              </a:defRPr>
            </a:lvl1pPr>
          </a:lstStyle>
          <a:p>
            <a:pPr lvl="0">
              <a:defRPr sz="1800" spc="0">
                <a:solidFill>
                  <a:srgbClr val="000000"/>
                </a:solidFill>
              </a:defRPr>
            </a:pPr>
            <a:r>
              <a:rPr sz="3000" spc="-90">
                <a:solidFill>
                  <a:srgbClr val="53585F"/>
                </a:solidFill>
              </a:rPr>
              <a:t>State</a:t>
            </a:r>
          </a:p>
        </p:txBody>
      </p:sp>
      <p:sp>
        <p:nvSpPr>
          <p:cNvPr id="1079" name="Shape 1079"/>
          <p:cNvSpPr/>
          <p:nvPr/>
        </p:nvSpPr>
        <p:spPr>
          <a:xfrm>
            <a:off x="6461806" y="12462691"/>
            <a:ext cx="2789337" cy="1207386"/>
          </a:xfrm>
          <a:prstGeom prst="rect">
            <a:avLst/>
          </a:prstGeom>
          <a:solidFill>
            <a:srgbClr val="DCDEE0"/>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080" name="Shape 1080"/>
          <p:cNvSpPr/>
          <p:nvPr/>
        </p:nvSpPr>
        <p:spPr>
          <a:xfrm>
            <a:off x="6739630" y="12798469"/>
            <a:ext cx="611014"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90">
                <a:solidFill>
                  <a:srgbClr val="53585F"/>
                </a:solidFill>
                <a:latin typeface="+mn-lt"/>
                <a:ea typeface="+mn-ea"/>
                <a:cs typeface="+mn-cs"/>
                <a:sym typeface="Helvetica Neue"/>
              </a:defRPr>
            </a:lvl1pPr>
          </a:lstStyle>
          <a:p>
            <a:pPr lvl="0">
              <a:defRPr sz="1800" spc="0">
                <a:solidFill>
                  <a:srgbClr val="000000"/>
                </a:solidFill>
              </a:defRPr>
            </a:pPr>
            <a:r>
              <a:rPr sz="3000" spc="-90">
                <a:solidFill>
                  <a:srgbClr val="53585F"/>
                </a:solidFill>
              </a:rPr>
              <a:t>Zip</a:t>
            </a:r>
          </a:p>
        </p:txBody>
      </p:sp>
      <p:sp>
        <p:nvSpPr>
          <p:cNvPr id="1081" name="Shape 1081"/>
          <p:cNvSpPr/>
          <p:nvPr/>
        </p:nvSpPr>
        <p:spPr>
          <a:xfrm>
            <a:off x="269182" y="13968550"/>
            <a:ext cx="8961237" cy="1207386"/>
          </a:xfrm>
          <a:prstGeom prst="rect">
            <a:avLst/>
          </a:prstGeom>
          <a:solidFill>
            <a:srgbClr val="DCDEE0"/>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082" name="Shape 1082"/>
          <p:cNvSpPr/>
          <p:nvPr/>
        </p:nvSpPr>
        <p:spPr>
          <a:xfrm>
            <a:off x="523025" y="14301579"/>
            <a:ext cx="1138699"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90">
                <a:solidFill>
                  <a:srgbClr val="53585F"/>
                </a:solidFill>
                <a:latin typeface="+mn-lt"/>
                <a:ea typeface="+mn-ea"/>
                <a:cs typeface="+mn-cs"/>
                <a:sym typeface="Helvetica Neue"/>
              </a:defRPr>
            </a:lvl1pPr>
          </a:lstStyle>
          <a:p>
            <a:pPr lvl="0">
              <a:defRPr sz="1800" spc="0">
                <a:solidFill>
                  <a:srgbClr val="000000"/>
                </a:solidFill>
              </a:defRPr>
            </a:pPr>
            <a:r>
              <a:rPr sz="3000" spc="-90">
                <a:solidFill>
                  <a:srgbClr val="53585F"/>
                </a:solidFill>
              </a:rPr>
              <a:t>Phone</a:t>
            </a:r>
          </a:p>
        </p:txBody>
      </p:sp>
      <p:sp>
        <p:nvSpPr>
          <p:cNvPr id="1083" name="Shape 1083"/>
          <p:cNvSpPr/>
          <p:nvPr/>
        </p:nvSpPr>
        <p:spPr>
          <a:xfrm>
            <a:off x="243037" y="15484360"/>
            <a:ext cx="9013527" cy="1207386"/>
          </a:xfrm>
          <a:prstGeom prst="roundRect">
            <a:avLst>
              <a:gd name="adj" fmla="val 11550"/>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084" name="Shape 1084"/>
          <p:cNvSpPr/>
          <p:nvPr/>
        </p:nvSpPr>
        <p:spPr>
          <a:xfrm>
            <a:off x="4163264" y="15810189"/>
            <a:ext cx="1181371"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180">
                <a:latin typeface="Helvetica Neue Medium"/>
                <a:ea typeface="Helvetica Neue Medium"/>
                <a:cs typeface="Helvetica Neue Medium"/>
                <a:sym typeface="Helvetica Neue Medium"/>
              </a:defRPr>
            </a:lvl1pPr>
          </a:lstStyle>
          <a:p>
            <a:pPr lvl="0">
              <a:defRPr sz="1800" spc="0">
                <a:solidFill>
                  <a:srgbClr val="000000"/>
                </a:solidFill>
              </a:defRPr>
            </a:pPr>
            <a:r>
              <a:rPr sz="3000" spc="180">
                <a:solidFill>
                  <a:srgbClr val="FFFFFF"/>
                </a:solidFill>
              </a:rPr>
              <a:t>NEXT</a:t>
            </a:r>
          </a:p>
        </p:txBody>
      </p:sp>
      <p:grpSp>
        <p:nvGrpSpPr>
          <p:cNvPr id="1107" name="Group 1107"/>
          <p:cNvGrpSpPr/>
          <p:nvPr/>
        </p:nvGrpSpPr>
        <p:grpSpPr>
          <a:xfrm>
            <a:off x="193476" y="30582"/>
            <a:ext cx="9163448" cy="506015"/>
            <a:chOff x="0" y="0"/>
            <a:chExt cx="9163446" cy="506013"/>
          </a:xfrm>
        </p:grpSpPr>
        <p:sp>
          <p:nvSpPr>
            <p:cNvPr id="1085" name="Shape 1085"/>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086" name="Shape 1086"/>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087" name="Shape 1087"/>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088" name="Shape 1088"/>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089" name="Shape 1089"/>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1090" name="Shape 1090"/>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1091" name="Shape 1091"/>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092" name="Shape 1092"/>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093" name="Shape 1093"/>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1099" name="Group 1099"/>
            <p:cNvGrpSpPr/>
            <p:nvPr/>
          </p:nvGrpSpPr>
          <p:grpSpPr>
            <a:xfrm>
              <a:off x="3364293" y="141349"/>
              <a:ext cx="319332" cy="248462"/>
              <a:chOff x="0" y="0"/>
              <a:chExt cx="319330" cy="248461"/>
            </a:xfrm>
          </p:grpSpPr>
          <p:sp>
            <p:nvSpPr>
              <p:cNvPr id="1094" name="Shape 1094"/>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1098" name="Group 1098"/>
              <p:cNvGrpSpPr/>
              <p:nvPr/>
            </p:nvGrpSpPr>
            <p:grpSpPr>
              <a:xfrm>
                <a:off x="0" y="0"/>
                <a:ext cx="319331" cy="248462"/>
                <a:chOff x="0" y="0"/>
                <a:chExt cx="319330" cy="248461"/>
              </a:xfrm>
            </p:grpSpPr>
            <p:sp>
              <p:nvSpPr>
                <p:cNvPr id="1095" name="Shape 1095"/>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1096" name="Shape 1096"/>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097" name="Shape 1097"/>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1100" name="Shape 1100"/>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101" name="Shape 1101"/>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1102" name="Shape 1102"/>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103" name="Shape 1103"/>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104" name="Shape 1104"/>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1105" name="Shape 1105"/>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106" name="Shape 1106"/>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Shape 1109"/>
          <p:cNvSpPr/>
          <p:nvPr/>
        </p:nvSpPr>
        <p:spPr>
          <a:xfrm>
            <a:off x="2280977" y="7933797"/>
            <a:ext cx="4963046" cy="107420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a:solidFill>
                  <a:srgbClr val="53585F"/>
                </a:solidFill>
                <a:latin typeface="+mn-lt"/>
                <a:ea typeface="+mn-ea"/>
                <a:cs typeface="+mn-cs"/>
                <a:sym typeface="Helvetica Neue"/>
              </a:defRPr>
            </a:lvl1pPr>
          </a:lstStyle>
          <a:p>
            <a:pPr lvl="0">
              <a:defRPr sz="1800">
                <a:solidFill>
                  <a:srgbClr val="000000"/>
                </a:solidFill>
              </a:defRPr>
            </a:pPr>
            <a:r>
              <a:rPr sz="6400">
                <a:solidFill>
                  <a:srgbClr val="53585F"/>
                </a:solidFill>
              </a:rPr>
              <a:t>CALENDARS</a:t>
            </a:r>
          </a:p>
        </p:txBody>
      </p:sp>
    </p:spTree>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 name="Shape 1111"/>
          <p:cNvSpPr/>
          <p:nvPr/>
        </p:nvSpPr>
        <p:spPr>
          <a:xfrm>
            <a:off x="0" y="-6983"/>
            <a:ext cx="9525000" cy="1937346"/>
          </a:xfrm>
          <a:prstGeom prst="rect">
            <a:avLst/>
          </a:prstGeom>
          <a:solidFill>
            <a:srgbClr val="3398DB"/>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12" name="Shape 1112"/>
          <p:cNvSpPr/>
          <p:nvPr/>
        </p:nvSpPr>
        <p:spPr>
          <a:xfrm>
            <a:off x="3719859" y="869285"/>
            <a:ext cx="2085282" cy="711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600">
                <a:latin typeface="Open Sans Semibold"/>
                <a:ea typeface="Open Sans Semibold"/>
                <a:cs typeface="Open Sans Semibold"/>
                <a:sym typeface="Open Sans Semibold"/>
              </a:defRPr>
            </a:lvl1pPr>
          </a:lstStyle>
          <a:p>
            <a:pPr lvl="0">
              <a:defRPr sz="1800">
                <a:solidFill>
                  <a:srgbClr val="000000"/>
                </a:solidFill>
              </a:defRPr>
            </a:pPr>
            <a:r>
              <a:rPr sz="3600">
                <a:solidFill>
                  <a:srgbClr val="FFFFFF"/>
                </a:solidFill>
              </a:rPr>
              <a:t>Calendar</a:t>
            </a:r>
          </a:p>
        </p:txBody>
      </p:sp>
      <p:sp>
        <p:nvSpPr>
          <p:cNvPr id="1113" name="Shape 1113"/>
          <p:cNvSpPr/>
          <p:nvPr/>
        </p:nvSpPr>
        <p:spPr>
          <a:xfrm>
            <a:off x="388646" y="1028086"/>
            <a:ext cx="203562" cy="3939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FFFFFF"/>
            </a:solidFill>
            <a:miter lim="400000"/>
          </a:ln>
        </p:spPr>
        <p:txBody>
          <a:bodyPr lIns="0" tIns="0" rIns="0" bIns="0" anchor="ctr"/>
          <a:lstStyle/>
          <a:p>
            <a:pPr lvl="0" defTabSz="1026914">
              <a:defRPr>
                <a:latin typeface="+mn-lt"/>
                <a:ea typeface="+mn-ea"/>
                <a:cs typeface="+mn-cs"/>
                <a:sym typeface="Helvetica Neue"/>
              </a:defRPr>
            </a:pPr>
            <a:endParaRPr/>
          </a:p>
        </p:txBody>
      </p:sp>
      <p:sp>
        <p:nvSpPr>
          <p:cNvPr id="1114" name="Shape 1114"/>
          <p:cNvSpPr/>
          <p:nvPr/>
        </p:nvSpPr>
        <p:spPr>
          <a:xfrm>
            <a:off x="833908" y="3897007"/>
            <a:ext cx="374032"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400">
                <a:solidFill>
                  <a:srgbClr val="2980BA"/>
                </a:solidFill>
                <a:latin typeface="Helvetica Neue Light"/>
                <a:ea typeface="Helvetica Neue Light"/>
                <a:cs typeface="Helvetica Neue Light"/>
                <a:sym typeface="Helvetica Neue Light"/>
              </a:defRPr>
            </a:lvl1pPr>
          </a:lstStyle>
          <a:p>
            <a:pPr lvl="0">
              <a:defRPr sz="1800">
                <a:solidFill>
                  <a:srgbClr val="000000"/>
                </a:solidFill>
              </a:defRPr>
            </a:pPr>
            <a:r>
              <a:rPr sz="3400">
                <a:solidFill>
                  <a:srgbClr val="2980BA"/>
                </a:solidFill>
              </a:rPr>
              <a:t>S</a:t>
            </a:r>
          </a:p>
        </p:txBody>
      </p:sp>
      <p:sp>
        <p:nvSpPr>
          <p:cNvPr id="1115" name="Shape 1115"/>
          <p:cNvSpPr/>
          <p:nvPr/>
        </p:nvSpPr>
        <p:spPr>
          <a:xfrm>
            <a:off x="2046807" y="3897007"/>
            <a:ext cx="456505"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a:solidFill>
                  <a:srgbClr val="2980BA"/>
                </a:solidFill>
                <a:latin typeface="Helvetica Neue Light"/>
                <a:ea typeface="Helvetica Neue Light"/>
                <a:cs typeface="Helvetica Neue Light"/>
                <a:sym typeface="Helvetica Neue Light"/>
              </a:defRPr>
            </a:lvl1pPr>
          </a:lstStyle>
          <a:p>
            <a:pPr lvl="0">
              <a:defRPr sz="1800">
                <a:solidFill>
                  <a:srgbClr val="000000"/>
                </a:solidFill>
              </a:defRPr>
            </a:pPr>
            <a:r>
              <a:rPr sz="3400">
                <a:solidFill>
                  <a:srgbClr val="2980BA"/>
                </a:solidFill>
              </a:rPr>
              <a:t>M</a:t>
            </a:r>
          </a:p>
        </p:txBody>
      </p:sp>
      <p:sp>
        <p:nvSpPr>
          <p:cNvPr id="1116" name="Shape 1116"/>
          <p:cNvSpPr/>
          <p:nvPr/>
        </p:nvSpPr>
        <p:spPr>
          <a:xfrm>
            <a:off x="3371639" y="3897007"/>
            <a:ext cx="342078"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a:solidFill>
                  <a:srgbClr val="2980BA"/>
                </a:solidFill>
                <a:latin typeface="Helvetica Neue Light"/>
                <a:ea typeface="Helvetica Neue Light"/>
                <a:cs typeface="Helvetica Neue Light"/>
                <a:sym typeface="Helvetica Neue Light"/>
              </a:defRPr>
            </a:lvl1pPr>
          </a:lstStyle>
          <a:p>
            <a:pPr lvl="0">
              <a:defRPr sz="1800">
                <a:solidFill>
                  <a:srgbClr val="000000"/>
                </a:solidFill>
              </a:defRPr>
            </a:pPr>
            <a:r>
              <a:rPr sz="3400">
                <a:solidFill>
                  <a:srgbClr val="2980BA"/>
                </a:solidFill>
              </a:rPr>
              <a:t>T</a:t>
            </a:r>
          </a:p>
        </p:txBody>
      </p:sp>
      <p:sp>
        <p:nvSpPr>
          <p:cNvPr id="1117" name="Shape 1117"/>
          <p:cNvSpPr/>
          <p:nvPr/>
        </p:nvSpPr>
        <p:spPr>
          <a:xfrm>
            <a:off x="4542045" y="3897007"/>
            <a:ext cx="493641"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a:solidFill>
                  <a:srgbClr val="2980BA"/>
                </a:solidFill>
                <a:latin typeface="Helvetica Neue Light"/>
                <a:ea typeface="Helvetica Neue Light"/>
                <a:cs typeface="Helvetica Neue Light"/>
                <a:sym typeface="Helvetica Neue Light"/>
              </a:defRPr>
            </a:lvl1pPr>
          </a:lstStyle>
          <a:p>
            <a:pPr lvl="0">
              <a:defRPr sz="1800">
                <a:solidFill>
                  <a:srgbClr val="000000"/>
                </a:solidFill>
              </a:defRPr>
            </a:pPr>
            <a:r>
              <a:rPr sz="3400">
                <a:solidFill>
                  <a:srgbClr val="2980BA"/>
                </a:solidFill>
              </a:rPr>
              <a:t>W</a:t>
            </a:r>
          </a:p>
        </p:txBody>
      </p:sp>
      <p:sp>
        <p:nvSpPr>
          <p:cNvPr id="1118" name="Shape 1118"/>
          <p:cNvSpPr/>
          <p:nvPr/>
        </p:nvSpPr>
        <p:spPr>
          <a:xfrm>
            <a:off x="5904296" y="3897007"/>
            <a:ext cx="342079"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a:solidFill>
                  <a:srgbClr val="2980BA"/>
                </a:solidFill>
                <a:latin typeface="Helvetica Neue Light"/>
                <a:ea typeface="Helvetica Neue Light"/>
                <a:cs typeface="Helvetica Neue Light"/>
                <a:sym typeface="Helvetica Neue Light"/>
              </a:defRPr>
            </a:lvl1pPr>
          </a:lstStyle>
          <a:p>
            <a:pPr lvl="0">
              <a:defRPr sz="1800">
                <a:solidFill>
                  <a:srgbClr val="000000"/>
                </a:solidFill>
              </a:defRPr>
            </a:pPr>
            <a:r>
              <a:rPr sz="3400">
                <a:solidFill>
                  <a:srgbClr val="2980BA"/>
                </a:solidFill>
              </a:rPr>
              <a:t>T</a:t>
            </a:r>
          </a:p>
        </p:txBody>
      </p:sp>
      <p:sp>
        <p:nvSpPr>
          <p:cNvPr id="1119" name="Shape 1119"/>
          <p:cNvSpPr/>
          <p:nvPr/>
        </p:nvSpPr>
        <p:spPr>
          <a:xfrm>
            <a:off x="7144069" y="3897007"/>
            <a:ext cx="333875"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a:solidFill>
                  <a:srgbClr val="2980BA"/>
                </a:solidFill>
                <a:latin typeface="Helvetica Neue Light"/>
                <a:ea typeface="Helvetica Neue Light"/>
                <a:cs typeface="Helvetica Neue Light"/>
                <a:sym typeface="Helvetica Neue Light"/>
              </a:defRPr>
            </a:lvl1pPr>
          </a:lstStyle>
          <a:p>
            <a:pPr lvl="0">
              <a:defRPr sz="1800">
                <a:solidFill>
                  <a:srgbClr val="000000"/>
                </a:solidFill>
              </a:defRPr>
            </a:pPr>
            <a:r>
              <a:rPr sz="3400">
                <a:solidFill>
                  <a:srgbClr val="2980BA"/>
                </a:solidFill>
              </a:rPr>
              <a:t>F</a:t>
            </a:r>
          </a:p>
        </p:txBody>
      </p:sp>
      <p:sp>
        <p:nvSpPr>
          <p:cNvPr id="1120" name="Shape 1120"/>
          <p:cNvSpPr/>
          <p:nvPr/>
        </p:nvSpPr>
        <p:spPr>
          <a:xfrm>
            <a:off x="8424254" y="3897007"/>
            <a:ext cx="374032"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400">
                <a:solidFill>
                  <a:srgbClr val="2980BA"/>
                </a:solidFill>
                <a:latin typeface="Helvetica Neue Light"/>
                <a:ea typeface="Helvetica Neue Light"/>
                <a:cs typeface="Helvetica Neue Light"/>
                <a:sym typeface="Helvetica Neue Light"/>
              </a:defRPr>
            </a:lvl1pPr>
          </a:lstStyle>
          <a:p>
            <a:pPr lvl="0">
              <a:defRPr sz="1800">
                <a:solidFill>
                  <a:srgbClr val="000000"/>
                </a:solidFill>
              </a:defRPr>
            </a:pPr>
            <a:r>
              <a:rPr sz="3400">
                <a:solidFill>
                  <a:srgbClr val="2980BA"/>
                </a:solidFill>
              </a:rPr>
              <a:t>S</a:t>
            </a:r>
          </a:p>
        </p:txBody>
      </p:sp>
      <p:sp>
        <p:nvSpPr>
          <p:cNvPr id="1121" name="Shape 1121"/>
          <p:cNvSpPr/>
          <p:nvPr/>
        </p:nvSpPr>
        <p:spPr>
          <a:xfrm>
            <a:off x="744695" y="2224513"/>
            <a:ext cx="1132111" cy="8131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4200" b="1">
                <a:solidFill>
                  <a:srgbClr val="53585F"/>
                </a:solidFill>
                <a:latin typeface="Open Sans"/>
                <a:ea typeface="Open Sans"/>
                <a:cs typeface="Open Sans"/>
                <a:sym typeface="Open Sans"/>
              </a:defRPr>
            </a:lvl1pPr>
          </a:lstStyle>
          <a:p>
            <a:pPr lvl="0">
              <a:defRPr sz="1800" b="0">
                <a:solidFill>
                  <a:srgbClr val="000000"/>
                </a:solidFill>
              </a:defRPr>
            </a:pPr>
            <a:r>
              <a:rPr sz="4200" b="1">
                <a:solidFill>
                  <a:srgbClr val="53585F"/>
                </a:solidFill>
              </a:rPr>
              <a:t>July</a:t>
            </a:r>
          </a:p>
        </p:txBody>
      </p:sp>
      <p:sp>
        <p:nvSpPr>
          <p:cNvPr id="1122" name="Shape 1122"/>
          <p:cNvSpPr/>
          <p:nvPr/>
        </p:nvSpPr>
        <p:spPr>
          <a:xfrm>
            <a:off x="3322907" y="5140959"/>
            <a:ext cx="41035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1</a:t>
            </a:r>
          </a:p>
        </p:txBody>
      </p:sp>
      <p:sp>
        <p:nvSpPr>
          <p:cNvPr id="1123" name="Shape 1123"/>
          <p:cNvSpPr/>
          <p:nvPr/>
        </p:nvSpPr>
        <p:spPr>
          <a:xfrm>
            <a:off x="4628626" y="5153659"/>
            <a:ext cx="41035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2</a:t>
            </a:r>
          </a:p>
        </p:txBody>
      </p:sp>
      <p:sp>
        <p:nvSpPr>
          <p:cNvPr id="1124" name="Shape 1124"/>
          <p:cNvSpPr/>
          <p:nvPr/>
        </p:nvSpPr>
        <p:spPr>
          <a:xfrm>
            <a:off x="5870845" y="5153659"/>
            <a:ext cx="41035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3</a:t>
            </a:r>
          </a:p>
        </p:txBody>
      </p:sp>
      <p:sp>
        <p:nvSpPr>
          <p:cNvPr id="1125" name="Shape 1125"/>
          <p:cNvSpPr/>
          <p:nvPr/>
        </p:nvSpPr>
        <p:spPr>
          <a:xfrm>
            <a:off x="7125764" y="5153659"/>
            <a:ext cx="41035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4</a:t>
            </a:r>
          </a:p>
        </p:txBody>
      </p:sp>
      <p:sp>
        <p:nvSpPr>
          <p:cNvPr id="1126" name="Shape 1126"/>
          <p:cNvSpPr/>
          <p:nvPr/>
        </p:nvSpPr>
        <p:spPr>
          <a:xfrm>
            <a:off x="4588631" y="6646862"/>
            <a:ext cx="41034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9</a:t>
            </a:r>
          </a:p>
        </p:txBody>
      </p:sp>
      <p:sp>
        <p:nvSpPr>
          <p:cNvPr id="1127" name="Shape 1127"/>
          <p:cNvSpPr/>
          <p:nvPr/>
        </p:nvSpPr>
        <p:spPr>
          <a:xfrm>
            <a:off x="5685669" y="6634162"/>
            <a:ext cx="716518"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10</a:t>
            </a:r>
          </a:p>
        </p:txBody>
      </p:sp>
      <p:sp>
        <p:nvSpPr>
          <p:cNvPr id="1128" name="Shape 1128"/>
          <p:cNvSpPr/>
          <p:nvPr/>
        </p:nvSpPr>
        <p:spPr>
          <a:xfrm>
            <a:off x="6998080" y="6646862"/>
            <a:ext cx="71651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11</a:t>
            </a:r>
          </a:p>
        </p:txBody>
      </p:sp>
      <p:sp>
        <p:nvSpPr>
          <p:cNvPr id="1129" name="Shape 1129"/>
          <p:cNvSpPr/>
          <p:nvPr/>
        </p:nvSpPr>
        <p:spPr>
          <a:xfrm>
            <a:off x="8405399" y="5153659"/>
            <a:ext cx="41035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5</a:t>
            </a:r>
          </a:p>
        </p:txBody>
      </p:sp>
      <p:sp>
        <p:nvSpPr>
          <p:cNvPr id="1130" name="Shape 1130"/>
          <p:cNvSpPr/>
          <p:nvPr/>
        </p:nvSpPr>
        <p:spPr>
          <a:xfrm>
            <a:off x="803853" y="6646862"/>
            <a:ext cx="41035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6</a:t>
            </a:r>
          </a:p>
        </p:txBody>
      </p:sp>
      <p:sp>
        <p:nvSpPr>
          <p:cNvPr id="1131" name="Shape 1131"/>
          <p:cNvSpPr/>
          <p:nvPr/>
        </p:nvSpPr>
        <p:spPr>
          <a:xfrm>
            <a:off x="3231589" y="8228310"/>
            <a:ext cx="553915"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15</a:t>
            </a:r>
          </a:p>
        </p:txBody>
      </p:sp>
      <p:sp>
        <p:nvSpPr>
          <p:cNvPr id="1132" name="Shape 1132"/>
          <p:cNvSpPr/>
          <p:nvPr/>
        </p:nvSpPr>
        <p:spPr>
          <a:xfrm>
            <a:off x="4516848" y="8228310"/>
            <a:ext cx="553915"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16</a:t>
            </a:r>
          </a:p>
        </p:txBody>
      </p:sp>
      <p:sp>
        <p:nvSpPr>
          <p:cNvPr id="1133" name="Shape 1133"/>
          <p:cNvSpPr/>
          <p:nvPr/>
        </p:nvSpPr>
        <p:spPr>
          <a:xfrm>
            <a:off x="5792371" y="8228310"/>
            <a:ext cx="553914"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17</a:t>
            </a:r>
          </a:p>
        </p:txBody>
      </p:sp>
      <p:sp>
        <p:nvSpPr>
          <p:cNvPr id="1134" name="Shape 1134"/>
          <p:cNvSpPr/>
          <p:nvPr/>
        </p:nvSpPr>
        <p:spPr>
          <a:xfrm>
            <a:off x="7045394" y="8228310"/>
            <a:ext cx="553915"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18</a:t>
            </a:r>
          </a:p>
        </p:txBody>
      </p:sp>
      <p:sp>
        <p:nvSpPr>
          <p:cNvPr id="1135" name="Shape 1135"/>
          <p:cNvSpPr/>
          <p:nvPr/>
        </p:nvSpPr>
        <p:spPr>
          <a:xfrm>
            <a:off x="8214214" y="6634162"/>
            <a:ext cx="71651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12</a:t>
            </a:r>
          </a:p>
        </p:txBody>
      </p:sp>
      <p:sp>
        <p:nvSpPr>
          <p:cNvPr id="1136" name="Shape 1136"/>
          <p:cNvSpPr/>
          <p:nvPr/>
        </p:nvSpPr>
        <p:spPr>
          <a:xfrm>
            <a:off x="732071" y="8228310"/>
            <a:ext cx="553914"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13</a:t>
            </a:r>
          </a:p>
        </p:txBody>
      </p:sp>
      <p:sp>
        <p:nvSpPr>
          <p:cNvPr id="1137" name="Shape 1137"/>
          <p:cNvSpPr/>
          <p:nvPr/>
        </p:nvSpPr>
        <p:spPr>
          <a:xfrm>
            <a:off x="1986989" y="8228310"/>
            <a:ext cx="553915"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14</a:t>
            </a:r>
          </a:p>
        </p:txBody>
      </p:sp>
      <p:sp>
        <p:nvSpPr>
          <p:cNvPr id="1138" name="Shape 1138"/>
          <p:cNvSpPr/>
          <p:nvPr/>
        </p:nvSpPr>
        <p:spPr>
          <a:xfrm>
            <a:off x="3192158" y="9645967"/>
            <a:ext cx="716518"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22</a:t>
            </a:r>
          </a:p>
        </p:txBody>
      </p:sp>
      <p:sp>
        <p:nvSpPr>
          <p:cNvPr id="1139" name="Shape 1139"/>
          <p:cNvSpPr/>
          <p:nvPr/>
        </p:nvSpPr>
        <p:spPr>
          <a:xfrm>
            <a:off x="4447076" y="9645967"/>
            <a:ext cx="71651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23</a:t>
            </a:r>
          </a:p>
        </p:txBody>
      </p:sp>
      <p:sp>
        <p:nvSpPr>
          <p:cNvPr id="1140" name="Shape 1140"/>
          <p:cNvSpPr/>
          <p:nvPr/>
        </p:nvSpPr>
        <p:spPr>
          <a:xfrm>
            <a:off x="5727395" y="9645967"/>
            <a:ext cx="71651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24</a:t>
            </a:r>
          </a:p>
        </p:txBody>
      </p:sp>
      <p:sp>
        <p:nvSpPr>
          <p:cNvPr id="1141" name="Shape 1141"/>
          <p:cNvSpPr/>
          <p:nvPr/>
        </p:nvSpPr>
        <p:spPr>
          <a:xfrm>
            <a:off x="650769" y="9645967"/>
            <a:ext cx="716518"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20</a:t>
            </a:r>
          </a:p>
        </p:txBody>
      </p:sp>
      <p:sp>
        <p:nvSpPr>
          <p:cNvPr id="1142" name="Shape 1142"/>
          <p:cNvSpPr/>
          <p:nvPr/>
        </p:nvSpPr>
        <p:spPr>
          <a:xfrm>
            <a:off x="1969187" y="9645967"/>
            <a:ext cx="71651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21</a:t>
            </a:r>
          </a:p>
        </p:txBody>
      </p:sp>
      <p:sp>
        <p:nvSpPr>
          <p:cNvPr id="1143" name="Shape 1143"/>
          <p:cNvSpPr/>
          <p:nvPr/>
        </p:nvSpPr>
        <p:spPr>
          <a:xfrm>
            <a:off x="193476"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144" name="Shape 1144"/>
          <p:cNvSpPr/>
          <p:nvPr/>
        </p:nvSpPr>
        <p:spPr>
          <a:xfrm>
            <a:off x="401835"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145" name="Shape 1145"/>
          <p:cNvSpPr/>
          <p:nvPr/>
        </p:nvSpPr>
        <p:spPr>
          <a:xfrm>
            <a:off x="610195"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146" name="Shape 1146"/>
          <p:cNvSpPr/>
          <p:nvPr/>
        </p:nvSpPr>
        <p:spPr>
          <a:xfrm>
            <a:off x="818554"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147" name="Shape 1147"/>
          <p:cNvSpPr/>
          <p:nvPr/>
        </p:nvSpPr>
        <p:spPr>
          <a:xfrm>
            <a:off x="4058696" y="28019"/>
            <a:ext cx="1433008"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1148" name="Shape 1148"/>
          <p:cNvSpPr/>
          <p:nvPr/>
        </p:nvSpPr>
        <p:spPr>
          <a:xfrm>
            <a:off x="7780900" y="28198"/>
            <a:ext cx="813554"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1152" name="Group 1152"/>
          <p:cNvGrpSpPr/>
          <p:nvPr/>
        </p:nvGrpSpPr>
        <p:grpSpPr>
          <a:xfrm>
            <a:off x="8662952" y="142203"/>
            <a:ext cx="786802" cy="307864"/>
            <a:chOff x="0" y="0"/>
            <a:chExt cx="786801" cy="307863"/>
          </a:xfrm>
        </p:grpSpPr>
        <p:sp>
          <p:nvSpPr>
            <p:cNvPr id="1149" name="Shape 1149"/>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150" name="Shape 1150"/>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151" name="Shape 1151"/>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1157" name="Group 1157"/>
          <p:cNvGrpSpPr/>
          <p:nvPr/>
        </p:nvGrpSpPr>
        <p:grpSpPr>
          <a:xfrm>
            <a:off x="3591852" y="170800"/>
            <a:ext cx="322566" cy="250980"/>
            <a:chOff x="0" y="0"/>
            <a:chExt cx="322565" cy="250978"/>
          </a:xfrm>
        </p:grpSpPr>
        <p:sp>
          <p:nvSpPr>
            <p:cNvPr id="1153" name="Shape 1153"/>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1154" name="Shape 1154"/>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155" name="Shape 1155"/>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156" name="Shape 1156"/>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1158" name="Shape 1158"/>
          <p:cNvSpPr/>
          <p:nvPr/>
        </p:nvSpPr>
        <p:spPr>
          <a:xfrm>
            <a:off x="1030221"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159" name="Shape 1159"/>
          <p:cNvSpPr/>
          <p:nvPr/>
        </p:nvSpPr>
        <p:spPr>
          <a:xfrm>
            <a:off x="1287594" y="28019"/>
            <a:ext cx="2084468"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1160" name="Shape 1160"/>
          <p:cNvSpPr/>
          <p:nvPr/>
        </p:nvSpPr>
        <p:spPr>
          <a:xfrm>
            <a:off x="6902417" y="155898"/>
            <a:ext cx="276983"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161" name="Shape 1161"/>
          <p:cNvSpPr/>
          <p:nvPr/>
        </p:nvSpPr>
        <p:spPr>
          <a:xfrm>
            <a:off x="7388225" y="168857"/>
            <a:ext cx="253858" cy="253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162" name="Shape 1162"/>
          <p:cNvSpPr/>
          <p:nvPr/>
        </p:nvSpPr>
        <p:spPr>
          <a:xfrm rot="16200000">
            <a:off x="7444484" y="22511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ln w="25400">
            <a:solidFill>
              <a:srgbClr val="63C7B6"/>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163" name="Shape 1163"/>
          <p:cNvSpPr/>
          <p:nvPr/>
        </p:nvSpPr>
        <p:spPr>
          <a:xfrm rot="18900000">
            <a:off x="7350910" y="15077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164" name="Shape 1164"/>
          <p:cNvSpPr/>
          <p:nvPr/>
        </p:nvSpPr>
        <p:spPr>
          <a:xfrm rot="2700000" flipH="1">
            <a:off x="7594841" y="150772"/>
            <a:ext cx="85141"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165" name="Shape 1165"/>
          <p:cNvSpPr/>
          <p:nvPr/>
        </p:nvSpPr>
        <p:spPr>
          <a:xfrm>
            <a:off x="2298329" y="2224513"/>
            <a:ext cx="1319858" cy="8131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4200" b="1">
                <a:solidFill>
                  <a:srgbClr val="949997"/>
                </a:solidFill>
                <a:latin typeface="Open Sans"/>
                <a:ea typeface="Open Sans"/>
                <a:cs typeface="Open Sans"/>
                <a:sym typeface="Open Sans"/>
              </a:defRPr>
            </a:lvl1pPr>
          </a:lstStyle>
          <a:p>
            <a:pPr lvl="0">
              <a:defRPr sz="1800" b="0">
                <a:solidFill>
                  <a:srgbClr val="000000"/>
                </a:solidFill>
              </a:defRPr>
            </a:pPr>
            <a:r>
              <a:rPr sz="4200" b="1">
                <a:solidFill>
                  <a:srgbClr val="949997"/>
                </a:solidFill>
              </a:rPr>
              <a:t>2014</a:t>
            </a:r>
          </a:p>
        </p:txBody>
      </p:sp>
      <p:sp>
        <p:nvSpPr>
          <p:cNvPr id="1166" name="Shape 1166"/>
          <p:cNvSpPr/>
          <p:nvPr/>
        </p:nvSpPr>
        <p:spPr>
          <a:xfrm>
            <a:off x="1794433" y="6514926"/>
            <a:ext cx="2263180" cy="1013173"/>
          </a:xfrm>
          <a:prstGeom prst="roundRect">
            <a:avLst>
              <a:gd name="adj" fmla="val 49373"/>
            </a:avLst>
          </a:prstGeom>
          <a:solidFill>
            <a:srgbClr val="3398DB"/>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167" name="Shape 1167"/>
          <p:cNvSpPr/>
          <p:nvPr/>
        </p:nvSpPr>
        <p:spPr>
          <a:xfrm>
            <a:off x="3322907" y="6646862"/>
            <a:ext cx="41035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a:latin typeface="+mn-lt"/>
                <a:ea typeface="+mn-ea"/>
                <a:cs typeface="+mn-cs"/>
                <a:sym typeface="Helvetica Neue"/>
              </a:defRPr>
            </a:lvl1pPr>
          </a:lstStyle>
          <a:p>
            <a:pPr lvl="0">
              <a:defRPr sz="1800" b="0">
                <a:solidFill>
                  <a:srgbClr val="000000"/>
                </a:solidFill>
              </a:defRPr>
            </a:pPr>
            <a:r>
              <a:rPr sz="3200" b="1">
                <a:solidFill>
                  <a:srgbClr val="FFFFFF"/>
                </a:solidFill>
              </a:rPr>
              <a:t>8</a:t>
            </a:r>
          </a:p>
        </p:txBody>
      </p:sp>
      <p:sp>
        <p:nvSpPr>
          <p:cNvPr id="1168" name="Shape 1168"/>
          <p:cNvSpPr/>
          <p:nvPr/>
        </p:nvSpPr>
        <p:spPr>
          <a:xfrm>
            <a:off x="2109572" y="6646862"/>
            <a:ext cx="41035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a:latin typeface="+mn-lt"/>
                <a:ea typeface="+mn-ea"/>
                <a:cs typeface="+mn-cs"/>
                <a:sym typeface="Helvetica Neue"/>
              </a:defRPr>
            </a:lvl1pPr>
          </a:lstStyle>
          <a:p>
            <a:pPr lvl="0">
              <a:defRPr sz="1800" b="0">
                <a:solidFill>
                  <a:srgbClr val="000000"/>
                </a:solidFill>
              </a:defRPr>
            </a:pPr>
            <a:r>
              <a:rPr sz="3200" b="1">
                <a:solidFill>
                  <a:srgbClr val="FFFFFF"/>
                </a:solidFill>
              </a:rPr>
              <a:t>7</a:t>
            </a:r>
          </a:p>
        </p:txBody>
      </p:sp>
      <p:sp>
        <p:nvSpPr>
          <p:cNvPr id="1169" name="Shape 1169"/>
          <p:cNvSpPr/>
          <p:nvPr/>
        </p:nvSpPr>
        <p:spPr>
          <a:xfrm>
            <a:off x="8295516" y="8224512"/>
            <a:ext cx="553915"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19</a:t>
            </a:r>
          </a:p>
        </p:txBody>
      </p:sp>
      <p:sp>
        <p:nvSpPr>
          <p:cNvPr id="1170" name="Shape 1170"/>
          <p:cNvSpPr/>
          <p:nvPr/>
        </p:nvSpPr>
        <p:spPr>
          <a:xfrm>
            <a:off x="6970805" y="9645967"/>
            <a:ext cx="71651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25</a:t>
            </a:r>
          </a:p>
        </p:txBody>
      </p:sp>
      <p:sp>
        <p:nvSpPr>
          <p:cNvPr id="1171" name="Shape 1171"/>
          <p:cNvSpPr/>
          <p:nvPr/>
        </p:nvSpPr>
        <p:spPr>
          <a:xfrm>
            <a:off x="8214214" y="9645967"/>
            <a:ext cx="71651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26</a:t>
            </a:r>
          </a:p>
        </p:txBody>
      </p:sp>
      <p:sp>
        <p:nvSpPr>
          <p:cNvPr id="1172" name="Shape 1172"/>
          <p:cNvSpPr/>
          <p:nvPr/>
        </p:nvSpPr>
        <p:spPr>
          <a:xfrm>
            <a:off x="3169834" y="11151216"/>
            <a:ext cx="71651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29</a:t>
            </a:r>
          </a:p>
        </p:txBody>
      </p:sp>
      <p:sp>
        <p:nvSpPr>
          <p:cNvPr id="1173" name="Shape 1173"/>
          <p:cNvSpPr/>
          <p:nvPr/>
        </p:nvSpPr>
        <p:spPr>
          <a:xfrm>
            <a:off x="4437452" y="11151216"/>
            <a:ext cx="71651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30</a:t>
            </a:r>
          </a:p>
        </p:txBody>
      </p:sp>
      <p:sp>
        <p:nvSpPr>
          <p:cNvPr id="1174" name="Shape 1174"/>
          <p:cNvSpPr/>
          <p:nvPr/>
        </p:nvSpPr>
        <p:spPr>
          <a:xfrm>
            <a:off x="5730470" y="11151216"/>
            <a:ext cx="71651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31</a:t>
            </a:r>
          </a:p>
        </p:txBody>
      </p:sp>
      <p:sp>
        <p:nvSpPr>
          <p:cNvPr id="1175" name="Shape 1175"/>
          <p:cNvSpPr/>
          <p:nvPr/>
        </p:nvSpPr>
        <p:spPr>
          <a:xfrm>
            <a:off x="679244" y="11151216"/>
            <a:ext cx="71651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27</a:t>
            </a:r>
          </a:p>
        </p:txBody>
      </p:sp>
      <p:sp>
        <p:nvSpPr>
          <p:cNvPr id="1176" name="Shape 1176"/>
          <p:cNvSpPr/>
          <p:nvPr/>
        </p:nvSpPr>
        <p:spPr>
          <a:xfrm>
            <a:off x="1934163" y="11151216"/>
            <a:ext cx="71651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28</a:t>
            </a:r>
          </a:p>
        </p:txBody>
      </p:sp>
      <p:sp>
        <p:nvSpPr>
          <p:cNvPr id="1177" name="Shape 1177"/>
          <p:cNvSpPr/>
          <p:nvPr/>
        </p:nvSpPr>
        <p:spPr>
          <a:xfrm>
            <a:off x="776635" y="12756776"/>
            <a:ext cx="1969159" cy="8131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4200" b="1">
                <a:solidFill>
                  <a:srgbClr val="53585F"/>
                </a:solidFill>
                <a:latin typeface="Open Sans"/>
                <a:ea typeface="Open Sans"/>
                <a:cs typeface="Open Sans"/>
                <a:sym typeface="Open Sans"/>
              </a:defRPr>
            </a:lvl1pPr>
          </a:lstStyle>
          <a:p>
            <a:pPr lvl="0">
              <a:defRPr sz="1800" b="0">
                <a:solidFill>
                  <a:srgbClr val="000000"/>
                </a:solidFill>
              </a:defRPr>
            </a:pPr>
            <a:r>
              <a:rPr sz="4200" b="1">
                <a:solidFill>
                  <a:srgbClr val="53585F"/>
                </a:solidFill>
              </a:rPr>
              <a:t>August</a:t>
            </a:r>
          </a:p>
        </p:txBody>
      </p:sp>
      <p:sp>
        <p:nvSpPr>
          <p:cNvPr id="1178" name="Shape 1178"/>
          <p:cNvSpPr/>
          <p:nvPr/>
        </p:nvSpPr>
        <p:spPr>
          <a:xfrm>
            <a:off x="3326137" y="12746890"/>
            <a:ext cx="1319858" cy="8131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4200" b="1">
                <a:solidFill>
                  <a:srgbClr val="949997"/>
                </a:solidFill>
                <a:latin typeface="Open Sans"/>
                <a:ea typeface="Open Sans"/>
                <a:cs typeface="Open Sans"/>
                <a:sym typeface="Open Sans"/>
              </a:defRPr>
            </a:lvl1pPr>
          </a:lstStyle>
          <a:p>
            <a:pPr lvl="0">
              <a:defRPr sz="1800" b="0">
                <a:solidFill>
                  <a:srgbClr val="000000"/>
                </a:solidFill>
              </a:defRPr>
            </a:pPr>
            <a:r>
              <a:rPr sz="4200" b="1">
                <a:solidFill>
                  <a:srgbClr val="949997"/>
                </a:solidFill>
              </a:rPr>
              <a:t>2014</a:t>
            </a:r>
          </a:p>
        </p:txBody>
      </p:sp>
      <p:sp>
        <p:nvSpPr>
          <p:cNvPr id="1179" name="Shape 1179"/>
          <p:cNvSpPr/>
          <p:nvPr/>
        </p:nvSpPr>
        <p:spPr>
          <a:xfrm>
            <a:off x="840834" y="14399908"/>
            <a:ext cx="374032"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400">
                <a:solidFill>
                  <a:srgbClr val="2980BA"/>
                </a:solidFill>
                <a:latin typeface="Helvetica Neue Light"/>
                <a:ea typeface="Helvetica Neue Light"/>
                <a:cs typeface="Helvetica Neue Light"/>
                <a:sym typeface="Helvetica Neue Light"/>
              </a:defRPr>
            </a:lvl1pPr>
          </a:lstStyle>
          <a:p>
            <a:pPr lvl="0">
              <a:defRPr sz="1800">
                <a:solidFill>
                  <a:srgbClr val="000000"/>
                </a:solidFill>
              </a:defRPr>
            </a:pPr>
            <a:r>
              <a:rPr sz="3400">
                <a:solidFill>
                  <a:srgbClr val="2980BA"/>
                </a:solidFill>
              </a:rPr>
              <a:t>S</a:t>
            </a:r>
          </a:p>
        </p:txBody>
      </p:sp>
      <p:sp>
        <p:nvSpPr>
          <p:cNvPr id="1180" name="Shape 1180"/>
          <p:cNvSpPr/>
          <p:nvPr/>
        </p:nvSpPr>
        <p:spPr>
          <a:xfrm>
            <a:off x="2053733" y="14399908"/>
            <a:ext cx="456506"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a:solidFill>
                  <a:srgbClr val="2980BA"/>
                </a:solidFill>
                <a:latin typeface="Helvetica Neue Light"/>
                <a:ea typeface="Helvetica Neue Light"/>
                <a:cs typeface="Helvetica Neue Light"/>
                <a:sym typeface="Helvetica Neue Light"/>
              </a:defRPr>
            </a:lvl1pPr>
          </a:lstStyle>
          <a:p>
            <a:pPr lvl="0">
              <a:defRPr sz="1800">
                <a:solidFill>
                  <a:srgbClr val="000000"/>
                </a:solidFill>
              </a:defRPr>
            </a:pPr>
            <a:r>
              <a:rPr sz="3400">
                <a:solidFill>
                  <a:srgbClr val="2980BA"/>
                </a:solidFill>
              </a:rPr>
              <a:t>M</a:t>
            </a:r>
          </a:p>
        </p:txBody>
      </p:sp>
      <p:sp>
        <p:nvSpPr>
          <p:cNvPr id="1181" name="Shape 1181"/>
          <p:cNvSpPr/>
          <p:nvPr/>
        </p:nvSpPr>
        <p:spPr>
          <a:xfrm>
            <a:off x="3378565" y="14399908"/>
            <a:ext cx="342079"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a:solidFill>
                  <a:srgbClr val="2980BA"/>
                </a:solidFill>
                <a:latin typeface="Helvetica Neue Light"/>
                <a:ea typeface="Helvetica Neue Light"/>
                <a:cs typeface="Helvetica Neue Light"/>
                <a:sym typeface="Helvetica Neue Light"/>
              </a:defRPr>
            </a:lvl1pPr>
          </a:lstStyle>
          <a:p>
            <a:pPr lvl="0">
              <a:defRPr sz="1800">
                <a:solidFill>
                  <a:srgbClr val="000000"/>
                </a:solidFill>
              </a:defRPr>
            </a:pPr>
            <a:r>
              <a:rPr sz="3400">
                <a:solidFill>
                  <a:srgbClr val="2980BA"/>
                </a:solidFill>
              </a:rPr>
              <a:t>T</a:t>
            </a:r>
          </a:p>
        </p:txBody>
      </p:sp>
      <p:sp>
        <p:nvSpPr>
          <p:cNvPr id="1182" name="Shape 1182"/>
          <p:cNvSpPr/>
          <p:nvPr/>
        </p:nvSpPr>
        <p:spPr>
          <a:xfrm>
            <a:off x="4548972" y="14399908"/>
            <a:ext cx="493640"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a:solidFill>
                  <a:srgbClr val="2980BA"/>
                </a:solidFill>
                <a:latin typeface="Helvetica Neue Light"/>
                <a:ea typeface="Helvetica Neue Light"/>
                <a:cs typeface="Helvetica Neue Light"/>
                <a:sym typeface="Helvetica Neue Light"/>
              </a:defRPr>
            </a:lvl1pPr>
          </a:lstStyle>
          <a:p>
            <a:pPr lvl="0">
              <a:defRPr sz="1800">
                <a:solidFill>
                  <a:srgbClr val="000000"/>
                </a:solidFill>
              </a:defRPr>
            </a:pPr>
            <a:r>
              <a:rPr sz="3400">
                <a:solidFill>
                  <a:srgbClr val="2980BA"/>
                </a:solidFill>
              </a:rPr>
              <a:t>W</a:t>
            </a:r>
          </a:p>
        </p:txBody>
      </p:sp>
      <p:sp>
        <p:nvSpPr>
          <p:cNvPr id="1183" name="Shape 1183"/>
          <p:cNvSpPr/>
          <p:nvPr/>
        </p:nvSpPr>
        <p:spPr>
          <a:xfrm>
            <a:off x="5911223" y="14399908"/>
            <a:ext cx="342078"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a:solidFill>
                  <a:srgbClr val="2980BA"/>
                </a:solidFill>
                <a:latin typeface="Helvetica Neue Light"/>
                <a:ea typeface="Helvetica Neue Light"/>
                <a:cs typeface="Helvetica Neue Light"/>
                <a:sym typeface="Helvetica Neue Light"/>
              </a:defRPr>
            </a:lvl1pPr>
          </a:lstStyle>
          <a:p>
            <a:pPr lvl="0">
              <a:defRPr sz="1800">
                <a:solidFill>
                  <a:srgbClr val="000000"/>
                </a:solidFill>
              </a:defRPr>
            </a:pPr>
            <a:r>
              <a:rPr sz="3400">
                <a:solidFill>
                  <a:srgbClr val="2980BA"/>
                </a:solidFill>
              </a:rPr>
              <a:t>T</a:t>
            </a:r>
          </a:p>
        </p:txBody>
      </p:sp>
      <p:sp>
        <p:nvSpPr>
          <p:cNvPr id="1184" name="Shape 1184"/>
          <p:cNvSpPr/>
          <p:nvPr/>
        </p:nvSpPr>
        <p:spPr>
          <a:xfrm>
            <a:off x="7150996" y="14399908"/>
            <a:ext cx="333874"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a:solidFill>
                  <a:srgbClr val="2980BA"/>
                </a:solidFill>
                <a:latin typeface="Helvetica Neue Light"/>
                <a:ea typeface="Helvetica Neue Light"/>
                <a:cs typeface="Helvetica Neue Light"/>
                <a:sym typeface="Helvetica Neue Light"/>
              </a:defRPr>
            </a:lvl1pPr>
          </a:lstStyle>
          <a:p>
            <a:pPr lvl="0">
              <a:defRPr sz="1800">
                <a:solidFill>
                  <a:srgbClr val="000000"/>
                </a:solidFill>
              </a:defRPr>
            </a:pPr>
            <a:r>
              <a:rPr sz="3400">
                <a:solidFill>
                  <a:srgbClr val="2980BA"/>
                </a:solidFill>
              </a:rPr>
              <a:t>F</a:t>
            </a:r>
          </a:p>
        </p:txBody>
      </p:sp>
      <p:sp>
        <p:nvSpPr>
          <p:cNvPr id="1185" name="Shape 1185"/>
          <p:cNvSpPr/>
          <p:nvPr/>
        </p:nvSpPr>
        <p:spPr>
          <a:xfrm>
            <a:off x="8431181" y="14399908"/>
            <a:ext cx="374032"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400">
                <a:solidFill>
                  <a:srgbClr val="2980BA"/>
                </a:solidFill>
                <a:latin typeface="Helvetica Neue Light"/>
                <a:ea typeface="Helvetica Neue Light"/>
                <a:cs typeface="Helvetica Neue Light"/>
                <a:sym typeface="Helvetica Neue Light"/>
              </a:defRPr>
            </a:lvl1pPr>
          </a:lstStyle>
          <a:p>
            <a:pPr lvl="0">
              <a:defRPr sz="1800">
                <a:solidFill>
                  <a:srgbClr val="000000"/>
                </a:solidFill>
              </a:defRPr>
            </a:pPr>
            <a:r>
              <a:rPr sz="3400">
                <a:solidFill>
                  <a:srgbClr val="2980BA"/>
                </a:solidFill>
              </a:rPr>
              <a:t>S</a:t>
            </a:r>
          </a:p>
        </p:txBody>
      </p:sp>
      <p:sp>
        <p:nvSpPr>
          <p:cNvPr id="1186" name="Shape 1186"/>
          <p:cNvSpPr/>
          <p:nvPr/>
        </p:nvSpPr>
        <p:spPr>
          <a:xfrm>
            <a:off x="7094807" y="15643860"/>
            <a:ext cx="41035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1</a:t>
            </a:r>
          </a:p>
        </p:txBody>
      </p:sp>
      <p:sp>
        <p:nvSpPr>
          <p:cNvPr id="1187" name="Shape 1187"/>
          <p:cNvSpPr/>
          <p:nvPr/>
        </p:nvSpPr>
        <p:spPr>
          <a:xfrm>
            <a:off x="8400526" y="15656560"/>
            <a:ext cx="41035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2</a:t>
            </a:r>
          </a:p>
        </p:txBody>
      </p:sp>
      <p:sp>
        <p:nvSpPr>
          <p:cNvPr id="1188" name="Shape 1188"/>
          <p:cNvSpPr/>
          <p:nvPr/>
        </p:nvSpPr>
        <p:spPr>
          <a:xfrm>
            <a:off x="8233957" y="894883"/>
            <a:ext cx="1196459"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800">
                <a:latin typeface="Open Sans"/>
                <a:ea typeface="Open Sans"/>
                <a:cs typeface="Open Sans"/>
                <a:sym typeface="Open Sans"/>
              </a:defRPr>
            </a:lvl1pPr>
          </a:lstStyle>
          <a:p>
            <a:pPr lvl="0">
              <a:defRPr sz="1800">
                <a:solidFill>
                  <a:srgbClr val="000000"/>
                </a:solidFill>
              </a:defRPr>
            </a:pPr>
            <a:r>
              <a:rPr sz="2800">
                <a:solidFill>
                  <a:srgbClr val="FFFFFF"/>
                </a:solidFill>
              </a:rPr>
              <a:t>New</a:t>
            </a:r>
          </a:p>
        </p:txBody>
      </p:sp>
      <p:sp>
        <p:nvSpPr>
          <p:cNvPr id="1189" name="Shape 1189"/>
          <p:cNvSpPr/>
          <p:nvPr/>
        </p:nvSpPr>
        <p:spPr>
          <a:xfrm>
            <a:off x="844529" y="12318198"/>
            <a:ext cx="7978545" cy="1"/>
          </a:xfrm>
          <a:prstGeom prst="line">
            <a:avLst/>
          </a:prstGeom>
          <a:ln w="127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1" name="Shape 1191"/>
          <p:cNvSpPr/>
          <p:nvPr/>
        </p:nvSpPr>
        <p:spPr>
          <a:xfrm>
            <a:off x="4424021" y="803876"/>
            <a:ext cx="589645" cy="635001"/>
          </a:xfrm>
          <a:custGeom>
            <a:avLst/>
            <a:gdLst/>
            <a:ahLst/>
            <a:cxnLst>
              <a:cxn ang="0">
                <a:pos x="wd2" y="hd2"/>
              </a:cxn>
              <a:cxn ang="5400000">
                <a:pos x="wd2" y="hd2"/>
              </a:cxn>
              <a:cxn ang="10800000">
                <a:pos x="wd2" y="hd2"/>
              </a:cxn>
              <a:cxn ang="16200000">
                <a:pos x="wd2" y="hd2"/>
              </a:cxn>
            </a:cxnLst>
            <a:rect l="0" t="0" r="r" b="b"/>
            <a:pathLst>
              <a:path w="21600" h="21600" extrusionOk="0">
                <a:moveTo>
                  <a:pt x="14954" y="5400"/>
                </a:moveTo>
                <a:cubicBezTo>
                  <a:pt x="14954" y="5512"/>
                  <a:pt x="14993" y="5605"/>
                  <a:pt x="15070" y="5677"/>
                </a:cubicBezTo>
                <a:cubicBezTo>
                  <a:pt x="15149" y="5750"/>
                  <a:pt x="15248" y="5786"/>
                  <a:pt x="15369" y="5786"/>
                </a:cubicBezTo>
                <a:lnTo>
                  <a:pt x="16200" y="5786"/>
                </a:lnTo>
                <a:cubicBezTo>
                  <a:pt x="16321" y="5786"/>
                  <a:pt x="16421" y="5750"/>
                  <a:pt x="16498" y="5677"/>
                </a:cubicBezTo>
                <a:cubicBezTo>
                  <a:pt x="16577" y="5605"/>
                  <a:pt x="16615" y="5512"/>
                  <a:pt x="16615" y="5400"/>
                </a:cubicBezTo>
                <a:lnTo>
                  <a:pt x="16615" y="1928"/>
                </a:lnTo>
                <a:cubicBezTo>
                  <a:pt x="16615" y="1816"/>
                  <a:pt x="16577" y="1724"/>
                  <a:pt x="16498" y="1651"/>
                </a:cubicBezTo>
                <a:cubicBezTo>
                  <a:pt x="16421" y="1579"/>
                  <a:pt x="16321" y="1543"/>
                  <a:pt x="16200" y="1543"/>
                </a:cubicBezTo>
                <a:lnTo>
                  <a:pt x="15369" y="1543"/>
                </a:lnTo>
                <a:cubicBezTo>
                  <a:pt x="15248" y="1543"/>
                  <a:pt x="15149" y="1579"/>
                  <a:pt x="15070" y="1651"/>
                </a:cubicBezTo>
                <a:cubicBezTo>
                  <a:pt x="14993" y="1724"/>
                  <a:pt x="14954" y="1816"/>
                  <a:pt x="14954" y="1928"/>
                </a:cubicBezTo>
                <a:cubicBezTo>
                  <a:pt x="14954" y="1928"/>
                  <a:pt x="14954" y="5400"/>
                  <a:pt x="14954" y="5400"/>
                </a:cubicBezTo>
                <a:close/>
                <a:moveTo>
                  <a:pt x="4984" y="5400"/>
                </a:moveTo>
                <a:cubicBezTo>
                  <a:pt x="4984" y="5512"/>
                  <a:pt x="5023" y="5605"/>
                  <a:pt x="5102" y="5677"/>
                </a:cubicBezTo>
                <a:cubicBezTo>
                  <a:pt x="5179" y="5750"/>
                  <a:pt x="5279" y="5786"/>
                  <a:pt x="5400" y="5786"/>
                </a:cubicBezTo>
                <a:lnTo>
                  <a:pt x="6231" y="5786"/>
                </a:lnTo>
                <a:cubicBezTo>
                  <a:pt x="6352" y="5786"/>
                  <a:pt x="6451" y="5750"/>
                  <a:pt x="6529" y="5677"/>
                </a:cubicBezTo>
                <a:cubicBezTo>
                  <a:pt x="6607" y="5605"/>
                  <a:pt x="6646" y="5512"/>
                  <a:pt x="6646" y="5400"/>
                </a:cubicBezTo>
                <a:lnTo>
                  <a:pt x="6646" y="1928"/>
                </a:lnTo>
                <a:cubicBezTo>
                  <a:pt x="6646" y="1816"/>
                  <a:pt x="6607" y="1724"/>
                  <a:pt x="6529" y="1651"/>
                </a:cubicBezTo>
                <a:cubicBezTo>
                  <a:pt x="6451" y="1579"/>
                  <a:pt x="6352" y="1543"/>
                  <a:pt x="6231" y="1543"/>
                </a:cubicBezTo>
                <a:lnTo>
                  <a:pt x="5400" y="1543"/>
                </a:lnTo>
                <a:cubicBezTo>
                  <a:pt x="5279" y="1543"/>
                  <a:pt x="5179" y="1579"/>
                  <a:pt x="5102" y="1651"/>
                </a:cubicBezTo>
                <a:cubicBezTo>
                  <a:pt x="5023" y="1724"/>
                  <a:pt x="4984" y="1816"/>
                  <a:pt x="4984" y="1928"/>
                </a:cubicBezTo>
                <a:cubicBezTo>
                  <a:pt x="4984" y="1928"/>
                  <a:pt x="4984" y="5400"/>
                  <a:pt x="4984" y="5400"/>
                </a:cubicBezTo>
                <a:close/>
                <a:moveTo>
                  <a:pt x="1661" y="20057"/>
                </a:moveTo>
                <a:lnTo>
                  <a:pt x="19939" y="20057"/>
                </a:lnTo>
                <a:lnTo>
                  <a:pt x="19939" y="7714"/>
                </a:lnTo>
                <a:lnTo>
                  <a:pt x="1661" y="7714"/>
                </a:lnTo>
                <a:cubicBezTo>
                  <a:pt x="1661" y="7714"/>
                  <a:pt x="1661" y="20057"/>
                  <a:pt x="1661" y="20057"/>
                </a:cubicBezTo>
                <a:close/>
                <a:moveTo>
                  <a:pt x="0" y="20057"/>
                </a:moveTo>
                <a:lnTo>
                  <a:pt x="0" y="4628"/>
                </a:lnTo>
                <a:cubicBezTo>
                  <a:pt x="0" y="4211"/>
                  <a:pt x="164" y="3849"/>
                  <a:pt x="493" y="3544"/>
                </a:cubicBezTo>
                <a:cubicBezTo>
                  <a:pt x="822" y="3238"/>
                  <a:pt x="1212" y="3086"/>
                  <a:pt x="1661" y="3086"/>
                </a:cubicBezTo>
                <a:lnTo>
                  <a:pt x="3323" y="3086"/>
                </a:lnTo>
                <a:lnTo>
                  <a:pt x="3323" y="1928"/>
                </a:lnTo>
                <a:cubicBezTo>
                  <a:pt x="3323" y="1398"/>
                  <a:pt x="3526" y="944"/>
                  <a:pt x="3933" y="566"/>
                </a:cubicBezTo>
                <a:cubicBezTo>
                  <a:pt x="4340" y="189"/>
                  <a:pt x="4829" y="0"/>
                  <a:pt x="5400" y="0"/>
                </a:cubicBezTo>
                <a:lnTo>
                  <a:pt x="6231" y="0"/>
                </a:lnTo>
                <a:cubicBezTo>
                  <a:pt x="6802" y="0"/>
                  <a:pt x="7291" y="189"/>
                  <a:pt x="7698" y="566"/>
                </a:cubicBezTo>
                <a:cubicBezTo>
                  <a:pt x="8104" y="944"/>
                  <a:pt x="8308" y="1398"/>
                  <a:pt x="8308" y="1928"/>
                </a:cubicBezTo>
                <a:lnTo>
                  <a:pt x="8308" y="3086"/>
                </a:lnTo>
                <a:lnTo>
                  <a:pt x="13292" y="3086"/>
                </a:lnTo>
                <a:lnTo>
                  <a:pt x="13292" y="1928"/>
                </a:lnTo>
                <a:cubicBezTo>
                  <a:pt x="13292" y="1398"/>
                  <a:pt x="13495" y="944"/>
                  <a:pt x="13902" y="566"/>
                </a:cubicBezTo>
                <a:cubicBezTo>
                  <a:pt x="14309" y="189"/>
                  <a:pt x="14798" y="0"/>
                  <a:pt x="15369" y="0"/>
                </a:cubicBezTo>
                <a:lnTo>
                  <a:pt x="16200" y="0"/>
                </a:lnTo>
                <a:cubicBezTo>
                  <a:pt x="16771" y="0"/>
                  <a:pt x="17260" y="189"/>
                  <a:pt x="17667" y="566"/>
                </a:cubicBezTo>
                <a:cubicBezTo>
                  <a:pt x="18074" y="944"/>
                  <a:pt x="18277" y="1398"/>
                  <a:pt x="18277" y="1928"/>
                </a:cubicBezTo>
                <a:lnTo>
                  <a:pt x="18277" y="3086"/>
                </a:lnTo>
                <a:lnTo>
                  <a:pt x="19939" y="3086"/>
                </a:lnTo>
                <a:cubicBezTo>
                  <a:pt x="20388" y="3086"/>
                  <a:pt x="20778" y="3238"/>
                  <a:pt x="21107" y="3544"/>
                </a:cubicBezTo>
                <a:cubicBezTo>
                  <a:pt x="21436" y="3849"/>
                  <a:pt x="21600" y="4211"/>
                  <a:pt x="21600" y="4628"/>
                </a:cubicBezTo>
                <a:lnTo>
                  <a:pt x="21600" y="20057"/>
                </a:lnTo>
                <a:cubicBezTo>
                  <a:pt x="21600" y="20475"/>
                  <a:pt x="21436" y="20836"/>
                  <a:pt x="21107" y="21142"/>
                </a:cubicBezTo>
                <a:cubicBezTo>
                  <a:pt x="20778" y="21447"/>
                  <a:pt x="20388" y="21600"/>
                  <a:pt x="19939" y="21600"/>
                </a:cubicBezTo>
                <a:lnTo>
                  <a:pt x="1661" y="21600"/>
                </a:lnTo>
                <a:cubicBezTo>
                  <a:pt x="1212" y="21600"/>
                  <a:pt x="822" y="21447"/>
                  <a:pt x="493" y="21142"/>
                </a:cubicBezTo>
                <a:cubicBezTo>
                  <a:pt x="164" y="20836"/>
                  <a:pt x="0" y="20475"/>
                  <a:pt x="0" y="20057"/>
                </a:cubicBezTo>
                <a:close/>
              </a:path>
            </a:pathLst>
          </a:custGeom>
          <a:solidFill>
            <a:srgbClr val="53585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1192" name="Shape 1192"/>
          <p:cNvSpPr/>
          <p:nvPr/>
        </p:nvSpPr>
        <p:spPr>
          <a:xfrm>
            <a:off x="497358" y="1856631"/>
            <a:ext cx="286021" cy="43642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300">
                <a:solidFill>
                  <a:srgbClr val="A6AAA9"/>
                </a:solidFill>
                <a:latin typeface="Helvetica Neue Light"/>
                <a:ea typeface="Helvetica Neue Light"/>
                <a:cs typeface="Helvetica Neue Light"/>
                <a:sym typeface="Helvetica Neue Light"/>
              </a:defRPr>
            </a:lvl1pPr>
          </a:lstStyle>
          <a:p>
            <a:pPr lvl="0">
              <a:defRPr sz="1800">
                <a:solidFill>
                  <a:srgbClr val="000000"/>
                </a:solidFill>
              </a:defRPr>
            </a:pPr>
            <a:r>
              <a:rPr sz="2300">
                <a:solidFill>
                  <a:srgbClr val="A6AAA9"/>
                </a:solidFill>
              </a:rPr>
              <a:t>S</a:t>
            </a:r>
          </a:p>
        </p:txBody>
      </p:sp>
      <p:sp>
        <p:nvSpPr>
          <p:cNvPr id="1193" name="Shape 1193"/>
          <p:cNvSpPr/>
          <p:nvPr/>
        </p:nvSpPr>
        <p:spPr>
          <a:xfrm>
            <a:off x="1824753" y="1856631"/>
            <a:ext cx="341812" cy="43642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2300">
                <a:solidFill>
                  <a:srgbClr val="53585F"/>
                </a:solidFill>
              </a:rPr>
              <a:t>M</a:t>
            </a:r>
          </a:p>
        </p:txBody>
      </p:sp>
      <p:sp>
        <p:nvSpPr>
          <p:cNvPr id="1194" name="Shape 1194"/>
          <p:cNvSpPr/>
          <p:nvPr/>
        </p:nvSpPr>
        <p:spPr>
          <a:xfrm>
            <a:off x="3251725" y="1856631"/>
            <a:ext cx="264406" cy="43642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2300">
                <a:solidFill>
                  <a:srgbClr val="53585F"/>
                </a:solidFill>
              </a:rPr>
              <a:t>T</a:t>
            </a:r>
          </a:p>
        </p:txBody>
      </p:sp>
      <p:sp>
        <p:nvSpPr>
          <p:cNvPr id="1195" name="Shape 1195"/>
          <p:cNvSpPr/>
          <p:nvPr/>
        </p:nvSpPr>
        <p:spPr>
          <a:xfrm>
            <a:off x="4579034" y="1856631"/>
            <a:ext cx="366932" cy="43642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2300">
                <a:solidFill>
                  <a:srgbClr val="53585F"/>
                </a:solidFill>
              </a:rPr>
              <a:t>W</a:t>
            </a:r>
          </a:p>
        </p:txBody>
      </p:sp>
      <p:sp>
        <p:nvSpPr>
          <p:cNvPr id="1196" name="Shape 1196"/>
          <p:cNvSpPr/>
          <p:nvPr/>
        </p:nvSpPr>
        <p:spPr>
          <a:xfrm>
            <a:off x="6008869" y="1856631"/>
            <a:ext cx="264406" cy="43642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2300">
                <a:solidFill>
                  <a:srgbClr val="53585F"/>
                </a:solidFill>
              </a:rPr>
              <a:t>T</a:t>
            </a:r>
          </a:p>
        </p:txBody>
      </p:sp>
      <p:sp>
        <p:nvSpPr>
          <p:cNvPr id="1197" name="Shape 1197"/>
          <p:cNvSpPr/>
          <p:nvPr/>
        </p:nvSpPr>
        <p:spPr>
          <a:xfrm>
            <a:off x="7384779" y="1856631"/>
            <a:ext cx="258855" cy="43642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2300">
                <a:solidFill>
                  <a:srgbClr val="53585F"/>
                </a:solidFill>
              </a:rPr>
              <a:t>F</a:t>
            </a:r>
          </a:p>
        </p:txBody>
      </p:sp>
      <p:sp>
        <p:nvSpPr>
          <p:cNvPr id="1198" name="Shape 1198"/>
          <p:cNvSpPr/>
          <p:nvPr/>
        </p:nvSpPr>
        <p:spPr>
          <a:xfrm>
            <a:off x="8755138" y="1856631"/>
            <a:ext cx="286021" cy="43642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300">
                <a:solidFill>
                  <a:srgbClr val="A6AAA9"/>
                </a:solidFill>
                <a:latin typeface="Helvetica Neue Light"/>
                <a:ea typeface="Helvetica Neue Light"/>
                <a:cs typeface="Helvetica Neue Light"/>
                <a:sym typeface="Helvetica Neue Light"/>
              </a:defRPr>
            </a:lvl1pPr>
          </a:lstStyle>
          <a:p>
            <a:pPr lvl="0">
              <a:defRPr sz="1800">
                <a:solidFill>
                  <a:srgbClr val="000000"/>
                </a:solidFill>
              </a:defRPr>
            </a:pPr>
            <a:r>
              <a:rPr sz="2300">
                <a:solidFill>
                  <a:srgbClr val="A6AAA9"/>
                </a:solidFill>
              </a:rPr>
              <a:t>S</a:t>
            </a:r>
          </a:p>
        </p:txBody>
      </p:sp>
      <p:sp>
        <p:nvSpPr>
          <p:cNvPr id="1199" name="Shape 1199"/>
          <p:cNvSpPr/>
          <p:nvPr/>
        </p:nvSpPr>
        <p:spPr>
          <a:xfrm>
            <a:off x="3322907" y="5140959"/>
            <a:ext cx="41035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A6AAA9"/>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A6AAA9"/>
                </a:solidFill>
              </a:rPr>
              <a:t>1</a:t>
            </a:r>
          </a:p>
        </p:txBody>
      </p:sp>
      <p:sp>
        <p:nvSpPr>
          <p:cNvPr id="1200" name="Shape 1200"/>
          <p:cNvSpPr/>
          <p:nvPr/>
        </p:nvSpPr>
        <p:spPr>
          <a:xfrm>
            <a:off x="4628626" y="5153659"/>
            <a:ext cx="41035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A6AAA9"/>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A6AAA9"/>
                </a:solidFill>
              </a:rPr>
              <a:t>2</a:t>
            </a:r>
          </a:p>
        </p:txBody>
      </p:sp>
      <p:sp>
        <p:nvSpPr>
          <p:cNvPr id="1201" name="Shape 1201"/>
          <p:cNvSpPr/>
          <p:nvPr/>
        </p:nvSpPr>
        <p:spPr>
          <a:xfrm>
            <a:off x="5870845" y="5153659"/>
            <a:ext cx="41035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A6AAA9"/>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A6AAA9"/>
                </a:solidFill>
              </a:rPr>
              <a:t>3</a:t>
            </a:r>
          </a:p>
        </p:txBody>
      </p:sp>
      <p:sp>
        <p:nvSpPr>
          <p:cNvPr id="1202" name="Shape 1202"/>
          <p:cNvSpPr/>
          <p:nvPr/>
        </p:nvSpPr>
        <p:spPr>
          <a:xfrm>
            <a:off x="7125764" y="5153659"/>
            <a:ext cx="41035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A6AAA9"/>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A6AAA9"/>
                </a:solidFill>
              </a:rPr>
              <a:t>4</a:t>
            </a:r>
          </a:p>
        </p:txBody>
      </p:sp>
      <p:sp>
        <p:nvSpPr>
          <p:cNvPr id="1203" name="Shape 1203"/>
          <p:cNvSpPr/>
          <p:nvPr/>
        </p:nvSpPr>
        <p:spPr>
          <a:xfrm>
            <a:off x="8405399" y="5153659"/>
            <a:ext cx="41035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A6AAA9"/>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A6AAA9"/>
                </a:solidFill>
              </a:rPr>
              <a:t>5</a:t>
            </a:r>
          </a:p>
        </p:txBody>
      </p:sp>
      <p:sp>
        <p:nvSpPr>
          <p:cNvPr id="1204" name="Shape 1204"/>
          <p:cNvSpPr/>
          <p:nvPr/>
        </p:nvSpPr>
        <p:spPr>
          <a:xfrm>
            <a:off x="3180325" y="4089279"/>
            <a:ext cx="41034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868A89"/>
                </a:solidFill>
                <a:latin typeface="+mn-lt"/>
                <a:ea typeface="+mn-ea"/>
                <a:cs typeface="+mn-cs"/>
                <a:sym typeface="Helvetica Neue"/>
              </a:defRPr>
            </a:lvl1pPr>
          </a:lstStyle>
          <a:p>
            <a:pPr lvl="0">
              <a:defRPr sz="1800">
                <a:solidFill>
                  <a:srgbClr val="000000"/>
                </a:solidFill>
              </a:defRPr>
            </a:pPr>
            <a:r>
              <a:rPr sz="3800">
                <a:solidFill>
                  <a:srgbClr val="868A89"/>
                </a:solidFill>
              </a:rPr>
              <a:t>6</a:t>
            </a:r>
          </a:p>
        </p:txBody>
      </p:sp>
      <p:sp>
        <p:nvSpPr>
          <p:cNvPr id="1205" name="Shape 1205"/>
          <p:cNvSpPr/>
          <p:nvPr/>
        </p:nvSpPr>
        <p:spPr>
          <a:xfrm>
            <a:off x="8593883" y="5989044"/>
            <a:ext cx="716518"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700">
                <a:solidFill>
                  <a:srgbClr val="53585F"/>
                </a:solidFill>
                <a:latin typeface="+mn-lt"/>
                <a:ea typeface="+mn-ea"/>
                <a:cs typeface="+mn-cs"/>
                <a:sym typeface="Helvetica Neue"/>
              </a:defRPr>
            </a:lvl1pPr>
          </a:lstStyle>
          <a:p>
            <a:pPr lvl="0">
              <a:defRPr sz="1800">
                <a:solidFill>
                  <a:srgbClr val="000000"/>
                </a:solidFill>
              </a:defRPr>
            </a:pPr>
            <a:r>
              <a:rPr sz="2700">
                <a:solidFill>
                  <a:srgbClr val="53585F"/>
                </a:solidFill>
              </a:rPr>
              <a:t>48º</a:t>
            </a:r>
          </a:p>
        </p:txBody>
      </p:sp>
      <p:sp>
        <p:nvSpPr>
          <p:cNvPr id="1206" name="Shape 1206"/>
          <p:cNvSpPr/>
          <p:nvPr/>
        </p:nvSpPr>
        <p:spPr>
          <a:xfrm>
            <a:off x="168076" y="1888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207" name="Shape 1207"/>
          <p:cNvSpPr/>
          <p:nvPr/>
        </p:nvSpPr>
        <p:spPr>
          <a:xfrm>
            <a:off x="376435" y="1888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208" name="Shape 1208"/>
          <p:cNvSpPr/>
          <p:nvPr/>
        </p:nvSpPr>
        <p:spPr>
          <a:xfrm>
            <a:off x="584795" y="1888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209" name="Shape 1209"/>
          <p:cNvSpPr/>
          <p:nvPr/>
        </p:nvSpPr>
        <p:spPr>
          <a:xfrm>
            <a:off x="793154" y="1888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210" name="Shape 1210"/>
          <p:cNvSpPr/>
          <p:nvPr/>
        </p:nvSpPr>
        <p:spPr>
          <a:xfrm>
            <a:off x="3903483" y="2073"/>
            <a:ext cx="1630722" cy="51114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000000"/>
                </a:solidFill>
                <a:latin typeface="+mn-lt"/>
                <a:ea typeface="+mn-ea"/>
                <a:cs typeface="+mn-cs"/>
                <a:sym typeface="Helvetica Neue"/>
              </a:defRPr>
            </a:lvl1pPr>
          </a:lstStyle>
          <a:p>
            <a:pPr lvl="0">
              <a:defRPr sz="1800"/>
            </a:pPr>
            <a:r>
              <a:rPr sz="2800"/>
              <a:t>10:24 AM</a:t>
            </a:r>
          </a:p>
        </p:txBody>
      </p:sp>
      <p:sp>
        <p:nvSpPr>
          <p:cNvPr id="1211" name="Shape 1211"/>
          <p:cNvSpPr/>
          <p:nvPr/>
        </p:nvSpPr>
        <p:spPr>
          <a:xfrm>
            <a:off x="7561393" y="11261"/>
            <a:ext cx="1011268"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100%</a:t>
            </a:r>
          </a:p>
        </p:txBody>
      </p:sp>
      <p:grpSp>
        <p:nvGrpSpPr>
          <p:cNvPr id="1216" name="Group 1216"/>
          <p:cNvGrpSpPr/>
          <p:nvPr/>
        </p:nvGrpSpPr>
        <p:grpSpPr>
          <a:xfrm>
            <a:off x="3490252" y="132700"/>
            <a:ext cx="322566" cy="250980"/>
            <a:chOff x="0" y="0"/>
            <a:chExt cx="322565" cy="250978"/>
          </a:xfrm>
        </p:grpSpPr>
        <p:sp>
          <p:nvSpPr>
            <p:cNvPr id="1212" name="Shape 1212"/>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1213" name="Shape 1213"/>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214" name="Shape 1214"/>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215" name="Shape 1215"/>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1217" name="Shape 1217"/>
          <p:cNvSpPr/>
          <p:nvPr/>
        </p:nvSpPr>
        <p:spPr>
          <a:xfrm>
            <a:off x="1004821" y="1888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218" name="Shape 1218"/>
          <p:cNvSpPr/>
          <p:nvPr/>
        </p:nvSpPr>
        <p:spPr>
          <a:xfrm>
            <a:off x="1249494" y="2619"/>
            <a:ext cx="2084468"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1219" name="Shape 1219"/>
          <p:cNvSpPr/>
          <p:nvPr/>
        </p:nvSpPr>
        <p:spPr>
          <a:xfrm>
            <a:off x="6282256" y="138613"/>
            <a:ext cx="276984" cy="280783"/>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defRPr>
            </a:pPr>
            <a:endParaRPr/>
          </a:p>
        </p:txBody>
      </p:sp>
      <p:grpSp>
        <p:nvGrpSpPr>
          <p:cNvPr id="1224" name="Group 1224"/>
          <p:cNvGrpSpPr/>
          <p:nvPr/>
        </p:nvGrpSpPr>
        <p:grpSpPr>
          <a:xfrm>
            <a:off x="6739081" y="107298"/>
            <a:ext cx="313682" cy="294765"/>
            <a:chOff x="0" y="0"/>
            <a:chExt cx="313680" cy="294763"/>
          </a:xfrm>
        </p:grpSpPr>
        <p:sp>
          <p:nvSpPr>
            <p:cNvPr id="1220" name="Shape 1220"/>
            <p:cNvSpPr/>
            <p:nvPr/>
          </p:nvSpPr>
          <p:spPr>
            <a:xfrm>
              <a:off x="23668" y="40906"/>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221" name="Shape 1221"/>
            <p:cNvSpPr/>
            <p:nvPr/>
          </p:nvSpPr>
          <p:spPr>
            <a:xfrm rot="16200000">
              <a:off x="79927" y="97165"/>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1222" name="Shape 1222"/>
            <p:cNvSpPr/>
            <p:nvPr/>
          </p:nvSpPr>
          <p:spPr>
            <a:xfrm rot="2700000" flipH="1">
              <a:off x="229280" y="25243"/>
              <a:ext cx="85142" cy="33173"/>
            </a:xfrm>
            <a:custGeom>
              <a:avLst/>
              <a:gdLst/>
              <a:ahLst/>
              <a:cxnLst>
                <a:cxn ang="0">
                  <a:pos x="wd2" y="hd2"/>
                </a:cxn>
                <a:cxn ang="5400000">
                  <a:pos x="wd2" y="hd2"/>
                </a:cxn>
                <a:cxn ang="10800000">
                  <a:pos x="wd2" y="hd2"/>
                </a:cxn>
                <a:cxn ang="16200000">
                  <a:pos x="wd2" y="hd2"/>
                </a:cxn>
              </a:cxnLst>
              <a:rect l="0" t="0" r="r" b="b"/>
              <a:pathLst>
                <a:path w="21600" h="20714" extrusionOk="0">
                  <a:moveTo>
                    <a:pt x="9935" y="72"/>
                  </a:moveTo>
                  <a:cubicBezTo>
                    <a:pt x="15339" y="-886"/>
                    <a:pt x="20248" y="7801"/>
                    <a:pt x="21600" y="20714"/>
                  </a:cubicBezTo>
                  <a:lnTo>
                    <a:pt x="0" y="20714"/>
                  </a:lnTo>
                  <a:cubicBezTo>
                    <a:pt x="1142" y="9257"/>
                    <a:pt x="5155" y="920"/>
                    <a:pt x="9935" y="7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223" name="Shape 1223"/>
            <p:cNvSpPr/>
            <p:nvPr/>
          </p:nvSpPr>
          <p:spPr>
            <a:xfrm rot="18900000" flipH="1">
              <a:off x="-741" y="25327"/>
              <a:ext cx="85142" cy="33173"/>
            </a:xfrm>
            <a:custGeom>
              <a:avLst/>
              <a:gdLst/>
              <a:ahLst/>
              <a:cxnLst>
                <a:cxn ang="0">
                  <a:pos x="wd2" y="hd2"/>
                </a:cxn>
                <a:cxn ang="5400000">
                  <a:pos x="wd2" y="hd2"/>
                </a:cxn>
                <a:cxn ang="10800000">
                  <a:pos x="wd2" y="hd2"/>
                </a:cxn>
                <a:cxn ang="16200000">
                  <a:pos x="wd2" y="hd2"/>
                </a:cxn>
              </a:cxnLst>
              <a:rect l="0" t="0" r="r" b="b"/>
              <a:pathLst>
                <a:path w="21600" h="20714" extrusionOk="0">
                  <a:moveTo>
                    <a:pt x="9935" y="72"/>
                  </a:moveTo>
                  <a:cubicBezTo>
                    <a:pt x="15339" y="-886"/>
                    <a:pt x="20248" y="7801"/>
                    <a:pt x="21600" y="20714"/>
                  </a:cubicBezTo>
                  <a:lnTo>
                    <a:pt x="0" y="20714"/>
                  </a:lnTo>
                  <a:cubicBezTo>
                    <a:pt x="1142" y="9257"/>
                    <a:pt x="5155" y="920"/>
                    <a:pt x="9935" y="7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1228" name="Group 1228"/>
          <p:cNvGrpSpPr/>
          <p:nvPr/>
        </p:nvGrpSpPr>
        <p:grpSpPr>
          <a:xfrm>
            <a:off x="8657431" y="136657"/>
            <a:ext cx="734345" cy="270207"/>
            <a:chOff x="0" y="0"/>
            <a:chExt cx="734344" cy="270205"/>
          </a:xfrm>
        </p:grpSpPr>
        <p:sp>
          <p:nvSpPr>
            <p:cNvPr id="1225" name="Shape 1225"/>
            <p:cNvSpPr/>
            <p:nvPr/>
          </p:nvSpPr>
          <p:spPr>
            <a:xfrm>
              <a:off x="689695" y="87918"/>
              <a:ext cx="44650" cy="104181"/>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226" name="Shape 1226"/>
            <p:cNvSpPr/>
            <p:nvPr/>
          </p:nvSpPr>
          <p:spPr>
            <a:xfrm>
              <a:off x="0" y="0"/>
              <a:ext cx="639961" cy="270206"/>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227" name="Shape 1227"/>
            <p:cNvSpPr/>
            <p:nvPr/>
          </p:nvSpPr>
          <p:spPr>
            <a:xfrm>
              <a:off x="29765" y="23481"/>
              <a:ext cx="580431" cy="223243"/>
            </a:xfrm>
            <a:prstGeom prst="roundRect">
              <a:avLst>
                <a:gd name="adj" fmla="val 12406"/>
              </a:avLst>
            </a:prstGeom>
            <a:solidFill>
              <a:srgbClr val="000000"/>
            </a:solid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sp>
        <p:nvSpPr>
          <p:cNvPr id="1229" name="Shape 1229"/>
          <p:cNvSpPr/>
          <p:nvPr/>
        </p:nvSpPr>
        <p:spPr>
          <a:xfrm>
            <a:off x="7235207" y="75593"/>
            <a:ext cx="200996" cy="384156"/>
          </a:xfrm>
          <a:custGeom>
            <a:avLst/>
            <a:gdLst/>
            <a:ahLst/>
            <a:cxnLst>
              <a:cxn ang="0">
                <a:pos x="wd2" y="hd2"/>
              </a:cxn>
              <a:cxn ang="5400000">
                <a:pos x="wd2" y="hd2"/>
              </a:cxn>
              <a:cxn ang="10800000">
                <a:pos x="wd2" y="hd2"/>
              </a:cxn>
              <a:cxn ang="16200000">
                <a:pos x="wd2" y="hd2"/>
              </a:cxn>
            </a:cxnLst>
            <a:rect l="0" t="0" r="r" b="b"/>
            <a:pathLst>
              <a:path w="21600" h="21600" extrusionOk="0">
                <a:moveTo>
                  <a:pt x="0" y="17490"/>
                </a:moveTo>
                <a:lnTo>
                  <a:pt x="21297" y="5771"/>
                </a:lnTo>
                <a:lnTo>
                  <a:pt x="10810" y="0"/>
                </a:lnTo>
                <a:lnTo>
                  <a:pt x="10810" y="21600"/>
                </a:lnTo>
                <a:lnTo>
                  <a:pt x="21600" y="15662"/>
                </a:lnTo>
                <a:lnTo>
                  <a:pt x="348" y="3968"/>
                </a:lnTo>
              </a:path>
            </a:pathLst>
          </a:custGeom>
          <a:ln w="25400">
            <a:solidFill>
              <a:srgbClr val="A6AAA9"/>
            </a:solidFill>
            <a:miter lim="400000"/>
          </a:ln>
        </p:spPr>
        <p:txBody>
          <a:bodyPr lIns="0" tIns="0" rIns="0" bIns="0" anchor="ctr"/>
          <a:lstStyle/>
          <a:p>
            <a:pPr lvl="0"/>
            <a:endParaRPr/>
          </a:p>
        </p:txBody>
      </p:sp>
      <p:grpSp>
        <p:nvGrpSpPr>
          <p:cNvPr id="1233" name="Group 1233"/>
          <p:cNvGrpSpPr/>
          <p:nvPr/>
        </p:nvGrpSpPr>
        <p:grpSpPr>
          <a:xfrm>
            <a:off x="5725864" y="66546"/>
            <a:ext cx="385074" cy="386086"/>
            <a:chOff x="0" y="0"/>
            <a:chExt cx="385073" cy="386085"/>
          </a:xfrm>
        </p:grpSpPr>
        <p:sp>
          <p:nvSpPr>
            <p:cNvPr id="1230" name="Shape 1230"/>
            <p:cNvSpPr/>
            <p:nvPr/>
          </p:nvSpPr>
          <p:spPr>
            <a:xfrm>
              <a:off x="121149" y="180661"/>
              <a:ext cx="129840" cy="86148"/>
            </a:xfrm>
            <a:prstGeom prst="rect">
              <a:avLst/>
            </a:prstGeom>
            <a:solidFill>
              <a:srgbClr val="2C2C2C"/>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231" name="Shape 1231"/>
            <p:cNvSpPr/>
            <p:nvPr/>
          </p:nvSpPr>
          <p:spPr>
            <a:xfrm>
              <a:off x="149191" y="108126"/>
              <a:ext cx="78991" cy="134902"/>
            </a:xfrm>
            <a:custGeom>
              <a:avLst/>
              <a:gdLst/>
              <a:ahLst/>
              <a:cxnLst>
                <a:cxn ang="0">
                  <a:pos x="wd2" y="hd2"/>
                </a:cxn>
                <a:cxn ang="5400000">
                  <a:pos x="wd2" y="hd2"/>
                </a:cxn>
                <a:cxn ang="10800000">
                  <a:pos x="wd2" y="hd2"/>
                </a:cxn>
                <a:cxn ang="16200000">
                  <a:pos x="wd2" y="hd2"/>
                </a:cxn>
              </a:cxnLst>
              <a:rect l="0" t="0" r="r" b="b"/>
              <a:pathLst>
                <a:path w="21600" h="21412" extrusionOk="0">
                  <a:moveTo>
                    <a:pt x="0" y="21412"/>
                  </a:moveTo>
                  <a:lnTo>
                    <a:pt x="0" y="5958"/>
                  </a:lnTo>
                  <a:cubicBezTo>
                    <a:pt x="1905" y="2179"/>
                    <a:pt x="6329" y="-188"/>
                    <a:pt x="11111" y="11"/>
                  </a:cubicBezTo>
                  <a:cubicBezTo>
                    <a:pt x="15886" y="211"/>
                    <a:pt x="19723" y="2542"/>
                    <a:pt x="21600" y="5789"/>
                  </a:cubicBezTo>
                  <a:lnTo>
                    <a:pt x="21349" y="16503"/>
                  </a:lnTo>
                </a:path>
              </a:pathLst>
            </a:custGeom>
            <a:noFill/>
            <a:ln w="12700" cap="flat">
              <a:solidFill>
                <a:srgbClr val="2C2C2C"/>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232" name="Shape 1232"/>
            <p:cNvSpPr/>
            <p:nvPr/>
          </p:nvSpPr>
          <p:spPr>
            <a:xfrm rot="1382173">
              <a:off x="46023" y="45572"/>
              <a:ext cx="293027" cy="294941"/>
            </a:xfrm>
            <a:custGeom>
              <a:avLst/>
              <a:gdLst/>
              <a:ahLst/>
              <a:cxnLst>
                <a:cxn ang="0">
                  <a:pos x="wd2" y="hd2"/>
                </a:cxn>
                <a:cxn ang="5400000">
                  <a:pos x="wd2" y="hd2"/>
                </a:cxn>
                <a:cxn ang="10800000">
                  <a:pos x="wd2" y="hd2"/>
                </a:cxn>
                <a:cxn ang="16200000">
                  <a:pos x="wd2" y="hd2"/>
                </a:cxn>
              </a:cxnLst>
              <a:rect l="0" t="0" r="r" b="b"/>
              <a:pathLst>
                <a:path w="21489" h="21418" extrusionOk="0">
                  <a:moveTo>
                    <a:pt x="21080" y="13371"/>
                  </a:moveTo>
                  <a:cubicBezTo>
                    <a:pt x="20773" y="15365"/>
                    <a:pt x="19808" y="17194"/>
                    <a:pt x="18362" y="18614"/>
                  </a:cubicBezTo>
                  <a:cubicBezTo>
                    <a:pt x="16616" y="20327"/>
                    <a:pt x="13968" y="21595"/>
                    <a:pt x="10965" y="21399"/>
                  </a:cubicBezTo>
                  <a:cubicBezTo>
                    <a:pt x="7298" y="21159"/>
                    <a:pt x="-111" y="18812"/>
                    <a:pt x="1" y="10230"/>
                  </a:cubicBezTo>
                  <a:cubicBezTo>
                    <a:pt x="118" y="1243"/>
                    <a:pt x="8660" y="-5"/>
                    <a:pt x="10769" y="0"/>
                  </a:cubicBezTo>
                  <a:cubicBezTo>
                    <a:pt x="12841" y="5"/>
                    <a:pt x="21489" y="2668"/>
                    <a:pt x="21489" y="9827"/>
                  </a:cubicBezTo>
                </a:path>
              </a:pathLst>
            </a:custGeom>
            <a:noFill/>
            <a:ln w="12700" cap="flat">
              <a:solidFill>
                <a:srgbClr val="2C2C2C"/>
              </a:solidFill>
              <a:prstDash val="solid"/>
              <a:miter lim="400000"/>
              <a:tailEnd type="triangle" w="med" len="med"/>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1234" name="Shape 1234"/>
          <p:cNvSpPr/>
          <p:nvPr/>
        </p:nvSpPr>
        <p:spPr>
          <a:xfrm>
            <a:off x="350688" y="853106"/>
            <a:ext cx="536541" cy="536541"/>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2"/>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4"/>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4"/>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2"/>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6"/>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7"/>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solidFill>
            <a:srgbClr val="626262"/>
          </a:solidFill>
          <a:ln w="12700">
            <a:miter lim="400000"/>
          </a:ln>
        </p:spPr>
        <p:txBody>
          <a:bodyPr lIns="0" tIns="0" rIns="0" bIns="0" anchor="ctr"/>
          <a:lstStyle/>
          <a:p>
            <a:pPr lvl="0"/>
            <a:endParaRPr/>
          </a:p>
        </p:txBody>
      </p:sp>
      <p:grpSp>
        <p:nvGrpSpPr>
          <p:cNvPr id="1237" name="Group 1237"/>
          <p:cNvGrpSpPr/>
          <p:nvPr/>
        </p:nvGrpSpPr>
        <p:grpSpPr>
          <a:xfrm>
            <a:off x="4766385" y="565929"/>
            <a:ext cx="544247" cy="550502"/>
            <a:chOff x="0" y="0"/>
            <a:chExt cx="544245" cy="550500"/>
          </a:xfrm>
        </p:grpSpPr>
        <p:sp>
          <p:nvSpPr>
            <p:cNvPr id="1235" name="Shape 1235"/>
            <p:cNvSpPr/>
            <p:nvPr/>
          </p:nvSpPr>
          <p:spPr>
            <a:xfrm>
              <a:off x="0" y="6255"/>
              <a:ext cx="544246" cy="5442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18AE6"/>
            </a:solidFill>
            <a:ln w="3175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236" name="Shape 1236"/>
            <p:cNvSpPr/>
            <p:nvPr/>
          </p:nvSpPr>
          <p:spPr>
            <a:xfrm>
              <a:off x="121338" y="0"/>
              <a:ext cx="318503" cy="5228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9531" tIns="59531" rIns="59531" bIns="59531" numCol="1" anchor="ctr">
              <a:no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3</a:t>
              </a:r>
            </a:p>
          </p:txBody>
        </p:sp>
      </p:grpSp>
      <p:sp>
        <p:nvSpPr>
          <p:cNvPr id="1238" name="Shape 1238"/>
          <p:cNvSpPr/>
          <p:nvPr/>
        </p:nvSpPr>
        <p:spPr>
          <a:xfrm>
            <a:off x="7626151" y="903861"/>
            <a:ext cx="50801" cy="447731"/>
          </a:xfrm>
          <a:prstGeom prst="roundRect">
            <a:avLst>
              <a:gd name="adj" fmla="val 43945"/>
            </a:avLst>
          </a:prstGeom>
          <a:solidFill>
            <a:srgbClr val="A6AAA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239" name="Shape 1239"/>
          <p:cNvSpPr/>
          <p:nvPr/>
        </p:nvSpPr>
        <p:spPr>
          <a:xfrm>
            <a:off x="7765851" y="903861"/>
            <a:ext cx="50801" cy="447731"/>
          </a:xfrm>
          <a:prstGeom prst="roundRect">
            <a:avLst>
              <a:gd name="adj" fmla="val 43945"/>
            </a:avLst>
          </a:prstGeom>
          <a:solidFill>
            <a:srgbClr val="A6AAA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240" name="Shape 1240"/>
          <p:cNvSpPr/>
          <p:nvPr/>
        </p:nvSpPr>
        <p:spPr>
          <a:xfrm>
            <a:off x="7905551" y="903861"/>
            <a:ext cx="50801" cy="447731"/>
          </a:xfrm>
          <a:prstGeom prst="roundRect">
            <a:avLst>
              <a:gd name="adj" fmla="val 43945"/>
            </a:avLst>
          </a:prstGeom>
          <a:solidFill>
            <a:srgbClr val="A6AAA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1243" name="Group 1243"/>
          <p:cNvGrpSpPr/>
          <p:nvPr/>
        </p:nvGrpSpPr>
        <p:grpSpPr>
          <a:xfrm>
            <a:off x="8722815" y="916290"/>
            <a:ext cx="410173" cy="410173"/>
            <a:chOff x="0" y="0"/>
            <a:chExt cx="410171" cy="410171"/>
          </a:xfrm>
        </p:grpSpPr>
        <p:sp>
          <p:nvSpPr>
            <p:cNvPr id="1241" name="Shape 1241"/>
            <p:cNvSpPr/>
            <p:nvPr/>
          </p:nvSpPr>
          <p:spPr>
            <a:xfrm>
              <a:off x="184706" y="0"/>
              <a:ext cx="40759" cy="410172"/>
            </a:xfrm>
            <a:prstGeom prst="roundRect">
              <a:avLst>
                <a:gd name="adj" fmla="val 43945"/>
              </a:avLst>
            </a:pr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242" name="Shape 1242"/>
            <p:cNvSpPr/>
            <p:nvPr/>
          </p:nvSpPr>
          <p:spPr>
            <a:xfrm rot="16200000">
              <a:off x="184706" y="5094"/>
              <a:ext cx="40759" cy="410173"/>
            </a:xfrm>
            <a:prstGeom prst="roundRect">
              <a:avLst>
                <a:gd name="adj" fmla="val 43945"/>
              </a:avLst>
            </a:pr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1244" name="Shape 1244"/>
          <p:cNvSpPr/>
          <p:nvPr/>
        </p:nvSpPr>
        <p:spPr>
          <a:xfrm>
            <a:off x="-1" y="5155991"/>
            <a:ext cx="9525001" cy="744638"/>
          </a:xfrm>
          <a:prstGeom prst="rect">
            <a:avLst/>
          </a:prstGeom>
          <a:solidFill>
            <a:srgbClr val="3398DB"/>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45" name="Shape 1245"/>
          <p:cNvSpPr/>
          <p:nvPr/>
        </p:nvSpPr>
        <p:spPr>
          <a:xfrm>
            <a:off x="-4315" y="2400859"/>
            <a:ext cx="2691278" cy="1389150"/>
          </a:xfrm>
          <a:prstGeom prst="rect">
            <a:avLst/>
          </a:prstGeom>
          <a:solidFill>
            <a:srgbClr val="F5F5F5"/>
          </a:solidFill>
          <a:ln w="12700">
            <a:miter lim="400000"/>
          </a:ln>
        </p:spPr>
        <p:txBody>
          <a:bodyPr lIns="0" tIns="0" rIns="0" bIns="0" anchor="ctr"/>
          <a:lstStyle/>
          <a:p>
            <a:pPr lvl="0" algn="l">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246" name="Shape 1246"/>
          <p:cNvSpPr/>
          <p:nvPr/>
        </p:nvSpPr>
        <p:spPr>
          <a:xfrm flipV="1">
            <a:off x="-23826" y="2407515"/>
            <a:ext cx="9584464" cy="1"/>
          </a:xfrm>
          <a:prstGeom prst="line">
            <a:avLst/>
          </a:prstGeom>
          <a:ln w="12700">
            <a:solidFill>
              <a:srgbClr val="D3D8D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247" name="Shape 1247"/>
          <p:cNvSpPr/>
          <p:nvPr/>
        </p:nvSpPr>
        <p:spPr>
          <a:xfrm flipV="1">
            <a:off x="-1515" y="3797628"/>
            <a:ext cx="9521031" cy="1"/>
          </a:xfrm>
          <a:prstGeom prst="line">
            <a:avLst/>
          </a:prstGeom>
          <a:ln w="12700">
            <a:solidFill>
              <a:srgbClr val="D3D8D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248" name="Shape 1248"/>
          <p:cNvSpPr/>
          <p:nvPr/>
        </p:nvSpPr>
        <p:spPr>
          <a:xfrm flipV="1">
            <a:off x="3022" y="5162341"/>
            <a:ext cx="9521031" cy="1"/>
          </a:xfrm>
          <a:prstGeom prst="line">
            <a:avLst/>
          </a:prstGeom>
          <a:ln w="12700">
            <a:solidFill>
              <a:srgbClr val="D3D8D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249" name="Shape 1249"/>
          <p:cNvSpPr/>
          <p:nvPr/>
        </p:nvSpPr>
        <p:spPr>
          <a:xfrm flipV="1">
            <a:off x="20678" y="5914126"/>
            <a:ext cx="9521031" cy="1"/>
          </a:xfrm>
          <a:prstGeom prst="line">
            <a:avLst/>
          </a:prstGeom>
          <a:ln w="12700">
            <a:solidFill>
              <a:srgbClr val="D3D8D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250" name="Shape 1250"/>
          <p:cNvSpPr/>
          <p:nvPr/>
        </p:nvSpPr>
        <p:spPr>
          <a:xfrm flipV="1">
            <a:off x="-1515" y="6879243"/>
            <a:ext cx="9521031" cy="1"/>
          </a:xfrm>
          <a:prstGeom prst="line">
            <a:avLst/>
          </a:prstGeom>
          <a:ln w="12700">
            <a:solidFill>
              <a:srgbClr val="D3D8D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251" name="Shape 1251"/>
          <p:cNvSpPr/>
          <p:nvPr/>
        </p:nvSpPr>
        <p:spPr>
          <a:xfrm flipV="1">
            <a:off x="-1515" y="7844359"/>
            <a:ext cx="9521031" cy="1"/>
          </a:xfrm>
          <a:prstGeom prst="line">
            <a:avLst/>
          </a:prstGeom>
          <a:ln w="12700">
            <a:solidFill>
              <a:srgbClr val="D3D8D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252" name="Shape 1252"/>
          <p:cNvSpPr/>
          <p:nvPr/>
        </p:nvSpPr>
        <p:spPr>
          <a:xfrm flipV="1">
            <a:off x="-1515" y="9450163"/>
            <a:ext cx="9521031" cy="1"/>
          </a:xfrm>
          <a:prstGeom prst="line">
            <a:avLst/>
          </a:prstGeom>
          <a:ln w="12700">
            <a:solidFill>
              <a:srgbClr val="D3D8D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253" name="Shape 1253"/>
          <p:cNvSpPr/>
          <p:nvPr/>
        </p:nvSpPr>
        <p:spPr>
          <a:xfrm flipV="1">
            <a:off x="-1515" y="11055966"/>
            <a:ext cx="9521031" cy="1"/>
          </a:xfrm>
          <a:prstGeom prst="line">
            <a:avLst/>
          </a:prstGeom>
          <a:ln w="12700">
            <a:solidFill>
              <a:srgbClr val="D3D8D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254" name="Shape 1254"/>
          <p:cNvSpPr/>
          <p:nvPr/>
        </p:nvSpPr>
        <p:spPr>
          <a:xfrm flipV="1">
            <a:off x="-1515" y="14481015"/>
            <a:ext cx="9521031" cy="1"/>
          </a:xfrm>
          <a:prstGeom prst="line">
            <a:avLst/>
          </a:prstGeom>
          <a:ln w="12700">
            <a:solidFill>
              <a:srgbClr val="D3D8D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255" name="Shape 1255"/>
          <p:cNvSpPr/>
          <p:nvPr/>
        </p:nvSpPr>
        <p:spPr>
          <a:xfrm>
            <a:off x="2846668" y="2582236"/>
            <a:ext cx="1052263" cy="10522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398DB"/>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256" name="Shape 1256"/>
          <p:cNvSpPr/>
          <p:nvPr/>
        </p:nvSpPr>
        <p:spPr>
          <a:xfrm>
            <a:off x="3066175" y="2708625"/>
            <a:ext cx="63864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latin typeface="+mn-lt"/>
                <a:ea typeface="+mn-ea"/>
                <a:cs typeface="+mn-cs"/>
                <a:sym typeface="Helvetica Neue"/>
              </a:defRPr>
            </a:lvl1pPr>
          </a:lstStyle>
          <a:p>
            <a:pPr lvl="0">
              <a:defRPr sz="1800">
                <a:solidFill>
                  <a:srgbClr val="000000"/>
                </a:solidFill>
              </a:defRPr>
            </a:pPr>
            <a:r>
              <a:rPr sz="3800">
                <a:solidFill>
                  <a:srgbClr val="FFFFFF"/>
                </a:solidFill>
              </a:rPr>
              <a:t>29</a:t>
            </a:r>
          </a:p>
        </p:txBody>
      </p:sp>
      <p:sp>
        <p:nvSpPr>
          <p:cNvPr id="1257" name="Shape 1257"/>
          <p:cNvSpPr/>
          <p:nvPr/>
        </p:nvSpPr>
        <p:spPr>
          <a:xfrm>
            <a:off x="4449934" y="2718316"/>
            <a:ext cx="63864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868A89"/>
                </a:solidFill>
                <a:latin typeface="+mn-lt"/>
                <a:ea typeface="+mn-ea"/>
                <a:cs typeface="+mn-cs"/>
                <a:sym typeface="Helvetica Neue"/>
              </a:defRPr>
            </a:lvl1pPr>
          </a:lstStyle>
          <a:p>
            <a:pPr lvl="0">
              <a:defRPr sz="1800">
                <a:solidFill>
                  <a:srgbClr val="000000"/>
                </a:solidFill>
              </a:defRPr>
            </a:pPr>
            <a:r>
              <a:rPr sz="3800">
                <a:solidFill>
                  <a:srgbClr val="868A89"/>
                </a:solidFill>
              </a:rPr>
              <a:t>30</a:t>
            </a:r>
          </a:p>
        </p:txBody>
      </p:sp>
      <p:sp>
        <p:nvSpPr>
          <p:cNvPr id="1258" name="Shape 1258"/>
          <p:cNvSpPr/>
          <p:nvPr/>
        </p:nvSpPr>
        <p:spPr>
          <a:xfrm>
            <a:off x="5927653" y="2708625"/>
            <a:ext cx="41035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3398DB"/>
                </a:solidFill>
                <a:latin typeface="+mn-lt"/>
                <a:ea typeface="+mn-ea"/>
                <a:cs typeface="+mn-cs"/>
                <a:sym typeface="Helvetica Neue"/>
              </a:defRPr>
            </a:lvl1pPr>
          </a:lstStyle>
          <a:p>
            <a:pPr lvl="0">
              <a:defRPr sz="1800">
                <a:solidFill>
                  <a:srgbClr val="000000"/>
                </a:solidFill>
              </a:defRPr>
            </a:pPr>
            <a:r>
              <a:rPr sz="3800">
                <a:solidFill>
                  <a:srgbClr val="3398DB"/>
                </a:solidFill>
              </a:rPr>
              <a:t>1</a:t>
            </a:r>
          </a:p>
        </p:txBody>
      </p:sp>
      <p:sp>
        <p:nvSpPr>
          <p:cNvPr id="1259" name="Shape 1259"/>
          <p:cNvSpPr/>
          <p:nvPr/>
        </p:nvSpPr>
        <p:spPr>
          <a:xfrm>
            <a:off x="5801631" y="2032865"/>
            <a:ext cx="780482"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3398DB"/>
                </a:solidFill>
                <a:latin typeface="+mn-lt"/>
                <a:ea typeface="+mn-ea"/>
                <a:cs typeface="+mn-cs"/>
                <a:sym typeface="Helvetica Neue"/>
              </a:defRPr>
            </a:lvl1pPr>
          </a:lstStyle>
          <a:p>
            <a:pPr lvl="0">
              <a:defRPr sz="1800">
                <a:solidFill>
                  <a:srgbClr val="000000"/>
                </a:solidFill>
              </a:defRPr>
            </a:pPr>
            <a:r>
              <a:rPr sz="2800">
                <a:solidFill>
                  <a:srgbClr val="3398DB"/>
                </a:solidFill>
              </a:rPr>
              <a:t>May</a:t>
            </a:r>
          </a:p>
        </p:txBody>
      </p:sp>
      <p:sp>
        <p:nvSpPr>
          <p:cNvPr id="1260" name="Shape 1260"/>
          <p:cNvSpPr/>
          <p:nvPr/>
        </p:nvSpPr>
        <p:spPr>
          <a:xfrm>
            <a:off x="7313558" y="2709868"/>
            <a:ext cx="41034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868A89"/>
                </a:solidFill>
                <a:latin typeface="+mn-lt"/>
                <a:ea typeface="+mn-ea"/>
                <a:cs typeface="+mn-cs"/>
                <a:sym typeface="Helvetica Neue"/>
              </a:defRPr>
            </a:lvl1pPr>
          </a:lstStyle>
          <a:p>
            <a:pPr lvl="0">
              <a:defRPr sz="1800">
                <a:solidFill>
                  <a:srgbClr val="000000"/>
                </a:solidFill>
              </a:defRPr>
            </a:pPr>
            <a:r>
              <a:rPr sz="3800">
                <a:solidFill>
                  <a:srgbClr val="868A89"/>
                </a:solidFill>
              </a:rPr>
              <a:t>2</a:t>
            </a:r>
          </a:p>
        </p:txBody>
      </p:sp>
      <p:sp>
        <p:nvSpPr>
          <p:cNvPr id="1261" name="Shape 1261"/>
          <p:cNvSpPr/>
          <p:nvPr/>
        </p:nvSpPr>
        <p:spPr>
          <a:xfrm>
            <a:off x="8684627" y="2712736"/>
            <a:ext cx="41034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A6AAA9"/>
                </a:solidFill>
                <a:latin typeface="+mn-lt"/>
                <a:ea typeface="+mn-ea"/>
                <a:cs typeface="+mn-cs"/>
                <a:sym typeface="Helvetica Neue"/>
              </a:defRPr>
            </a:lvl1pPr>
          </a:lstStyle>
          <a:p>
            <a:pPr lvl="0">
              <a:defRPr sz="1800">
                <a:solidFill>
                  <a:srgbClr val="000000"/>
                </a:solidFill>
              </a:defRPr>
            </a:pPr>
            <a:r>
              <a:rPr sz="3800">
                <a:solidFill>
                  <a:srgbClr val="A6AAA9"/>
                </a:solidFill>
              </a:rPr>
              <a:t>3</a:t>
            </a:r>
          </a:p>
        </p:txBody>
      </p:sp>
      <p:sp>
        <p:nvSpPr>
          <p:cNvPr id="1262" name="Shape 1262"/>
          <p:cNvSpPr/>
          <p:nvPr/>
        </p:nvSpPr>
        <p:spPr>
          <a:xfrm>
            <a:off x="413784" y="4092634"/>
            <a:ext cx="41035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A6AAA9"/>
                </a:solidFill>
                <a:latin typeface="+mn-lt"/>
                <a:ea typeface="+mn-ea"/>
                <a:cs typeface="+mn-cs"/>
                <a:sym typeface="Helvetica Neue"/>
              </a:defRPr>
            </a:lvl1pPr>
          </a:lstStyle>
          <a:p>
            <a:pPr lvl="0">
              <a:defRPr sz="1800">
                <a:solidFill>
                  <a:srgbClr val="000000"/>
                </a:solidFill>
              </a:defRPr>
            </a:pPr>
            <a:r>
              <a:rPr sz="3800">
                <a:solidFill>
                  <a:srgbClr val="A6AAA9"/>
                </a:solidFill>
              </a:rPr>
              <a:t>4</a:t>
            </a:r>
          </a:p>
        </p:txBody>
      </p:sp>
      <p:sp>
        <p:nvSpPr>
          <p:cNvPr id="1263" name="Shape 1263"/>
          <p:cNvSpPr/>
          <p:nvPr/>
        </p:nvSpPr>
        <p:spPr>
          <a:xfrm>
            <a:off x="1797054" y="4088958"/>
            <a:ext cx="41035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868A89"/>
                </a:solidFill>
                <a:latin typeface="+mn-lt"/>
                <a:ea typeface="+mn-ea"/>
                <a:cs typeface="+mn-cs"/>
                <a:sym typeface="Helvetica Neue"/>
              </a:defRPr>
            </a:lvl1pPr>
          </a:lstStyle>
          <a:p>
            <a:pPr lvl="0">
              <a:defRPr sz="1800">
                <a:solidFill>
                  <a:srgbClr val="000000"/>
                </a:solidFill>
              </a:defRPr>
            </a:pPr>
            <a:r>
              <a:rPr sz="3800">
                <a:solidFill>
                  <a:srgbClr val="868A89"/>
                </a:solidFill>
              </a:rPr>
              <a:t>5</a:t>
            </a:r>
          </a:p>
        </p:txBody>
      </p:sp>
      <p:sp>
        <p:nvSpPr>
          <p:cNvPr id="1264" name="Shape 1264"/>
          <p:cNvSpPr/>
          <p:nvPr/>
        </p:nvSpPr>
        <p:spPr>
          <a:xfrm>
            <a:off x="4557325" y="4095308"/>
            <a:ext cx="41035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868A89"/>
                </a:solidFill>
                <a:latin typeface="+mn-lt"/>
                <a:ea typeface="+mn-ea"/>
                <a:cs typeface="+mn-cs"/>
                <a:sym typeface="Helvetica Neue"/>
              </a:defRPr>
            </a:lvl1pPr>
          </a:lstStyle>
          <a:p>
            <a:pPr lvl="0">
              <a:defRPr sz="1800">
                <a:solidFill>
                  <a:srgbClr val="000000"/>
                </a:solidFill>
              </a:defRPr>
            </a:pPr>
            <a:r>
              <a:rPr sz="3800">
                <a:solidFill>
                  <a:srgbClr val="868A89"/>
                </a:solidFill>
              </a:rPr>
              <a:t>7</a:t>
            </a:r>
          </a:p>
        </p:txBody>
      </p:sp>
      <p:sp>
        <p:nvSpPr>
          <p:cNvPr id="1265" name="Shape 1265"/>
          <p:cNvSpPr/>
          <p:nvPr/>
        </p:nvSpPr>
        <p:spPr>
          <a:xfrm>
            <a:off x="5928395" y="4088958"/>
            <a:ext cx="41034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868A89"/>
                </a:solidFill>
                <a:latin typeface="+mn-lt"/>
                <a:ea typeface="+mn-ea"/>
                <a:cs typeface="+mn-cs"/>
                <a:sym typeface="Helvetica Neue"/>
              </a:defRPr>
            </a:lvl1pPr>
          </a:lstStyle>
          <a:p>
            <a:pPr lvl="0">
              <a:defRPr sz="1800">
                <a:solidFill>
                  <a:srgbClr val="000000"/>
                </a:solidFill>
              </a:defRPr>
            </a:pPr>
            <a:r>
              <a:rPr sz="3800">
                <a:solidFill>
                  <a:srgbClr val="868A89"/>
                </a:solidFill>
              </a:rPr>
              <a:t>8</a:t>
            </a:r>
          </a:p>
        </p:txBody>
      </p:sp>
      <p:sp>
        <p:nvSpPr>
          <p:cNvPr id="1266" name="Shape 1266"/>
          <p:cNvSpPr/>
          <p:nvPr/>
        </p:nvSpPr>
        <p:spPr>
          <a:xfrm>
            <a:off x="7308201" y="4088958"/>
            <a:ext cx="41034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868A89"/>
                </a:solidFill>
                <a:latin typeface="+mn-lt"/>
                <a:ea typeface="+mn-ea"/>
                <a:cs typeface="+mn-cs"/>
                <a:sym typeface="Helvetica Neue"/>
              </a:defRPr>
            </a:lvl1pPr>
          </a:lstStyle>
          <a:p>
            <a:pPr lvl="0">
              <a:defRPr sz="1800">
                <a:solidFill>
                  <a:srgbClr val="000000"/>
                </a:solidFill>
              </a:defRPr>
            </a:pPr>
            <a:r>
              <a:rPr sz="3800">
                <a:solidFill>
                  <a:srgbClr val="868A89"/>
                </a:solidFill>
              </a:rPr>
              <a:t>9</a:t>
            </a:r>
          </a:p>
        </p:txBody>
      </p:sp>
      <p:sp>
        <p:nvSpPr>
          <p:cNvPr id="1267" name="Shape 1267"/>
          <p:cNvSpPr/>
          <p:nvPr/>
        </p:nvSpPr>
        <p:spPr>
          <a:xfrm>
            <a:off x="8570477" y="4088958"/>
            <a:ext cx="63864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A6AAA9"/>
                </a:solidFill>
                <a:latin typeface="+mn-lt"/>
                <a:ea typeface="+mn-ea"/>
                <a:cs typeface="+mn-cs"/>
                <a:sym typeface="Helvetica Neue"/>
              </a:defRPr>
            </a:lvl1pPr>
          </a:lstStyle>
          <a:p>
            <a:pPr lvl="0">
              <a:defRPr sz="1800">
                <a:solidFill>
                  <a:srgbClr val="000000"/>
                </a:solidFill>
              </a:defRPr>
            </a:pPr>
            <a:r>
              <a:rPr sz="3800">
                <a:solidFill>
                  <a:srgbClr val="A6AAA9"/>
                </a:solidFill>
              </a:rPr>
              <a:t>10</a:t>
            </a:r>
          </a:p>
        </p:txBody>
      </p:sp>
      <p:sp>
        <p:nvSpPr>
          <p:cNvPr id="1268" name="Shape 1268"/>
          <p:cNvSpPr/>
          <p:nvPr/>
        </p:nvSpPr>
        <p:spPr>
          <a:xfrm>
            <a:off x="8593883" y="6944302"/>
            <a:ext cx="716518"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700">
                <a:solidFill>
                  <a:srgbClr val="53585F"/>
                </a:solidFill>
                <a:latin typeface="+mn-lt"/>
                <a:ea typeface="+mn-ea"/>
                <a:cs typeface="+mn-cs"/>
                <a:sym typeface="Helvetica Neue"/>
              </a:defRPr>
            </a:lvl1pPr>
          </a:lstStyle>
          <a:p>
            <a:pPr lvl="0">
              <a:defRPr sz="1800">
                <a:solidFill>
                  <a:srgbClr val="000000"/>
                </a:solidFill>
              </a:defRPr>
            </a:pPr>
            <a:r>
              <a:rPr sz="2700">
                <a:solidFill>
                  <a:srgbClr val="53585F"/>
                </a:solidFill>
              </a:rPr>
              <a:t>51º</a:t>
            </a:r>
          </a:p>
        </p:txBody>
      </p:sp>
      <p:sp>
        <p:nvSpPr>
          <p:cNvPr id="1269" name="Shape 1269"/>
          <p:cNvSpPr/>
          <p:nvPr/>
        </p:nvSpPr>
        <p:spPr>
          <a:xfrm rot="13500000">
            <a:off x="-161521" y="6216077"/>
            <a:ext cx="295236" cy="2952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365C0"/>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270" name="Shape 1270"/>
          <p:cNvSpPr/>
          <p:nvPr/>
        </p:nvSpPr>
        <p:spPr>
          <a:xfrm>
            <a:off x="340927" y="6005761"/>
            <a:ext cx="1801055"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800">
                <a:solidFill>
                  <a:srgbClr val="53585F"/>
                </a:solidFill>
                <a:latin typeface="+mn-lt"/>
                <a:ea typeface="+mn-ea"/>
                <a:cs typeface="+mn-cs"/>
                <a:sym typeface="Helvetica Neue"/>
              </a:defRPr>
            </a:lvl1pPr>
          </a:lstStyle>
          <a:p>
            <a:pPr lvl="0">
              <a:defRPr sz="1800">
                <a:solidFill>
                  <a:srgbClr val="000000"/>
                </a:solidFill>
              </a:defRPr>
            </a:pPr>
            <a:r>
              <a:rPr sz="2800">
                <a:solidFill>
                  <a:srgbClr val="53585F"/>
                </a:solidFill>
              </a:rPr>
              <a:t>MORNING</a:t>
            </a:r>
          </a:p>
        </p:txBody>
      </p:sp>
      <p:sp>
        <p:nvSpPr>
          <p:cNvPr id="1271" name="Shape 1271"/>
          <p:cNvSpPr/>
          <p:nvPr/>
        </p:nvSpPr>
        <p:spPr>
          <a:xfrm>
            <a:off x="406891" y="6944302"/>
            <a:ext cx="2255512"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800">
                <a:solidFill>
                  <a:srgbClr val="53585F"/>
                </a:solidFill>
                <a:latin typeface="+mn-lt"/>
                <a:ea typeface="+mn-ea"/>
                <a:cs typeface="+mn-cs"/>
                <a:sym typeface="Helvetica Neue"/>
              </a:defRPr>
            </a:lvl1pPr>
          </a:lstStyle>
          <a:p>
            <a:pPr lvl="0">
              <a:defRPr sz="1800">
                <a:solidFill>
                  <a:srgbClr val="000000"/>
                </a:solidFill>
              </a:defRPr>
            </a:pPr>
            <a:r>
              <a:rPr sz="2800">
                <a:solidFill>
                  <a:srgbClr val="53585F"/>
                </a:solidFill>
              </a:rPr>
              <a:t>AFTERNOON</a:t>
            </a:r>
          </a:p>
        </p:txBody>
      </p:sp>
      <p:sp>
        <p:nvSpPr>
          <p:cNvPr id="1272" name="Shape 1272"/>
          <p:cNvSpPr/>
          <p:nvPr/>
        </p:nvSpPr>
        <p:spPr>
          <a:xfrm>
            <a:off x="247472" y="8096250"/>
            <a:ext cx="1630722"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000000"/>
                </a:solidFill>
                <a:latin typeface="+mn-lt"/>
                <a:ea typeface="+mn-ea"/>
                <a:cs typeface="+mn-cs"/>
                <a:sym typeface="Helvetica Neue"/>
              </a:defRPr>
            </a:lvl1pPr>
          </a:lstStyle>
          <a:p>
            <a:pPr lvl="0">
              <a:defRPr sz="1800"/>
            </a:pPr>
            <a:r>
              <a:rPr sz="2800"/>
              <a:t>12:00 PM</a:t>
            </a:r>
          </a:p>
        </p:txBody>
      </p:sp>
      <p:sp>
        <p:nvSpPr>
          <p:cNvPr id="1273" name="Shape 1273"/>
          <p:cNvSpPr/>
          <p:nvPr/>
        </p:nvSpPr>
        <p:spPr>
          <a:xfrm>
            <a:off x="3170767" y="8134350"/>
            <a:ext cx="1834481"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000000"/>
                </a:solidFill>
                <a:latin typeface="+mn-lt"/>
                <a:ea typeface="+mn-ea"/>
                <a:cs typeface="+mn-cs"/>
                <a:sym typeface="Helvetica Neue"/>
              </a:defRPr>
            </a:lvl1pPr>
          </a:lstStyle>
          <a:p>
            <a:pPr lvl="0">
              <a:defRPr sz="1800"/>
            </a:pPr>
            <a:r>
              <a:rPr sz="2800"/>
              <a:t>Training #2</a:t>
            </a:r>
          </a:p>
        </p:txBody>
      </p:sp>
      <p:sp>
        <p:nvSpPr>
          <p:cNvPr id="1274" name="Shape 1274"/>
          <p:cNvSpPr/>
          <p:nvPr/>
        </p:nvSpPr>
        <p:spPr>
          <a:xfrm>
            <a:off x="2239593" y="8345093"/>
            <a:ext cx="315114" cy="3151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73F9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275" name="Shape 1275"/>
          <p:cNvSpPr/>
          <p:nvPr/>
        </p:nvSpPr>
        <p:spPr>
          <a:xfrm>
            <a:off x="252767" y="8555350"/>
            <a:ext cx="497425"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A6AAA9"/>
                </a:solidFill>
                <a:latin typeface="+mn-lt"/>
                <a:ea typeface="+mn-ea"/>
                <a:cs typeface="+mn-cs"/>
                <a:sym typeface="Helvetica Neue"/>
              </a:defRPr>
            </a:lvl1pPr>
          </a:lstStyle>
          <a:p>
            <a:pPr lvl="0">
              <a:defRPr sz="1800">
                <a:solidFill>
                  <a:srgbClr val="000000"/>
                </a:solidFill>
              </a:defRPr>
            </a:pPr>
            <a:r>
              <a:rPr sz="2800">
                <a:solidFill>
                  <a:srgbClr val="A6AAA9"/>
                </a:solidFill>
              </a:rPr>
              <a:t>1h</a:t>
            </a:r>
          </a:p>
        </p:txBody>
      </p:sp>
      <p:sp>
        <p:nvSpPr>
          <p:cNvPr id="1276" name="Shape 1276"/>
          <p:cNvSpPr/>
          <p:nvPr/>
        </p:nvSpPr>
        <p:spPr>
          <a:xfrm>
            <a:off x="245550" y="9720721"/>
            <a:ext cx="143300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000000"/>
                </a:solidFill>
                <a:latin typeface="+mn-lt"/>
                <a:ea typeface="+mn-ea"/>
                <a:cs typeface="+mn-cs"/>
                <a:sym typeface="Helvetica Neue"/>
              </a:defRPr>
            </a:lvl1pPr>
          </a:lstStyle>
          <a:p>
            <a:pPr lvl="0">
              <a:defRPr sz="1800"/>
            </a:pPr>
            <a:r>
              <a:rPr sz="2800"/>
              <a:t>4:00 PM</a:t>
            </a:r>
          </a:p>
        </p:txBody>
      </p:sp>
      <p:sp>
        <p:nvSpPr>
          <p:cNvPr id="1277" name="Shape 1277"/>
          <p:cNvSpPr/>
          <p:nvPr/>
        </p:nvSpPr>
        <p:spPr>
          <a:xfrm>
            <a:off x="3136276" y="9745056"/>
            <a:ext cx="3165136"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defRPr sz="1800">
                <a:solidFill>
                  <a:srgbClr val="000000"/>
                </a:solidFill>
              </a:defRPr>
            </a:pPr>
            <a:r>
              <a:rPr sz="2800">
                <a:latin typeface="+mn-lt"/>
                <a:ea typeface="+mn-ea"/>
                <a:cs typeface="+mn-cs"/>
                <a:sym typeface="Helvetica Neue"/>
              </a:rPr>
              <a:t>Dining table pickup</a:t>
            </a:r>
          </a:p>
        </p:txBody>
      </p:sp>
      <p:sp>
        <p:nvSpPr>
          <p:cNvPr id="1278" name="Shape 1278"/>
          <p:cNvSpPr/>
          <p:nvPr/>
        </p:nvSpPr>
        <p:spPr>
          <a:xfrm>
            <a:off x="2239593" y="9962150"/>
            <a:ext cx="315114" cy="3151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1A7F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279" name="Shape 1279"/>
          <p:cNvSpPr/>
          <p:nvPr/>
        </p:nvSpPr>
        <p:spPr>
          <a:xfrm>
            <a:off x="253588" y="10167122"/>
            <a:ext cx="497425"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A6AAA9"/>
                </a:solidFill>
                <a:latin typeface="+mn-lt"/>
                <a:ea typeface="+mn-ea"/>
                <a:cs typeface="+mn-cs"/>
                <a:sym typeface="Helvetica Neue"/>
              </a:defRPr>
            </a:lvl1pPr>
          </a:lstStyle>
          <a:p>
            <a:pPr lvl="0">
              <a:defRPr sz="1800">
                <a:solidFill>
                  <a:srgbClr val="000000"/>
                </a:solidFill>
              </a:defRPr>
            </a:pPr>
            <a:r>
              <a:rPr sz="2800">
                <a:solidFill>
                  <a:srgbClr val="A6AAA9"/>
                </a:solidFill>
              </a:rPr>
              <a:t>2h</a:t>
            </a:r>
          </a:p>
        </p:txBody>
      </p:sp>
      <p:sp>
        <p:nvSpPr>
          <p:cNvPr id="1280" name="Shape 1280"/>
          <p:cNvSpPr/>
          <p:nvPr/>
        </p:nvSpPr>
        <p:spPr>
          <a:xfrm>
            <a:off x="251786" y="11326454"/>
            <a:ext cx="143300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000000"/>
                </a:solidFill>
                <a:latin typeface="+mn-lt"/>
                <a:ea typeface="+mn-ea"/>
                <a:cs typeface="+mn-cs"/>
                <a:sym typeface="Helvetica Neue"/>
              </a:defRPr>
            </a:lvl1pPr>
          </a:lstStyle>
          <a:p>
            <a:pPr lvl="0">
              <a:defRPr sz="1800"/>
            </a:pPr>
            <a:r>
              <a:rPr sz="2800"/>
              <a:t>4:00 PM</a:t>
            </a:r>
          </a:p>
        </p:txBody>
      </p:sp>
      <p:sp>
        <p:nvSpPr>
          <p:cNvPr id="1281" name="Shape 1281"/>
          <p:cNvSpPr/>
          <p:nvPr/>
        </p:nvSpPr>
        <p:spPr>
          <a:xfrm>
            <a:off x="3236053" y="11368462"/>
            <a:ext cx="2335166"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000000"/>
                </a:solidFill>
                <a:latin typeface="+mn-lt"/>
                <a:ea typeface="+mn-ea"/>
                <a:cs typeface="+mn-cs"/>
                <a:sym typeface="Helvetica Neue"/>
              </a:defRPr>
            </a:lvl1pPr>
          </a:lstStyle>
          <a:p>
            <a:pPr lvl="0">
              <a:defRPr sz="1800"/>
            </a:pPr>
            <a:r>
              <a:rPr sz="2800"/>
              <a:t>Team Meeting</a:t>
            </a:r>
          </a:p>
        </p:txBody>
      </p:sp>
      <p:sp>
        <p:nvSpPr>
          <p:cNvPr id="1282" name="Shape 1282"/>
          <p:cNvSpPr/>
          <p:nvPr/>
        </p:nvSpPr>
        <p:spPr>
          <a:xfrm>
            <a:off x="259825" y="11772855"/>
            <a:ext cx="497425"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A6AAA9"/>
                </a:solidFill>
                <a:latin typeface="+mn-lt"/>
                <a:ea typeface="+mn-ea"/>
                <a:cs typeface="+mn-cs"/>
                <a:sym typeface="Helvetica Neue"/>
              </a:defRPr>
            </a:lvl1pPr>
          </a:lstStyle>
          <a:p>
            <a:pPr lvl="0">
              <a:defRPr sz="1800">
                <a:solidFill>
                  <a:srgbClr val="000000"/>
                </a:solidFill>
              </a:defRPr>
            </a:pPr>
            <a:r>
              <a:rPr sz="2800">
                <a:solidFill>
                  <a:srgbClr val="A6AAA9"/>
                </a:solidFill>
              </a:rPr>
              <a:t>1h</a:t>
            </a:r>
          </a:p>
        </p:txBody>
      </p:sp>
      <p:sp>
        <p:nvSpPr>
          <p:cNvPr id="1283" name="Shape 1283"/>
          <p:cNvSpPr/>
          <p:nvPr/>
        </p:nvSpPr>
        <p:spPr>
          <a:xfrm>
            <a:off x="2012950" y="11355762"/>
            <a:ext cx="762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ECC70"/>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grpSp>
        <p:nvGrpSpPr>
          <p:cNvPr id="1286" name="Group 1286"/>
          <p:cNvGrpSpPr/>
          <p:nvPr/>
        </p:nvGrpSpPr>
        <p:grpSpPr>
          <a:xfrm>
            <a:off x="2174058" y="11556184"/>
            <a:ext cx="439784" cy="361157"/>
            <a:chOff x="0" y="0"/>
            <a:chExt cx="439782" cy="361156"/>
          </a:xfrm>
        </p:grpSpPr>
        <p:sp>
          <p:nvSpPr>
            <p:cNvPr id="1284" name="Shape 1284"/>
            <p:cNvSpPr/>
            <p:nvPr/>
          </p:nvSpPr>
          <p:spPr>
            <a:xfrm>
              <a:off x="-1" y="99615"/>
              <a:ext cx="272259" cy="261542"/>
            </a:xfrm>
            <a:custGeom>
              <a:avLst/>
              <a:gdLst/>
              <a:ahLst/>
              <a:cxnLst>
                <a:cxn ang="0">
                  <a:pos x="wd2" y="hd2"/>
                </a:cxn>
                <a:cxn ang="5400000">
                  <a:pos x="wd2" y="hd2"/>
                </a:cxn>
                <a:cxn ang="10800000">
                  <a:pos x="wd2" y="hd2"/>
                </a:cxn>
                <a:cxn ang="16200000">
                  <a:pos x="wd2" y="hd2"/>
                </a:cxn>
              </a:cxnLst>
              <a:rect l="0" t="0" r="r" b="b"/>
              <a:pathLst>
                <a:path w="21592" h="21600" extrusionOk="0">
                  <a:moveTo>
                    <a:pt x="8971" y="0"/>
                  </a:moveTo>
                  <a:cubicBezTo>
                    <a:pt x="7889" y="208"/>
                    <a:pt x="6833" y="501"/>
                    <a:pt x="5823" y="983"/>
                  </a:cubicBezTo>
                  <a:cubicBezTo>
                    <a:pt x="4055" y="1827"/>
                    <a:pt x="2666" y="2991"/>
                    <a:pt x="1606" y="4458"/>
                  </a:cubicBezTo>
                  <a:cubicBezTo>
                    <a:pt x="546" y="5922"/>
                    <a:pt x="10" y="7500"/>
                    <a:pt x="0" y="9210"/>
                  </a:cubicBezTo>
                  <a:cubicBezTo>
                    <a:pt x="-8" y="10624"/>
                    <a:pt x="416" y="11975"/>
                    <a:pt x="1291" y="13242"/>
                  </a:cubicBezTo>
                  <a:cubicBezTo>
                    <a:pt x="2296" y="14698"/>
                    <a:pt x="3724" y="15914"/>
                    <a:pt x="5540" y="16749"/>
                  </a:cubicBezTo>
                  <a:lnTo>
                    <a:pt x="5099" y="21600"/>
                  </a:lnTo>
                  <a:lnTo>
                    <a:pt x="8750" y="18617"/>
                  </a:lnTo>
                  <a:cubicBezTo>
                    <a:pt x="9906" y="18677"/>
                    <a:pt x="10815" y="18740"/>
                    <a:pt x="11489" y="18716"/>
                  </a:cubicBezTo>
                  <a:cubicBezTo>
                    <a:pt x="13575" y="18638"/>
                    <a:pt x="15506" y="18270"/>
                    <a:pt x="17280" y="17437"/>
                  </a:cubicBezTo>
                  <a:cubicBezTo>
                    <a:pt x="19053" y="16605"/>
                    <a:pt x="20424" y="15458"/>
                    <a:pt x="21435" y="13996"/>
                  </a:cubicBezTo>
                  <a:cubicBezTo>
                    <a:pt x="21506" y="13893"/>
                    <a:pt x="21526" y="13772"/>
                    <a:pt x="21592" y="13668"/>
                  </a:cubicBezTo>
                  <a:cubicBezTo>
                    <a:pt x="19266" y="13588"/>
                    <a:pt x="17092" y="13185"/>
                    <a:pt x="15108" y="12357"/>
                  </a:cubicBezTo>
                  <a:cubicBezTo>
                    <a:pt x="12914" y="11441"/>
                    <a:pt x="11174" y="10193"/>
                    <a:pt x="9915" y="8620"/>
                  </a:cubicBezTo>
                  <a:cubicBezTo>
                    <a:pt x="8655" y="7048"/>
                    <a:pt x="8026" y="5333"/>
                    <a:pt x="8026" y="3474"/>
                  </a:cubicBezTo>
                  <a:cubicBezTo>
                    <a:pt x="8026" y="2244"/>
                    <a:pt x="8416" y="1107"/>
                    <a:pt x="8971"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defTabSz="457200">
                <a:defRPr sz="3000">
                  <a:effectLst>
                    <a:outerShdw blurRad="38100" dist="12700" dir="5400000" rotWithShape="0">
                      <a:srgbClr val="000000">
                        <a:alpha val="50000"/>
                      </a:srgbClr>
                    </a:outerShdw>
                  </a:effectLst>
                </a:defRPr>
              </a:pPr>
              <a:endParaRPr/>
            </a:p>
          </p:txBody>
        </p:sp>
        <p:sp>
          <p:nvSpPr>
            <p:cNvPr id="1285" name="Shape 1285"/>
            <p:cNvSpPr/>
            <p:nvPr/>
          </p:nvSpPr>
          <p:spPr>
            <a:xfrm flipH="1">
              <a:off x="124669" y="-1"/>
              <a:ext cx="315114" cy="300002"/>
            </a:xfrm>
            <a:custGeom>
              <a:avLst/>
              <a:gdLst/>
              <a:ahLst/>
              <a:cxnLst>
                <a:cxn ang="0">
                  <a:pos x="wd2" y="hd2"/>
                </a:cxn>
                <a:cxn ang="5400000">
                  <a:pos x="wd2" y="hd2"/>
                </a:cxn>
                <a:cxn ang="10800000">
                  <a:pos x="wd2" y="hd2"/>
                </a:cxn>
                <a:cxn ang="16200000">
                  <a:pos x="wd2" y="hd2"/>
                </a:cxn>
              </a:cxnLst>
              <a:rect l="0" t="0" r="r" b="b"/>
              <a:pathLst>
                <a:path w="21593" h="21600" extrusionOk="0">
                  <a:moveTo>
                    <a:pt x="10792" y="0"/>
                  </a:moveTo>
                  <a:cubicBezTo>
                    <a:pt x="8911" y="0"/>
                    <a:pt x="7139" y="390"/>
                    <a:pt x="5480" y="1178"/>
                  </a:cubicBezTo>
                  <a:cubicBezTo>
                    <a:pt x="3821" y="1965"/>
                    <a:pt x="2500" y="3036"/>
                    <a:pt x="1500" y="4392"/>
                  </a:cubicBezTo>
                  <a:cubicBezTo>
                    <a:pt x="500" y="5749"/>
                    <a:pt x="-6" y="7227"/>
                    <a:pt x="0" y="8813"/>
                  </a:cubicBezTo>
                  <a:cubicBezTo>
                    <a:pt x="4" y="10120"/>
                    <a:pt x="425" y="11353"/>
                    <a:pt x="1202" y="12551"/>
                  </a:cubicBezTo>
                  <a:cubicBezTo>
                    <a:pt x="2140" y="13998"/>
                    <a:pt x="3425" y="15280"/>
                    <a:pt x="5040" y="16340"/>
                  </a:cubicBezTo>
                  <a:lnTo>
                    <a:pt x="4751" y="21600"/>
                  </a:lnTo>
                  <a:lnTo>
                    <a:pt x="8708" y="17484"/>
                  </a:lnTo>
                  <a:cubicBezTo>
                    <a:pt x="9409" y="17581"/>
                    <a:pt x="10110" y="17635"/>
                    <a:pt x="10792" y="17625"/>
                  </a:cubicBezTo>
                  <a:cubicBezTo>
                    <a:pt x="12702" y="17598"/>
                    <a:pt x="14548" y="17225"/>
                    <a:pt x="16244" y="16439"/>
                  </a:cubicBezTo>
                  <a:cubicBezTo>
                    <a:pt x="17909" y="15666"/>
                    <a:pt x="19208" y="14589"/>
                    <a:pt x="20158" y="13233"/>
                  </a:cubicBezTo>
                  <a:cubicBezTo>
                    <a:pt x="21106" y="11880"/>
                    <a:pt x="21592" y="10409"/>
                    <a:pt x="21593" y="8813"/>
                  </a:cubicBezTo>
                  <a:cubicBezTo>
                    <a:pt x="21594" y="7213"/>
                    <a:pt x="21111" y="5735"/>
                    <a:pt x="20158" y="4383"/>
                  </a:cubicBezTo>
                  <a:cubicBezTo>
                    <a:pt x="19205" y="3032"/>
                    <a:pt x="17903" y="1965"/>
                    <a:pt x="16244" y="1178"/>
                  </a:cubicBezTo>
                  <a:cubicBezTo>
                    <a:pt x="14584" y="390"/>
                    <a:pt x="12767" y="0"/>
                    <a:pt x="10792"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defTabSz="457200">
                <a:defRPr sz="3000">
                  <a:effectLst>
                    <a:outerShdw blurRad="38100" dist="12700" dir="5400000" rotWithShape="0">
                      <a:srgbClr val="000000">
                        <a:alpha val="50000"/>
                      </a:srgbClr>
                    </a:outerShdw>
                  </a:effectLst>
                </a:defRPr>
              </a:pPr>
              <a:endParaRPr/>
            </a:p>
          </p:txBody>
        </p:sp>
      </p:grpSp>
      <p:sp>
        <p:nvSpPr>
          <p:cNvPr id="1287" name="Shape 1287"/>
          <p:cNvSpPr/>
          <p:nvPr/>
        </p:nvSpPr>
        <p:spPr>
          <a:xfrm>
            <a:off x="2998510" y="13724287"/>
            <a:ext cx="194026" cy="275477"/>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2976"/>
                  <a:pt x="16767" y="0"/>
                  <a:pt x="10800" y="0"/>
                </a:cubicBezTo>
                <a:cubicBezTo>
                  <a:pt x="4836" y="0"/>
                  <a:pt x="0" y="2976"/>
                  <a:pt x="0" y="6646"/>
                </a:cubicBezTo>
                <a:cubicBezTo>
                  <a:pt x="0" y="7858"/>
                  <a:pt x="537" y="8991"/>
                  <a:pt x="1458" y="9969"/>
                </a:cubicBezTo>
                <a:lnTo>
                  <a:pt x="1444" y="9969"/>
                </a:lnTo>
                <a:lnTo>
                  <a:pt x="10800" y="21600"/>
                </a:lnTo>
                <a:lnTo>
                  <a:pt x="20160" y="9969"/>
                </a:lnTo>
                <a:lnTo>
                  <a:pt x="20145" y="9969"/>
                </a:lnTo>
                <a:cubicBezTo>
                  <a:pt x="21068" y="8991"/>
                  <a:pt x="21600" y="7858"/>
                  <a:pt x="21600" y="6646"/>
                </a:cubicBezTo>
                <a:close/>
                <a:moveTo>
                  <a:pt x="10803" y="9968"/>
                </a:moveTo>
                <a:cubicBezTo>
                  <a:pt x="7819" y="9968"/>
                  <a:pt x="5403" y="8480"/>
                  <a:pt x="5403" y="6645"/>
                </a:cubicBezTo>
                <a:cubicBezTo>
                  <a:pt x="5403" y="4810"/>
                  <a:pt x="7819" y="3322"/>
                  <a:pt x="10803" y="3322"/>
                </a:cubicBezTo>
                <a:cubicBezTo>
                  <a:pt x="13783" y="3322"/>
                  <a:pt x="16203" y="4810"/>
                  <a:pt x="16203" y="6645"/>
                </a:cubicBezTo>
                <a:cubicBezTo>
                  <a:pt x="16203" y="8480"/>
                  <a:pt x="13783" y="9968"/>
                  <a:pt x="10803" y="9968"/>
                </a:cubicBezTo>
                <a:close/>
              </a:path>
            </a:pathLst>
          </a:custGeom>
          <a:solidFill>
            <a:srgbClr val="A6AAA9"/>
          </a:solidFill>
          <a:ln w="12700">
            <a:miter lim="400000"/>
          </a:ln>
        </p:spPr>
        <p:txBody>
          <a:bodyPr lIns="0" tIns="0" rIns="0" bIns="0" anchor="ctr"/>
          <a:lstStyle/>
          <a:p>
            <a:pPr lvl="0"/>
            <a:endParaRPr/>
          </a:p>
        </p:txBody>
      </p:sp>
      <p:sp>
        <p:nvSpPr>
          <p:cNvPr id="1288" name="Shape 1288"/>
          <p:cNvSpPr/>
          <p:nvPr/>
        </p:nvSpPr>
        <p:spPr>
          <a:xfrm>
            <a:off x="3277718" y="13487375"/>
            <a:ext cx="2993382"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A6AAA9"/>
                </a:solidFill>
                <a:latin typeface="+mn-lt"/>
                <a:ea typeface="+mn-ea"/>
                <a:cs typeface="+mn-cs"/>
                <a:sym typeface="Helvetica Neue"/>
              </a:defRPr>
            </a:lvl1pPr>
          </a:lstStyle>
          <a:p>
            <a:pPr lvl="0">
              <a:defRPr sz="1800">
                <a:solidFill>
                  <a:srgbClr val="000000"/>
                </a:solidFill>
              </a:defRPr>
            </a:pPr>
            <a:r>
              <a:rPr sz="2800">
                <a:solidFill>
                  <a:srgbClr val="A6AAA9"/>
                </a:solidFill>
              </a:rPr>
              <a:t>Conference Room</a:t>
            </a:r>
          </a:p>
        </p:txBody>
      </p:sp>
      <p:sp>
        <p:nvSpPr>
          <p:cNvPr id="1289" name="Shape 1289"/>
          <p:cNvSpPr/>
          <p:nvPr/>
        </p:nvSpPr>
        <p:spPr>
          <a:xfrm>
            <a:off x="246590" y="14738057"/>
            <a:ext cx="143300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000000"/>
                </a:solidFill>
                <a:latin typeface="+mn-lt"/>
                <a:ea typeface="+mn-ea"/>
                <a:cs typeface="+mn-cs"/>
                <a:sym typeface="Helvetica Neue"/>
              </a:defRPr>
            </a:lvl1pPr>
          </a:lstStyle>
          <a:p>
            <a:pPr lvl="0">
              <a:defRPr sz="1800"/>
            </a:pPr>
            <a:r>
              <a:rPr sz="2800"/>
              <a:t>4:00 PM</a:t>
            </a:r>
          </a:p>
        </p:txBody>
      </p:sp>
      <p:sp>
        <p:nvSpPr>
          <p:cNvPr id="1290" name="Shape 1290"/>
          <p:cNvSpPr/>
          <p:nvPr/>
        </p:nvSpPr>
        <p:spPr>
          <a:xfrm>
            <a:off x="3236053" y="14773715"/>
            <a:ext cx="2335166"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000000"/>
                </a:solidFill>
                <a:latin typeface="+mn-lt"/>
                <a:ea typeface="+mn-ea"/>
                <a:cs typeface="+mn-cs"/>
                <a:sym typeface="Helvetica Neue"/>
              </a:defRPr>
            </a:lvl1pPr>
          </a:lstStyle>
          <a:p>
            <a:pPr lvl="0">
              <a:defRPr sz="1800"/>
            </a:pPr>
            <a:r>
              <a:rPr sz="2800"/>
              <a:t>Team Meeting</a:t>
            </a:r>
          </a:p>
        </p:txBody>
      </p:sp>
      <p:sp>
        <p:nvSpPr>
          <p:cNvPr id="1291" name="Shape 1291"/>
          <p:cNvSpPr/>
          <p:nvPr/>
        </p:nvSpPr>
        <p:spPr>
          <a:xfrm>
            <a:off x="254628" y="15184457"/>
            <a:ext cx="497425"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A6AAA9"/>
                </a:solidFill>
                <a:latin typeface="+mn-lt"/>
                <a:ea typeface="+mn-ea"/>
                <a:cs typeface="+mn-cs"/>
                <a:sym typeface="Helvetica Neue"/>
              </a:defRPr>
            </a:lvl1pPr>
          </a:lstStyle>
          <a:p>
            <a:pPr lvl="0">
              <a:defRPr sz="1800">
                <a:solidFill>
                  <a:srgbClr val="000000"/>
                </a:solidFill>
              </a:defRPr>
            </a:pPr>
            <a:r>
              <a:rPr sz="2800">
                <a:solidFill>
                  <a:srgbClr val="A6AAA9"/>
                </a:solidFill>
              </a:rPr>
              <a:t>1h</a:t>
            </a:r>
          </a:p>
        </p:txBody>
      </p:sp>
      <p:sp>
        <p:nvSpPr>
          <p:cNvPr id="1292" name="Shape 1292"/>
          <p:cNvSpPr/>
          <p:nvPr/>
        </p:nvSpPr>
        <p:spPr>
          <a:xfrm>
            <a:off x="2007753" y="14767365"/>
            <a:ext cx="762001" cy="762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ECC70"/>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grpSp>
        <p:nvGrpSpPr>
          <p:cNvPr id="1295" name="Group 1295"/>
          <p:cNvGrpSpPr/>
          <p:nvPr/>
        </p:nvGrpSpPr>
        <p:grpSpPr>
          <a:xfrm>
            <a:off x="2168862" y="14967787"/>
            <a:ext cx="439783" cy="361157"/>
            <a:chOff x="0" y="0"/>
            <a:chExt cx="439782" cy="361156"/>
          </a:xfrm>
        </p:grpSpPr>
        <p:sp>
          <p:nvSpPr>
            <p:cNvPr id="1293" name="Shape 1293"/>
            <p:cNvSpPr/>
            <p:nvPr/>
          </p:nvSpPr>
          <p:spPr>
            <a:xfrm>
              <a:off x="-1" y="99615"/>
              <a:ext cx="272259" cy="261542"/>
            </a:xfrm>
            <a:custGeom>
              <a:avLst/>
              <a:gdLst/>
              <a:ahLst/>
              <a:cxnLst>
                <a:cxn ang="0">
                  <a:pos x="wd2" y="hd2"/>
                </a:cxn>
                <a:cxn ang="5400000">
                  <a:pos x="wd2" y="hd2"/>
                </a:cxn>
                <a:cxn ang="10800000">
                  <a:pos x="wd2" y="hd2"/>
                </a:cxn>
                <a:cxn ang="16200000">
                  <a:pos x="wd2" y="hd2"/>
                </a:cxn>
              </a:cxnLst>
              <a:rect l="0" t="0" r="r" b="b"/>
              <a:pathLst>
                <a:path w="21592" h="21600" extrusionOk="0">
                  <a:moveTo>
                    <a:pt x="8971" y="0"/>
                  </a:moveTo>
                  <a:cubicBezTo>
                    <a:pt x="7889" y="208"/>
                    <a:pt x="6833" y="501"/>
                    <a:pt x="5823" y="983"/>
                  </a:cubicBezTo>
                  <a:cubicBezTo>
                    <a:pt x="4055" y="1827"/>
                    <a:pt x="2666" y="2991"/>
                    <a:pt x="1606" y="4458"/>
                  </a:cubicBezTo>
                  <a:cubicBezTo>
                    <a:pt x="546" y="5922"/>
                    <a:pt x="10" y="7500"/>
                    <a:pt x="0" y="9210"/>
                  </a:cubicBezTo>
                  <a:cubicBezTo>
                    <a:pt x="-8" y="10624"/>
                    <a:pt x="416" y="11975"/>
                    <a:pt x="1291" y="13242"/>
                  </a:cubicBezTo>
                  <a:cubicBezTo>
                    <a:pt x="2296" y="14698"/>
                    <a:pt x="3724" y="15914"/>
                    <a:pt x="5540" y="16749"/>
                  </a:cubicBezTo>
                  <a:lnTo>
                    <a:pt x="5099" y="21600"/>
                  </a:lnTo>
                  <a:lnTo>
                    <a:pt x="8750" y="18617"/>
                  </a:lnTo>
                  <a:cubicBezTo>
                    <a:pt x="9906" y="18677"/>
                    <a:pt x="10815" y="18740"/>
                    <a:pt x="11489" y="18716"/>
                  </a:cubicBezTo>
                  <a:cubicBezTo>
                    <a:pt x="13575" y="18638"/>
                    <a:pt x="15506" y="18270"/>
                    <a:pt x="17280" y="17437"/>
                  </a:cubicBezTo>
                  <a:cubicBezTo>
                    <a:pt x="19053" y="16605"/>
                    <a:pt x="20424" y="15458"/>
                    <a:pt x="21435" y="13996"/>
                  </a:cubicBezTo>
                  <a:cubicBezTo>
                    <a:pt x="21506" y="13893"/>
                    <a:pt x="21526" y="13772"/>
                    <a:pt x="21592" y="13668"/>
                  </a:cubicBezTo>
                  <a:cubicBezTo>
                    <a:pt x="19266" y="13588"/>
                    <a:pt x="17092" y="13185"/>
                    <a:pt x="15108" y="12357"/>
                  </a:cubicBezTo>
                  <a:cubicBezTo>
                    <a:pt x="12914" y="11441"/>
                    <a:pt x="11174" y="10193"/>
                    <a:pt x="9915" y="8620"/>
                  </a:cubicBezTo>
                  <a:cubicBezTo>
                    <a:pt x="8655" y="7048"/>
                    <a:pt x="8026" y="5333"/>
                    <a:pt x="8026" y="3474"/>
                  </a:cubicBezTo>
                  <a:cubicBezTo>
                    <a:pt x="8026" y="2244"/>
                    <a:pt x="8416" y="1107"/>
                    <a:pt x="8971"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defTabSz="457200">
                <a:defRPr sz="3000">
                  <a:effectLst>
                    <a:outerShdw blurRad="38100" dist="12700" dir="5400000" rotWithShape="0">
                      <a:srgbClr val="000000">
                        <a:alpha val="50000"/>
                      </a:srgbClr>
                    </a:outerShdw>
                  </a:effectLst>
                </a:defRPr>
              </a:pPr>
              <a:endParaRPr/>
            </a:p>
          </p:txBody>
        </p:sp>
        <p:sp>
          <p:nvSpPr>
            <p:cNvPr id="1294" name="Shape 1294"/>
            <p:cNvSpPr/>
            <p:nvPr/>
          </p:nvSpPr>
          <p:spPr>
            <a:xfrm flipH="1">
              <a:off x="124669" y="-1"/>
              <a:ext cx="315114" cy="300002"/>
            </a:xfrm>
            <a:custGeom>
              <a:avLst/>
              <a:gdLst/>
              <a:ahLst/>
              <a:cxnLst>
                <a:cxn ang="0">
                  <a:pos x="wd2" y="hd2"/>
                </a:cxn>
                <a:cxn ang="5400000">
                  <a:pos x="wd2" y="hd2"/>
                </a:cxn>
                <a:cxn ang="10800000">
                  <a:pos x="wd2" y="hd2"/>
                </a:cxn>
                <a:cxn ang="16200000">
                  <a:pos x="wd2" y="hd2"/>
                </a:cxn>
              </a:cxnLst>
              <a:rect l="0" t="0" r="r" b="b"/>
              <a:pathLst>
                <a:path w="21593" h="21600" extrusionOk="0">
                  <a:moveTo>
                    <a:pt x="10792" y="0"/>
                  </a:moveTo>
                  <a:cubicBezTo>
                    <a:pt x="8911" y="0"/>
                    <a:pt x="7139" y="390"/>
                    <a:pt x="5480" y="1178"/>
                  </a:cubicBezTo>
                  <a:cubicBezTo>
                    <a:pt x="3821" y="1965"/>
                    <a:pt x="2500" y="3036"/>
                    <a:pt x="1500" y="4392"/>
                  </a:cubicBezTo>
                  <a:cubicBezTo>
                    <a:pt x="500" y="5749"/>
                    <a:pt x="-6" y="7227"/>
                    <a:pt x="0" y="8813"/>
                  </a:cubicBezTo>
                  <a:cubicBezTo>
                    <a:pt x="4" y="10120"/>
                    <a:pt x="425" y="11353"/>
                    <a:pt x="1202" y="12551"/>
                  </a:cubicBezTo>
                  <a:cubicBezTo>
                    <a:pt x="2140" y="13998"/>
                    <a:pt x="3425" y="15280"/>
                    <a:pt x="5040" y="16340"/>
                  </a:cubicBezTo>
                  <a:lnTo>
                    <a:pt x="4751" y="21600"/>
                  </a:lnTo>
                  <a:lnTo>
                    <a:pt x="8708" y="17484"/>
                  </a:lnTo>
                  <a:cubicBezTo>
                    <a:pt x="9409" y="17581"/>
                    <a:pt x="10110" y="17635"/>
                    <a:pt x="10792" y="17625"/>
                  </a:cubicBezTo>
                  <a:cubicBezTo>
                    <a:pt x="12702" y="17598"/>
                    <a:pt x="14548" y="17225"/>
                    <a:pt x="16244" y="16439"/>
                  </a:cubicBezTo>
                  <a:cubicBezTo>
                    <a:pt x="17909" y="15666"/>
                    <a:pt x="19208" y="14589"/>
                    <a:pt x="20158" y="13233"/>
                  </a:cubicBezTo>
                  <a:cubicBezTo>
                    <a:pt x="21106" y="11880"/>
                    <a:pt x="21592" y="10409"/>
                    <a:pt x="21593" y="8813"/>
                  </a:cubicBezTo>
                  <a:cubicBezTo>
                    <a:pt x="21594" y="7213"/>
                    <a:pt x="21111" y="5735"/>
                    <a:pt x="20158" y="4383"/>
                  </a:cubicBezTo>
                  <a:cubicBezTo>
                    <a:pt x="19205" y="3032"/>
                    <a:pt x="17903" y="1965"/>
                    <a:pt x="16244" y="1178"/>
                  </a:cubicBezTo>
                  <a:cubicBezTo>
                    <a:pt x="14584" y="390"/>
                    <a:pt x="12767" y="0"/>
                    <a:pt x="10792"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defTabSz="457200">
                <a:defRPr sz="3000">
                  <a:effectLst>
                    <a:outerShdw blurRad="38100" dist="12700" dir="5400000" rotWithShape="0">
                      <a:srgbClr val="000000">
                        <a:alpha val="50000"/>
                      </a:srgbClr>
                    </a:outerShdw>
                  </a:effectLst>
                </a:defRPr>
              </a:pPr>
              <a:endParaRPr/>
            </a:p>
          </p:txBody>
        </p:sp>
      </p:grpSp>
      <p:sp>
        <p:nvSpPr>
          <p:cNvPr id="1296" name="Shape 1296"/>
          <p:cNvSpPr/>
          <p:nvPr/>
        </p:nvSpPr>
        <p:spPr>
          <a:xfrm>
            <a:off x="7963255" y="6190081"/>
            <a:ext cx="575545" cy="395623"/>
          </a:xfrm>
          <a:custGeom>
            <a:avLst/>
            <a:gdLst/>
            <a:ahLst/>
            <a:cxnLst>
              <a:cxn ang="0">
                <a:pos x="wd2" y="hd2"/>
              </a:cxn>
              <a:cxn ang="5400000">
                <a:pos x="wd2" y="hd2"/>
              </a:cxn>
              <a:cxn ang="10800000">
                <a:pos x="wd2" y="hd2"/>
              </a:cxn>
              <a:cxn ang="16200000">
                <a:pos x="wd2" y="hd2"/>
              </a:cxn>
            </a:cxnLst>
            <a:rect l="0" t="0" r="r" b="b"/>
            <a:pathLst>
              <a:path w="19119" h="21566" extrusionOk="0">
                <a:moveTo>
                  <a:pt x="7291" y="1"/>
                </a:moveTo>
                <a:cubicBezTo>
                  <a:pt x="5307" y="36"/>
                  <a:pt x="3296" y="1112"/>
                  <a:pt x="1863" y="3577"/>
                </a:cubicBezTo>
                <a:cubicBezTo>
                  <a:pt x="-1485" y="9337"/>
                  <a:pt x="-136" y="18658"/>
                  <a:pt x="4443" y="21566"/>
                </a:cubicBezTo>
                <a:lnTo>
                  <a:pt x="15886" y="21276"/>
                </a:lnTo>
                <a:cubicBezTo>
                  <a:pt x="18907" y="19922"/>
                  <a:pt x="20115" y="14119"/>
                  <a:pt x="18189" y="10170"/>
                </a:cubicBezTo>
                <a:cubicBezTo>
                  <a:pt x="17177" y="8097"/>
                  <a:pt x="15518" y="7314"/>
                  <a:pt x="13995" y="7935"/>
                </a:cubicBezTo>
                <a:cubicBezTo>
                  <a:pt x="13828" y="6364"/>
                  <a:pt x="13405" y="4849"/>
                  <a:pt x="12719" y="3577"/>
                </a:cubicBezTo>
                <a:cubicBezTo>
                  <a:pt x="11331" y="1004"/>
                  <a:pt x="9285" y="-34"/>
                  <a:pt x="7291" y="1"/>
                </a:cubicBezTo>
                <a:close/>
              </a:path>
            </a:pathLst>
          </a:custGeom>
          <a:solidFill>
            <a:srgbClr val="FFFFFF"/>
          </a:solidFill>
          <a:ln w="41275">
            <a:solidFill>
              <a:srgbClr val="51A7F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297" name="Shape 1297"/>
          <p:cNvSpPr/>
          <p:nvPr/>
        </p:nvSpPr>
        <p:spPr>
          <a:xfrm>
            <a:off x="7963255" y="7159210"/>
            <a:ext cx="575545" cy="395625"/>
          </a:xfrm>
          <a:custGeom>
            <a:avLst/>
            <a:gdLst/>
            <a:ahLst/>
            <a:cxnLst>
              <a:cxn ang="0">
                <a:pos x="wd2" y="hd2"/>
              </a:cxn>
              <a:cxn ang="5400000">
                <a:pos x="wd2" y="hd2"/>
              </a:cxn>
              <a:cxn ang="10800000">
                <a:pos x="wd2" y="hd2"/>
              </a:cxn>
              <a:cxn ang="16200000">
                <a:pos x="wd2" y="hd2"/>
              </a:cxn>
            </a:cxnLst>
            <a:rect l="0" t="0" r="r" b="b"/>
            <a:pathLst>
              <a:path w="19119" h="21566" extrusionOk="0">
                <a:moveTo>
                  <a:pt x="7291" y="1"/>
                </a:moveTo>
                <a:cubicBezTo>
                  <a:pt x="5307" y="36"/>
                  <a:pt x="3296" y="1112"/>
                  <a:pt x="1863" y="3577"/>
                </a:cubicBezTo>
                <a:cubicBezTo>
                  <a:pt x="-1485" y="9337"/>
                  <a:pt x="-136" y="18658"/>
                  <a:pt x="4443" y="21566"/>
                </a:cubicBezTo>
                <a:lnTo>
                  <a:pt x="15886" y="21276"/>
                </a:lnTo>
                <a:cubicBezTo>
                  <a:pt x="18907" y="19922"/>
                  <a:pt x="20115" y="14119"/>
                  <a:pt x="18189" y="10170"/>
                </a:cubicBezTo>
                <a:cubicBezTo>
                  <a:pt x="17177" y="8097"/>
                  <a:pt x="15518" y="7314"/>
                  <a:pt x="13995" y="7935"/>
                </a:cubicBezTo>
                <a:cubicBezTo>
                  <a:pt x="13828" y="6364"/>
                  <a:pt x="13405" y="4849"/>
                  <a:pt x="12719" y="3577"/>
                </a:cubicBezTo>
                <a:cubicBezTo>
                  <a:pt x="11331" y="1004"/>
                  <a:pt x="9285" y="-34"/>
                  <a:pt x="7291" y="1"/>
                </a:cubicBezTo>
                <a:close/>
              </a:path>
            </a:pathLst>
          </a:custGeom>
          <a:solidFill>
            <a:srgbClr val="FFFFFF"/>
          </a:solidFill>
          <a:ln w="41275">
            <a:solidFill>
              <a:srgbClr val="51A7F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298" name="Shape 1298"/>
          <p:cNvSpPr/>
          <p:nvPr/>
        </p:nvSpPr>
        <p:spPr>
          <a:xfrm>
            <a:off x="252596" y="5175896"/>
            <a:ext cx="122731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b="1">
                <a:latin typeface="+mn-lt"/>
                <a:ea typeface="+mn-ea"/>
                <a:cs typeface="+mn-cs"/>
                <a:sym typeface="Helvetica Neue"/>
              </a:defRPr>
            </a:lvl1pPr>
          </a:lstStyle>
          <a:p>
            <a:pPr lvl="0">
              <a:defRPr sz="1800" b="0">
                <a:solidFill>
                  <a:srgbClr val="000000"/>
                </a:solidFill>
              </a:defRPr>
            </a:pPr>
            <a:r>
              <a:rPr sz="2600" b="1">
                <a:solidFill>
                  <a:srgbClr val="FFFFFF"/>
                </a:solidFill>
              </a:rPr>
              <a:t>TODAY</a:t>
            </a:r>
          </a:p>
        </p:txBody>
      </p:sp>
      <p:sp>
        <p:nvSpPr>
          <p:cNvPr id="1299" name="Shape 1299"/>
          <p:cNvSpPr/>
          <p:nvPr/>
        </p:nvSpPr>
        <p:spPr>
          <a:xfrm>
            <a:off x="1539494" y="5517900"/>
            <a:ext cx="77991" cy="779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300" name="Shape 1300"/>
          <p:cNvSpPr/>
          <p:nvPr/>
        </p:nvSpPr>
        <p:spPr>
          <a:xfrm>
            <a:off x="1677063" y="5175896"/>
            <a:ext cx="3101535"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a:latin typeface="+mn-lt"/>
                <a:ea typeface="+mn-ea"/>
                <a:cs typeface="+mn-cs"/>
                <a:sym typeface="Helvetica Neue"/>
              </a:defRPr>
            </a:lvl1pPr>
          </a:lstStyle>
          <a:p>
            <a:pPr lvl="0">
              <a:defRPr sz="1800">
                <a:solidFill>
                  <a:srgbClr val="000000"/>
                </a:solidFill>
              </a:defRPr>
            </a:pPr>
            <a:r>
              <a:rPr sz="2600">
                <a:solidFill>
                  <a:srgbClr val="FFFFFF"/>
                </a:solidFill>
              </a:rPr>
              <a:t>TUESDAY, APRIL 29</a:t>
            </a:r>
          </a:p>
        </p:txBody>
      </p:sp>
      <p:sp>
        <p:nvSpPr>
          <p:cNvPr id="1301" name="Shape 1301"/>
          <p:cNvSpPr/>
          <p:nvPr/>
        </p:nvSpPr>
        <p:spPr>
          <a:xfrm>
            <a:off x="313236" y="2707156"/>
            <a:ext cx="63864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A6AAA9"/>
                </a:solidFill>
                <a:latin typeface="+mn-lt"/>
                <a:ea typeface="+mn-ea"/>
                <a:cs typeface="+mn-cs"/>
                <a:sym typeface="Helvetica Neue"/>
              </a:defRPr>
            </a:lvl1pPr>
          </a:lstStyle>
          <a:p>
            <a:pPr lvl="0">
              <a:defRPr sz="1800">
                <a:solidFill>
                  <a:srgbClr val="000000"/>
                </a:solidFill>
              </a:defRPr>
            </a:pPr>
            <a:r>
              <a:rPr sz="3800">
                <a:solidFill>
                  <a:srgbClr val="A6AAA9"/>
                </a:solidFill>
              </a:rPr>
              <a:t>27</a:t>
            </a:r>
          </a:p>
        </p:txBody>
      </p:sp>
      <p:sp>
        <p:nvSpPr>
          <p:cNvPr id="1302" name="Shape 1302"/>
          <p:cNvSpPr/>
          <p:nvPr/>
        </p:nvSpPr>
        <p:spPr>
          <a:xfrm>
            <a:off x="1683807" y="2716180"/>
            <a:ext cx="63864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868A89"/>
                </a:solidFill>
                <a:latin typeface="+mn-lt"/>
                <a:ea typeface="+mn-ea"/>
                <a:cs typeface="+mn-cs"/>
                <a:sym typeface="Helvetica Neue"/>
              </a:defRPr>
            </a:lvl1pPr>
          </a:lstStyle>
          <a:p>
            <a:pPr lvl="0">
              <a:defRPr sz="1800">
                <a:solidFill>
                  <a:srgbClr val="000000"/>
                </a:solidFill>
              </a:defRPr>
            </a:pPr>
            <a:r>
              <a:rPr sz="3800">
                <a:solidFill>
                  <a:srgbClr val="868A89"/>
                </a:solidFill>
              </a:rPr>
              <a:t>28</a:t>
            </a:r>
          </a:p>
        </p:txBody>
      </p:sp>
      <p:sp>
        <p:nvSpPr>
          <p:cNvPr id="1303" name="Shape 1303"/>
          <p:cNvSpPr/>
          <p:nvPr/>
        </p:nvSpPr>
        <p:spPr>
          <a:xfrm flipV="1">
            <a:off x="-23826" y="1709015"/>
            <a:ext cx="9584464" cy="1"/>
          </a:xfrm>
          <a:prstGeom prst="line">
            <a:avLst/>
          </a:prstGeom>
          <a:ln w="12700">
            <a:solidFill>
              <a:srgbClr val="D3D8D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pic>
        <p:nvPicPr>
          <p:cNvPr id="1304" name="face7.jpg"/>
          <p:cNvPicPr/>
          <p:nvPr/>
        </p:nvPicPr>
        <p:blipFill>
          <a:blip r:embed="rId2">
            <a:extLst/>
          </a:blip>
          <a:stretch>
            <a:fillRect/>
          </a:stretch>
        </p:blipFill>
        <p:spPr>
          <a:xfrm>
            <a:off x="3027323" y="12156440"/>
            <a:ext cx="1302073" cy="1309328"/>
          </a:xfrm>
          <a:prstGeom prst="rect">
            <a:avLst/>
          </a:prstGeom>
          <a:ln w="12700">
            <a:miter lim="400000"/>
          </a:ln>
        </p:spPr>
      </p:pic>
      <p:pic>
        <p:nvPicPr>
          <p:cNvPr id="1305" name="face6.jpg"/>
          <p:cNvPicPr/>
          <p:nvPr/>
        </p:nvPicPr>
        <p:blipFill>
          <a:blip r:embed="rId3">
            <a:extLst/>
          </a:blip>
          <a:stretch>
            <a:fillRect/>
          </a:stretch>
        </p:blipFill>
        <p:spPr>
          <a:xfrm>
            <a:off x="4514289" y="12156440"/>
            <a:ext cx="1302073" cy="1309328"/>
          </a:xfrm>
          <a:prstGeom prst="rect">
            <a:avLst/>
          </a:prstGeom>
          <a:ln w="12700">
            <a:miter lim="400000"/>
          </a:ln>
        </p:spPr>
      </p:pic>
      <p:pic>
        <p:nvPicPr>
          <p:cNvPr id="1306" name="face4.jpg"/>
          <p:cNvPicPr/>
          <p:nvPr/>
        </p:nvPicPr>
        <p:blipFill>
          <a:blip r:embed="rId4">
            <a:extLst/>
          </a:blip>
          <a:stretch>
            <a:fillRect/>
          </a:stretch>
        </p:blipFill>
        <p:spPr>
          <a:xfrm>
            <a:off x="5995948" y="12156440"/>
            <a:ext cx="1302074" cy="1309328"/>
          </a:xfrm>
          <a:prstGeom prst="rect">
            <a:avLst/>
          </a:prstGeom>
          <a:ln w="12700">
            <a:miter lim="400000"/>
          </a:ln>
        </p:spPr>
      </p:pic>
      <p:pic>
        <p:nvPicPr>
          <p:cNvPr id="1307" name="face3.jpg"/>
          <p:cNvPicPr/>
          <p:nvPr/>
        </p:nvPicPr>
        <p:blipFill>
          <a:blip r:embed="rId5">
            <a:extLst/>
          </a:blip>
          <a:stretch>
            <a:fillRect/>
          </a:stretch>
        </p:blipFill>
        <p:spPr>
          <a:xfrm>
            <a:off x="7507240" y="12156440"/>
            <a:ext cx="1302073" cy="1309328"/>
          </a:xfrm>
          <a:prstGeom prst="rect">
            <a:avLst/>
          </a:prstGeom>
          <a:ln w="12700">
            <a:miter lim="400000"/>
          </a:ln>
        </p:spPr>
      </p:pic>
      <p:pic>
        <p:nvPicPr>
          <p:cNvPr id="1308" name="face3.jpg"/>
          <p:cNvPicPr/>
          <p:nvPr/>
        </p:nvPicPr>
        <p:blipFill>
          <a:blip r:embed="rId6">
            <a:extLst/>
          </a:blip>
          <a:stretch>
            <a:fillRect/>
          </a:stretch>
        </p:blipFill>
        <p:spPr>
          <a:xfrm>
            <a:off x="4523455" y="15594954"/>
            <a:ext cx="1269688" cy="1277235"/>
          </a:xfrm>
          <a:prstGeom prst="rect">
            <a:avLst/>
          </a:prstGeom>
          <a:ln w="12700">
            <a:miter lim="400000"/>
          </a:ln>
        </p:spPr>
      </p:pic>
      <p:pic>
        <p:nvPicPr>
          <p:cNvPr id="1309" name="face8.jpg"/>
          <p:cNvPicPr/>
          <p:nvPr/>
        </p:nvPicPr>
        <p:blipFill>
          <a:blip r:embed="rId7">
            <a:extLst/>
          </a:blip>
          <a:stretch>
            <a:fillRect/>
          </a:stretch>
        </p:blipFill>
        <p:spPr>
          <a:xfrm>
            <a:off x="3016691" y="15594954"/>
            <a:ext cx="1269688" cy="1277234"/>
          </a:xfrm>
          <a:prstGeom prst="rect">
            <a:avLst/>
          </a:prstGeom>
          <a:ln w="12700">
            <a:miter lim="400000"/>
          </a:ln>
        </p:spPr>
      </p:pic>
      <p:pic>
        <p:nvPicPr>
          <p:cNvPr id="1310" name="face2.jpg"/>
          <p:cNvPicPr/>
          <p:nvPr/>
        </p:nvPicPr>
        <p:blipFill>
          <a:blip r:embed="rId8">
            <a:extLst/>
          </a:blip>
          <a:stretch>
            <a:fillRect/>
          </a:stretch>
        </p:blipFill>
        <p:spPr>
          <a:xfrm>
            <a:off x="6012141" y="15594956"/>
            <a:ext cx="1269688" cy="1277234"/>
          </a:xfrm>
          <a:prstGeom prst="rect">
            <a:avLst/>
          </a:prstGeom>
          <a:ln w="12700">
            <a:miter lim="400000"/>
          </a:ln>
        </p:spPr>
      </p:pic>
      <p:pic>
        <p:nvPicPr>
          <p:cNvPr id="1311" name="face1.jpg"/>
          <p:cNvPicPr/>
          <p:nvPr/>
        </p:nvPicPr>
        <p:blipFill>
          <a:blip r:embed="rId9">
            <a:extLst/>
          </a:blip>
          <a:stretch>
            <a:fillRect/>
          </a:stretch>
        </p:blipFill>
        <p:spPr>
          <a:xfrm>
            <a:off x="7616190" y="15594955"/>
            <a:ext cx="1269688" cy="1277234"/>
          </a:xfrm>
          <a:prstGeom prst="rect">
            <a:avLst/>
          </a:prstGeom>
          <a:ln w="12700">
            <a:miter lim="400000"/>
          </a:ln>
        </p:spPr>
      </p:pic>
    </p:spTree>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 name="Shape 1313"/>
          <p:cNvSpPr/>
          <p:nvPr/>
        </p:nvSpPr>
        <p:spPr>
          <a:xfrm>
            <a:off x="-20336" y="-92047"/>
            <a:ext cx="9589461" cy="6854024"/>
          </a:xfrm>
          <a:prstGeom prst="rect">
            <a:avLst/>
          </a:prstGeom>
          <a:solidFill>
            <a:srgbClr val="15A085"/>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314" name="Shape 1314"/>
          <p:cNvSpPr/>
          <p:nvPr/>
        </p:nvSpPr>
        <p:spPr>
          <a:xfrm>
            <a:off x="233588" y="969833"/>
            <a:ext cx="1392750" cy="48612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b="1" spc="260">
                <a:latin typeface="+mn-lt"/>
                <a:ea typeface="+mn-ea"/>
                <a:cs typeface="+mn-cs"/>
                <a:sym typeface="Helvetica Neue"/>
              </a:defRPr>
            </a:lvl1pPr>
          </a:lstStyle>
          <a:p>
            <a:pPr lvl="0">
              <a:defRPr sz="1800" b="0" spc="0">
                <a:solidFill>
                  <a:srgbClr val="000000"/>
                </a:solidFill>
              </a:defRPr>
            </a:pPr>
            <a:r>
              <a:rPr sz="2600" b="1" spc="260">
                <a:solidFill>
                  <a:srgbClr val="FFFFFF"/>
                </a:solidFill>
              </a:rPr>
              <a:t>CLOSE</a:t>
            </a:r>
          </a:p>
        </p:txBody>
      </p:sp>
      <p:sp>
        <p:nvSpPr>
          <p:cNvPr id="1315" name="Shape 1315"/>
          <p:cNvSpPr/>
          <p:nvPr/>
        </p:nvSpPr>
        <p:spPr>
          <a:xfrm>
            <a:off x="8146275" y="957133"/>
            <a:ext cx="1247131" cy="48612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b="1" spc="364">
                <a:latin typeface="+mn-lt"/>
                <a:ea typeface="+mn-ea"/>
                <a:cs typeface="+mn-cs"/>
                <a:sym typeface="Helvetica Neue"/>
              </a:defRPr>
            </a:lvl1pPr>
          </a:lstStyle>
          <a:p>
            <a:pPr lvl="0">
              <a:defRPr sz="1800" b="0" spc="0">
                <a:solidFill>
                  <a:srgbClr val="000000"/>
                </a:solidFill>
              </a:defRPr>
            </a:pPr>
            <a:r>
              <a:rPr sz="2600" b="1" spc="364">
                <a:solidFill>
                  <a:srgbClr val="FFFFFF"/>
                </a:solidFill>
              </a:rPr>
              <a:t>DONE</a:t>
            </a:r>
          </a:p>
        </p:txBody>
      </p:sp>
      <p:sp>
        <p:nvSpPr>
          <p:cNvPr id="1316" name="Shape 1316"/>
          <p:cNvSpPr/>
          <p:nvPr/>
        </p:nvSpPr>
        <p:spPr>
          <a:xfrm>
            <a:off x="223950" y="2997415"/>
            <a:ext cx="1344375" cy="62250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500" b="1">
                <a:solidFill>
                  <a:srgbClr val="DCDEE0"/>
                </a:solidFill>
                <a:latin typeface="+mn-lt"/>
                <a:ea typeface="+mn-ea"/>
                <a:cs typeface="+mn-cs"/>
                <a:sym typeface="Helvetica Neue"/>
              </a:defRPr>
            </a:lvl1pPr>
          </a:lstStyle>
          <a:p>
            <a:pPr lvl="0">
              <a:defRPr sz="1800" b="0">
                <a:solidFill>
                  <a:srgbClr val="000000"/>
                </a:solidFill>
              </a:defRPr>
            </a:pPr>
            <a:r>
              <a:rPr sz="3500" b="1">
                <a:solidFill>
                  <a:srgbClr val="DCDEE0"/>
                </a:solidFill>
              </a:rPr>
              <a:t>Name</a:t>
            </a:r>
          </a:p>
        </p:txBody>
      </p:sp>
      <p:sp>
        <p:nvSpPr>
          <p:cNvPr id="1317" name="Shape 1317"/>
          <p:cNvSpPr/>
          <p:nvPr/>
        </p:nvSpPr>
        <p:spPr>
          <a:xfrm>
            <a:off x="4015244" y="3015009"/>
            <a:ext cx="1616410" cy="5975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500">
                <a:solidFill>
                  <a:srgbClr val="DCDEE0"/>
                </a:solidFill>
                <a:latin typeface="+mn-lt"/>
                <a:ea typeface="+mn-ea"/>
                <a:cs typeface="+mn-cs"/>
                <a:sym typeface="Helvetica Neue"/>
              </a:defRPr>
            </a:lvl1pPr>
          </a:lstStyle>
          <a:p>
            <a:pPr lvl="0">
              <a:defRPr sz="1800">
                <a:solidFill>
                  <a:srgbClr val="000000"/>
                </a:solidFill>
              </a:defRPr>
            </a:pPr>
            <a:r>
              <a:rPr sz="3500">
                <a:solidFill>
                  <a:srgbClr val="DCDEE0"/>
                </a:solidFill>
              </a:rPr>
              <a:t>Festival</a:t>
            </a:r>
          </a:p>
        </p:txBody>
      </p:sp>
      <p:sp>
        <p:nvSpPr>
          <p:cNvPr id="1318" name="Shape 1318"/>
          <p:cNvSpPr/>
          <p:nvPr/>
        </p:nvSpPr>
        <p:spPr>
          <a:xfrm>
            <a:off x="245855" y="4228491"/>
            <a:ext cx="1151462" cy="62250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500" b="1" spc="104">
                <a:solidFill>
                  <a:srgbClr val="DCDEE0"/>
                </a:solidFill>
                <a:latin typeface="+mn-lt"/>
                <a:ea typeface="+mn-ea"/>
                <a:cs typeface="+mn-cs"/>
                <a:sym typeface="Helvetica Neue"/>
              </a:defRPr>
            </a:lvl1pPr>
          </a:lstStyle>
          <a:p>
            <a:pPr lvl="0">
              <a:defRPr sz="1800" b="0" spc="0">
                <a:solidFill>
                  <a:srgbClr val="000000"/>
                </a:solidFill>
              </a:defRPr>
            </a:pPr>
            <a:r>
              <a:rPr sz="3500" b="1" spc="104">
                <a:solidFill>
                  <a:srgbClr val="DCDEE0"/>
                </a:solidFill>
              </a:rPr>
              <a:t>Date</a:t>
            </a:r>
          </a:p>
        </p:txBody>
      </p:sp>
      <p:sp>
        <p:nvSpPr>
          <p:cNvPr id="1319" name="Shape 1319"/>
          <p:cNvSpPr/>
          <p:nvPr/>
        </p:nvSpPr>
        <p:spPr>
          <a:xfrm>
            <a:off x="4013484" y="4228267"/>
            <a:ext cx="4667457" cy="5975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500" spc="35">
                <a:solidFill>
                  <a:srgbClr val="DCDEE0"/>
                </a:solidFill>
                <a:latin typeface="+mn-lt"/>
                <a:ea typeface="+mn-ea"/>
                <a:cs typeface="+mn-cs"/>
                <a:sym typeface="Helvetica Neue"/>
              </a:defRPr>
            </a:lvl1pPr>
          </a:lstStyle>
          <a:p>
            <a:pPr lvl="0">
              <a:defRPr sz="1800" spc="0">
                <a:solidFill>
                  <a:srgbClr val="000000"/>
                </a:solidFill>
              </a:defRPr>
            </a:pPr>
            <a:r>
              <a:rPr sz="3500" spc="35">
                <a:solidFill>
                  <a:srgbClr val="DCDEE0"/>
                </a:solidFill>
              </a:rPr>
              <a:t>Thu, October 10, 2013</a:t>
            </a:r>
          </a:p>
        </p:txBody>
      </p:sp>
      <p:graphicFrame>
        <p:nvGraphicFramePr>
          <p:cNvPr id="1320" name="Table 1320"/>
          <p:cNvGraphicFramePr/>
          <p:nvPr/>
        </p:nvGraphicFramePr>
        <p:xfrm>
          <a:off x="23907" y="8736911"/>
          <a:ext cx="9500974" cy="8211804"/>
        </p:xfrm>
        <a:graphic>
          <a:graphicData uri="http://schemas.openxmlformats.org/drawingml/2006/table">
            <a:tbl>
              <a:tblPr>
                <a:tableStyleId>{C7B018BB-80A7-4F77-B60F-C8B233D01FF8}</a:tableStyleId>
              </a:tblPr>
              <a:tblGrid>
                <a:gridCol w="1357282"/>
                <a:gridCol w="1357282"/>
                <a:gridCol w="1357282"/>
                <a:gridCol w="1357282"/>
                <a:gridCol w="1357282"/>
                <a:gridCol w="1357282"/>
                <a:gridCol w="1357282"/>
              </a:tblGrid>
              <a:tr h="1368634">
                <a:tc>
                  <a:txBody>
                    <a:bodyPr/>
                    <a:lstStyle/>
                    <a:p>
                      <a:pPr lvl="0" defTabSz="914400">
                        <a:defRPr sz="1800"/>
                      </a:pPr>
                      <a:r>
                        <a:rPr sz="4000">
                          <a:solidFill>
                            <a:srgbClr val="A6AAA9"/>
                          </a:solidFill>
                          <a:latin typeface="+mn-lt"/>
                          <a:ea typeface="+mn-ea"/>
                          <a:cs typeface="+mn-cs"/>
                          <a:sym typeface="Helvetica Neue"/>
                        </a:rPr>
                        <a:t>29</a:t>
                      </a:r>
                    </a:p>
                  </a:txBody>
                  <a:tcPr marL="50800" marR="50800" marT="50800" marB="50800" anchor="ctr" horzOverflow="overflow">
                    <a:lnL w="15875">
                      <a:solidFill>
                        <a:srgbClr val="E4E4E4"/>
                      </a:solidFill>
                      <a:miter lim="400000"/>
                    </a:lnL>
                    <a:lnR w="12700">
                      <a:solidFill>
                        <a:srgbClr val="E4E4E4"/>
                      </a:solidFill>
                      <a:miter lim="400000"/>
                    </a:lnR>
                    <a:lnT w="15875">
                      <a:solidFill>
                        <a:srgbClr val="E4E4E4"/>
                      </a:solidFill>
                      <a:miter lim="400000"/>
                    </a:lnT>
                    <a:lnB w="12700">
                      <a:solidFill>
                        <a:srgbClr val="E4E4E4"/>
                      </a:solidFill>
                      <a:miter lim="400000"/>
                    </a:lnB>
                  </a:tcPr>
                </a:tc>
                <a:tc>
                  <a:txBody>
                    <a:bodyPr/>
                    <a:lstStyle/>
                    <a:p>
                      <a:pPr lvl="0" defTabSz="914400">
                        <a:defRPr sz="1800"/>
                      </a:pPr>
                      <a:r>
                        <a:rPr sz="4000">
                          <a:solidFill>
                            <a:srgbClr val="53585F"/>
                          </a:solidFill>
                          <a:latin typeface="+mn-lt"/>
                          <a:ea typeface="+mn-ea"/>
                          <a:cs typeface="+mn-cs"/>
                          <a:sym typeface="Helvetica Neue"/>
                        </a:rPr>
                        <a:t>30</a:t>
                      </a:r>
                    </a:p>
                  </a:txBody>
                  <a:tcPr marL="50800" marR="50800" marT="50800" marB="50800" anchor="ctr" horzOverflow="overflow">
                    <a:lnL w="12700">
                      <a:solidFill>
                        <a:srgbClr val="E4E4E4"/>
                      </a:solidFill>
                      <a:miter lim="400000"/>
                    </a:lnL>
                    <a:lnR w="12700">
                      <a:solidFill>
                        <a:srgbClr val="E4E4E4"/>
                      </a:solidFill>
                      <a:miter lim="400000"/>
                    </a:lnR>
                    <a:lnT w="15875">
                      <a:solidFill>
                        <a:srgbClr val="E4E4E4"/>
                      </a:solidFill>
                      <a:miter lim="400000"/>
                    </a:lnT>
                    <a:lnB w="12700">
                      <a:solidFill>
                        <a:srgbClr val="E4E4E4"/>
                      </a:solidFill>
                      <a:miter lim="400000"/>
                    </a:lnB>
                  </a:tcPr>
                </a:tc>
                <a:tc>
                  <a:txBody>
                    <a:bodyPr/>
                    <a:lstStyle/>
                    <a:p>
                      <a:pPr lvl="0" defTabSz="914400">
                        <a:defRPr sz="1800"/>
                      </a:pPr>
                      <a:r>
                        <a:rPr sz="4000">
                          <a:solidFill>
                            <a:srgbClr val="53585F">
                              <a:alpha val="85000"/>
                            </a:srgbClr>
                          </a:solidFill>
                          <a:latin typeface="+mn-lt"/>
                          <a:ea typeface="+mn-ea"/>
                          <a:cs typeface="+mn-cs"/>
                          <a:sym typeface="Helvetica Neue"/>
                        </a:rPr>
                        <a:t>1</a:t>
                      </a:r>
                    </a:p>
                  </a:txBody>
                  <a:tcPr marL="50800" marR="50800" marT="50800" marB="50800" anchor="ctr" horzOverflow="overflow">
                    <a:lnL w="12700">
                      <a:solidFill>
                        <a:srgbClr val="E4E4E4"/>
                      </a:solidFill>
                      <a:miter lim="400000"/>
                    </a:lnL>
                    <a:lnR w="12700">
                      <a:solidFill>
                        <a:srgbClr val="E4E4E4"/>
                      </a:solidFill>
                      <a:miter lim="400000"/>
                    </a:lnR>
                    <a:lnT w="15875">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2</a:t>
                      </a:r>
                    </a:p>
                  </a:txBody>
                  <a:tcPr marL="50800" marR="50800" marT="50800" marB="50800" anchor="ctr" horzOverflow="overflow">
                    <a:lnL w="12700">
                      <a:solidFill>
                        <a:srgbClr val="E4E4E4"/>
                      </a:solidFill>
                      <a:miter lim="400000"/>
                    </a:lnL>
                    <a:lnR w="12700">
                      <a:solidFill>
                        <a:srgbClr val="E4E4E4"/>
                      </a:solidFill>
                      <a:miter lim="400000"/>
                    </a:lnR>
                    <a:lnT w="15875">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3</a:t>
                      </a:r>
                    </a:p>
                  </a:txBody>
                  <a:tcPr marL="50800" marR="50800" marT="50800" marB="50800" anchor="ctr" horzOverflow="overflow">
                    <a:lnL w="12700">
                      <a:solidFill>
                        <a:srgbClr val="E4E4E4"/>
                      </a:solidFill>
                      <a:miter lim="400000"/>
                    </a:lnL>
                    <a:lnR w="12700">
                      <a:solidFill>
                        <a:srgbClr val="E4E4E4"/>
                      </a:solidFill>
                      <a:miter lim="400000"/>
                    </a:lnR>
                    <a:lnT w="15875">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4</a:t>
                      </a:r>
                    </a:p>
                  </a:txBody>
                  <a:tcPr marL="50800" marR="50800" marT="50800" marB="50800" anchor="ctr" horzOverflow="overflow">
                    <a:lnL w="12700">
                      <a:solidFill>
                        <a:srgbClr val="E4E4E4"/>
                      </a:solidFill>
                      <a:miter lim="400000"/>
                    </a:lnL>
                    <a:lnR w="12700">
                      <a:solidFill>
                        <a:srgbClr val="E4E4E4"/>
                      </a:solidFill>
                      <a:miter lim="400000"/>
                    </a:lnR>
                    <a:lnT w="15875">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5</a:t>
                      </a:r>
                    </a:p>
                  </a:txBody>
                  <a:tcPr marL="50800" marR="50800" marT="50800" marB="50800" anchor="ctr" horzOverflow="overflow">
                    <a:lnL w="12700">
                      <a:solidFill>
                        <a:srgbClr val="E4E4E4"/>
                      </a:solidFill>
                      <a:miter lim="400000"/>
                    </a:lnL>
                    <a:lnR w="15875">
                      <a:solidFill>
                        <a:srgbClr val="E4E4E4"/>
                      </a:solidFill>
                      <a:miter lim="400000"/>
                    </a:lnR>
                    <a:lnT w="15875">
                      <a:solidFill>
                        <a:srgbClr val="E4E4E4"/>
                      </a:solidFill>
                      <a:miter lim="400000"/>
                    </a:lnT>
                    <a:lnB w="12700">
                      <a:solidFill>
                        <a:srgbClr val="E4E4E4"/>
                      </a:solidFill>
                      <a:miter lim="400000"/>
                    </a:lnB>
                    <a:solidFill>
                      <a:srgbClr val="FFFFFF"/>
                    </a:solidFill>
                  </a:tcPr>
                </a:tc>
              </a:tr>
              <a:tr h="1368634">
                <a:tc>
                  <a:txBody>
                    <a:bodyPr/>
                    <a:lstStyle/>
                    <a:p>
                      <a:pPr lvl="0" defTabSz="914400">
                        <a:defRPr sz="1800"/>
                      </a:pPr>
                      <a:r>
                        <a:rPr sz="4000">
                          <a:solidFill>
                            <a:srgbClr val="A6AAA9"/>
                          </a:solidFill>
                          <a:latin typeface="+mn-lt"/>
                          <a:ea typeface="+mn-ea"/>
                          <a:cs typeface="+mn-cs"/>
                          <a:sym typeface="Helvetica Neue"/>
                        </a:rPr>
                        <a:t>6</a:t>
                      </a:r>
                    </a:p>
                  </a:txBody>
                  <a:tcPr marL="50800" marR="50800" marT="50800" marB="50800" anchor="ctr" horzOverflow="overflow">
                    <a:lnL w="15875">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7</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8</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9</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FFFFFF"/>
                          </a:solidFill>
                          <a:latin typeface="+mn-lt"/>
                          <a:ea typeface="+mn-ea"/>
                          <a:cs typeface="+mn-cs"/>
                          <a:sym typeface="Helvetica Neue"/>
                        </a:rPr>
                        <a:t>10</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17A085"/>
                    </a:solidFill>
                  </a:tcPr>
                </a:tc>
                <a:tc>
                  <a:txBody>
                    <a:bodyPr/>
                    <a:lstStyle/>
                    <a:p>
                      <a:pPr lvl="0" defTabSz="914400">
                        <a:defRPr sz="1800"/>
                      </a:pPr>
                      <a:r>
                        <a:rPr sz="4000">
                          <a:solidFill>
                            <a:srgbClr val="53585F">
                              <a:alpha val="85000"/>
                            </a:srgbClr>
                          </a:solidFill>
                          <a:latin typeface="+mn-lt"/>
                          <a:ea typeface="+mn-ea"/>
                          <a:cs typeface="+mn-cs"/>
                          <a:sym typeface="Helvetica Neue"/>
                        </a:rPr>
                        <a:t>11</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12</a:t>
                      </a:r>
                    </a:p>
                  </a:txBody>
                  <a:tcPr marL="50800" marR="50800" marT="50800" marB="50800" anchor="ctr" horzOverflow="overflow">
                    <a:lnL w="12700">
                      <a:solidFill>
                        <a:srgbClr val="E4E4E4"/>
                      </a:solidFill>
                      <a:miter lim="400000"/>
                    </a:lnL>
                    <a:lnR w="15875">
                      <a:solidFill>
                        <a:srgbClr val="E4E4E4"/>
                      </a:solidFill>
                      <a:miter lim="400000"/>
                    </a:lnR>
                    <a:lnT w="12700">
                      <a:solidFill>
                        <a:srgbClr val="E4E4E4"/>
                      </a:solidFill>
                      <a:miter lim="400000"/>
                    </a:lnT>
                    <a:lnB w="12700">
                      <a:solidFill>
                        <a:srgbClr val="E4E4E4"/>
                      </a:solidFill>
                      <a:miter lim="400000"/>
                    </a:lnB>
                    <a:solidFill>
                      <a:srgbClr val="FFFFFF"/>
                    </a:solidFill>
                  </a:tcPr>
                </a:tc>
              </a:tr>
              <a:tr h="1368634">
                <a:tc>
                  <a:txBody>
                    <a:bodyPr/>
                    <a:lstStyle/>
                    <a:p>
                      <a:pPr lvl="0" defTabSz="914400">
                        <a:defRPr sz="1800"/>
                      </a:pPr>
                      <a:r>
                        <a:rPr sz="4000">
                          <a:solidFill>
                            <a:srgbClr val="A6AAA9"/>
                          </a:solidFill>
                          <a:latin typeface="+mn-lt"/>
                          <a:ea typeface="+mn-ea"/>
                          <a:cs typeface="+mn-cs"/>
                          <a:sym typeface="Helvetica Neue"/>
                        </a:rPr>
                        <a:t>13</a:t>
                      </a:r>
                    </a:p>
                  </a:txBody>
                  <a:tcPr marL="50800" marR="50800" marT="50800" marB="50800" anchor="ctr" horzOverflow="overflow">
                    <a:lnL w="15875">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14</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15</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16</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17</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18</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19</a:t>
                      </a:r>
                    </a:p>
                  </a:txBody>
                  <a:tcPr marL="50800" marR="50800" marT="50800" marB="50800" anchor="ctr" horzOverflow="overflow">
                    <a:lnL w="12700">
                      <a:solidFill>
                        <a:srgbClr val="E4E4E4"/>
                      </a:solidFill>
                      <a:miter lim="400000"/>
                    </a:lnL>
                    <a:lnR w="15875">
                      <a:solidFill>
                        <a:srgbClr val="E4E4E4"/>
                      </a:solidFill>
                      <a:miter lim="400000"/>
                    </a:lnR>
                    <a:lnT w="12700">
                      <a:solidFill>
                        <a:srgbClr val="E4E4E4"/>
                      </a:solidFill>
                      <a:miter lim="400000"/>
                    </a:lnT>
                    <a:lnB w="12700">
                      <a:solidFill>
                        <a:srgbClr val="E4E4E4"/>
                      </a:solidFill>
                      <a:miter lim="400000"/>
                    </a:lnB>
                    <a:solidFill>
                      <a:srgbClr val="FFFFFF"/>
                    </a:solidFill>
                  </a:tcPr>
                </a:tc>
              </a:tr>
              <a:tr h="1368634">
                <a:tc>
                  <a:txBody>
                    <a:bodyPr/>
                    <a:lstStyle/>
                    <a:p>
                      <a:pPr lvl="0" defTabSz="914400">
                        <a:defRPr sz="1800"/>
                      </a:pPr>
                      <a:r>
                        <a:rPr sz="4000">
                          <a:solidFill>
                            <a:srgbClr val="A6AAA9"/>
                          </a:solidFill>
                          <a:latin typeface="+mn-lt"/>
                          <a:ea typeface="+mn-ea"/>
                          <a:cs typeface="+mn-cs"/>
                          <a:sym typeface="Helvetica Neue"/>
                        </a:rPr>
                        <a:t>20</a:t>
                      </a:r>
                    </a:p>
                  </a:txBody>
                  <a:tcPr marL="50800" marR="50800" marT="50800" marB="50800" anchor="ctr" horzOverflow="overflow">
                    <a:lnL w="15875">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21</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22</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23</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24</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25</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26</a:t>
                      </a:r>
                    </a:p>
                  </a:txBody>
                  <a:tcPr marL="50800" marR="50800" marT="50800" marB="50800" anchor="ctr" horzOverflow="overflow">
                    <a:lnL w="12700">
                      <a:solidFill>
                        <a:srgbClr val="E4E4E4"/>
                      </a:solidFill>
                      <a:miter lim="400000"/>
                    </a:lnL>
                    <a:lnR w="15875">
                      <a:solidFill>
                        <a:srgbClr val="E4E4E4"/>
                      </a:solidFill>
                      <a:miter lim="400000"/>
                    </a:lnR>
                    <a:lnT w="12700">
                      <a:solidFill>
                        <a:srgbClr val="E4E4E4"/>
                      </a:solidFill>
                      <a:miter lim="400000"/>
                    </a:lnT>
                    <a:lnB w="12700">
                      <a:solidFill>
                        <a:srgbClr val="E4E4E4"/>
                      </a:solidFill>
                      <a:miter lim="400000"/>
                    </a:lnB>
                    <a:solidFill>
                      <a:srgbClr val="FFFFFF"/>
                    </a:solidFill>
                  </a:tcPr>
                </a:tc>
              </a:tr>
              <a:tr h="1368634">
                <a:tc>
                  <a:txBody>
                    <a:bodyPr/>
                    <a:lstStyle/>
                    <a:p>
                      <a:pPr lvl="0" defTabSz="914400">
                        <a:defRPr sz="1800"/>
                      </a:pPr>
                      <a:r>
                        <a:rPr sz="4000">
                          <a:solidFill>
                            <a:srgbClr val="A6AAA9"/>
                          </a:solidFill>
                          <a:latin typeface="+mn-lt"/>
                          <a:ea typeface="+mn-ea"/>
                          <a:cs typeface="+mn-cs"/>
                          <a:sym typeface="Helvetica Neue"/>
                        </a:rPr>
                        <a:t>27</a:t>
                      </a:r>
                    </a:p>
                  </a:txBody>
                  <a:tcPr marL="50800" marR="50800" marT="50800" marB="50800" anchor="ctr" horzOverflow="overflow">
                    <a:lnL w="15875">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28</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29</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30</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alpha val="85000"/>
                            </a:srgbClr>
                          </a:solidFill>
                          <a:latin typeface="+mn-lt"/>
                          <a:ea typeface="+mn-ea"/>
                          <a:cs typeface="+mn-cs"/>
                          <a:sym typeface="Helvetica Neue"/>
                        </a:rPr>
                        <a:t>31</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solidFill>
                      <a:srgbClr val="FFFFFF"/>
                    </a:solidFill>
                  </a:tcPr>
                </a:tc>
                <a:tc>
                  <a:txBody>
                    <a:bodyPr/>
                    <a:lstStyle/>
                    <a:p>
                      <a:pPr lvl="0" defTabSz="914400">
                        <a:defRPr sz="1800"/>
                      </a:pPr>
                      <a:r>
                        <a:rPr sz="4000">
                          <a:solidFill>
                            <a:srgbClr val="53585F"/>
                          </a:solidFill>
                          <a:latin typeface="+mn-lt"/>
                          <a:ea typeface="+mn-ea"/>
                          <a:cs typeface="+mn-cs"/>
                          <a:sym typeface="Helvetica Neue"/>
                        </a:rPr>
                        <a:t>1</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2700">
                      <a:solidFill>
                        <a:srgbClr val="E4E4E4"/>
                      </a:solidFill>
                      <a:miter lim="400000"/>
                    </a:lnB>
                  </a:tcPr>
                </a:tc>
                <a:tc>
                  <a:txBody>
                    <a:bodyPr/>
                    <a:lstStyle/>
                    <a:p>
                      <a:pPr lvl="0" defTabSz="914400">
                        <a:defRPr sz="1800"/>
                      </a:pPr>
                      <a:r>
                        <a:rPr sz="4000">
                          <a:solidFill>
                            <a:srgbClr val="53585F"/>
                          </a:solidFill>
                          <a:latin typeface="+mn-lt"/>
                          <a:ea typeface="+mn-ea"/>
                          <a:cs typeface="+mn-cs"/>
                          <a:sym typeface="Helvetica Neue"/>
                        </a:rPr>
                        <a:t>2</a:t>
                      </a:r>
                    </a:p>
                  </a:txBody>
                  <a:tcPr marL="50800" marR="50800" marT="50800" marB="50800" anchor="ctr" horzOverflow="overflow">
                    <a:lnL w="12700">
                      <a:solidFill>
                        <a:srgbClr val="E4E4E4"/>
                      </a:solidFill>
                      <a:miter lim="400000"/>
                    </a:lnL>
                    <a:lnR w="15875">
                      <a:solidFill>
                        <a:srgbClr val="E4E4E4"/>
                      </a:solidFill>
                      <a:miter lim="400000"/>
                    </a:lnR>
                    <a:lnT w="12700">
                      <a:solidFill>
                        <a:srgbClr val="E4E4E4"/>
                      </a:solidFill>
                      <a:miter lim="400000"/>
                    </a:lnT>
                    <a:lnB w="12700">
                      <a:solidFill>
                        <a:srgbClr val="E4E4E4"/>
                      </a:solidFill>
                      <a:miter lim="400000"/>
                    </a:lnB>
                  </a:tcPr>
                </a:tc>
              </a:tr>
              <a:tr h="1368634">
                <a:tc>
                  <a:txBody>
                    <a:bodyPr/>
                    <a:lstStyle/>
                    <a:p>
                      <a:pPr lvl="0" defTabSz="914400">
                        <a:defRPr sz="1800"/>
                      </a:pPr>
                      <a:r>
                        <a:rPr sz="4000">
                          <a:solidFill>
                            <a:srgbClr val="A6AAA9"/>
                          </a:solidFill>
                          <a:latin typeface="+mn-lt"/>
                          <a:ea typeface="+mn-ea"/>
                          <a:cs typeface="+mn-cs"/>
                          <a:sym typeface="Helvetica Neue"/>
                        </a:rPr>
                        <a:t>3</a:t>
                      </a:r>
                    </a:p>
                  </a:txBody>
                  <a:tcPr marL="50800" marR="50800" marT="50800" marB="50800" anchor="ctr" horzOverflow="overflow">
                    <a:lnL w="15875">
                      <a:solidFill>
                        <a:srgbClr val="E4E4E4"/>
                      </a:solidFill>
                      <a:miter lim="400000"/>
                    </a:lnL>
                    <a:lnR w="12700">
                      <a:solidFill>
                        <a:srgbClr val="E4E4E4"/>
                      </a:solidFill>
                      <a:miter lim="400000"/>
                    </a:lnR>
                    <a:lnT w="12700">
                      <a:solidFill>
                        <a:srgbClr val="E4E4E4"/>
                      </a:solidFill>
                      <a:miter lim="400000"/>
                    </a:lnT>
                    <a:lnB w="15875">
                      <a:solidFill>
                        <a:srgbClr val="E4E4E4"/>
                      </a:solidFill>
                      <a:miter lim="400000"/>
                    </a:lnB>
                  </a:tcPr>
                </a:tc>
                <a:tc>
                  <a:txBody>
                    <a:bodyPr/>
                    <a:lstStyle/>
                    <a:p>
                      <a:pPr lvl="0" defTabSz="914400">
                        <a:defRPr sz="1800"/>
                      </a:pPr>
                      <a:r>
                        <a:rPr sz="4000">
                          <a:solidFill>
                            <a:srgbClr val="53585F"/>
                          </a:solidFill>
                          <a:latin typeface="+mn-lt"/>
                          <a:ea typeface="+mn-ea"/>
                          <a:cs typeface="+mn-cs"/>
                          <a:sym typeface="Helvetica Neue"/>
                        </a:rPr>
                        <a:t>4</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5875">
                      <a:solidFill>
                        <a:srgbClr val="E4E4E4"/>
                      </a:solidFill>
                      <a:miter lim="400000"/>
                    </a:lnB>
                  </a:tcPr>
                </a:tc>
                <a:tc>
                  <a:txBody>
                    <a:bodyPr/>
                    <a:lstStyle/>
                    <a:p>
                      <a:pPr lvl="0" defTabSz="914400">
                        <a:defRPr sz="1800"/>
                      </a:pPr>
                      <a:r>
                        <a:rPr sz="4000">
                          <a:solidFill>
                            <a:srgbClr val="53585F"/>
                          </a:solidFill>
                          <a:latin typeface="+mn-lt"/>
                          <a:ea typeface="+mn-ea"/>
                          <a:cs typeface="+mn-cs"/>
                          <a:sym typeface="Helvetica Neue"/>
                        </a:rPr>
                        <a:t>5</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5875">
                      <a:solidFill>
                        <a:srgbClr val="E4E4E4"/>
                      </a:solidFill>
                      <a:miter lim="400000"/>
                    </a:lnB>
                  </a:tcPr>
                </a:tc>
                <a:tc>
                  <a:txBody>
                    <a:bodyPr/>
                    <a:lstStyle/>
                    <a:p>
                      <a:pPr lvl="0" defTabSz="914400">
                        <a:defRPr sz="1800"/>
                      </a:pPr>
                      <a:r>
                        <a:rPr sz="4000">
                          <a:solidFill>
                            <a:srgbClr val="53585F"/>
                          </a:solidFill>
                          <a:latin typeface="+mn-lt"/>
                          <a:ea typeface="+mn-ea"/>
                          <a:cs typeface="+mn-cs"/>
                          <a:sym typeface="Helvetica Neue"/>
                        </a:rPr>
                        <a:t>6</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5875">
                      <a:solidFill>
                        <a:srgbClr val="E4E4E4"/>
                      </a:solidFill>
                      <a:miter lim="400000"/>
                    </a:lnB>
                  </a:tcPr>
                </a:tc>
                <a:tc>
                  <a:txBody>
                    <a:bodyPr/>
                    <a:lstStyle/>
                    <a:p>
                      <a:pPr lvl="0" defTabSz="914400">
                        <a:defRPr sz="1800"/>
                      </a:pPr>
                      <a:r>
                        <a:rPr sz="4000">
                          <a:solidFill>
                            <a:srgbClr val="53585F"/>
                          </a:solidFill>
                          <a:latin typeface="+mn-lt"/>
                          <a:ea typeface="+mn-ea"/>
                          <a:cs typeface="+mn-cs"/>
                          <a:sym typeface="Helvetica Neue"/>
                        </a:rPr>
                        <a:t>7</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5875">
                      <a:solidFill>
                        <a:srgbClr val="E4E4E4"/>
                      </a:solidFill>
                      <a:miter lim="400000"/>
                    </a:lnB>
                  </a:tcPr>
                </a:tc>
                <a:tc>
                  <a:txBody>
                    <a:bodyPr/>
                    <a:lstStyle/>
                    <a:p>
                      <a:pPr lvl="0" defTabSz="914400">
                        <a:defRPr sz="1800"/>
                      </a:pPr>
                      <a:r>
                        <a:rPr sz="4000">
                          <a:solidFill>
                            <a:srgbClr val="53585F"/>
                          </a:solidFill>
                          <a:latin typeface="+mn-lt"/>
                          <a:ea typeface="+mn-ea"/>
                          <a:cs typeface="+mn-cs"/>
                          <a:sym typeface="Helvetica Neue"/>
                        </a:rPr>
                        <a:t>8</a:t>
                      </a:r>
                    </a:p>
                  </a:txBody>
                  <a:tcPr marL="50800" marR="50800" marT="50800" marB="50800" anchor="ctr" horzOverflow="overflow">
                    <a:lnL w="12700">
                      <a:solidFill>
                        <a:srgbClr val="E4E4E4"/>
                      </a:solidFill>
                      <a:miter lim="400000"/>
                    </a:lnL>
                    <a:lnR w="12700">
                      <a:solidFill>
                        <a:srgbClr val="E4E4E4"/>
                      </a:solidFill>
                      <a:miter lim="400000"/>
                    </a:lnR>
                    <a:lnT w="12700">
                      <a:solidFill>
                        <a:srgbClr val="E4E4E4"/>
                      </a:solidFill>
                      <a:miter lim="400000"/>
                    </a:lnT>
                    <a:lnB w="15875">
                      <a:solidFill>
                        <a:srgbClr val="E4E4E4"/>
                      </a:solidFill>
                      <a:miter lim="400000"/>
                    </a:lnB>
                  </a:tcPr>
                </a:tc>
                <a:tc>
                  <a:txBody>
                    <a:bodyPr/>
                    <a:lstStyle/>
                    <a:p>
                      <a:pPr lvl="0" defTabSz="914400">
                        <a:defRPr sz="1800"/>
                      </a:pPr>
                      <a:r>
                        <a:rPr sz="4000">
                          <a:solidFill>
                            <a:srgbClr val="53585F"/>
                          </a:solidFill>
                          <a:latin typeface="+mn-lt"/>
                          <a:ea typeface="+mn-ea"/>
                          <a:cs typeface="+mn-cs"/>
                          <a:sym typeface="Helvetica Neue"/>
                        </a:rPr>
                        <a:t>9</a:t>
                      </a:r>
                    </a:p>
                  </a:txBody>
                  <a:tcPr marL="50800" marR="50800" marT="50800" marB="50800" anchor="ctr" horzOverflow="overflow">
                    <a:lnL w="12700">
                      <a:solidFill>
                        <a:srgbClr val="E4E4E4"/>
                      </a:solidFill>
                      <a:miter lim="400000"/>
                    </a:lnL>
                    <a:lnR w="15875">
                      <a:solidFill>
                        <a:srgbClr val="E4E4E4"/>
                      </a:solidFill>
                      <a:miter lim="400000"/>
                    </a:lnR>
                    <a:lnT w="12700">
                      <a:solidFill>
                        <a:srgbClr val="E4E4E4"/>
                      </a:solidFill>
                      <a:miter lim="400000"/>
                    </a:lnT>
                    <a:lnB w="15875">
                      <a:solidFill>
                        <a:srgbClr val="E4E4E4"/>
                      </a:solidFill>
                      <a:miter lim="400000"/>
                    </a:lnB>
                  </a:tcPr>
                </a:tc>
              </a:tr>
            </a:tbl>
          </a:graphicData>
        </a:graphic>
      </p:graphicFrame>
      <p:sp>
        <p:nvSpPr>
          <p:cNvPr id="1321" name="Shape 1321"/>
          <p:cNvSpPr/>
          <p:nvPr/>
        </p:nvSpPr>
        <p:spPr>
          <a:xfrm>
            <a:off x="2258718" y="1841209"/>
            <a:ext cx="4469062"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600">
                <a:latin typeface="Open Sans Semibold"/>
                <a:ea typeface="Open Sans Semibold"/>
                <a:cs typeface="Open Sans Semibold"/>
                <a:sym typeface="Open Sans Semibold"/>
              </a:defRPr>
            </a:lvl1pPr>
          </a:lstStyle>
          <a:p>
            <a:pPr lvl="0">
              <a:defRPr sz="1800">
                <a:solidFill>
                  <a:srgbClr val="000000"/>
                </a:solidFill>
              </a:defRPr>
            </a:pPr>
            <a:r>
              <a:rPr sz="3600">
                <a:solidFill>
                  <a:srgbClr val="FFFFFF"/>
                </a:solidFill>
              </a:rPr>
              <a:t>WHAT’S THE EVENT?</a:t>
            </a:r>
          </a:p>
        </p:txBody>
      </p:sp>
      <p:sp>
        <p:nvSpPr>
          <p:cNvPr id="1322" name="Shape 1322"/>
          <p:cNvSpPr/>
          <p:nvPr/>
        </p:nvSpPr>
        <p:spPr>
          <a:xfrm>
            <a:off x="-5218" y="6738946"/>
            <a:ext cx="9535436" cy="1969009"/>
          </a:xfrm>
          <a:prstGeom prst="rect">
            <a:avLst/>
          </a:prstGeom>
          <a:solidFill>
            <a:srgbClr val="FFFFFF">
              <a:alpha val="68848"/>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323" name="Shape 1323"/>
          <p:cNvSpPr/>
          <p:nvPr/>
        </p:nvSpPr>
        <p:spPr>
          <a:xfrm>
            <a:off x="2948944" y="7119985"/>
            <a:ext cx="3748549" cy="5354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600">
                <a:solidFill>
                  <a:srgbClr val="53585F"/>
                </a:solidFill>
                <a:latin typeface="Helvetica Neue Light"/>
                <a:ea typeface="Helvetica Neue Light"/>
                <a:cs typeface="Helvetica Neue Light"/>
                <a:sym typeface="Helvetica Neue Light"/>
              </a:defRPr>
            </a:lvl1pPr>
          </a:lstStyle>
          <a:p>
            <a:pPr lvl="0">
              <a:defRPr sz="1800" spc="0">
                <a:solidFill>
                  <a:srgbClr val="000000"/>
                </a:solidFill>
              </a:defRPr>
            </a:pPr>
            <a:r>
              <a:rPr sz="3000" spc="600">
                <a:solidFill>
                  <a:srgbClr val="53585F"/>
                </a:solidFill>
              </a:rPr>
              <a:t>OCTOBER 2013</a:t>
            </a:r>
          </a:p>
        </p:txBody>
      </p:sp>
      <p:sp>
        <p:nvSpPr>
          <p:cNvPr id="1324" name="Shape 1324"/>
          <p:cNvSpPr/>
          <p:nvPr/>
        </p:nvSpPr>
        <p:spPr>
          <a:xfrm>
            <a:off x="501548" y="8061859"/>
            <a:ext cx="349267"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b="1">
                <a:solidFill>
                  <a:srgbClr val="000000"/>
                </a:solidFill>
                <a:latin typeface="+mn-lt"/>
                <a:ea typeface="+mn-ea"/>
                <a:cs typeface="+mn-cs"/>
                <a:sym typeface="Helvetica Neue"/>
              </a:defRPr>
            </a:lvl1pPr>
          </a:lstStyle>
          <a:p>
            <a:pPr lvl="0">
              <a:defRPr sz="1800" b="0"/>
            </a:pPr>
            <a:r>
              <a:rPr sz="3000" b="1"/>
              <a:t>S</a:t>
            </a:r>
          </a:p>
        </p:txBody>
      </p:sp>
      <p:sp>
        <p:nvSpPr>
          <p:cNvPr id="1325" name="Shape 1325"/>
          <p:cNvSpPr/>
          <p:nvPr/>
        </p:nvSpPr>
        <p:spPr>
          <a:xfrm>
            <a:off x="1839101" y="8061859"/>
            <a:ext cx="447565"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b="1">
                <a:solidFill>
                  <a:srgbClr val="000000"/>
                </a:solidFill>
                <a:latin typeface="+mn-lt"/>
                <a:ea typeface="+mn-ea"/>
                <a:cs typeface="+mn-cs"/>
                <a:sym typeface="Helvetica Neue"/>
              </a:defRPr>
            </a:lvl1pPr>
          </a:lstStyle>
          <a:p>
            <a:pPr lvl="0">
              <a:defRPr sz="1800" b="0"/>
            </a:pPr>
            <a:r>
              <a:rPr sz="3000" b="1"/>
              <a:t>M</a:t>
            </a:r>
          </a:p>
        </p:txBody>
      </p:sp>
      <p:sp>
        <p:nvSpPr>
          <p:cNvPr id="1326" name="Shape 1326"/>
          <p:cNvSpPr/>
          <p:nvPr/>
        </p:nvSpPr>
        <p:spPr>
          <a:xfrm>
            <a:off x="3268413" y="8057346"/>
            <a:ext cx="334788"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b="1">
                <a:solidFill>
                  <a:srgbClr val="000000"/>
                </a:solidFill>
                <a:latin typeface="+mn-lt"/>
                <a:ea typeface="+mn-ea"/>
                <a:cs typeface="+mn-cs"/>
                <a:sym typeface="Helvetica Neue"/>
              </a:defRPr>
            </a:lvl1pPr>
          </a:lstStyle>
          <a:p>
            <a:pPr lvl="0">
              <a:defRPr sz="1800" b="0"/>
            </a:pPr>
            <a:r>
              <a:rPr sz="3000" b="1"/>
              <a:t>T</a:t>
            </a:r>
          </a:p>
        </p:txBody>
      </p:sp>
      <p:sp>
        <p:nvSpPr>
          <p:cNvPr id="1327" name="Shape 1327"/>
          <p:cNvSpPr/>
          <p:nvPr/>
        </p:nvSpPr>
        <p:spPr>
          <a:xfrm>
            <a:off x="6020799" y="8061859"/>
            <a:ext cx="334789"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b="1">
                <a:solidFill>
                  <a:srgbClr val="000000"/>
                </a:solidFill>
                <a:latin typeface="+mn-lt"/>
                <a:ea typeface="+mn-ea"/>
                <a:cs typeface="+mn-cs"/>
                <a:sym typeface="Helvetica Neue"/>
              </a:defRPr>
            </a:lvl1pPr>
          </a:lstStyle>
          <a:p>
            <a:pPr lvl="0">
              <a:defRPr sz="1800" b="0"/>
            </a:pPr>
            <a:r>
              <a:rPr sz="3000" b="1"/>
              <a:t>T</a:t>
            </a:r>
          </a:p>
        </p:txBody>
      </p:sp>
      <p:sp>
        <p:nvSpPr>
          <p:cNvPr id="1328" name="Shape 1328"/>
          <p:cNvSpPr/>
          <p:nvPr/>
        </p:nvSpPr>
        <p:spPr>
          <a:xfrm>
            <a:off x="8773186" y="8061859"/>
            <a:ext cx="349266"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b="1">
                <a:solidFill>
                  <a:srgbClr val="000000"/>
                </a:solidFill>
                <a:latin typeface="+mn-lt"/>
                <a:ea typeface="+mn-ea"/>
                <a:cs typeface="+mn-cs"/>
                <a:sym typeface="Helvetica Neue"/>
              </a:defRPr>
            </a:lvl1pPr>
          </a:lstStyle>
          <a:p>
            <a:pPr lvl="0">
              <a:defRPr sz="1800" b="0"/>
            </a:pPr>
            <a:r>
              <a:rPr sz="3000" b="1"/>
              <a:t>S</a:t>
            </a:r>
          </a:p>
        </p:txBody>
      </p:sp>
      <p:sp>
        <p:nvSpPr>
          <p:cNvPr id="1329" name="Shape 1329"/>
          <p:cNvSpPr/>
          <p:nvPr/>
        </p:nvSpPr>
        <p:spPr>
          <a:xfrm>
            <a:off x="4581169" y="8061859"/>
            <a:ext cx="461662"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b="1">
                <a:solidFill>
                  <a:srgbClr val="000000"/>
                </a:solidFill>
                <a:latin typeface="+mn-lt"/>
                <a:ea typeface="+mn-ea"/>
                <a:cs typeface="+mn-cs"/>
                <a:sym typeface="Helvetica Neue"/>
              </a:defRPr>
            </a:lvl1pPr>
          </a:lstStyle>
          <a:p>
            <a:pPr lvl="0">
              <a:defRPr sz="1800" b="0"/>
            </a:pPr>
            <a:r>
              <a:rPr sz="3000" b="1"/>
              <a:t>W</a:t>
            </a:r>
          </a:p>
        </p:txBody>
      </p:sp>
      <p:sp>
        <p:nvSpPr>
          <p:cNvPr id="1330" name="Shape 1330"/>
          <p:cNvSpPr/>
          <p:nvPr/>
        </p:nvSpPr>
        <p:spPr>
          <a:xfrm>
            <a:off x="7400421" y="8061859"/>
            <a:ext cx="327931"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b="1">
                <a:solidFill>
                  <a:srgbClr val="000000"/>
                </a:solidFill>
                <a:latin typeface="+mn-lt"/>
                <a:ea typeface="+mn-ea"/>
                <a:cs typeface="+mn-cs"/>
                <a:sym typeface="Helvetica Neue"/>
              </a:defRPr>
            </a:lvl1pPr>
          </a:lstStyle>
          <a:p>
            <a:pPr lvl="0">
              <a:defRPr sz="1800" b="0"/>
            </a:pPr>
            <a:r>
              <a:rPr sz="3000" b="1"/>
              <a:t>F</a:t>
            </a:r>
          </a:p>
        </p:txBody>
      </p:sp>
      <p:sp>
        <p:nvSpPr>
          <p:cNvPr id="1331" name="Shape 1331"/>
          <p:cNvSpPr/>
          <p:nvPr/>
        </p:nvSpPr>
        <p:spPr>
          <a:xfrm rot="10800000">
            <a:off x="8832339" y="7110788"/>
            <a:ext cx="208355" cy="401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25400">
            <a:solidFill>
              <a:srgbClr val="D83777"/>
            </a:solidFill>
            <a:miter lim="400000"/>
          </a:ln>
        </p:spPr>
        <p:txBody>
          <a:bodyPr lIns="0" tIns="0" rIns="0" bIns="0" anchor="ctr"/>
          <a:lstStyle/>
          <a:p>
            <a:pPr lvl="0" algn="l" defTabSz="1026914">
              <a:lnSpc>
                <a:spcPct val="120000"/>
              </a:lnSpc>
              <a:defRPr sz="3600">
                <a:solidFill>
                  <a:srgbClr val="C82506"/>
                </a:solidFill>
                <a:latin typeface="+mn-lt"/>
                <a:ea typeface="+mn-ea"/>
                <a:cs typeface="+mn-cs"/>
                <a:sym typeface="Helvetica Neue"/>
              </a:defRPr>
            </a:pPr>
            <a:endParaRPr/>
          </a:p>
        </p:txBody>
      </p:sp>
      <p:sp>
        <p:nvSpPr>
          <p:cNvPr id="1332" name="Shape 1332"/>
          <p:cNvSpPr/>
          <p:nvPr/>
        </p:nvSpPr>
        <p:spPr>
          <a:xfrm rot="10800000" flipH="1">
            <a:off x="488439" y="7110788"/>
            <a:ext cx="208355" cy="401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25400">
            <a:solidFill>
              <a:srgbClr val="D83777"/>
            </a:solidFill>
            <a:miter lim="400000"/>
          </a:ln>
        </p:spPr>
        <p:txBody>
          <a:bodyPr lIns="0" tIns="0" rIns="0" bIns="0" anchor="ctr"/>
          <a:lstStyle/>
          <a:p>
            <a:pPr lvl="0" algn="l" defTabSz="1026914">
              <a:lnSpc>
                <a:spcPct val="120000"/>
              </a:lnSpc>
              <a:defRPr sz="3600">
                <a:solidFill>
                  <a:srgbClr val="C82506"/>
                </a:solidFill>
                <a:latin typeface="+mn-lt"/>
                <a:ea typeface="+mn-ea"/>
                <a:cs typeface="+mn-cs"/>
                <a:sym typeface="Helvetica Neue"/>
              </a:defRPr>
            </a:pPr>
            <a:endParaRPr/>
          </a:p>
        </p:txBody>
      </p:sp>
      <p:sp>
        <p:nvSpPr>
          <p:cNvPr id="1333" name="Shape 1333"/>
          <p:cNvSpPr/>
          <p:nvPr/>
        </p:nvSpPr>
        <p:spPr>
          <a:xfrm>
            <a:off x="193476" y="1888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334" name="Shape 1334"/>
          <p:cNvSpPr/>
          <p:nvPr/>
        </p:nvSpPr>
        <p:spPr>
          <a:xfrm>
            <a:off x="401835" y="1888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335" name="Shape 1335"/>
          <p:cNvSpPr/>
          <p:nvPr/>
        </p:nvSpPr>
        <p:spPr>
          <a:xfrm>
            <a:off x="610195" y="1888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336" name="Shape 1336"/>
          <p:cNvSpPr/>
          <p:nvPr/>
        </p:nvSpPr>
        <p:spPr>
          <a:xfrm>
            <a:off x="818554" y="1888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337" name="Shape 1337"/>
          <p:cNvSpPr/>
          <p:nvPr/>
        </p:nvSpPr>
        <p:spPr>
          <a:xfrm>
            <a:off x="3947139" y="2619"/>
            <a:ext cx="1630722"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12:10 PM</a:t>
            </a:r>
          </a:p>
        </p:txBody>
      </p:sp>
      <p:sp>
        <p:nvSpPr>
          <p:cNvPr id="1338" name="Shape 1338"/>
          <p:cNvSpPr/>
          <p:nvPr/>
        </p:nvSpPr>
        <p:spPr>
          <a:xfrm>
            <a:off x="7815825" y="3669"/>
            <a:ext cx="813554"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91%</a:t>
            </a:r>
          </a:p>
        </p:txBody>
      </p:sp>
      <p:sp>
        <p:nvSpPr>
          <p:cNvPr id="1339" name="Shape 1339"/>
          <p:cNvSpPr/>
          <p:nvPr/>
        </p:nvSpPr>
        <p:spPr>
          <a:xfrm>
            <a:off x="1030221" y="1888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340" name="Shape 1340"/>
          <p:cNvSpPr/>
          <p:nvPr/>
        </p:nvSpPr>
        <p:spPr>
          <a:xfrm>
            <a:off x="1259768" y="-3553"/>
            <a:ext cx="1301920" cy="52348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a:latin typeface="+mn-lt"/>
                <a:ea typeface="+mn-ea"/>
                <a:cs typeface="+mn-cs"/>
                <a:sym typeface="Helvetica Neue"/>
              </a:defRPr>
            </a:lvl1pPr>
          </a:lstStyle>
          <a:p>
            <a:pPr lvl="0">
              <a:defRPr sz="1800">
                <a:solidFill>
                  <a:srgbClr val="000000"/>
                </a:solidFill>
              </a:defRPr>
            </a:pPr>
            <a:r>
              <a:rPr sz="2900">
                <a:solidFill>
                  <a:srgbClr val="FFFFFF"/>
                </a:solidFill>
              </a:rPr>
              <a:t>Verizon</a:t>
            </a:r>
          </a:p>
        </p:txBody>
      </p:sp>
      <p:sp>
        <p:nvSpPr>
          <p:cNvPr id="1341" name="Shape 1341"/>
          <p:cNvSpPr/>
          <p:nvPr/>
        </p:nvSpPr>
        <p:spPr>
          <a:xfrm>
            <a:off x="7415464" y="254272"/>
            <a:ext cx="129839" cy="86147"/>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342" name="Shape 1342"/>
          <p:cNvSpPr/>
          <p:nvPr/>
        </p:nvSpPr>
        <p:spPr>
          <a:xfrm>
            <a:off x="7443506" y="181736"/>
            <a:ext cx="78990" cy="134903"/>
          </a:xfrm>
          <a:custGeom>
            <a:avLst/>
            <a:gdLst/>
            <a:ahLst/>
            <a:cxnLst>
              <a:cxn ang="0">
                <a:pos x="wd2" y="hd2"/>
              </a:cxn>
              <a:cxn ang="5400000">
                <a:pos x="wd2" y="hd2"/>
              </a:cxn>
              <a:cxn ang="10800000">
                <a:pos x="wd2" y="hd2"/>
              </a:cxn>
              <a:cxn ang="16200000">
                <a:pos x="wd2" y="hd2"/>
              </a:cxn>
            </a:cxnLst>
            <a:rect l="0" t="0" r="r" b="b"/>
            <a:pathLst>
              <a:path w="21600" h="21412" extrusionOk="0">
                <a:moveTo>
                  <a:pt x="0" y="21412"/>
                </a:moveTo>
                <a:lnTo>
                  <a:pt x="0" y="5958"/>
                </a:lnTo>
                <a:cubicBezTo>
                  <a:pt x="1905" y="2179"/>
                  <a:pt x="6329" y="-188"/>
                  <a:pt x="11111" y="11"/>
                </a:cubicBezTo>
                <a:cubicBezTo>
                  <a:pt x="15886" y="211"/>
                  <a:pt x="19723" y="2542"/>
                  <a:pt x="21600" y="5789"/>
                </a:cubicBezTo>
                <a:lnTo>
                  <a:pt x="21349" y="16503"/>
                </a:lnTo>
              </a:path>
            </a:pathLst>
          </a:custGeom>
          <a:ln w="127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343" name="Shape 1343"/>
          <p:cNvSpPr/>
          <p:nvPr/>
        </p:nvSpPr>
        <p:spPr>
          <a:xfrm rot="1382173">
            <a:off x="7340338" y="119183"/>
            <a:ext cx="293027" cy="294940"/>
          </a:xfrm>
          <a:custGeom>
            <a:avLst/>
            <a:gdLst/>
            <a:ahLst/>
            <a:cxnLst>
              <a:cxn ang="0">
                <a:pos x="wd2" y="hd2"/>
              </a:cxn>
              <a:cxn ang="5400000">
                <a:pos x="wd2" y="hd2"/>
              </a:cxn>
              <a:cxn ang="10800000">
                <a:pos x="wd2" y="hd2"/>
              </a:cxn>
              <a:cxn ang="16200000">
                <a:pos x="wd2" y="hd2"/>
              </a:cxn>
            </a:cxnLst>
            <a:rect l="0" t="0" r="r" b="b"/>
            <a:pathLst>
              <a:path w="21489" h="21418" extrusionOk="0">
                <a:moveTo>
                  <a:pt x="21080" y="13371"/>
                </a:moveTo>
                <a:cubicBezTo>
                  <a:pt x="20773" y="15365"/>
                  <a:pt x="19808" y="17194"/>
                  <a:pt x="18362" y="18614"/>
                </a:cubicBezTo>
                <a:cubicBezTo>
                  <a:pt x="16616" y="20327"/>
                  <a:pt x="13968" y="21595"/>
                  <a:pt x="10965" y="21399"/>
                </a:cubicBezTo>
                <a:cubicBezTo>
                  <a:pt x="7298" y="21159"/>
                  <a:pt x="-111" y="18812"/>
                  <a:pt x="1" y="10230"/>
                </a:cubicBezTo>
                <a:cubicBezTo>
                  <a:pt x="118" y="1243"/>
                  <a:pt x="8660" y="-5"/>
                  <a:pt x="10769" y="0"/>
                </a:cubicBezTo>
                <a:cubicBezTo>
                  <a:pt x="12841" y="5"/>
                  <a:pt x="21489" y="2668"/>
                  <a:pt x="21489" y="9827"/>
                </a:cubicBezTo>
              </a:path>
            </a:pathLst>
          </a:custGeom>
          <a:ln w="12700">
            <a:solidFill>
              <a:srgbClr val="FFFFFF"/>
            </a:solidFill>
            <a:miter lim="400000"/>
            <a:tailEnd type="triangle"/>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344" name="Shape 1344"/>
          <p:cNvSpPr/>
          <p:nvPr/>
        </p:nvSpPr>
        <p:spPr>
          <a:xfrm>
            <a:off x="2700664" y="145245"/>
            <a:ext cx="322567" cy="71491"/>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ln w="38100">
            <a:solidFill>
              <a:srgbClr val="FFFFFF"/>
            </a:solidFill>
            <a:miter lim="400000"/>
          </a:ln>
          <a:extLst>
            <a:ext uri="{C572A759-6A51-4108-AA02-DFA0A04FC94B}">
              <ma14:wrappingTextBoxFlag xmlns:ma14="http://schemas.microsoft.com/office/mac/drawingml/2011/main" val="1"/>
            </a:ext>
          </a:extLst>
        </p:spPr>
        <p:txBody>
          <a:bodyPr lIns="0" tIns="0" rIns="0" bIns="0" anchor="ct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1345" name="Shape 1345"/>
          <p:cNvSpPr/>
          <p:nvPr/>
        </p:nvSpPr>
        <p:spPr>
          <a:xfrm>
            <a:off x="2754785" y="238462"/>
            <a:ext cx="207211" cy="45925"/>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ln w="38100">
            <a:solidFill>
              <a:srgbClr val="FFFFFF"/>
            </a:solidFill>
            <a:miter lim="400000"/>
          </a:ln>
        </p:spPr>
        <p:txBody>
          <a:bodyPr lIns="0" tIns="0" rIns="0" bIns="0" anchor="ctr"/>
          <a:lstStyle/>
          <a:p>
            <a:pPr lvl="0" defTabSz="1026914">
              <a:defRPr>
                <a:latin typeface="+mn-lt"/>
                <a:ea typeface="+mn-ea"/>
                <a:cs typeface="+mn-cs"/>
                <a:sym typeface="Helvetica Neue"/>
              </a:defRPr>
            </a:pPr>
            <a:endParaRPr/>
          </a:p>
        </p:txBody>
      </p:sp>
      <p:sp>
        <p:nvSpPr>
          <p:cNvPr id="1346" name="Shape 1346"/>
          <p:cNvSpPr/>
          <p:nvPr/>
        </p:nvSpPr>
        <p:spPr>
          <a:xfrm>
            <a:off x="2808906" y="329982"/>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a:solidFill>
              <a:srgbClr val="FFFFFF"/>
            </a:solidFill>
            <a:miter lim="400000"/>
          </a:ln>
        </p:spPr>
        <p:txBody>
          <a:bodyPr lIns="0" tIns="0" rIns="0" bIns="0" anchor="ctr"/>
          <a:lstStyle/>
          <a:p>
            <a:pPr lvl="0" defTabSz="1026914">
              <a:defRPr>
                <a:latin typeface="+mn-lt"/>
                <a:ea typeface="+mn-ea"/>
                <a:cs typeface="+mn-cs"/>
                <a:sym typeface="Helvetica Neue"/>
              </a:defRPr>
            </a:pPr>
            <a:endParaRPr/>
          </a:p>
        </p:txBody>
      </p:sp>
      <p:sp>
        <p:nvSpPr>
          <p:cNvPr id="1347" name="Shape 1347"/>
          <p:cNvSpPr/>
          <p:nvPr/>
        </p:nvSpPr>
        <p:spPr>
          <a:xfrm>
            <a:off x="2801756" y="344626"/>
            <a:ext cx="109167"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a:miter lim="400000"/>
          </a:ln>
        </p:spPr>
        <p:txBody>
          <a:bodyPr lIns="0" tIns="0" rIns="0" bIns="0" anchor="ctr"/>
          <a:lstStyle/>
          <a:p>
            <a:pPr lvl="0" defTabSz="1026914">
              <a:defRPr>
                <a:latin typeface="+mn-lt"/>
                <a:ea typeface="+mn-ea"/>
                <a:cs typeface="+mn-cs"/>
                <a:sym typeface="Helvetica Neue"/>
              </a:defRPr>
            </a:pPr>
            <a:endParaRPr/>
          </a:p>
        </p:txBody>
      </p:sp>
      <p:sp>
        <p:nvSpPr>
          <p:cNvPr id="1348" name="Shape 1348"/>
          <p:cNvSpPr/>
          <p:nvPr/>
        </p:nvSpPr>
        <p:spPr>
          <a:xfrm>
            <a:off x="8682831" y="142203"/>
            <a:ext cx="669727" cy="270074"/>
          </a:xfrm>
          <a:prstGeom prst="roundRect">
            <a:avLst>
              <a:gd name="adj" fmla="val 10254"/>
            </a:avLst>
          </a:prstGeom>
          <a:ln>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349" name="Shape 1349"/>
          <p:cNvSpPr/>
          <p:nvPr/>
        </p:nvSpPr>
        <p:spPr>
          <a:xfrm>
            <a:off x="8718946" y="164174"/>
            <a:ext cx="538613" cy="223243"/>
          </a:xfrm>
          <a:prstGeom prst="roundRect">
            <a:avLst>
              <a:gd name="adj" fmla="val 5867"/>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350" name="Shape 1350"/>
          <p:cNvSpPr/>
          <p:nvPr/>
        </p:nvSpPr>
        <p:spPr>
          <a:xfrm>
            <a:off x="245855" y="5640107"/>
            <a:ext cx="2265379" cy="62250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500" b="1" spc="104">
                <a:solidFill>
                  <a:srgbClr val="DCDEE0"/>
                </a:solidFill>
                <a:latin typeface="+mn-lt"/>
                <a:ea typeface="+mn-ea"/>
                <a:cs typeface="+mn-cs"/>
                <a:sym typeface="Helvetica Neue"/>
              </a:defRPr>
            </a:lvl1pPr>
          </a:lstStyle>
          <a:p>
            <a:pPr lvl="0">
              <a:defRPr sz="1800" b="0" spc="0">
                <a:solidFill>
                  <a:srgbClr val="000000"/>
                </a:solidFill>
              </a:defRPr>
            </a:pPr>
            <a:r>
              <a:rPr sz="3500" b="1" spc="104">
                <a:solidFill>
                  <a:srgbClr val="DCDEE0"/>
                </a:solidFill>
              </a:rPr>
              <a:t>Reminder</a:t>
            </a:r>
          </a:p>
        </p:txBody>
      </p:sp>
      <p:sp>
        <p:nvSpPr>
          <p:cNvPr id="1351" name="Shape 1351"/>
          <p:cNvSpPr/>
          <p:nvPr/>
        </p:nvSpPr>
        <p:spPr>
          <a:xfrm>
            <a:off x="4013484" y="5639883"/>
            <a:ext cx="3759788" cy="5975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500" spc="35">
                <a:solidFill>
                  <a:srgbClr val="DCDEE0"/>
                </a:solidFill>
                <a:latin typeface="+mn-lt"/>
                <a:ea typeface="+mn-ea"/>
                <a:cs typeface="+mn-cs"/>
                <a:sym typeface="Helvetica Neue"/>
              </a:defRPr>
            </a:lvl1pPr>
          </a:lstStyle>
          <a:p>
            <a:pPr lvl="0">
              <a:defRPr sz="1800" spc="0">
                <a:solidFill>
                  <a:srgbClr val="000000"/>
                </a:solidFill>
              </a:defRPr>
            </a:pPr>
            <a:r>
              <a:rPr sz="3500" spc="35">
                <a:solidFill>
                  <a:srgbClr val="DCDEE0"/>
                </a:solidFill>
              </a:rPr>
              <a:t>15 minutes before</a:t>
            </a:r>
          </a:p>
        </p:txBody>
      </p:sp>
    </p:spTree>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 name="Shape 1353"/>
          <p:cNvSpPr/>
          <p:nvPr/>
        </p:nvSpPr>
        <p:spPr>
          <a:xfrm flipH="1">
            <a:off x="2050895" y="3484521"/>
            <a:ext cx="238756" cy="148076"/>
          </a:xfrm>
          <a:custGeom>
            <a:avLst/>
            <a:gdLst/>
            <a:ahLst/>
            <a:cxnLst>
              <a:cxn ang="0">
                <a:pos x="wd2" y="hd2"/>
              </a:cxn>
              <a:cxn ang="5400000">
                <a:pos x="wd2" y="hd2"/>
              </a:cxn>
              <a:cxn ang="10800000">
                <a:pos x="wd2" y="hd2"/>
              </a:cxn>
              <a:cxn ang="16200000">
                <a:pos x="wd2" y="hd2"/>
              </a:cxn>
            </a:cxnLst>
            <a:rect l="0" t="0" r="r" b="b"/>
            <a:pathLst>
              <a:path w="21600" h="21600" extrusionOk="0">
                <a:moveTo>
                  <a:pt x="1448" y="0"/>
                </a:moveTo>
                <a:cubicBezTo>
                  <a:pt x="648" y="0"/>
                  <a:pt x="0" y="1448"/>
                  <a:pt x="0" y="3235"/>
                </a:cubicBezTo>
                <a:lnTo>
                  <a:pt x="0" y="18365"/>
                </a:lnTo>
                <a:cubicBezTo>
                  <a:pt x="0" y="20152"/>
                  <a:pt x="648" y="21600"/>
                  <a:pt x="1448" y="21600"/>
                </a:cubicBezTo>
                <a:lnTo>
                  <a:pt x="21600" y="21600"/>
                </a:lnTo>
                <a:lnTo>
                  <a:pt x="21600" y="0"/>
                </a:lnTo>
                <a:lnTo>
                  <a:pt x="1448" y="0"/>
                </a:lnTo>
                <a:close/>
              </a:path>
            </a:pathLst>
          </a:custGeom>
          <a:solidFill>
            <a:srgbClr val="2ECC70"/>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354" name="Shape 1354"/>
          <p:cNvSpPr/>
          <p:nvPr/>
        </p:nvSpPr>
        <p:spPr>
          <a:xfrm flipH="1">
            <a:off x="2042176" y="3488676"/>
            <a:ext cx="256664" cy="137373"/>
          </a:xfrm>
          <a:custGeom>
            <a:avLst/>
            <a:gdLst/>
            <a:ahLst/>
            <a:cxnLst>
              <a:cxn ang="0">
                <a:pos x="wd2" y="hd2"/>
              </a:cxn>
              <a:cxn ang="5400000">
                <a:pos x="wd2" y="hd2"/>
              </a:cxn>
              <a:cxn ang="10800000">
                <a:pos x="wd2" y="hd2"/>
              </a:cxn>
              <a:cxn ang="16200000">
                <a:pos x="wd2" y="hd2"/>
              </a:cxn>
            </a:cxnLst>
            <a:rect l="0" t="0" r="r" b="b"/>
            <a:pathLst>
              <a:path w="21600" h="21600" extrusionOk="0">
                <a:moveTo>
                  <a:pt x="1448" y="0"/>
                </a:moveTo>
                <a:cubicBezTo>
                  <a:pt x="648" y="0"/>
                  <a:pt x="0" y="1448"/>
                  <a:pt x="0" y="3235"/>
                </a:cubicBezTo>
                <a:lnTo>
                  <a:pt x="0" y="18365"/>
                </a:lnTo>
                <a:cubicBezTo>
                  <a:pt x="0" y="20152"/>
                  <a:pt x="648" y="21600"/>
                  <a:pt x="1448" y="21600"/>
                </a:cubicBezTo>
                <a:lnTo>
                  <a:pt x="21600" y="21600"/>
                </a:lnTo>
                <a:lnTo>
                  <a:pt x="21600" y="0"/>
                </a:lnTo>
                <a:lnTo>
                  <a:pt x="1448" y="0"/>
                </a:lnTo>
                <a:close/>
              </a:path>
            </a:pathLst>
          </a:custGeom>
          <a:solidFill>
            <a:srgbClr val="2ECC70"/>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355" name="Shape 1355"/>
          <p:cNvSpPr/>
          <p:nvPr/>
        </p:nvSpPr>
        <p:spPr>
          <a:xfrm>
            <a:off x="2576691" y="1995090"/>
            <a:ext cx="691456" cy="4367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a:solidFill>
                  <a:srgbClr val="A6AAA9"/>
                </a:solidFill>
                <a:latin typeface="+mn-lt"/>
                <a:ea typeface="+mn-ea"/>
                <a:cs typeface="+mn-cs"/>
                <a:sym typeface="Helvetica Neue"/>
              </a:defRPr>
            </a:lvl1pPr>
          </a:lstStyle>
          <a:p>
            <a:pPr lvl="0">
              <a:defRPr sz="1800">
                <a:solidFill>
                  <a:srgbClr val="000000"/>
                </a:solidFill>
              </a:defRPr>
            </a:pPr>
            <a:r>
              <a:rPr sz="2300">
                <a:solidFill>
                  <a:srgbClr val="A6AAA9"/>
                </a:solidFill>
              </a:rPr>
              <a:t>THU</a:t>
            </a:r>
          </a:p>
        </p:txBody>
      </p:sp>
      <p:sp>
        <p:nvSpPr>
          <p:cNvPr id="1356" name="Shape 1356"/>
          <p:cNvSpPr/>
          <p:nvPr/>
        </p:nvSpPr>
        <p:spPr>
          <a:xfrm>
            <a:off x="2668017" y="2535294"/>
            <a:ext cx="610404"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a:solidFill>
                  <a:srgbClr val="464D56"/>
                </a:solidFill>
                <a:latin typeface="+mn-lt"/>
                <a:ea typeface="+mn-ea"/>
                <a:cs typeface="+mn-cs"/>
                <a:sym typeface="Helvetica Neue"/>
              </a:defRPr>
            </a:lvl1pPr>
          </a:lstStyle>
          <a:p>
            <a:pPr lvl="0">
              <a:defRPr sz="1800">
                <a:solidFill>
                  <a:srgbClr val="000000"/>
                </a:solidFill>
              </a:defRPr>
            </a:pPr>
            <a:r>
              <a:rPr sz="3600">
                <a:solidFill>
                  <a:srgbClr val="464D56"/>
                </a:solidFill>
              </a:rPr>
              <a:t>31</a:t>
            </a:r>
          </a:p>
        </p:txBody>
      </p:sp>
      <p:sp>
        <p:nvSpPr>
          <p:cNvPr id="1357" name="Shape 1357"/>
          <p:cNvSpPr/>
          <p:nvPr/>
        </p:nvSpPr>
        <p:spPr>
          <a:xfrm flipV="1">
            <a:off x="3817938" y="1880444"/>
            <a:ext cx="1" cy="2704444"/>
          </a:xfrm>
          <a:prstGeom prst="line">
            <a:avLst/>
          </a:prstGeom>
          <a:ln w="127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358" name="Shape 1358"/>
          <p:cNvSpPr/>
          <p:nvPr/>
        </p:nvSpPr>
        <p:spPr>
          <a:xfrm>
            <a:off x="4451697" y="1995090"/>
            <a:ext cx="545406" cy="4367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a:solidFill>
                  <a:srgbClr val="A6AAA9"/>
                </a:solidFill>
                <a:latin typeface="+mn-lt"/>
                <a:ea typeface="+mn-ea"/>
                <a:cs typeface="+mn-cs"/>
                <a:sym typeface="Helvetica Neue"/>
              </a:defRPr>
            </a:lvl1pPr>
          </a:lstStyle>
          <a:p>
            <a:pPr lvl="0">
              <a:defRPr sz="1800">
                <a:solidFill>
                  <a:srgbClr val="000000"/>
                </a:solidFill>
              </a:defRPr>
            </a:pPr>
            <a:r>
              <a:rPr sz="2300">
                <a:solidFill>
                  <a:srgbClr val="A6AAA9"/>
                </a:solidFill>
              </a:rPr>
              <a:t>FRI</a:t>
            </a:r>
          </a:p>
        </p:txBody>
      </p:sp>
      <p:sp>
        <p:nvSpPr>
          <p:cNvPr id="1359" name="Shape 1359"/>
          <p:cNvSpPr/>
          <p:nvPr/>
        </p:nvSpPr>
        <p:spPr>
          <a:xfrm>
            <a:off x="4525049" y="2535294"/>
            <a:ext cx="41035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a:solidFill>
                  <a:srgbClr val="464D56"/>
                </a:solidFill>
                <a:latin typeface="+mn-lt"/>
                <a:ea typeface="+mn-ea"/>
                <a:cs typeface="+mn-cs"/>
                <a:sym typeface="Helvetica Neue"/>
              </a:defRPr>
            </a:lvl1pPr>
          </a:lstStyle>
          <a:p>
            <a:pPr lvl="0">
              <a:defRPr sz="1800">
                <a:solidFill>
                  <a:srgbClr val="000000"/>
                </a:solidFill>
              </a:defRPr>
            </a:pPr>
            <a:r>
              <a:rPr sz="3600">
                <a:solidFill>
                  <a:srgbClr val="464D56"/>
                </a:solidFill>
              </a:rPr>
              <a:t>1</a:t>
            </a:r>
          </a:p>
        </p:txBody>
      </p:sp>
      <p:sp>
        <p:nvSpPr>
          <p:cNvPr id="1360" name="Shape 1360"/>
          <p:cNvSpPr/>
          <p:nvPr/>
        </p:nvSpPr>
        <p:spPr>
          <a:xfrm>
            <a:off x="4607729" y="3481141"/>
            <a:ext cx="251669" cy="154836"/>
          </a:xfrm>
          <a:prstGeom prst="roundRect">
            <a:avLst>
              <a:gd name="adj" fmla="val 23210"/>
            </a:avLst>
          </a:prstGeom>
          <a:solidFill>
            <a:srgbClr val="2ECC70"/>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grpSp>
        <p:nvGrpSpPr>
          <p:cNvPr id="1369" name="Group 1369"/>
          <p:cNvGrpSpPr/>
          <p:nvPr/>
        </p:nvGrpSpPr>
        <p:grpSpPr>
          <a:xfrm>
            <a:off x="5182873" y="2125964"/>
            <a:ext cx="164652" cy="200370"/>
            <a:chOff x="0" y="0"/>
            <a:chExt cx="164650" cy="200368"/>
          </a:xfrm>
        </p:grpSpPr>
        <p:sp>
          <p:nvSpPr>
            <p:cNvPr id="1361" name="Shape 1361"/>
            <p:cNvSpPr/>
            <p:nvPr/>
          </p:nvSpPr>
          <p:spPr>
            <a:xfrm>
              <a:off x="85327" y="63969"/>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362" name="Shape 1362"/>
            <p:cNvSpPr/>
            <p:nvPr/>
          </p:nvSpPr>
          <p:spPr>
            <a:xfrm>
              <a:off x="85327" y="132467"/>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363" name="Shape 1363"/>
            <p:cNvSpPr/>
            <p:nvPr/>
          </p:nvSpPr>
          <p:spPr>
            <a:xfrm>
              <a:off x="0" y="63969"/>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364" name="Shape 1364"/>
            <p:cNvSpPr/>
            <p:nvPr/>
          </p:nvSpPr>
          <p:spPr>
            <a:xfrm>
              <a:off x="0" y="132467"/>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1368" name="Group 1368"/>
            <p:cNvGrpSpPr/>
            <p:nvPr/>
          </p:nvGrpSpPr>
          <p:grpSpPr>
            <a:xfrm>
              <a:off x="13186" y="-1"/>
              <a:ext cx="138279" cy="63514"/>
              <a:chOff x="0" y="0"/>
              <a:chExt cx="138278" cy="63512"/>
            </a:xfrm>
          </p:grpSpPr>
          <p:sp>
            <p:nvSpPr>
              <p:cNvPr id="1365" name="Shape 1365"/>
              <p:cNvSpPr/>
              <p:nvPr/>
            </p:nvSpPr>
            <p:spPr>
              <a:xfrm>
                <a:off x="71246" y="-1"/>
                <a:ext cx="67033" cy="62909"/>
              </a:xfrm>
              <a:custGeom>
                <a:avLst/>
                <a:gdLst/>
                <a:ahLst/>
                <a:cxnLst>
                  <a:cxn ang="0">
                    <a:pos x="wd2" y="hd2"/>
                  </a:cxn>
                  <a:cxn ang="5400000">
                    <a:pos x="wd2" y="hd2"/>
                  </a:cxn>
                  <a:cxn ang="10800000">
                    <a:pos x="wd2" y="hd2"/>
                  </a:cxn>
                  <a:cxn ang="16200000">
                    <a:pos x="wd2" y="hd2"/>
                  </a:cxn>
                </a:cxnLst>
                <a:rect l="0" t="0" r="r" b="b"/>
                <a:pathLst>
                  <a:path w="18841" h="21597" extrusionOk="0">
                    <a:moveTo>
                      <a:pt x="12153" y="5230"/>
                    </a:moveTo>
                    <a:lnTo>
                      <a:pt x="12153" y="5230"/>
                    </a:lnTo>
                    <a:cubicBezTo>
                      <a:pt x="12630" y="5230"/>
                      <a:pt x="13509" y="5327"/>
                      <a:pt x="14072" y="5971"/>
                    </a:cubicBezTo>
                    <a:cubicBezTo>
                      <a:pt x="14201" y="6117"/>
                      <a:pt x="14589" y="6563"/>
                      <a:pt x="14589" y="7663"/>
                    </a:cubicBezTo>
                    <a:cubicBezTo>
                      <a:pt x="14589" y="8899"/>
                      <a:pt x="14045" y="10844"/>
                      <a:pt x="12515" y="12598"/>
                    </a:cubicBezTo>
                    <a:cubicBezTo>
                      <a:pt x="10644" y="14744"/>
                      <a:pt x="7555" y="16362"/>
                      <a:pt x="5334" y="16362"/>
                    </a:cubicBezTo>
                    <a:cubicBezTo>
                      <a:pt x="4692" y="16362"/>
                      <a:pt x="4390" y="16218"/>
                      <a:pt x="4338" y="16218"/>
                    </a:cubicBezTo>
                    <a:cubicBezTo>
                      <a:pt x="4334" y="16218"/>
                      <a:pt x="4332" y="16218"/>
                      <a:pt x="4332" y="16218"/>
                    </a:cubicBezTo>
                    <a:cubicBezTo>
                      <a:pt x="3921" y="15190"/>
                      <a:pt x="4819" y="10719"/>
                      <a:pt x="7408" y="7752"/>
                    </a:cubicBezTo>
                    <a:cubicBezTo>
                      <a:pt x="8787" y="6173"/>
                      <a:pt x="10561" y="5230"/>
                      <a:pt x="12153" y="5230"/>
                    </a:cubicBezTo>
                    <a:moveTo>
                      <a:pt x="12153" y="0"/>
                    </a:moveTo>
                    <a:cubicBezTo>
                      <a:pt x="9587" y="0"/>
                      <a:pt x="6759" y="1348"/>
                      <a:pt x="4509" y="3927"/>
                    </a:cubicBezTo>
                    <a:cubicBezTo>
                      <a:pt x="639" y="8365"/>
                      <a:pt x="-1618" y="16546"/>
                      <a:pt x="1391" y="20000"/>
                    </a:cubicBezTo>
                    <a:cubicBezTo>
                      <a:pt x="2360" y="21110"/>
                      <a:pt x="3756" y="21597"/>
                      <a:pt x="5334" y="21597"/>
                    </a:cubicBezTo>
                    <a:cubicBezTo>
                      <a:pt x="8658" y="21597"/>
                      <a:pt x="12788" y="19438"/>
                      <a:pt x="15414" y="16428"/>
                    </a:cubicBezTo>
                    <a:cubicBezTo>
                      <a:pt x="19282" y="11993"/>
                      <a:pt x="19982" y="5596"/>
                      <a:pt x="16971" y="2145"/>
                    </a:cubicBezTo>
                    <a:cubicBezTo>
                      <a:pt x="15710" y="699"/>
                      <a:pt x="13999" y="-3"/>
                      <a:pt x="12153" y="0"/>
                    </a:cubicBezTo>
                    <a:lnTo>
                      <a:pt x="12153" y="0"/>
                    </a:lnTo>
                    <a:close/>
                  </a:path>
                </a:pathLst>
              </a:custGeom>
              <a:solidFill>
                <a:srgbClr val="E1312E"/>
              </a:solidFill>
              <a:ln w="12700" cap="flat">
                <a:noFill/>
                <a:miter lim="400000"/>
              </a:ln>
              <a:effectLst/>
            </p:spPr>
            <p:txBody>
              <a:bodyPr wrap="square" lIns="0" tIns="0" rIns="0" bIns="0" numCol="1" anchor="ctr">
                <a:noAutofit/>
              </a:bodyPr>
              <a:lstStyle/>
              <a:p>
                <a:pPr lvl="0"/>
                <a:endParaRPr/>
              </a:p>
            </p:txBody>
          </p:sp>
          <p:sp>
            <p:nvSpPr>
              <p:cNvPr id="1366" name="Shape 1366"/>
              <p:cNvSpPr/>
              <p:nvPr/>
            </p:nvSpPr>
            <p:spPr>
              <a:xfrm>
                <a:off x="0" y="0"/>
                <a:ext cx="67031" cy="62908"/>
              </a:xfrm>
              <a:custGeom>
                <a:avLst/>
                <a:gdLst/>
                <a:ahLst/>
                <a:cxnLst>
                  <a:cxn ang="0">
                    <a:pos x="wd2" y="hd2"/>
                  </a:cxn>
                  <a:cxn ang="5400000">
                    <a:pos x="wd2" y="hd2"/>
                  </a:cxn>
                  <a:cxn ang="10800000">
                    <a:pos x="wd2" y="hd2"/>
                  </a:cxn>
                  <a:cxn ang="16200000">
                    <a:pos x="wd2" y="hd2"/>
                  </a:cxn>
                </a:cxnLst>
                <a:rect l="0" t="0" r="r" b="b"/>
                <a:pathLst>
                  <a:path w="18841" h="21600" extrusionOk="0">
                    <a:moveTo>
                      <a:pt x="6686" y="5231"/>
                    </a:moveTo>
                    <a:cubicBezTo>
                      <a:pt x="8277" y="5231"/>
                      <a:pt x="10051" y="6175"/>
                      <a:pt x="11430" y="7755"/>
                    </a:cubicBezTo>
                    <a:cubicBezTo>
                      <a:pt x="14037" y="10745"/>
                      <a:pt x="14929" y="15258"/>
                      <a:pt x="14566" y="16151"/>
                    </a:cubicBezTo>
                    <a:cubicBezTo>
                      <a:pt x="14564" y="16153"/>
                      <a:pt x="14285" y="16363"/>
                      <a:pt x="13503" y="16363"/>
                    </a:cubicBezTo>
                    <a:cubicBezTo>
                      <a:pt x="11282" y="16363"/>
                      <a:pt x="8196" y="14745"/>
                      <a:pt x="6325" y="12599"/>
                    </a:cubicBezTo>
                    <a:cubicBezTo>
                      <a:pt x="4796" y="10845"/>
                      <a:pt x="4250" y="8898"/>
                      <a:pt x="4250" y="7662"/>
                    </a:cubicBezTo>
                    <a:cubicBezTo>
                      <a:pt x="4250" y="6562"/>
                      <a:pt x="4639" y="6116"/>
                      <a:pt x="4766" y="5970"/>
                    </a:cubicBezTo>
                    <a:cubicBezTo>
                      <a:pt x="5329" y="5329"/>
                      <a:pt x="6210" y="5231"/>
                      <a:pt x="6686" y="5231"/>
                    </a:cubicBezTo>
                    <a:moveTo>
                      <a:pt x="6686" y="0"/>
                    </a:moveTo>
                    <a:cubicBezTo>
                      <a:pt x="4837" y="0"/>
                      <a:pt x="3126" y="700"/>
                      <a:pt x="1868" y="2144"/>
                    </a:cubicBezTo>
                    <a:cubicBezTo>
                      <a:pt x="-1141" y="5596"/>
                      <a:pt x="-441" y="11994"/>
                      <a:pt x="3429" y="16430"/>
                    </a:cubicBezTo>
                    <a:cubicBezTo>
                      <a:pt x="6052" y="19441"/>
                      <a:pt x="10180" y="21600"/>
                      <a:pt x="13506" y="21600"/>
                    </a:cubicBezTo>
                    <a:cubicBezTo>
                      <a:pt x="15083" y="21600"/>
                      <a:pt x="16479" y="21115"/>
                      <a:pt x="17448" y="20002"/>
                    </a:cubicBezTo>
                    <a:cubicBezTo>
                      <a:pt x="20459" y="16551"/>
                      <a:pt x="18202" y="8365"/>
                      <a:pt x="14333" y="3926"/>
                    </a:cubicBezTo>
                    <a:cubicBezTo>
                      <a:pt x="12078" y="1349"/>
                      <a:pt x="9251" y="0"/>
                      <a:pt x="6686" y="0"/>
                    </a:cubicBezTo>
                    <a:lnTo>
                      <a:pt x="6686" y="0"/>
                    </a:lnTo>
                    <a:close/>
                  </a:path>
                </a:pathLst>
              </a:custGeom>
              <a:solidFill>
                <a:srgbClr val="E1312E"/>
              </a:solidFill>
              <a:ln w="12700" cap="flat">
                <a:noFill/>
                <a:miter lim="400000"/>
              </a:ln>
              <a:effectLst/>
            </p:spPr>
            <p:txBody>
              <a:bodyPr wrap="square" lIns="0" tIns="0" rIns="0" bIns="0" numCol="1" anchor="ctr">
                <a:noAutofit/>
              </a:bodyPr>
              <a:lstStyle/>
              <a:p>
                <a:pPr lvl="0"/>
                <a:endParaRPr/>
              </a:p>
            </p:txBody>
          </p:sp>
          <p:sp>
            <p:nvSpPr>
              <p:cNvPr id="1367" name="Shape 1367"/>
              <p:cNvSpPr/>
              <p:nvPr/>
            </p:nvSpPr>
            <p:spPr>
              <a:xfrm>
                <a:off x="59411" y="37392"/>
                <a:ext cx="21232" cy="26121"/>
              </a:xfrm>
              <a:custGeom>
                <a:avLst/>
                <a:gdLst/>
                <a:ahLst/>
                <a:cxnLst>
                  <a:cxn ang="0">
                    <a:pos x="wd2" y="hd2"/>
                  </a:cxn>
                  <a:cxn ang="5400000">
                    <a:pos x="wd2" y="hd2"/>
                  </a:cxn>
                  <a:cxn ang="10800000">
                    <a:pos x="wd2" y="hd2"/>
                  </a:cxn>
                  <a:cxn ang="16200000">
                    <a:pos x="wd2" y="hd2"/>
                  </a:cxn>
                </a:cxnLst>
                <a:rect l="0" t="0" r="r" b="b"/>
                <a:pathLst>
                  <a:path w="21600" h="21600" extrusionOk="0">
                    <a:moveTo>
                      <a:pt x="0" y="4042"/>
                    </a:moveTo>
                    <a:lnTo>
                      <a:pt x="10800" y="0"/>
                    </a:lnTo>
                    <a:lnTo>
                      <a:pt x="21600" y="4042"/>
                    </a:lnTo>
                    <a:lnTo>
                      <a:pt x="21600" y="21600"/>
                    </a:lnTo>
                    <a:lnTo>
                      <a:pt x="0" y="21600"/>
                    </a:lnTo>
                    <a:lnTo>
                      <a:pt x="0" y="4042"/>
                    </a:lnTo>
                    <a:close/>
                  </a:path>
                </a:pathLst>
              </a:custGeom>
              <a:solidFill>
                <a:srgbClr val="E1312E"/>
              </a:solidFill>
              <a:ln w="3175"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sp>
        <p:nvSpPr>
          <p:cNvPr id="1370" name="Shape 1370"/>
          <p:cNvSpPr/>
          <p:nvPr/>
        </p:nvSpPr>
        <p:spPr>
          <a:xfrm>
            <a:off x="6347229" y="1995090"/>
            <a:ext cx="756594" cy="4367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a:solidFill>
                  <a:srgbClr val="A6AAA9"/>
                </a:solidFill>
                <a:latin typeface="+mn-lt"/>
                <a:ea typeface="+mn-ea"/>
                <a:cs typeface="+mn-cs"/>
                <a:sym typeface="Helvetica Neue"/>
              </a:defRPr>
            </a:lvl1pPr>
          </a:lstStyle>
          <a:p>
            <a:pPr lvl="0">
              <a:defRPr sz="1800">
                <a:solidFill>
                  <a:srgbClr val="000000"/>
                </a:solidFill>
              </a:defRPr>
            </a:pPr>
            <a:r>
              <a:rPr sz="2300">
                <a:solidFill>
                  <a:srgbClr val="A6AAA9"/>
                </a:solidFill>
              </a:rPr>
              <a:t>WED</a:t>
            </a:r>
          </a:p>
        </p:txBody>
      </p:sp>
      <p:grpSp>
        <p:nvGrpSpPr>
          <p:cNvPr id="1379" name="Group 1379"/>
          <p:cNvGrpSpPr/>
          <p:nvPr/>
        </p:nvGrpSpPr>
        <p:grpSpPr>
          <a:xfrm>
            <a:off x="7188031" y="2125964"/>
            <a:ext cx="164651" cy="200370"/>
            <a:chOff x="0" y="0"/>
            <a:chExt cx="164650" cy="200368"/>
          </a:xfrm>
        </p:grpSpPr>
        <p:sp>
          <p:nvSpPr>
            <p:cNvPr id="1371" name="Shape 1371"/>
            <p:cNvSpPr/>
            <p:nvPr/>
          </p:nvSpPr>
          <p:spPr>
            <a:xfrm>
              <a:off x="85327" y="63969"/>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372" name="Shape 1372"/>
            <p:cNvSpPr/>
            <p:nvPr/>
          </p:nvSpPr>
          <p:spPr>
            <a:xfrm>
              <a:off x="85327" y="132467"/>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373" name="Shape 1373"/>
            <p:cNvSpPr/>
            <p:nvPr/>
          </p:nvSpPr>
          <p:spPr>
            <a:xfrm>
              <a:off x="0" y="63969"/>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374" name="Shape 1374"/>
            <p:cNvSpPr/>
            <p:nvPr/>
          </p:nvSpPr>
          <p:spPr>
            <a:xfrm>
              <a:off x="0" y="132467"/>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1378" name="Group 1378"/>
            <p:cNvGrpSpPr/>
            <p:nvPr/>
          </p:nvGrpSpPr>
          <p:grpSpPr>
            <a:xfrm>
              <a:off x="13186" y="-1"/>
              <a:ext cx="138279" cy="63514"/>
              <a:chOff x="0" y="0"/>
              <a:chExt cx="138278" cy="63512"/>
            </a:xfrm>
          </p:grpSpPr>
          <p:sp>
            <p:nvSpPr>
              <p:cNvPr id="1375" name="Shape 1375"/>
              <p:cNvSpPr/>
              <p:nvPr/>
            </p:nvSpPr>
            <p:spPr>
              <a:xfrm>
                <a:off x="71246" y="-1"/>
                <a:ext cx="67033" cy="62909"/>
              </a:xfrm>
              <a:custGeom>
                <a:avLst/>
                <a:gdLst/>
                <a:ahLst/>
                <a:cxnLst>
                  <a:cxn ang="0">
                    <a:pos x="wd2" y="hd2"/>
                  </a:cxn>
                  <a:cxn ang="5400000">
                    <a:pos x="wd2" y="hd2"/>
                  </a:cxn>
                  <a:cxn ang="10800000">
                    <a:pos x="wd2" y="hd2"/>
                  </a:cxn>
                  <a:cxn ang="16200000">
                    <a:pos x="wd2" y="hd2"/>
                  </a:cxn>
                </a:cxnLst>
                <a:rect l="0" t="0" r="r" b="b"/>
                <a:pathLst>
                  <a:path w="18841" h="21597" extrusionOk="0">
                    <a:moveTo>
                      <a:pt x="12153" y="5230"/>
                    </a:moveTo>
                    <a:lnTo>
                      <a:pt x="12153" y="5230"/>
                    </a:lnTo>
                    <a:cubicBezTo>
                      <a:pt x="12630" y="5230"/>
                      <a:pt x="13509" y="5327"/>
                      <a:pt x="14072" y="5971"/>
                    </a:cubicBezTo>
                    <a:cubicBezTo>
                      <a:pt x="14201" y="6117"/>
                      <a:pt x="14589" y="6563"/>
                      <a:pt x="14589" y="7663"/>
                    </a:cubicBezTo>
                    <a:cubicBezTo>
                      <a:pt x="14589" y="8899"/>
                      <a:pt x="14045" y="10844"/>
                      <a:pt x="12515" y="12598"/>
                    </a:cubicBezTo>
                    <a:cubicBezTo>
                      <a:pt x="10644" y="14744"/>
                      <a:pt x="7555" y="16362"/>
                      <a:pt x="5334" y="16362"/>
                    </a:cubicBezTo>
                    <a:cubicBezTo>
                      <a:pt x="4692" y="16362"/>
                      <a:pt x="4390" y="16218"/>
                      <a:pt x="4338" y="16218"/>
                    </a:cubicBezTo>
                    <a:cubicBezTo>
                      <a:pt x="4334" y="16218"/>
                      <a:pt x="4332" y="16218"/>
                      <a:pt x="4332" y="16218"/>
                    </a:cubicBezTo>
                    <a:cubicBezTo>
                      <a:pt x="3921" y="15190"/>
                      <a:pt x="4819" y="10719"/>
                      <a:pt x="7408" y="7752"/>
                    </a:cubicBezTo>
                    <a:cubicBezTo>
                      <a:pt x="8787" y="6173"/>
                      <a:pt x="10561" y="5230"/>
                      <a:pt x="12153" y="5230"/>
                    </a:cubicBezTo>
                    <a:moveTo>
                      <a:pt x="12153" y="0"/>
                    </a:moveTo>
                    <a:cubicBezTo>
                      <a:pt x="9587" y="0"/>
                      <a:pt x="6759" y="1348"/>
                      <a:pt x="4509" y="3927"/>
                    </a:cubicBezTo>
                    <a:cubicBezTo>
                      <a:pt x="639" y="8365"/>
                      <a:pt x="-1618" y="16546"/>
                      <a:pt x="1391" y="20000"/>
                    </a:cubicBezTo>
                    <a:cubicBezTo>
                      <a:pt x="2360" y="21110"/>
                      <a:pt x="3756" y="21597"/>
                      <a:pt x="5334" y="21597"/>
                    </a:cubicBezTo>
                    <a:cubicBezTo>
                      <a:pt x="8658" y="21597"/>
                      <a:pt x="12788" y="19438"/>
                      <a:pt x="15414" y="16428"/>
                    </a:cubicBezTo>
                    <a:cubicBezTo>
                      <a:pt x="19282" y="11993"/>
                      <a:pt x="19982" y="5596"/>
                      <a:pt x="16971" y="2145"/>
                    </a:cubicBezTo>
                    <a:cubicBezTo>
                      <a:pt x="15710" y="699"/>
                      <a:pt x="13999" y="-3"/>
                      <a:pt x="12153" y="0"/>
                    </a:cubicBezTo>
                    <a:lnTo>
                      <a:pt x="12153" y="0"/>
                    </a:lnTo>
                    <a:close/>
                  </a:path>
                </a:pathLst>
              </a:custGeom>
              <a:solidFill>
                <a:srgbClr val="E1312E"/>
              </a:solidFill>
              <a:ln w="12700" cap="flat">
                <a:noFill/>
                <a:miter lim="400000"/>
              </a:ln>
              <a:effectLst/>
            </p:spPr>
            <p:txBody>
              <a:bodyPr wrap="square" lIns="0" tIns="0" rIns="0" bIns="0" numCol="1" anchor="ctr">
                <a:noAutofit/>
              </a:bodyPr>
              <a:lstStyle/>
              <a:p>
                <a:pPr lvl="0"/>
                <a:endParaRPr/>
              </a:p>
            </p:txBody>
          </p:sp>
          <p:sp>
            <p:nvSpPr>
              <p:cNvPr id="1376" name="Shape 1376"/>
              <p:cNvSpPr/>
              <p:nvPr/>
            </p:nvSpPr>
            <p:spPr>
              <a:xfrm>
                <a:off x="0" y="0"/>
                <a:ext cx="67031" cy="62908"/>
              </a:xfrm>
              <a:custGeom>
                <a:avLst/>
                <a:gdLst/>
                <a:ahLst/>
                <a:cxnLst>
                  <a:cxn ang="0">
                    <a:pos x="wd2" y="hd2"/>
                  </a:cxn>
                  <a:cxn ang="5400000">
                    <a:pos x="wd2" y="hd2"/>
                  </a:cxn>
                  <a:cxn ang="10800000">
                    <a:pos x="wd2" y="hd2"/>
                  </a:cxn>
                  <a:cxn ang="16200000">
                    <a:pos x="wd2" y="hd2"/>
                  </a:cxn>
                </a:cxnLst>
                <a:rect l="0" t="0" r="r" b="b"/>
                <a:pathLst>
                  <a:path w="18841" h="21600" extrusionOk="0">
                    <a:moveTo>
                      <a:pt x="6686" y="5231"/>
                    </a:moveTo>
                    <a:cubicBezTo>
                      <a:pt x="8277" y="5231"/>
                      <a:pt x="10051" y="6175"/>
                      <a:pt x="11430" y="7755"/>
                    </a:cubicBezTo>
                    <a:cubicBezTo>
                      <a:pt x="14037" y="10745"/>
                      <a:pt x="14929" y="15258"/>
                      <a:pt x="14566" y="16151"/>
                    </a:cubicBezTo>
                    <a:cubicBezTo>
                      <a:pt x="14564" y="16153"/>
                      <a:pt x="14285" y="16363"/>
                      <a:pt x="13503" y="16363"/>
                    </a:cubicBezTo>
                    <a:cubicBezTo>
                      <a:pt x="11282" y="16363"/>
                      <a:pt x="8196" y="14745"/>
                      <a:pt x="6325" y="12599"/>
                    </a:cubicBezTo>
                    <a:cubicBezTo>
                      <a:pt x="4796" y="10845"/>
                      <a:pt x="4250" y="8898"/>
                      <a:pt x="4250" y="7662"/>
                    </a:cubicBezTo>
                    <a:cubicBezTo>
                      <a:pt x="4250" y="6562"/>
                      <a:pt x="4639" y="6116"/>
                      <a:pt x="4766" y="5970"/>
                    </a:cubicBezTo>
                    <a:cubicBezTo>
                      <a:pt x="5329" y="5329"/>
                      <a:pt x="6210" y="5231"/>
                      <a:pt x="6686" y="5231"/>
                    </a:cubicBezTo>
                    <a:moveTo>
                      <a:pt x="6686" y="0"/>
                    </a:moveTo>
                    <a:cubicBezTo>
                      <a:pt x="4837" y="0"/>
                      <a:pt x="3126" y="700"/>
                      <a:pt x="1868" y="2144"/>
                    </a:cubicBezTo>
                    <a:cubicBezTo>
                      <a:pt x="-1141" y="5596"/>
                      <a:pt x="-441" y="11994"/>
                      <a:pt x="3429" y="16430"/>
                    </a:cubicBezTo>
                    <a:cubicBezTo>
                      <a:pt x="6052" y="19441"/>
                      <a:pt x="10180" y="21600"/>
                      <a:pt x="13506" y="21600"/>
                    </a:cubicBezTo>
                    <a:cubicBezTo>
                      <a:pt x="15083" y="21600"/>
                      <a:pt x="16479" y="21115"/>
                      <a:pt x="17448" y="20002"/>
                    </a:cubicBezTo>
                    <a:cubicBezTo>
                      <a:pt x="20459" y="16551"/>
                      <a:pt x="18202" y="8365"/>
                      <a:pt x="14333" y="3926"/>
                    </a:cubicBezTo>
                    <a:cubicBezTo>
                      <a:pt x="12078" y="1349"/>
                      <a:pt x="9251" y="0"/>
                      <a:pt x="6686" y="0"/>
                    </a:cubicBezTo>
                    <a:lnTo>
                      <a:pt x="6686" y="0"/>
                    </a:lnTo>
                    <a:close/>
                  </a:path>
                </a:pathLst>
              </a:custGeom>
              <a:solidFill>
                <a:srgbClr val="E1312E"/>
              </a:solidFill>
              <a:ln w="12700" cap="flat">
                <a:noFill/>
                <a:miter lim="400000"/>
              </a:ln>
              <a:effectLst/>
            </p:spPr>
            <p:txBody>
              <a:bodyPr wrap="square" lIns="0" tIns="0" rIns="0" bIns="0" numCol="1" anchor="ctr">
                <a:noAutofit/>
              </a:bodyPr>
              <a:lstStyle/>
              <a:p>
                <a:pPr lvl="0"/>
                <a:endParaRPr/>
              </a:p>
            </p:txBody>
          </p:sp>
          <p:sp>
            <p:nvSpPr>
              <p:cNvPr id="1377" name="Shape 1377"/>
              <p:cNvSpPr/>
              <p:nvPr/>
            </p:nvSpPr>
            <p:spPr>
              <a:xfrm>
                <a:off x="59411" y="37392"/>
                <a:ext cx="21232" cy="26121"/>
              </a:xfrm>
              <a:custGeom>
                <a:avLst/>
                <a:gdLst/>
                <a:ahLst/>
                <a:cxnLst>
                  <a:cxn ang="0">
                    <a:pos x="wd2" y="hd2"/>
                  </a:cxn>
                  <a:cxn ang="5400000">
                    <a:pos x="wd2" y="hd2"/>
                  </a:cxn>
                  <a:cxn ang="10800000">
                    <a:pos x="wd2" y="hd2"/>
                  </a:cxn>
                  <a:cxn ang="16200000">
                    <a:pos x="wd2" y="hd2"/>
                  </a:cxn>
                </a:cxnLst>
                <a:rect l="0" t="0" r="r" b="b"/>
                <a:pathLst>
                  <a:path w="21600" h="21600" extrusionOk="0">
                    <a:moveTo>
                      <a:pt x="0" y="4042"/>
                    </a:moveTo>
                    <a:lnTo>
                      <a:pt x="10800" y="0"/>
                    </a:lnTo>
                    <a:lnTo>
                      <a:pt x="21600" y="4042"/>
                    </a:lnTo>
                    <a:lnTo>
                      <a:pt x="21600" y="21600"/>
                    </a:lnTo>
                    <a:lnTo>
                      <a:pt x="0" y="21600"/>
                    </a:lnTo>
                    <a:lnTo>
                      <a:pt x="0" y="4042"/>
                    </a:lnTo>
                    <a:close/>
                  </a:path>
                </a:pathLst>
              </a:custGeom>
              <a:solidFill>
                <a:srgbClr val="E1312E"/>
              </a:solidFill>
              <a:ln w="3175"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sp>
        <p:nvSpPr>
          <p:cNvPr id="1380" name="Shape 1380"/>
          <p:cNvSpPr/>
          <p:nvPr/>
        </p:nvSpPr>
        <p:spPr>
          <a:xfrm>
            <a:off x="6512166" y="2547994"/>
            <a:ext cx="41035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a:solidFill>
                  <a:srgbClr val="464D56"/>
                </a:solidFill>
                <a:latin typeface="+mn-lt"/>
                <a:ea typeface="+mn-ea"/>
                <a:cs typeface="+mn-cs"/>
                <a:sym typeface="Helvetica Neue"/>
              </a:defRPr>
            </a:lvl1pPr>
          </a:lstStyle>
          <a:p>
            <a:pPr lvl="0">
              <a:defRPr sz="1800">
                <a:solidFill>
                  <a:srgbClr val="000000"/>
                </a:solidFill>
              </a:defRPr>
            </a:pPr>
            <a:r>
              <a:rPr sz="3600">
                <a:solidFill>
                  <a:srgbClr val="464D56"/>
                </a:solidFill>
              </a:rPr>
              <a:t>6</a:t>
            </a:r>
          </a:p>
        </p:txBody>
      </p:sp>
      <p:sp>
        <p:nvSpPr>
          <p:cNvPr id="1381" name="Shape 1381"/>
          <p:cNvSpPr/>
          <p:nvPr/>
        </p:nvSpPr>
        <p:spPr>
          <a:xfrm>
            <a:off x="8415976" y="1995090"/>
            <a:ext cx="621352" cy="4367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a:solidFill>
                  <a:srgbClr val="A6AAA9"/>
                </a:solidFill>
                <a:latin typeface="+mn-lt"/>
                <a:ea typeface="+mn-ea"/>
                <a:cs typeface="+mn-cs"/>
                <a:sym typeface="Helvetica Neue"/>
              </a:defRPr>
            </a:lvl1pPr>
          </a:lstStyle>
          <a:p>
            <a:pPr lvl="0">
              <a:defRPr sz="1800">
                <a:solidFill>
                  <a:srgbClr val="000000"/>
                </a:solidFill>
              </a:defRPr>
            </a:pPr>
            <a:r>
              <a:rPr sz="2300">
                <a:solidFill>
                  <a:srgbClr val="A6AAA9"/>
                </a:solidFill>
              </a:rPr>
              <a:t>SAT</a:t>
            </a:r>
          </a:p>
        </p:txBody>
      </p:sp>
      <p:grpSp>
        <p:nvGrpSpPr>
          <p:cNvPr id="1390" name="Group 1390"/>
          <p:cNvGrpSpPr/>
          <p:nvPr/>
        </p:nvGrpSpPr>
        <p:grpSpPr>
          <a:xfrm>
            <a:off x="9197826" y="2125964"/>
            <a:ext cx="164651" cy="200370"/>
            <a:chOff x="0" y="0"/>
            <a:chExt cx="164650" cy="200368"/>
          </a:xfrm>
        </p:grpSpPr>
        <p:sp>
          <p:nvSpPr>
            <p:cNvPr id="1382" name="Shape 1382"/>
            <p:cNvSpPr/>
            <p:nvPr/>
          </p:nvSpPr>
          <p:spPr>
            <a:xfrm>
              <a:off x="85327" y="63969"/>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383" name="Shape 1383"/>
            <p:cNvSpPr/>
            <p:nvPr/>
          </p:nvSpPr>
          <p:spPr>
            <a:xfrm>
              <a:off x="85327" y="132467"/>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384" name="Shape 1384"/>
            <p:cNvSpPr/>
            <p:nvPr/>
          </p:nvSpPr>
          <p:spPr>
            <a:xfrm>
              <a:off x="0" y="63969"/>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385" name="Shape 1385"/>
            <p:cNvSpPr/>
            <p:nvPr/>
          </p:nvSpPr>
          <p:spPr>
            <a:xfrm>
              <a:off x="0" y="132467"/>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1389" name="Group 1389"/>
            <p:cNvGrpSpPr/>
            <p:nvPr/>
          </p:nvGrpSpPr>
          <p:grpSpPr>
            <a:xfrm>
              <a:off x="13186" y="-1"/>
              <a:ext cx="138279" cy="63514"/>
              <a:chOff x="0" y="0"/>
              <a:chExt cx="138278" cy="63512"/>
            </a:xfrm>
          </p:grpSpPr>
          <p:sp>
            <p:nvSpPr>
              <p:cNvPr id="1386" name="Shape 1386"/>
              <p:cNvSpPr/>
              <p:nvPr/>
            </p:nvSpPr>
            <p:spPr>
              <a:xfrm>
                <a:off x="71246" y="-1"/>
                <a:ext cx="67033" cy="62909"/>
              </a:xfrm>
              <a:custGeom>
                <a:avLst/>
                <a:gdLst/>
                <a:ahLst/>
                <a:cxnLst>
                  <a:cxn ang="0">
                    <a:pos x="wd2" y="hd2"/>
                  </a:cxn>
                  <a:cxn ang="5400000">
                    <a:pos x="wd2" y="hd2"/>
                  </a:cxn>
                  <a:cxn ang="10800000">
                    <a:pos x="wd2" y="hd2"/>
                  </a:cxn>
                  <a:cxn ang="16200000">
                    <a:pos x="wd2" y="hd2"/>
                  </a:cxn>
                </a:cxnLst>
                <a:rect l="0" t="0" r="r" b="b"/>
                <a:pathLst>
                  <a:path w="18841" h="21597" extrusionOk="0">
                    <a:moveTo>
                      <a:pt x="12153" y="5230"/>
                    </a:moveTo>
                    <a:lnTo>
                      <a:pt x="12153" y="5230"/>
                    </a:lnTo>
                    <a:cubicBezTo>
                      <a:pt x="12630" y="5230"/>
                      <a:pt x="13509" y="5327"/>
                      <a:pt x="14072" y="5971"/>
                    </a:cubicBezTo>
                    <a:cubicBezTo>
                      <a:pt x="14201" y="6117"/>
                      <a:pt x="14589" y="6563"/>
                      <a:pt x="14589" y="7663"/>
                    </a:cubicBezTo>
                    <a:cubicBezTo>
                      <a:pt x="14589" y="8899"/>
                      <a:pt x="14045" y="10844"/>
                      <a:pt x="12515" y="12598"/>
                    </a:cubicBezTo>
                    <a:cubicBezTo>
                      <a:pt x="10644" y="14744"/>
                      <a:pt x="7555" y="16362"/>
                      <a:pt x="5334" y="16362"/>
                    </a:cubicBezTo>
                    <a:cubicBezTo>
                      <a:pt x="4692" y="16362"/>
                      <a:pt x="4390" y="16218"/>
                      <a:pt x="4338" y="16218"/>
                    </a:cubicBezTo>
                    <a:cubicBezTo>
                      <a:pt x="4334" y="16218"/>
                      <a:pt x="4332" y="16218"/>
                      <a:pt x="4332" y="16218"/>
                    </a:cubicBezTo>
                    <a:cubicBezTo>
                      <a:pt x="3921" y="15190"/>
                      <a:pt x="4819" y="10719"/>
                      <a:pt x="7408" y="7752"/>
                    </a:cubicBezTo>
                    <a:cubicBezTo>
                      <a:pt x="8787" y="6173"/>
                      <a:pt x="10561" y="5230"/>
                      <a:pt x="12153" y="5230"/>
                    </a:cubicBezTo>
                    <a:moveTo>
                      <a:pt x="12153" y="0"/>
                    </a:moveTo>
                    <a:cubicBezTo>
                      <a:pt x="9587" y="0"/>
                      <a:pt x="6759" y="1348"/>
                      <a:pt x="4509" y="3927"/>
                    </a:cubicBezTo>
                    <a:cubicBezTo>
                      <a:pt x="639" y="8365"/>
                      <a:pt x="-1618" y="16546"/>
                      <a:pt x="1391" y="20000"/>
                    </a:cubicBezTo>
                    <a:cubicBezTo>
                      <a:pt x="2360" y="21110"/>
                      <a:pt x="3756" y="21597"/>
                      <a:pt x="5334" y="21597"/>
                    </a:cubicBezTo>
                    <a:cubicBezTo>
                      <a:pt x="8658" y="21597"/>
                      <a:pt x="12788" y="19438"/>
                      <a:pt x="15414" y="16428"/>
                    </a:cubicBezTo>
                    <a:cubicBezTo>
                      <a:pt x="19282" y="11993"/>
                      <a:pt x="19982" y="5596"/>
                      <a:pt x="16971" y="2145"/>
                    </a:cubicBezTo>
                    <a:cubicBezTo>
                      <a:pt x="15710" y="699"/>
                      <a:pt x="13999" y="-3"/>
                      <a:pt x="12153" y="0"/>
                    </a:cubicBezTo>
                    <a:lnTo>
                      <a:pt x="12153" y="0"/>
                    </a:lnTo>
                    <a:close/>
                  </a:path>
                </a:pathLst>
              </a:custGeom>
              <a:solidFill>
                <a:srgbClr val="E1312E"/>
              </a:solidFill>
              <a:ln w="12700" cap="flat">
                <a:noFill/>
                <a:miter lim="400000"/>
              </a:ln>
              <a:effectLst/>
            </p:spPr>
            <p:txBody>
              <a:bodyPr wrap="square" lIns="0" tIns="0" rIns="0" bIns="0" numCol="1" anchor="ctr">
                <a:noAutofit/>
              </a:bodyPr>
              <a:lstStyle/>
              <a:p>
                <a:pPr lvl="0"/>
                <a:endParaRPr/>
              </a:p>
            </p:txBody>
          </p:sp>
          <p:sp>
            <p:nvSpPr>
              <p:cNvPr id="1387" name="Shape 1387"/>
              <p:cNvSpPr/>
              <p:nvPr/>
            </p:nvSpPr>
            <p:spPr>
              <a:xfrm>
                <a:off x="0" y="0"/>
                <a:ext cx="67031" cy="62908"/>
              </a:xfrm>
              <a:custGeom>
                <a:avLst/>
                <a:gdLst/>
                <a:ahLst/>
                <a:cxnLst>
                  <a:cxn ang="0">
                    <a:pos x="wd2" y="hd2"/>
                  </a:cxn>
                  <a:cxn ang="5400000">
                    <a:pos x="wd2" y="hd2"/>
                  </a:cxn>
                  <a:cxn ang="10800000">
                    <a:pos x="wd2" y="hd2"/>
                  </a:cxn>
                  <a:cxn ang="16200000">
                    <a:pos x="wd2" y="hd2"/>
                  </a:cxn>
                </a:cxnLst>
                <a:rect l="0" t="0" r="r" b="b"/>
                <a:pathLst>
                  <a:path w="18841" h="21600" extrusionOk="0">
                    <a:moveTo>
                      <a:pt x="6686" y="5231"/>
                    </a:moveTo>
                    <a:cubicBezTo>
                      <a:pt x="8277" y="5231"/>
                      <a:pt x="10051" y="6175"/>
                      <a:pt x="11430" y="7755"/>
                    </a:cubicBezTo>
                    <a:cubicBezTo>
                      <a:pt x="14037" y="10745"/>
                      <a:pt x="14929" y="15258"/>
                      <a:pt x="14566" y="16151"/>
                    </a:cubicBezTo>
                    <a:cubicBezTo>
                      <a:pt x="14564" y="16153"/>
                      <a:pt x="14285" y="16363"/>
                      <a:pt x="13503" y="16363"/>
                    </a:cubicBezTo>
                    <a:cubicBezTo>
                      <a:pt x="11282" y="16363"/>
                      <a:pt x="8196" y="14745"/>
                      <a:pt x="6325" y="12599"/>
                    </a:cubicBezTo>
                    <a:cubicBezTo>
                      <a:pt x="4796" y="10845"/>
                      <a:pt x="4250" y="8898"/>
                      <a:pt x="4250" y="7662"/>
                    </a:cubicBezTo>
                    <a:cubicBezTo>
                      <a:pt x="4250" y="6562"/>
                      <a:pt x="4639" y="6116"/>
                      <a:pt x="4766" y="5970"/>
                    </a:cubicBezTo>
                    <a:cubicBezTo>
                      <a:pt x="5329" y="5329"/>
                      <a:pt x="6210" y="5231"/>
                      <a:pt x="6686" y="5231"/>
                    </a:cubicBezTo>
                    <a:moveTo>
                      <a:pt x="6686" y="0"/>
                    </a:moveTo>
                    <a:cubicBezTo>
                      <a:pt x="4837" y="0"/>
                      <a:pt x="3126" y="700"/>
                      <a:pt x="1868" y="2144"/>
                    </a:cubicBezTo>
                    <a:cubicBezTo>
                      <a:pt x="-1141" y="5596"/>
                      <a:pt x="-441" y="11994"/>
                      <a:pt x="3429" y="16430"/>
                    </a:cubicBezTo>
                    <a:cubicBezTo>
                      <a:pt x="6052" y="19441"/>
                      <a:pt x="10180" y="21600"/>
                      <a:pt x="13506" y="21600"/>
                    </a:cubicBezTo>
                    <a:cubicBezTo>
                      <a:pt x="15083" y="21600"/>
                      <a:pt x="16479" y="21115"/>
                      <a:pt x="17448" y="20002"/>
                    </a:cubicBezTo>
                    <a:cubicBezTo>
                      <a:pt x="20459" y="16551"/>
                      <a:pt x="18202" y="8365"/>
                      <a:pt x="14333" y="3926"/>
                    </a:cubicBezTo>
                    <a:cubicBezTo>
                      <a:pt x="12078" y="1349"/>
                      <a:pt x="9251" y="0"/>
                      <a:pt x="6686" y="0"/>
                    </a:cubicBezTo>
                    <a:lnTo>
                      <a:pt x="6686" y="0"/>
                    </a:lnTo>
                    <a:close/>
                  </a:path>
                </a:pathLst>
              </a:custGeom>
              <a:solidFill>
                <a:srgbClr val="E1312E"/>
              </a:solidFill>
              <a:ln w="12700" cap="flat">
                <a:noFill/>
                <a:miter lim="400000"/>
              </a:ln>
              <a:effectLst/>
            </p:spPr>
            <p:txBody>
              <a:bodyPr wrap="square" lIns="0" tIns="0" rIns="0" bIns="0" numCol="1" anchor="ctr">
                <a:noAutofit/>
              </a:bodyPr>
              <a:lstStyle/>
              <a:p>
                <a:pPr lvl="0"/>
                <a:endParaRPr/>
              </a:p>
            </p:txBody>
          </p:sp>
          <p:sp>
            <p:nvSpPr>
              <p:cNvPr id="1388" name="Shape 1388"/>
              <p:cNvSpPr/>
              <p:nvPr/>
            </p:nvSpPr>
            <p:spPr>
              <a:xfrm>
                <a:off x="59411" y="37392"/>
                <a:ext cx="21232" cy="26121"/>
              </a:xfrm>
              <a:custGeom>
                <a:avLst/>
                <a:gdLst/>
                <a:ahLst/>
                <a:cxnLst>
                  <a:cxn ang="0">
                    <a:pos x="wd2" y="hd2"/>
                  </a:cxn>
                  <a:cxn ang="5400000">
                    <a:pos x="wd2" y="hd2"/>
                  </a:cxn>
                  <a:cxn ang="10800000">
                    <a:pos x="wd2" y="hd2"/>
                  </a:cxn>
                  <a:cxn ang="16200000">
                    <a:pos x="wd2" y="hd2"/>
                  </a:cxn>
                </a:cxnLst>
                <a:rect l="0" t="0" r="r" b="b"/>
                <a:pathLst>
                  <a:path w="21600" h="21600" extrusionOk="0">
                    <a:moveTo>
                      <a:pt x="0" y="4042"/>
                    </a:moveTo>
                    <a:lnTo>
                      <a:pt x="10800" y="0"/>
                    </a:lnTo>
                    <a:lnTo>
                      <a:pt x="21600" y="4042"/>
                    </a:lnTo>
                    <a:lnTo>
                      <a:pt x="21600" y="21600"/>
                    </a:lnTo>
                    <a:lnTo>
                      <a:pt x="0" y="21600"/>
                    </a:lnTo>
                    <a:lnTo>
                      <a:pt x="0" y="4042"/>
                    </a:lnTo>
                    <a:close/>
                  </a:path>
                </a:pathLst>
              </a:custGeom>
              <a:solidFill>
                <a:srgbClr val="E1312E"/>
              </a:solidFill>
              <a:ln w="3175"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sp>
        <p:nvSpPr>
          <p:cNvPr id="1391" name="Shape 1391"/>
          <p:cNvSpPr/>
          <p:nvPr/>
        </p:nvSpPr>
        <p:spPr>
          <a:xfrm>
            <a:off x="8413265" y="2535294"/>
            <a:ext cx="610404"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a:solidFill>
                  <a:srgbClr val="464D56"/>
                </a:solidFill>
                <a:latin typeface="+mn-lt"/>
                <a:ea typeface="+mn-ea"/>
                <a:cs typeface="+mn-cs"/>
                <a:sym typeface="Helvetica Neue"/>
              </a:defRPr>
            </a:lvl1pPr>
          </a:lstStyle>
          <a:p>
            <a:pPr lvl="0">
              <a:defRPr sz="1800">
                <a:solidFill>
                  <a:srgbClr val="000000"/>
                </a:solidFill>
              </a:defRPr>
            </a:pPr>
            <a:r>
              <a:rPr sz="3600">
                <a:solidFill>
                  <a:srgbClr val="464D56"/>
                </a:solidFill>
              </a:rPr>
              <a:t>16</a:t>
            </a:r>
          </a:p>
        </p:txBody>
      </p:sp>
      <p:sp>
        <p:nvSpPr>
          <p:cNvPr id="1392" name="Shape 1392"/>
          <p:cNvSpPr/>
          <p:nvPr/>
        </p:nvSpPr>
        <p:spPr>
          <a:xfrm>
            <a:off x="556795" y="1897531"/>
            <a:ext cx="898897"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A6AAA9"/>
                </a:solidFill>
                <a:latin typeface="+mn-lt"/>
                <a:ea typeface="+mn-ea"/>
                <a:cs typeface="+mn-cs"/>
                <a:sym typeface="Helvetica Neue"/>
              </a:defRPr>
            </a:lvl1pPr>
          </a:lstStyle>
          <a:p>
            <a:pPr lvl="0">
              <a:defRPr sz="1800">
                <a:solidFill>
                  <a:srgbClr val="000000"/>
                </a:solidFill>
              </a:defRPr>
            </a:pPr>
            <a:r>
              <a:rPr sz="2800">
                <a:solidFill>
                  <a:srgbClr val="A6AAA9"/>
                </a:solidFill>
              </a:rPr>
              <a:t>WED</a:t>
            </a:r>
          </a:p>
        </p:txBody>
      </p:sp>
      <p:sp>
        <p:nvSpPr>
          <p:cNvPr id="1393" name="Shape 1393"/>
          <p:cNvSpPr/>
          <p:nvPr/>
        </p:nvSpPr>
        <p:spPr>
          <a:xfrm>
            <a:off x="467412" y="2377463"/>
            <a:ext cx="1090363" cy="10903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7AE61"/>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394" name="Shape 1394"/>
          <p:cNvSpPr/>
          <p:nvPr/>
        </p:nvSpPr>
        <p:spPr>
          <a:xfrm>
            <a:off x="701041" y="2544353"/>
            <a:ext cx="610405"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a:latin typeface="+mn-lt"/>
                <a:ea typeface="+mn-ea"/>
                <a:cs typeface="+mn-cs"/>
                <a:sym typeface="Helvetica Neue"/>
              </a:defRPr>
            </a:lvl1pPr>
          </a:lstStyle>
          <a:p>
            <a:pPr lvl="0">
              <a:defRPr sz="1800">
                <a:solidFill>
                  <a:srgbClr val="000000"/>
                </a:solidFill>
              </a:defRPr>
            </a:pPr>
            <a:r>
              <a:rPr sz="3600">
                <a:solidFill>
                  <a:srgbClr val="FFFFFF"/>
                </a:solidFill>
              </a:rPr>
              <a:t>30</a:t>
            </a:r>
          </a:p>
        </p:txBody>
      </p:sp>
      <p:sp>
        <p:nvSpPr>
          <p:cNvPr id="1395" name="Shape 1395"/>
          <p:cNvSpPr/>
          <p:nvPr/>
        </p:nvSpPr>
        <p:spPr>
          <a:xfrm>
            <a:off x="9507" y="4588982"/>
            <a:ext cx="9505986" cy="1"/>
          </a:xfrm>
          <a:prstGeom prst="line">
            <a:avLst/>
          </a:prstGeom>
          <a:ln w="6350">
            <a:solidFill>
              <a:srgbClr val="A6AAA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396" name="Shape 1396"/>
          <p:cNvSpPr/>
          <p:nvPr/>
        </p:nvSpPr>
        <p:spPr>
          <a:xfrm>
            <a:off x="1587896" y="3569096"/>
            <a:ext cx="420292" cy="188120"/>
          </a:xfrm>
          <a:custGeom>
            <a:avLst/>
            <a:gdLst/>
            <a:ahLst/>
            <a:cxnLst>
              <a:cxn ang="0">
                <a:pos x="wd2" y="hd2"/>
              </a:cxn>
              <a:cxn ang="5400000">
                <a:pos x="wd2" y="hd2"/>
              </a:cxn>
              <a:cxn ang="10800000">
                <a:pos x="wd2" y="hd2"/>
              </a:cxn>
              <a:cxn ang="16200000">
                <a:pos x="wd2" y="hd2"/>
              </a:cxn>
            </a:cxnLst>
            <a:rect l="0" t="0" r="r" b="b"/>
            <a:pathLst>
              <a:path w="21600" h="21600" extrusionOk="0">
                <a:moveTo>
                  <a:pt x="1448" y="0"/>
                </a:moveTo>
                <a:cubicBezTo>
                  <a:pt x="648" y="0"/>
                  <a:pt x="0" y="1448"/>
                  <a:pt x="0" y="3235"/>
                </a:cubicBezTo>
                <a:lnTo>
                  <a:pt x="0" y="18365"/>
                </a:lnTo>
                <a:cubicBezTo>
                  <a:pt x="0" y="20152"/>
                  <a:pt x="648" y="21600"/>
                  <a:pt x="1448" y="21600"/>
                </a:cubicBezTo>
                <a:lnTo>
                  <a:pt x="21600" y="21600"/>
                </a:lnTo>
                <a:lnTo>
                  <a:pt x="21600" y="0"/>
                </a:lnTo>
                <a:lnTo>
                  <a:pt x="1448" y="0"/>
                </a:lnTo>
                <a:close/>
              </a:path>
            </a:pathLst>
          </a:custGeom>
          <a:solidFill>
            <a:srgbClr val="2ECC70"/>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397" name="Shape 1397"/>
          <p:cNvSpPr/>
          <p:nvPr/>
        </p:nvSpPr>
        <p:spPr>
          <a:xfrm>
            <a:off x="1596488" y="3575446"/>
            <a:ext cx="420292" cy="175420"/>
          </a:xfrm>
          <a:custGeom>
            <a:avLst/>
            <a:gdLst/>
            <a:ahLst/>
            <a:cxnLst>
              <a:cxn ang="0">
                <a:pos x="wd2" y="hd2"/>
              </a:cxn>
              <a:cxn ang="5400000">
                <a:pos x="wd2" y="hd2"/>
              </a:cxn>
              <a:cxn ang="10800000">
                <a:pos x="wd2" y="hd2"/>
              </a:cxn>
              <a:cxn ang="16200000">
                <a:pos x="wd2" y="hd2"/>
              </a:cxn>
            </a:cxnLst>
            <a:rect l="0" t="0" r="r" b="b"/>
            <a:pathLst>
              <a:path w="21600" h="21600" extrusionOk="0">
                <a:moveTo>
                  <a:pt x="1448" y="0"/>
                </a:moveTo>
                <a:cubicBezTo>
                  <a:pt x="648" y="0"/>
                  <a:pt x="0" y="1448"/>
                  <a:pt x="0" y="3235"/>
                </a:cubicBezTo>
                <a:lnTo>
                  <a:pt x="0" y="18365"/>
                </a:lnTo>
                <a:cubicBezTo>
                  <a:pt x="0" y="20152"/>
                  <a:pt x="648" y="21600"/>
                  <a:pt x="1448" y="21600"/>
                </a:cubicBezTo>
                <a:lnTo>
                  <a:pt x="21600" y="21600"/>
                </a:lnTo>
                <a:lnTo>
                  <a:pt x="21600" y="0"/>
                </a:lnTo>
                <a:lnTo>
                  <a:pt x="1448" y="0"/>
                </a:lnTo>
                <a:close/>
              </a:path>
            </a:pathLst>
          </a:custGeom>
          <a:solidFill>
            <a:srgbClr val="2ECC70"/>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398" name="Shape 1398"/>
          <p:cNvSpPr/>
          <p:nvPr/>
        </p:nvSpPr>
        <p:spPr>
          <a:xfrm>
            <a:off x="354343" y="4723447"/>
            <a:ext cx="2961733"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b="1">
                <a:solidFill>
                  <a:srgbClr val="27AD61"/>
                </a:solidFill>
                <a:latin typeface="+mn-lt"/>
                <a:ea typeface="+mn-ea"/>
                <a:cs typeface="+mn-cs"/>
                <a:sym typeface="Helvetica Neue"/>
              </a:defRPr>
            </a:lvl1pPr>
          </a:lstStyle>
          <a:p>
            <a:pPr lvl="0">
              <a:defRPr sz="1800" b="0">
                <a:solidFill>
                  <a:srgbClr val="000000"/>
                </a:solidFill>
              </a:defRPr>
            </a:pPr>
            <a:r>
              <a:rPr sz="2800" b="1">
                <a:solidFill>
                  <a:srgbClr val="27AD61"/>
                </a:solidFill>
              </a:rPr>
              <a:t>TODAY  10/30/13</a:t>
            </a:r>
          </a:p>
        </p:txBody>
      </p:sp>
      <p:sp>
        <p:nvSpPr>
          <p:cNvPr id="1399" name="Shape 1399"/>
          <p:cNvSpPr/>
          <p:nvPr/>
        </p:nvSpPr>
        <p:spPr>
          <a:xfrm>
            <a:off x="1141813" y="5495311"/>
            <a:ext cx="2303873"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a:solidFill>
                  <a:srgbClr val="000000"/>
                </a:solidFill>
                <a:latin typeface="+mn-lt"/>
                <a:ea typeface="+mn-ea"/>
                <a:cs typeface="+mn-cs"/>
                <a:sym typeface="Helvetica Neue"/>
              </a:defRPr>
            </a:lvl1pPr>
          </a:lstStyle>
          <a:p>
            <a:pPr lvl="0">
              <a:defRPr sz="1800"/>
            </a:pPr>
            <a:r>
              <a:rPr sz="3600"/>
              <a:t>Reminders</a:t>
            </a:r>
          </a:p>
        </p:txBody>
      </p:sp>
      <p:grpSp>
        <p:nvGrpSpPr>
          <p:cNvPr id="1402" name="Group 1402"/>
          <p:cNvGrpSpPr/>
          <p:nvPr/>
        </p:nvGrpSpPr>
        <p:grpSpPr>
          <a:xfrm>
            <a:off x="435288" y="6964494"/>
            <a:ext cx="360562" cy="357898"/>
            <a:chOff x="0" y="0"/>
            <a:chExt cx="360561" cy="357897"/>
          </a:xfrm>
        </p:grpSpPr>
        <p:sp>
          <p:nvSpPr>
            <p:cNvPr id="1400" name="Shape 1400"/>
            <p:cNvSpPr/>
            <p:nvPr/>
          </p:nvSpPr>
          <p:spPr>
            <a:xfrm>
              <a:off x="1332" y="0"/>
              <a:ext cx="357898" cy="3578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401" name="Shape 1401"/>
            <p:cNvSpPr/>
            <p:nvPr/>
          </p:nvSpPr>
          <p:spPr>
            <a:xfrm>
              <a:off x="0" y="0"/>
              <a:ext cx="360562" cy="357898"/>
            </a:xfrm>
            <a:custGeom>
              <a:avLst/>
              <a:gdLst/>
              <a:ahLst/>
              <a:cxnLst>
                <a:cxn ang="0">
                  <a:pos x="wd2" y="hd2"/>
                </a:cxn>
                <a:cxn ang="5400000">
                  <a:pos x="wd2" y="hd2"/>
                </a:cxn>
                <a:cxn ang="10800000">
                  <a:pos x="wd2" y="hd2"/>
                </a:cxn>
                <a:cxn ang="16200000">
                  <a:pos x="wd2" y="hd2"/>
                </a:cxn>
              </a:cxnLst>
              <a:rect l="0" t="0" r="r" b="b"/>
              <a:pathLst>
                <a:path w="19679" h="21600" extrusionOk="0">
                  <a:moveTo>
                    <a:pt x="9834" y="0"/>
                  </a:moveTo>
                  <a:cubicBezTo>
                    <a:pt x="7317" y="0"/>
                    <a:pt x="4802" y="1060"/>
                    <a:pt x="2881" y="3184"/>
                  </a:cubicBezTo>
                  <a:cubicBezTo>
                    <a:pt x="-961" y="7433"/>
                    <a:pt x="-961" y="14324"/>
                    <a:pt x="2881" y="18573"/>
                  </a:cubicBezTo>
                  <a:cubicBezTo>
                    <a:pt x="4431" y="20286"/>
                    <a:pt x="6372" y="21269"/>
                    <a:pt x="8385" y="21600"/>
                  </a:cubicBezTo>
                  <a:lnTo>
                    <a:pt x="8385" y="13482"/>
                  </a:lnTo>
                  <a:lnTo>
                    <a:pt x="5979" y="13482"/>
                  </a:lnTo>
                  <a:lnTo>
                    <a:pt x="5979" y="9857"/>
                  </a:lnTo>
                  <a:lnTo>
                    <a:pt x="8385" y="9857"/>
                  </a:lnTo>
                  <a:lnTo>
                    <a:pt x="8385" y="8443"/>
                  </a:lnTo>
                  <a:cubicBezTo>
                    <a:pt x="8385" y="7225"/>
                    <a:pt x="8797" y="6070"/>
                    <a:pt x="9465" y="5217"/>
                  </a:cubicBezTo>
                  <a:cubicBezTo>
                    <a:pt x="10133" y="4364"/>
                    <a:pt x="11053" y="3813"/>
                    <a:pt x="12070" y="3813"/>
                  </a:cubicBezTo>
                  <a:lnTo>
                    <a:pt x="14722" y="3813"/>
                  </a:lnTo>
                  <a:lnTo>
                    <a:pt x="14722" y="7437"/>
                  </a:lnTo>
                  <a:lnTo>
                    <a:pt x="12070" y="7437"/>
                  </a:lnTo>
                  <a:cubicBezTo>
                    <a:pt x="11925" y="7437"/>
                    <a:pt x="11774" y="7539"/>
                    <a:pt x="11653" y="7710"/>
                  </a:cubicBezTo>
                  <a:cubicBezTo>
                    <a:pt x="11532" y="7880"/>
                    <a:pt x="11445" y="8120"/>
                    <a:pt x="11445" y="8412"/>
                  </a:cubicBezTo>
                  <a:lnTo>
                    <a:pt x="11445" y="9857"/>
                  </a:lnTo>
                  <a:lnTo>
                    <a:pt x="14722" y="9857"/>
                  </a:lnTo>
                  <a:lnTo>
                    <a:pt x="14722" y="13482"/>
                  </a:lnTo>
                  <a:lnTo>
                    <a:pt x="11445" y="13482"/>
                  </a:lnTo>
                  <a:lnTo>
                    <a:pt x="11445" y="21590"/>
                  </a:lnTo>
                  <a:cubicBezTo>
                    <a:pt x="13403" y="21233"/>
                    <a:pt x="15286" y="20243"/>
                    <a:pt x="16797" y="18573"/>
                  </a:cubicBezTo>
                  <a:cubicBezTo>
                    <a:pt x="20639" y="14324"/>
                    <a:pt x="20639" y="7433"/>
                    <a:pt x="16797" y="3184"/>
                  </a:cubicBezTo>
                  <a:cubicBezTo>
                    <a:pt x="14876" y="1060"/>
                    <a:pt x="12352" y="0"/>
                    <a:pt x="9834" y="0"/>
                  </a:cubicBezTo>
                  <a:close/>
                </a:path>
              </a:pathLst>
            </a:custGeom>
            <a:solidFill>
              <a:srgbClr val="3E5D9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1405" name="Group 1405"/>
          <p:cNvGrpSpPr/>
          <p:nvPr/>
        </p:nvGrpSpPr>
        <p:grpSpPr>
          <a:xfrm>
            <a:off x="435288" y="8882194"/>
            <a:ext cx="360562" cy="357898"/>
            <a:chOff x="0" y="0"/>
            <a:chExt cx="360561" cy="357897"/>
          </a:xfrm>
        </p:grpSpPr>
        <p:sp>
          <p:nvSpPr>
            <p:cNvPr id="1403" name="Shape 1403"/>
            <p:cNvSpPr/>
            <p:nvPr/>
          </p:nvSpPr>
          <p:spPr>
            <a:xfrm>
              <a:off x="1332" y="0"/>
              <a:ext cx="357898" cy="3578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404" name="Shape 1404"/>
            <p:cNvSpPr/>
            <p:nvPr/>
          </p:nvSpPr>
          <p:spPr>
            <a:xfrm>
              <a:off x="0" y="0"/>
              <a:ext cx="360562" cy="357898"/>
            </a:xfrm>
            <a:custGeom>
              <a:avLst/>
              <a:gdLst/>
              <a:ahLst/>
              <a:cxnLst>
                <a:cxn ang="0">
                  <a:pos x="wd2" y="hd2"/>
                </a:cxn>
                <a:cxn ang="5400000">
                  <a:pos x="wd2" y="hd2"/>
                </a:cxn>
                <a:cxn ang="10800000">
                  <a:pos x="wd2" y="hd2"/>
                </a:cxn>
                <a:cxn ang="16200000">
                  <a:pos x="wd2" y="hd2"/>
                </a:cxn>
              </a:cxnLst>
              <a:rect l="0" t="0" r="r" b="b"/>
              <a:pathLst>
                <a:path w="19679" h="21600" extrusionOk="0">
                  <a:moveTo>
                    <a:pt x="9834" y="0"/>
                  </a:moveTo>
                  <a:cubicBezTo>
                    <a:pt x="7317" y="0"/>
                    <a:pt x="4802" y="1060"/>
                    <a:pt x="2881" y="3184"/>
                  </a:cubicBezTo>
                  <a:cubicBezTo>
                    <a:pt x="-961" y="7433"/>
                    <a:pt x="-961" y="14324"/>
                    <a:pt x="2881" y="18573"/>
                  </a:cubicBezTo>
                  <a:cubicBezTo>
                    <a:pt x="4431" y="20286"/>
                    <a:pt x="6372" y="21269"/>
                    <a:pt x="8385" y="21600"/>
                  </a:cubicBezTo>
                  <a:lnTo>
                    <a:pt x="8385" y="13482"/>
                  </a:lnTo>
                  <a:lnTo>
                    <a:pt x="5979" y="13482"/>
                  </a:lnTo>
                  <a:lnTo>
                    <a:pt x="5979" y="9857"/>
                  </a:lnTo>
                  <a:lnTo>
                    <a:pt x="8385" y="9857"/>
                  </a:lnTo>
                  <a:lnTo>
                    <a:pt x="8385" y="8443"/>
                  </a:lnTo>
                  <a:cubicBezTo>
                    <a:pt x="8385" y="7225"/>
                    <a:pt x="8797" y="6070"/>
                    <a:pt x="9465" y="5217"/>
                  </a:cubicBezTo>
                  <a:cubicBezTo>
                    <a:pt x="10133" y="4364"/>
                    <a:pt x="11053" y="3813"/>
                    <a:pt x="12070" y="3813"/>
                  </a:cubicBezTo>
                  <a:lnTo>
                    <a:pt x="14722" y="3813"/>
                  </a:lnTo>
                  <a:lnTo>
                    <a:pt x="14722" y="7437"/>
                  </a:lnTo>
                  <a:lnTo>
                    <a:pt x="12070" y="7437"/>
                  </a:lnTo>
                  <a:cubicBezTo>
                    <a:pt x="11925" y="7437"/>
                    <a:pt x="11774" y="7539"/>
                    <a:pt x="11653" y="7710"/>
                  </a:cubicBezTo>
                  <a:cubicBezTo>
                    <a:pt x="11532" y="7880"/>
                    <a:pt x="11445" y="8120"/>
                    <a:pt x="11445" y="8412"/>
                  </a:cubicBezTo>
                  <a:lnTo>
                    <a:pt x="11445" y="9857"/>
                  </a:lnTo>
                  <a:lnTo>
                    <a:pt x="14722" y="9857"/>
                  </a:lnTo>
                  <a:lnTo>
                    <a:pt x="14722" y="13482"/>
                  </a:lnTo>
                  <a:lnTo>
                    <a:pt x="11445" y="13482"/>
                  </a:lnTo>
                  <a:lnTo>
                    <a:pt x="11445" y="21590"/>
                  </a:lnTo>
                  <a:cubicBezTo>
                    <a:pt x="13403" y="21233"/>
                    <a:pt x="15286" y="20243"/>
                    <a:pt x="16797" y="18573"/>
                  </a:cubicBezTo>
                  <a:cubicBezTo>
                    <a:pt x="20639" y="14324"/>
                    <a:pt x="20639" y="7433"/>
                    <a:pt x="16797" y="3184"/>
                  </a:cubicBezTo>
                  <a:cubicBezTo>
                    <a:pt x="14876" y="1060"/>
                    <a:pt x="12352" y="0"/>
                    <a:pt x="9834" y="0"/>
                  </a:cubicBezTo>
                  <a:close/>
                </a:path>
              </a:pathLst>
            </a:custGeom>
            <a:solidFill>
              <a:srgbClr val="3E5D9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1406" name="Shape 1406"/>
          <p:cNvSpPr/>
          <p:nvPr/>
        </p:nvSpPr>
        <p:spPr>
          <a:xfrm>
            <a:off x="437768" y="11064875"/>
            <a:ext cx="355601" cy="355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1417" name="Group 1417"/>
          <p:cNvGrpSpPr/>
          <p:nvPr/>
        </p:nvGrpSpPr>
        <p:grpSpPr>
          <a:xfrm>
            <a:off x="437768" y="12125325"/>
            <a:ext cx="355601" cy="355601"/>
            <a:chOff x="0" y="0"/>
            <a:chExt cx="355600" cy="355600"/>
          </a:xfrm>
        </p:grpSpPr>
        <p:sp>
          <p:nvSpPr>
            <p:cNvPr id="1407" name="Shape 1407"/>
            <p:cNvSpPr/>
            <p:nvPr/>
          </p:nvSpPr>
          <p:spPr>
            <a:xfrm>
              <a:off x="0" y="0"/>
              <a:ext cx="355601" cy="355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1416" name="Group 1416"/>
            <p:cNvGrpSpPr/>
            <p:nvPr/>
          </p:nvGrpSpPr>
          <p:grpSpPr>
            <a:xfrm>
              <a:off x="98569" y="71739"/>
              <a:ext cx="164651" cy="200370"/>
              <a:chOff x="0" y="0"/>
              <a:chExt cx="164650" cy="200368"/>
            </a:xfrm>
          </p:grpSpPr>
          <p:sp>
            <p:nvSpPr>
              <p:cNvPr id="1408" name="Shape 1408"/>
              <p:cNvSpPr/>
              <p:nvPr/>
            </p:nvSpPr>
            <p:spPr>
              <a:xfrm>
                <a:off x="85327" y="63969"/>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409" name="Shape 1409"/>
              <p:cNvSpPr/>
              <p:nvPr/>
            </p:nvSpPr>
            <p:spPr>
              <a:xfrm>
                <a:off x="85327" y="132467"/>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410" name="Shape 1410"/>
              <p:cNvSpPr/>
              <p:nvPr/>
            </p:nvSpPr>
            <p:spPr>
              <a:xfrm>
                <a:off x="0" y="63969"/>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411" name="Shape 1411"/>
              <p:cNvSpPr/>
              <p:nvPr/>
            </p:nvSpPr>
            <p:spPr>
              <a:xfrm>
                <a:off x="0" y="132467"/>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1415" name="Group 1415"/>
              <p:cNvGrpSpPr/>
              <p:nvPr/>
            </p:nvGrpSpPr>
            <p:grpSpPr>
              <a:xfrm>
                <a:off x="13186" y="-1"/>
                <a:ext cx="138279" cy="63514"/>
                <a:chOff x="0" y="0"/>
                <a:chExt cx="138278" cy="63512"/>
              </a:xfrm>
            </p:grpSpPr>
            <p:sp>
              <p:nvSpPr>
                <p:cNvPr id="1412" name="Shape 1412"/>
                <p:cNvSpPr/>
                <p:nvPr/>
              </p:nvSpPr>
              <p:spPr>
                <a:xfrm>
                  <a:off x="71246" y="-1"/>
                  <a:ext cx="67033" cy="62909"/>
                </a:xfrm>
                <a:custGeom>
                  <a:avLst/>
                  <a:gdLst/>
                  <a:ahLst/>
                  <a:cxnLst>
                    <a:cxn ang="0">
                      <a:pos x="wd2" y="hd2"/>
                    </a:cxn>
                    <a:cxn ang="5400000">
                      <a:pos x="wd2" y="hd2"/>
                    </a:cxn>
                    <a:cxn ang="10800000">
                      <a:pos x="wd2" y="hd2"/>
                    </a:cxn>
                    <a:cxn ang="16200000">
                      <a:pos x="wd2" y="hd2"/>
                    </a:cxn>
                  </a:cxnLst>
                  <a:rect l="0" t="0" r="r" b="b"/>
                  <a:pathLst>
                    <a:path w="18841" h="21597" extrusionOk="0">
                      <a:moveTo>
                        <a:pt x="12153" y="5230"/>
                      </a:moveTo>
                      <a:lnTo>
                        <a:pt x="12153" y="5230"/>
                      </a:lnTo>
                      <a:cubicBezTo>
                        <a:pt x="12630" y="5230"/>
                        <a:pt x="13509" y="5327"/>
                        <a:pt x="14072" y="5971"/>
                      </a:cubicBezTo>
                      <a:cubicBezTo>
                        <a:pt x="14201" y="6117"/>
                        <a:pt x="14589" y="6563"/>
                        <a:pt x="14589" y="7663"/>
                      </a:cubicBezTo>
                      <a:cubicBezTo>
                        <a:pt x="14589" y="8899"/>
                        <a:pt x="14045" y="10844"/>
                        <a:pt x="12515" y="12598"/>
                      </a:cubicBezTo>
                      <a:cubicBezTo>
                        <a:pt x="10644" y="14744"/>
                        <a:pt x="7555" y="16362"/>
                        <a:pt x="5334" y="16362"/>
                      </a:cubicBezTo>
                      <a:cubicBezTo>
                        <a:pt x="4692" y="16362"/>
                        <a:pt x="4390" y="16218"/>
                        <a:pt x="4338" y="16218"/>
                      </a:cubicBezTo>
                      <a:cubicBezTo>
                        <a:pt x="4334" y="16218"/>
                        <a:pt x="4332" y="16218"/>
                        <a:pt x="4332" y="16218"/>
                      </a:cubicBezTo>
                      <a:cubicBezTo>
                        <a:pt x="3921" y="15190"/>
                        <a:pt x="4819" y="10719"/>
                        <a:pt x="7408" y="7752"/>
                      </a:cubicBezTo>
                      <a:cubicBezTo>
                        <a:pt x="8787" y="6173"/>
                        <a:pt x="10561" y="5230"/>
                        <a:pt x="12153" y="5230"/>
                      </a:cubicBezTo>
                      <a:moveTo>
                        <a:pt x="12153" y="0"/>
                      </a:moveTo>
                      <a:cubicBezTo>
                        <a:pt x="9587" y="0"/>
                        <a:pt x="6759" y="1348"/>
                        <a:pt x="4509" y="3927"/>
                      </a:cubicBezTo>
                      <a:cubicBezTo>
                        <a:pt x="639" y="8365"/>
                        <a:pt x="-1618" y="16546"/>
                        <a:pt x="1391" y="20000"/>
                      </a:cubicBezTo>
                      <a:cubicBezTo>
                        <a:pt x="2360" y="21110"/>
                        <a:pt x="3756" y="21597"/>
                        <a:pt x="5334" y="21597"/>
                      </a:cubicBezTo>
                      <a:cubicBezTo>
                        <a:pt x="8658" y="21597"/>
                        <a:pt x="12788" y="19438"/>
                        <a:pt x="15414" y="16428"/>
                      </a:cubicBezTo>
                      <a:cubicBezTo>
                        <a:pt x="19282" y="11993"/>
                        <a:pt x="19982" y="5596"/>
                        <a:pt x="16971" y="2145"/>
                      </a:cubicBezTo>
                      <a:cubicBezTo>
                        <a:pt x="15710" y="699"/>
                        <a:pt x="13999" y="-3"/>
                        <a:pt x="12153" y="0"/>
                      </a:cubicBezTo>
                      <a:lnTo>
                        <a:pt x="12153" y="0"/>
                      </a:lnTo>
                      <a:close/>
                    </a:path>
                  </a:pathLst>
                </a:custGeom>
                <a:solidFill>
                  <a:srgbClr val="E1312E"/>
                </a:solidFill>
                <a:ln w="12700" cap="flat">
                  <a:noFill/>
                  <a:miter lim="400000"/>
                </a:ln>
                <a:effectLst/>
              </p:spPr>
              <p:txBody>
                <a:bodyPr wrap="square" lIns="0" tIns="0" rIns="0" bIns="0" numCol="1" anchor="ctr">
                  <a:noAutofit/>
                </a:bodyPr>
                <a:lstStyle/>
                <a:p>
                  <a:pPr lvl="0"/>
                  <a:endParaRPr/>
                </a:p>
              </p:txBody>
            </p:sp>
            <p:sp>
              <p:nvSpPr>
                <p:cNvPr id="1413" name="Shape 1413"/>
                <p:cNvSpPr/>
                <p:nvPr/>
              </p:nvSpPr>
              <p:spPr>
                <a:xfrm>
                  <a:off x="0" y="0"/>
                  <a:ext cx="67031" cy="62908"/>
                </a:xfrm>
                <a:custGeom>
                  <a:avLst/>
                  <a:gdLst/>
                  <a:ahLst/>
                  <a:cxnLst>
                    <a:cxn ang="0">
                      <a:pos x="wd2" y="hd2"/>
                    </a:cxn>
                    <a:cxn ang="5400000">
                      <a:pos x="wd2" y="hd2"/>
                    </a:cxn>
                    <a:cxn ang="10800000">
                      <a:pos x="wd2" y="hd2"/>
                    </a:cxn>
                    <a:cxn ang="16200000">
                      <a:pos x="wd2" y="hd2"/>
                    </a:cxn>
                  </a:cxnLst>
                  <a:rect l="0" t="0" r="r" b="b"/>
                  <a:pathLst>
                    <a:path w="18841" h="21600" extrusionOk="0">
                      <a:moveTo>
                        <a:pt x="6686" y="5231"/>
                      </a:moveTo>
                      <a:cubicBezTo>
                        <a:pt x="8277" y="5231"/>
                        <a:pt x="10051" y="6175"/>
                        <a:pt x="11430" y="7755"/>
                      </a:cubicBezTo>
                      <a:cubicBezTo>
                        <a:pt x="14037" y="10745"/>
                        <a:pt x="14929" y="15258"/>
                        <a:pt x="14566" y="16151"/>
                      </a:cubicBezTo>
                      <a:cubicBezTo>
                        <a:pt x="14564" y="16153"/>
                        <a:pt x="14285" y="16363"/>
                        <a:pt x="13503" y="16363"/>
                      </a:cubicBezTo>
                      <a:cubicBezTo>
                        <a:pt x="11282" y="16363"/>
                        <a:pt x="8196" y="14745"/>
                        <a:pt x="6325" y="12599"/>
                      </a:cubicBezTo>
                      <a:cubicBezTo>
                        <a:pt x="4796" y="10845"/>
                        <a:pt x="4250" y="8898"/>
                        <a:pt x="4250" y="7662"/>
                      </a:cubicBezTo>
                      <a:cubicBezTo>
                        <a:pt x="4250" y="6562"/>
                        <a:pt x="4639" y="6116"/>
                        <a:pt x="4766" y="5970"/>
                      </a:cubicBezTo>
                      <a:cubicBezTo>
                        <a:pt x="5329" y="5329"/>
                        <a:pt x="6210" y="5231"/>
                        <a:pt x="6686" y="5231"/>
                      </a:cubicBezTo>
                      <a:moveTo>
                        <a:pt x="6686" y="0"/>
                      </a:moveTo>
                      <a:cubicBezTo>
                        <a:pt x="4837" y="0"/>
                        <a:pt x="3126" y="700"/>
                        <a:pt x="1868" y="2144"/>
                      </a:cubicBezTo>
                      <a:cubicBezTo>
                        <a:pt x="-1141" y="5596"/>
                        <a:pt x="-441" y="11994"/>
                        <a:pt x="3429" y="16430"/>
                      </a:cubicBezTo>
                      <a:cubicBezTo>
                        <a:pt x="6052" y="19441"/>
                        <a:pt x="10180" y="21600"/>
                        <a:pt x="13506" y="21600"/>
                      </a:cubicBezTo>
                      <a:cubicBezTo>
                        <a:pt x="15083" y="21600"/>
                        <a:pt x="16479" y="21115"/>
                        <a:pt x="17448" y="20002"/>
                      </a:cubicBezTo>
                      <a:cubicBezTo>
                        <a:pt x="20459" y="16551"/>
                        <a:pt x="18202" y="8365"/>
                        <a:pt x="14333" y="3926"/>
                      </a:cubicBezTo>
                      <a:cubicBezTo>
                        <a:pt x="12078" y="1349"/>
                        <a:pt x="9251" y="0"/>
                        <a:pt x="6686" y="0"/>
                      </a:cubicBezTo>
                      <a:lnTo>
                        <a:pt x="6686" y="0"/>
                      </a:lnTo>
                      <a:close/>
                    </a:path>
                  </a:pathLst>
                </a:custGeom>
                <a:solidFill>
                  <a:srgbClr val="E1312E"/>
                </a:solidFill>
                <a:ln w="12700" cap="flat">
                  <a:noFill/>
                  <a:miter lim="400000"/>
                </a:ln>
                <a:effectLst/>
              </p:spPr>
              <p:txBody>
                <a:bodyPr wrap="square" lIns="0" tIns="0" rIns="0" bIns="0" numCol="1" anchor="ctr">
                  <a:noAutofit/>
                </a:bodyPr>
                <a:lstStyle/>
                <a:p>
                  <a:pPr lvl="0"/>
                  <a:endParaRPr/>
                </a:p>
              </p:txBody>
            </p:sp>
            <p:sp>
              <p:nvSpPr>
                <p:cNvPr id="1414" name="Shape 1414"/>
                <p:cNvSpPr/>
                <p:nvPr/>
              </p:nvSpPr>
              <p:spPr>
                <a:xfrm>
                  <a:off x="59411" y="37392"/>
                  <a:ext cx="21232" cy="26121"/>
                </a:xfrm>
                <a:custGeom>
                  <a:avLst/>
                  <a:gdLst/>
                  <a:ahLst/>
                  <a:cxnLst>
                    <a:cxn ang="0">
                      <a:pos x="wd2" y="hd2"/>
                    </a:cxn>
                    <a:cxn ang="5400000">
                      <a:pos x="wd2" y="hd2"/>
                    </a:cxn>
                    <a:cxn ang="10800000">
                      <a:pos x="wd2" y="hd2"/>
                    </a:cxn>
                    <a:cxn ang="16200000">
                      <a:pos x="wd2" y="hd2"/>
                    </a:cxn>
                  </a:cxnLst>
                  <a:rect l="0" t="0" r="r" b="b"/>
                  <a:pathLst>
                    <a:path w="21600" h="21600" extrusionOk="0">
                      <a:moveTo>
                        <a:pt x="0" y="4042"/>
                      </a:moveTo>
                      <a:lnTo>
                        <a:pt x="10800" y="0"/>
                      </a:lnTo>
                      <a:lnTo>
                        <a:pt x="21600" y="4042"/>
                      </a:lnTo>
                      <a:lnTo>
                        <a:pt x="21600" y="21600"/>
                      </a:lnTo>
                      <a:lnTo>
                        <a:pt x="0" y="21600"/>
                      </a:lnTo>
                      <a:lnTo>
                        <a:pt x="0" y="4042"/>
                      </a:lnTo>
                      <a:close/>
                    </a:path>
                  </a:pathLst>
                </a:custGeom>
                <a:solidFill>
                  <a:srgbClr val="E1312E"/>
                </a:solidFill>
                <a:ln w="3175"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grpSp>
      <p:grpSp>
        <p:nvGrpSpPr>
          <p:cNvPr id="1428" name="Group 1428"/>
          <p:cNvGrpSpPr/>
          <p:nvPr/>
        </p:nvGrpSpPr>
        <p:grpSpPr>
          <a:xfrm>
            <a:off x="437768" y="14043025"/>
            <a:ext cx="355601" cy="355601"/>
            <a:chOff x="0" y="0"/>
            <a:chExt cx="355600" cy="355600"/>
          </a:xfrm>
        </p:grpSpPr>
        <p:sp>
          <p:nvSpPr>
            <p:cNvPr id="1418" name="Shape 1418"/>
            <p:cNvSpPr/>
            <p:nvPr/>
          </p:nvSpPr>
          <p:spPr>
            <a:xfrm>
              <a:off x="0" y="0"/>
              <a:ext cx="355601" cy="355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1427" name="Group 1427"/>
            <p:cNvGrpSpPr/>
            <p:nvPr/>
          </p:nvGrpSpPr>
          <p:grpSpPr>
            <a:xfrm>
              <a:off x="98569" y="71739"/>
              <a:ext cx="164651" cy="200370"/>
              <a:chOff x="0" y="0"/>
              <a:chExt cx="164650" cy="200368"/>
            </a:xfrm>
          </p:grpSpPr>
          <p:sp>
            <p:nvSpPr>
              <p:cNvPr id="1419" name="Shape 1419"/>
              <p:cNvSpPr/>
              <p:nvPr/>
            </p:nvSpPr>
            <p:spPr>
              <a:xfrm>
                <a:off x="85327" y="63969"/>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420" name="Shape 1420"/>
              <p:cNvSpPr/>
              <p:nvPr/>
            </p:nvSpPr>
            <p:spPr>
              <a:xfrm>
                <a:off x="85327" y="132467"/>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421" name="Shape 1421"/>
              <p:cNvSpPr/>
              <p:nvPr/>
            </p:nvSpPr>
            <p:spPr>
              <a:xfrm>
                <a:off x="0" y="63969"/>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422" name="Shape 1422"/>
              <p:cNvSpPr/>
              <p:nvPr/>
            </p:nvSpPr>
            <p:spPr>
              <a:xfrm>
                <a:off x="0" y="132467"/>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1426" name="Group 1426"/>
              <p:cNvGrpSpPr/>
              <p:nvPr/>
            </p:nvGrpSpPr>
            <p:grpSpPr>
              <a:xfrm>
                <a:off x="13186" y="-1"/>
                <a:ext cx="138279" cy="63514"/>
                <a:chOff x="0" y="0"/>
                <a:chExt cx="138278" cy="63512"/>
              </a:xfrm>
            </p:grpSpPr>
            <p:sp>
              <p:nvSpPr>
                <p:cNvPr id="1423" name="Shape 1423"/>
                <p:cNvSpPr/>
                <p:nvPr/>
              </p:nvSpPr>
              <p:spPr>
                <a:xfrm>
                  <a:off x="71246" y="-1"/>
                  <a:ext cx="67033" cy="62909"/>
                </a:xfrm>
                <a:custGeom>
                  <a:avLst/>
                  <a:gdLst/>
                  <a:ahLst/>
                  <a:cxnLst>
                    <a:cxn ang="0">
                      <a:pos x="wd2" y="hd2"/>
                    </a:cxn>
                    <a:cxn ang="5400000">
                      <a:pos x="wd2" y="hd2"/>
                    </a:cxn>
                    <a:cxn ang="10800000">
                      <a:pos x="wd2" y="hd2"/>
                    </a:cxn>
                    <a:cxn ang="16200000">
                      <a:pos x="wd2" y="hd2"/>
                    </a:cxn>
                  </a:cxnLst>
                  <a:rect l="0" t="0" r="r" b="b"/>
                  <a:pathLst>
                    <a:path w="18841" h="21597" extrusionOk="0">
                      <a:moveTo>
                        <a:pt x="12153" y="5230"/>
                      </a:moveTo>
                      <a:lnTo>
                        <a:pt x="12153" y="5230"/>
                      </a:lnTo>
                      <a:cubicBezTo>
                        <a:pt x="12630" y="5230"/>
                        <a:pt x="13509" y="5327"/>
                        <a:pt x="14072" y="5971"/>
                      </a:cubicBezTo>
                      <a:cubicBezTo>
                        <a:pt x="14201" y="6117"/>
                        <a:pt x="14589" y="6563"/>
                        <a:pt x="14589" y="7663"/>
                      </a:cubicBezTo>
                      <a:cubicBezTo>
                        <a:pt x="14589" y="8899"/>
                        <a:pt x="14045" y="10844"/>
                        <a:pt x="12515" y="12598"/>
                      </a:cubicBezTo>
                      <a:cubicBezTo>
                        <a:pt x="10644" y="14744"/>
                        <a:pt x="7555" y="16362"/>
                        <a:pt x="5334" y="16362"/>
                      </a:cubicBezTo>
                      <a:cubicBezTo>
                        <a:pt x="4692" y="16362"/>
                        <a:pt x="4390" y="16218"/>
                        <a:pt x="4338" y="16218"/>
                      </a:cubicBezTo>
                      <a:cubicBezTo>
                        <a:pt x="4334" y="16218"/>
                        <a:pt x="4332" y="16218"/>
                        <a:pt x="4332" y="16218"/>
                      </a:cubicBezTo>
                      <a:cubicBezTo>
                        <a:pt x="3921" y="15190"/>
                        <a:pt x="4819" y="10719"/>
                        <a:pt x="7408" y="7752"/>
                      </a:cubicBezTo>
                      <a:cubicBezTo>
                        <a:pt x="8787" y="6173"/>
                        <a:pt x="10561" y="5230"/>
                        <a:pt x="12153" y="5230"/>
                      </a:cubicBezTo>
                      <a:moveTo>
                        <a:pt x="12153" y="0"/>
                      </a:moveTo>
                      <a:cubicBezTo>
                        <a:pt x="9587" y="0"/>
                        <a:pt x="6759" y="1348"/>
                        <a:pt x="4509" y="3927"/>
                      </a:cubicBezTo>
                      <a:cubicBezTo>
                        <a:pt x="639" y="8365"/>
                        <a:pt x="-1618" y="16546"/>
                        <a:pt x="1391" y="20000"/>
                      </a:cubicBezTo>
                      <a:cubicBezTo>
                        <a:pt x="2360" y="21110"/>
                        <a:pt x="3756" y="21597"/>
                        <a:pt x="5334" y="21597"/>
                      </a:cubicBezTo>
                      <a:cubicBezTo>
                        <a:pt x="8658" y="21597"/>
                        <a:pt x="12788" y="19438"/>
                        <a:pt x="15414" y="16428"/>
                      </a:cubicBezTo>
                      <a:cubicBezTo>
                        <a:pt x="19282" y="11993"/>
                        <a:pt x="19982" y="5596"/>
                        <a:pt x="16971" y="2145"/>
                      </a:cubicBezTo>
                      <a:cubicBezTo>
                        <a:pt x="15710" y="699"/>
                        <a:pt x="13999" y="-3"/>
                        <a:pt x="12153" y="0"/>
                      </a:cubicBezTo>
                      <a:lnTo>
                        <a:pt x="12153" y="0"/>
                      </a:lnTo>
                      <a:close/>
                    </a:path>
                  </a:pathLst>
                </a:custGeom>
                <a:solidFill>
                  <a:srgbClr val="E1312E"/>
                </a:solidFill>
                <a:ln w="12700" cap="flat">
                  <a:noFill/>
                  <a:miter lim="400000"/>
                </a:ln>
                <a:effectLst/>
              </p:spPr>
              <p:txBody>
                <a:bodyPr wrap="square" lIns="0" tIns="0" rIns="0" bIns="0" numCol="1" anchor="ctr">
                  <a:noAutofit/>
                </a:bodyPr>
                <a:lstStyle/>
                <a:p>
                  <a:pPr lvl="0"/>
                  <a:endParaRPr/>
                </a:p>
              </p:txBody>
            </p:sp>
            <p:sp>
              <p:nvSpPr>
                <p:cNvPr id="1424" name="Shape 1424"/>
                <p:cNvSpPr/>
                <p:nvPr/>
              </p:nvSpPr>
              <p:spPr>
                <a:xfrm>
                  <a:off x="0" y="0"/>
                  <a:ext cx="67031" cy="62908"/>
                </a:xfrm>
                <a:custGeom>
                  <a:avLst/>
                  <a:gdLst/>
                  <a:ahLst/>
                  <a:cxnLst>
                    <a:cxn ang="0">
                      <a:pos x="wd2" y="hd2"/>
                    </a:cxn>
                    <a:cxn ang="5400000">
                      <a:pos x="wd2" y="hd2"/>
                    </a:cxn>
                    <a:cxn ang="10800000">
                      <a:pos x="wd2" y="hd2"/>
                    </a:cxn>
                    <a:cxn ang="16200000">
                      <a:pos x="wd2" y="hd2"/>
                    </a:cxn>
                  </a:cxnLst>
                  <a:rect l="0" t="0" r="r" b="b"/>
                  <a:pathLst>
                    <a:path w="18841" h="21600" extrusionOk="0">
                      <a:moveTo>
                        <a:pt x="6686" y="5231"/>
                      </a:moveTo>
                      <a:cubicBezTo>
                        <a:pt x="8277" y="5231"/>
                        <a:pt x="10051" y="6175"/>
                        <a:pt x="11430" y="7755"/>
                      </a:cubicBezTo>
                      <a:cubicBezTo>
                        <a:pt x="14037" y="10745"/>
                        <a:pt x="14929" y="15258"/>
                        <a:pt x="14566" y="16151"/>
                      </a:cubicBezTo>
                      <a:cubicBezTo>
                        <a:pt x="14564" y="16153"/>
                        <a:pt x="14285" y="16363"/>
                        <a:pt x="13503" y="16363"/>
                      </a:cubicBezTo>
                      <a:cubicBezTo>
                        <a:pt x="11282" y="16363"/>
                        <a:pt x="8196" y="14745"/>
                        <a:pt x="6325" y="12599"/>
                      </a:cubicBezTo>
                      <a:cubicBezTo>
                        <a:pt x="4796" y="10845"/>
                        <a:pt x="4250" y="8898"/>
                        <a:pt x="4250" y="7662"/>
                      </a:cubicBezTo>
                      <a:cubicBezTo>
                        <a:pt x="4250" y="6562"/>
                        <a:pt x="4639" y="6116"/>
                        <a:pt x="4766" y="5970"/>
                      </a:cubicBezTo>
                      <a:cubicBezTo>
                        <a:pt x="5329" y="5329"/>
                        <a:pt x="6210" y="5231"/>
                        <a:pt x="6686" y="5231"/>
                      </a:cubicBezTo>
                      <a:moveTo>
                        <a:pt x="6686" y="0"/>
                      </a:moveTo>
                      <a:cubicBezTo>
                        <a:pt x="4837" y="0"/>
                        <a:pt x="3126" y="700"/>
                        <a:pt x="1868" y="2144"/>
                      </a:cubicBezTo>
                      <a:cubicBezTo>
                        <a:pt x="-1141" y="5596"/>
                        <a:pt x="-441" y="11994"/>
                        <a:pt x="3429" y="16430"/>
                      </a:cubicBezTo>
                      <a:cubicBezTo>
                        <a:pt x="6052" y="19441"/>
                        <a:pt x="10180" y="21600"/>
                        <a:pt x="13506" y="21600"/>
                      </a:cubicBezTo>
                      <a:cubicBezTo>
                        <a:pt x="15083" y="21600"/>
                        <a:pt x="16479" y="21115"/>
                        <a:pt x="17448" y="20002"/>
                      </a:cubicBezTo>
                      <a:cubicBezTo>
                        <a:pt x="20459" y="16551"/>
                        <a:pt x="18202" y="8365"/>
                        <a:pt x="14333" y="3926"/>
                      </a:cubicBezTo>
                      <a:cubicBezTo>
                        <a:pt x="12078" y="1349"/>
                        <a:pt x="9251" y="0"/>
                        <a:pt x="6686" y="0"/>
                      </a:cubicBezTo>
                      <a:lnTo>
                        <a:pt x="6686" y="0"/>
                      </a:lnTo>
                      <a:close/>
                    </a:path>
                  </a:pathLst>
                </a:custGeom>
                <a:solidFill>
                  <a:srgbClr val="E1312E"/>
                </a:solidFill>
                <a:ln w="12700" cap="flat">
                  <a:noFill/>
                  <a:miter lim="400000"/>
                </a:ln>
                <a:effectLst/>
              </p:spPr>
              <p:txBody>
                <a:bodyPr wrap="square" lIns="0" tIns="0" rIns="0" bIns="0" numCol="1" anchor="ctr">
                  <a:noAutofit/>
                </a:bodyPr>
                <a:lstStyle/>
                <a:p>
                  <a:pPr lvl="0"/>
                  <a:endParaRPr/>
                </a:p>
              </p:txBody>
            </p:sp>
            <p:sp>
              <p:nvSpPr>
                <p:cNvPr id="1425" name="Shape 1425"/>
                <p:cNvSpPr/>
                <p:nvPr/>
              </p:nvSpPr>
              <p:spPr>
                <a:xfrm>
                  <a:off x="59411" y="37392"/>
                  <a:ext cx="21232" cy="26121"/>
                </a:xfrm>
                <a:custGeom>
                  <a:avLst/>
                  <a:gdLst/>
                  <a:ahLst/>
                  <a:cxnLst>
                    <a:cxn ang="0">
                      <a:pos x="wd2" y="hd2"/>
                    </a:cxn>
                    <a:cxn ang="5400000">
                      <a:pos x="wd2" y="hd2"/>
                    </a:cxn>
                    <a:cxn ang="10800000">
                      <a:pos x="wd2" y="hd2"/>
                    </a:cxn>
                    <a:cxn ang="16200000">
                      <a:pos x="wd2" y="hd2"/>
                    </a:cxn>
                  </a:cxnLst>
                  <a:rect l="0" t="0" r="r" b="b"/>
                  <a:pathLst>
                    <a:path w="21600" h="21600" extrusionOk="0">
                      <a:moveTo>
                        <a:pt x="0" y="4042"/>
                      </a:moveTo>
                      <a:lnTo>
                        <a:pt x="10800" y="0"/>
                      </a:lnTo>
                      <a:lnTo>
                        <a:pt x="21600" y="4042"/>
                      </a:lnTo>
                      <a:lnTo>
                        <a:pt x="21600" y="21600"/>
                      </a:lnTo>
                      <a:lnTo>
                        <a:pt x="0" y="21600"/>
                      </a:lnTo>
                      <a:lnTo>
                        <a:pt x="0" y="4042"/>
                      </a:lnTo>
                      <a:close/>
                    </a:path>
                  </a:pathLst>
                </a:custGeom>
                <a:solidFill>
                  <a:srgbClr val="E1312E"/>
                </a:solidFill>
                <a:ln w="3175"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grpSp>
      <p:grpSp>
        <p:nvGrpSpPr>
          <p:cNvPr id="1439" name="Group 1439"/>
          <p:cNvGrpSpPr/>
          <p:nvPr/>
        </p:nvGrpSpPr>
        <p:grpSpPr>
          <a:xfrm>
            <a:off x="437768" y="15960725"/>
            <a:ext cx="355601" cy="355601"/>
            <a:chOff x="0" y="0"/>
            <a:chExt cx="355600" cy="355600"/>
          </a:xfrm>
        </p:grpSpPr>
        <p:sp>
          <p:nvSpPr>
            <p:cNvPr id="1429" name="Shape 1429"/>
            <p:cNvSpPr/>
            <p:nvPr/>
          </p:nvSpPr>
          <p:spPr>
            <a:xfrm>
              <a:off x="0" y="0"/>
              <a:ext cx="355601" cy="355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1438" name="Group 1438"/>
            <p:cNvGrpSpPr/>
            <p:nvPr/>
          </p:nvGrpSpPr>
          <p:grpSpPr>
            <a:xfrm>
              <a:off x="98569" y="71739"/>
              <a:ext cx="164651" cy="200370"/>
              <a:chOff x="0" y="0"/>
              <a:chExt cx="164650" cy="200368"/>
            </a:xfrm>
          </p:grpSpPr>
          <p:sp>
            <p:nvSpPr>
              <p:cNvPr id="1430" name="Shape 1430"/>
              <p:cNvSpPr/>
              <p:nvPr/>
            </p:nvSpPr>
            <p:spPr>
              <a:xfrm>
                <a:off x="85327" y="63969"/>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431" name="Shape 1431"/>
              <p:cNvSpPr/>
              <p:nvPr/>
            </p:nvSpPr>
            <p:spPr>
              <a:xfrm>
                <a:off x="85327" y="132467"/>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432" name="Shape 1432"/>
              <p:cNvSpPr/>
              <p:nvPr/>
            </p:nvSpPr>
            <p:spPr>
              <a:xfrm>
                <a:off x="0" y="63969"/>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433" name="Shape 1433"/>
              <p:cNvSpPr/>
              <p:nvPr/>
            </p:nvSpPr>
            <p:spPr>
              <a:xfrm>
                <a:off x="0" y="132467"/>
                <a:ext cx="79324" cy="67902"/>
              </a:xfrm>
              <a:prstGeom prst="rect">
                <a:avLst/>
              </a:prstGeom>
              <a:noFill/>
              <a:ln w="25400" cap="flat">
                <a:solidFill>
                  <a:srgbClr val="E1312E"/>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1437" name="Group 1437"/>
              <p:cNvGrpSpPr/>
              <p:nvPr/>
            </p:nvGrpSpPr>
            <p:grpSpPr>
              <a:xfrm>
                <a:off x="13186" y="-1"/>
                <a:ext cx="138279" cy="63514"/>
                <a:chOff x="0" y="0"/>
                <a:chExt cx="138278" cy="63512"/>
              </a:xfrm>
            </p:grpSpPr>
            <p:sp>
              <p:nvSpPr>
                <p:cNvPr id="1434" name="Shape 1434"/>
                <p:cNvSpPr/>
                <p:nvPr/>
              </p:nvSpPr>
              <p:spPr>
                <a:xfrm>
                  <a:off x="71246" y="-1"/>
                  <a:ext cx="67033" cy="62909"/>
                </a:xfrm>
                <a:custGeom>
                  <a:avLst/>
                  <a:gdLst/>
                  <a:ahLst/>
                  <a:cxnLst>
                    <a:cxn ang="0">
                      <a:pos x="wd2" y="hd2"/>
                    </a:cxn>
                    <a:cxn ang="5400000">
                      <a:pos x="wd2" y="hd2"/>
                    </a:cxn>
                    <a:cxn ang="10800000">
                      <a:pos x="wd2" y="hd2"/>
                    </a:cxn>
                    <a:cxn ang="16200000">
                      <a:pos x="wd2" y="hd2"/>
                    </a:cxn>
                  </a:cxnLst>
                  <a:rect l="0" t="0" r="r" b="b"/>
                  <a:pathLst>
                    <a:path w="18841" h="21597" extrusionOk="0">
                      <a:moveTo>
                        <a:pt x="12153" y="5230"/>
                      </a:moveTo>
                      <a:lnTo>
                        <a:pt x="12153" y="5230"/>
                      </a:lnTo>
                      <a:cubicBezTo>
                        <a:pt x="12630" y="5230"/>
                        <a:pt x="13509" y="5327"/>
                        <a:pt x="14072" y="5971"/>
                      </a:cubicBezTo>
                      <a:cubicBezTo>
                        <a:pt x="14201" y="6117"/>
                        <a:pt x="14589" y="6563"/>
                        <a:pt x="14589" y="7663"/>
                      </a:cubicBezTo>
                      <a:cubicBezTo>
                        <a:pt x="14589" y="8899"/>
                        <a:pt x="14045" y="10844"/>
                        <a:pt x="12515" y="12598"/>
                      </a:cubicBezTo>
                      <a:cubicBezTo>
                        <a:pt x="10644" y="14744"/>
                        <a:pt x="7555" y="16362"/>
                        <a:pt x="5334" y="16362"/>
                      </a:cubicBezTo>
                      <a:cubicBezTo>
                        <a:pt x="4692" y="16362"/>
                        <a:pt x="4390" y="16218"/>
                        <a:pt x="4338" y="16218"/>
                      </a:cubicBezTo>
                      <a:cubicBezTo>
                        <a:pt x="4334" y="16218"/>
                        <a:pt x="4332" y="16218"/>
                        <a:pt x="4332" y="16218"/>
                      </a:cubicBezTo>
                      <a:cubicBezTo>
                        <a:pt x="3921" y="15190"/>
                        <a:pt x="4819" y="10719"/>
                        <a:pt x="7408" y="7752"/>
                      </a:cubicBezTo>
                      <a:cubicBezTo>
                        <a:pt x="8787" y="6173"/>
                        <a:pt x="10561" y="5230"/>
                        <a:pt x="12153" y="5230"/>
                      </a:cubicBezTo>
                      <a:moveTo>
                        <a:pt x="12153" y="0"/>
                      </a:moveTo>
                      <a:cubicBezTo>
                        <a:pt x="9587" y="0"/>
                        <a:pt x="6759" y="1348"/>
                        <a:pt x="4509" y="3927"/>
                      </a:cubicBezTo>
                      <a:cubicBezTo>
                        <a:pt x="639" y="8365"/>
                        <a:pt x="-1618" y="16546"/>
                        <a:pt x="1391" y="20000"/>
                      </a:cubicBezTo>
                      <a:cubicBezTo>
                        <a:pt x="2360" y="21110"/>
                        <a:pt x="3756" y="21597"/>
                        <a:pt x="5334" y="21597"/>
                      </a:cubicBezTo>
                      <a:cubicBezTo>
                        <a:pt x="8658" y="21597"/>
                        <a:pt x="12788" y="19438"/>
                        <a:pt x="15414" y="16428"/>
                      </a:cubicBezTo>
                      <a:cubicBezTo>
                        <a:pt x="19282" y="11993"/>
                        <a:pt x="19982" y="5596"/>
                        <a:pt x="16971" y="2145"/>
                      </a:cubicBezTo>
                      <a:cubicBezTo>
                        <a:pt x="15710" y="699"/>
                        <a:pt x="13999" y="-3"/>
                        <a:pt x="12153" y="0"/>
                      </a:cubicBezTo>
                      <a:lnTo>
                        <a:pt x="12153" y="0"/>
                      </a:lnTo>
                      <a:close/>
                    </a:path>
                  </a:pathLst>
                </a:custGeom>
                <a:solidFill>
                  <a:srgbClr val="E1312E"/>
                </a:solidFill>
                <a:ln w="12700" cap="flat">
                  <a:noFill/>
                  <a:miter lim="400000"/>
                </a:ln>
                <a:effectLst/>
              </p:spPr>
              <p:txBody>
                <a:bodyPr wrap="square" lIns="0" tIns="0" rIns="0" bIns="0" numCol="1" anchor="ctr">
                  <a:noAutofit/>
                </a:bodyPr>
                <a:lstStyle/>
                <a:p>
                  <a:pPr lvl="0"/>
                  <a:endParaRPr/>
                </a:p>
              </p:txBody>
            </p:sp>
            <p:sp>
              <p:nvSpPr>
                <p:cNvPr id="1435" name="Shape 1435"/>
                <p:cNvSpPr/>
                <p:nvPr/>
              </p:nvSpPr>
              <p:spPr>
                <a:xfrm>
                  <a:off x="0" y="0"/>
                  <a:ext cx="67031" cy="62908"/>
                </a:xfrm>
                <a:custGeom>
                  <a:avLst/>
                  <a:gdLst/>
                  <a:ahLst/>
                  <a:cxnLst>
                    <a:cxn ang="0">
                      <a:pos x="wd2" y="hd2"/>
                    </a:cxn>
                    <a:cxn ang="5400000">
                      <a:pos x="wd2" y="hd2"/>
                    </a:cxn>
                    <a:cxn ang="10800000">
                      <a:pos x="wd2" y="hd2"/>
                    </a:cxn>
                    <a:cxn ang="16200000">
                      <a:pos x="wd2" y="hd2"/>
                    </a:cxn>
                  </a:cxnLst>
                  <a:rect l="0" t="0" r="r" b="b"/>
                  <a:pathLst>
                    <a:path w="18841" h="21600" extrusionOk="0">
                      <a:moveTo>
                        <a:pt x="6686" y="5231"/>
                      </a:moveTo>
                      <a:cubicBezTo>
                        <a:pt x="8277" y="5231"/>
                        <a:pt x="10051" y="6175"/>
                        <a:pt x="11430" y="7755"/>
                      </a:cubicBezTo>
                      <a:cubicBezTo>
                        <a:pt x="14037" y="10745"/>
                        <a:pt x="14929" y="15258"/>
                        <a:pt x="14566" y="16151"/>
                      </a:cubicBezTo>
                      <a:cubicBezTo>
                        <a:pt x="14564" y="16153"/>
                        <a:pt x="14285" y="16363"/>
                        <a:pt x="13503" y="16363"/>
                      </a:cubicBezTo>
                      <a:cubicBezTo>
                        <a:pt x="11282" y="16363"/>
                        <a:pt x="8196" y="14745"/>
                        <a:pt x="6325" y="12599"/>
                      </a:cubicBezTo>
                      <a:cubicBezTo>
                        <a:pt x="4796" y="10845"/>
                        <a:pt x="4250" y="8898"/>
                        <a:pt x="4250" y="7662"/>
                      </a:cubicBezTo>
                      <a:cubicBezTo>
                        <a:pt x="4250" y="6562"/>
                        <a:pt x="4639" y="6116"/>
                        <a:pt x="4766" y="5970"/>
                      </a:cubicBezTo>
                      <a:cubicBezTo>
                        <a:pt x="5329" y="5329"/>
                        <a:pt x="6210" y="5231"/>
                        <a:pt x="6686" y="5231"/>
                      </a:cubicBezTo>
                      <a:moveTo>
                        <a:pt x="6686" y="0"/>
                      </a:moveTo>
                      <a:cubicBezTo>
                        <a:pt x="4837" y="0"/>
                        <a:pt x="3126" y="700"/>
                        <a:pt x="1868" y="2144"/>
                      </a:cubicBezTo>
                      <a:cubicBezTo>
                        <a:pt x="-1141" y="5596"/>
                        <a:pt x="-441" y="11994"/>
                        <a:pt x="3429" y="16430"/>
                      </a:cubicBezTo>
                      <a:cubicBezTo>
                        <a:pt x="6052" y="19441"/>
                        <a:pt x="10180" y="21600"/>
                        <a:pt x="13506" y="21600"/>
                      </a:cubicBezTo>
                      <a:cubicBezTo>
                        <a:pt x="15083" y="21600"/>
                        <a:pt x="16479" y="21115"/>
                        <a:pt x="17448" y="20002"/>
                      </a:cubicBezTo>
                      <a:cubicBezTo>
                        <a:pt x="20459" y="16551"/>
                        <a:pt x="18202" y="8365"/>
                        <a:pt x="14333" y="3926"/>
                      </a:cubicBezTo>
                      <a:cubicBezTo>
                        <a:pt x="12078" y="1349"/>
                        <a:pt x="9251" y="0"/>
                        <a:pt x="6686" y="0"/>
                      </a:cubicBezTo>
                      <a:lnTo>
                        <a:pt x="6686" y="0"/>
                      </a:lnTo>
                      <a:close/>
                    </a:path>
                  </a:pathLst>
                </a:custGeom>
                <a:solidFill>
                  <a:srgbClr val="E1312E"/>
                </a:solidFill>
                <a:ln w="12700" cap="flat">
                  <a:noFill/>
                  <a:miter lim="400000"/>
                </a:ln>
                <a:effectLst/>
              </p:spPr>
              <p:txBody>
                <a:bodyPr wrap="square" lIns="0" tIns="0" rIns="0" bIns="0" numCol="1" anchor="ctr">
                  <a:noAutofit/>
                </a:bodyPr>
                <a:lstStyle/>
                <a:p>
                  <a:pPr lvl="0"/>
                  <a:endParaRPr/>
                </a:p>
              </p:txBody>
            </p:sp>
            <p:sp>
              <p:nvSpPr>
                <p:cNvPr id="1436" name="Shape 1436"/>
                <p:cNvSpPr/>
                <p:nvPr/>
              </p:nvSpPr>
              <p:spPr>
                <a:xfrm>
                  <a:off x="59411" y="37392"/>
                  <a:ext cx="21232" cy="26121"/>
                </a:xfrm>
                <a:custGeom>
                  <a:avLst/>
                  <a:gdLst/>
                  <a:ahLst/>
                  <a:cxnLst>
                    <a:cxn ang="0">
                      <a:pos x="wd2" y="hd2"/>
                    </a:cxn>
                    <a:cxn ang="5400000">
                      <a:pos x="wd2" y="hd2"/>
                    </a:cxn>
                    <a:cxn ang="10800000">
                      <a:pos x="wd2" y="hd2"/>
                    </a:cxn>
                    <a:cxn ang="16200000">
                      <a:pos x="wd2" y="hd2"/>
                    </a:cxn>
                  </a:cxnLst>
                  <a:rect l="0" t="0" r="r" b="b"/>
                  <a:pathLst>
                    <a:path w="21600" h="21600" extrusionOk="0">
                      <a:moveTo>
                        <a:pt x="0" y="4042"/>
                      </a:moveTo>
                      <a:lnTo>
                        <a:pt x="10800" y="0"/>
                      </a:lnTo>
                      <a:lnTo>
                        <a:pt x="21600" y="4042"/>
                      </a:lnTo>
                      <a:lnTo>
                        <a:pt x="21600" y="21600"/>
                      </a:lnTo>
                      <a:lnTo>
                        <a:pt x="0" y="21600"/>
                      </a:lnTo>
                      <a:lnTo>
                        <a:pt x="0" y="4042"/>
                      </a:lnTo>
                      <a:close/>
                    </a:path>
                  </a:pathLst>
                </a:custGeom>
                <a:solidFill>
                  <a:srgbClr val="E1312E"/>
                </a:solidFill>
                <a:ln w="3175"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grpSp>
      <p:sp>
        <p:nvSpPr>
          <p:cNvPr id="1440" name="Shape 1440"/>
          <p:cNvSpPr/>
          <p:nvPr/>
        </p:nvSpPr>
        <p:spPr>
          <a:xfrm flipV="1">
            <a:off x="428009" y="6501150"/>
            <a:ext cx="9122029" cy="1"/>
          </a:xfrm>
          <a:prstGeom prst="line">
            <a:avLst/>
          </a:prstGeom>
          <a:ln w="6350">
            <a:solidFill>
              <a:srgbClr val="BABBBE"/>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441" name="Shape 1441"/>
          <p:cNvSpPr/>
          <p:nvPr/>
        </p:nvSpPr>
        <p:spPr>
          <a:xfrm>
            <a:off x="436026" y="7822632"/>
            <a:ext cx="9105995" cy="1"/>
          </a:xfrm>
          <a:prstGeom prst="line">
            <a:avLst/>
          </a:prstGeom>
          <a:ln w="6350">
            <a:solidFill>
              <a:srgbClr val="BABBBE"/>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442" name="Shape 1442"/>
          <p:cNvSpPr/>
          <p:nvPr/>
        </p:nvSpPr>
        <p:spPr>
          <a:xfrm>
            <a:off x="448726" y="9723858"/>
            <a:ext cx="9105995" cy="1"/>
          </a:xfrm>
          <a:prstGeom prst="line">
            <a:avLst/>
          </a:prstGeom>
          <a:ln w="6350">
            <a:solidFill>
              <a:srgbClr val="BABBBE"/>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443" name="Shape 1443"/>
          <p:cNvSpPr/>
          <p:nvPr/>
        </p:nvSpPr>
        <p:spPr>
          <a:xfrm>
            <a:off x="448726" y="12958487"/>
            <a:ext cx="9105995" cy="1"/>
          </a:xfrm>
          <a:prstGeom prst="line">
            <a:avLst/>
          </a:prstGeom>
          <a:ln w="6350">
            <a:solidFill>
              <a:srgbClr val="BABBBE"/>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444" name="Shape 1444"/>
          <p:cNvSpPr/>
          <p:nvPr/>
        </p:nvSpPr>
        <p:spPr>
          <a:xfrm>
            <a:off x="436026" y="14869692"/>
            <a:ext cx="9105995" cy="1"/>
          </a:xfrm>
          <a:prstGeom prst="line">
            <a:avLst/>
          </a:prstGeom>
          <a:ln w="6350">
            <a:solidFill>
              <a:srgbClr val="BABBBE"/>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445" name="Shape 1445"/>
          <p:cNvSpPr/>
          <p:nvPr/>
        </p:nvSpPr>
        <p:spPr>
          <a:xfrm>
            <a:off x="436026" y="16793596"/>
            <a:ext cx="9105995" cy="1"/>
          </a:xfrm>
          <a:prstGeom prst="line">
            <a:avLst/>
          </a:prstGeom>
          <a:ln w="6350">
            <a:solidFill>
              <a:srgbClr val="BABBBE"/>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446" name="Shape 1446"/>
          <p:cNvSpPr/>
          <p:nvPr/>
        </p:nvSpPr>
        <p:spPr>
          <a:xfrm rot="10800000">
            <a:off x="8867788" y="5631289"/>
            <a:ext cx="208355" cy="401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27AD61"/>
            </a:solidFill>
            <a:miter lim="400000"/>
          </a:ln>
        </p:spPr>
        <p:txBody>
          <a:bodyPr lIns="0" tIns="0" rIns="0" bIns="0" anchor="ctr"/>
          <a:lstStyle/>
          <a:p>
            <a:pPr lvl="0" algn="l" defTabSz="1026914">
              <a:lnSpc>
                <a:spcPct val="120000"/>
              </a:lnSpc>
              <a:defRPr sz="3600">
                <a:solidFill>
                  <a:srgbClr val="444444"/>
                </a:solidFill>
                <a:latin typeface="+mn-lt"/>
                <a:ea typeface="+mn-ea"/>
                <a:cs typeface="+mn-cs"/>
                <a:sym typeface="Helvetica Neue"/>
              </a:defRPr>
            </a:pPr>
            <a:endParaRPr/>
          </a:p>
        </p:txBody>
      </p:sp>
      <p:sp>
        <p:nvSpPr>
          <p:cNvPr id="1447" name="Shape 1447"/>
          <p:cNvSpPr/>
          <p:nvPr/>
        </p:nvSpPr>
        <p:spPr>
          <a:xfrm>
            <a:off x="1110780" y="6806745"/>
            <a:ext cx="1271058"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a:solidFill>
                  <a:srgbClr val="000000"/>
                </a:solidFill>
                <a:latin typeface="+mn-lt"/>
                <a:ea typeface="+mn-ea"/>
                <a:cs typeface="+mn-cs"/>
                <a:sym typeface="Helvetica Neue"/>
              </a:defRPr>
            </a:lvl1pPr>
          </a:lstStyle>
          <a:p>
            <a:pPr lvl="0">
              <a:defRPr sz="1800"/>
            </a:pPr>
            <a:r>
              <a:rPr sz="3600"/>
              <a:t>10/30</a:t>
            </a:r>
          </a:p>
        </p:txBody>
      </p:sp>
      <p:sp>
        <p:nvSpPr>
          <p:cNvPr id="1448" name="Shape 1448"/>
          <p:cNvSpPr/>
          <p:nvPr/>
        </p:nvSpPr>
        <p:spPr>
          <a:xfrm>
            <a:off x="2386833" y="6806745"/>
            <a:ext cx="4265197" cy="62259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3600">
                <a:solidFill>
                  <a:srgbClr val="000000"/>
                </a:solidFill>
                <a:latin typeface="+mn-lt"/>
                <a:ea typeface="+mn-ea"/>
                <a:cs typeface="+mn-cs"/>
                <a:sym typeface="Helvetica Neue"/>
              </a:defRPr>
            </a:lvl1pPr>
          </a:lstStyle>
          <a:p>
            <a:pPr lvl="0">
              <a:defRPr sz="1800"/>
            </a:pPr>
            <a:r>
              <a:rPr sz="3600"/>
              <a:t>The Lake House…</a:t>
            </a:r>
          </a:p>
        </p:txBody>
      </p:sp>
      <p:sp>
        <p:nvSpPr>
          <p:cNvPr id="1449" name="Shape 1449"/>
          <p:cNvSpPr/>
          <p:nvPr/>
        </p:nvSpPr>
        <p:spPr>
          <a:xfrm>
            <a:off x="6694706" y="6893665"/>
            <a:ext cx="2490716" cy="44875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a:solidFill>
                  <a:srgbClr val="53585F"/>
                </a:solidFill>
                <a:latin typeface="Helvetica Neue Medium"/>
                <a:ea typeface="Helvetica Neue Medium"/>
                <a:cs typeface="Helvetica Neue Medium"/>
                <a:sym typeface="Helvetica Neue Medium"/>
              </a:defRPr>
            </a:lvl1pPr>
          </a:lstStyle>
          <a:p>
            <a:pPr lvl="0">
              <a:defRPr sz="1800">
                <a:solidFill>
                  <a:srgbClr val="000000"/>
                </a:solidFill>
              </a:defRPr>
            </a:pPr>
            <a:r>
              <a:rPr sz="2400">
                <a:solidFill>
                  <a:srgbClr val="53585F"/>
                </a:solidFill>
              </a:rPr>
              <a:t>starts at 8:00 PM</a:t>
            </a:r>
          </a:p>
        </p:txBody>
      </p:sp>
      <p:sp>
        <p:nvSpPr>
          <p:cNvPr id="1450" name="Shape 1450"/>
          <p:cNvSpPr/>
          <p:nvPr/>
        </p:nvSpPr>
        <p:spPr>
          <a:xfrm>
            <a:off x="344543" y="7965590"/>
            <a:ext cx="3968793"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b="1">
                <a:solidFill>
                  <a:srgbClr val="27AD61"/>
                </a:solidFill>
                <a:latin typeface="+mn-lt"/>
                <a:ea typeface="+mn-ea"/>
                <a:cs typeface="+mn-cs"/>
                <a:sym typeface="Helvetica Neue"/>
              </a:defRPr>
            </a:lvl1pPr>
          </a:lstStyle>
          <a:p>
            <a:pPr lvl="0">
              <a:defRPr sz="1800" b="0">
                <a:solidFill>
                  <a:srgbClr val="000000"/>
                </a:solidFill>
              </a:defRPr>
            </a:pPr>
            <a:r>
              <a:rPr sz="2800" b="1">
                <a:solidFill>
                  <a:srgbClr val="27AD61"/>
                </a:solidFill>
              </a:rPr>
              <a:t>TOMORROW  10/31/13</a:t>
            </a:r>
          </a:p>
        </p:txBody>
      </p:sp>
      <p:sp>
        <p:nvSpPr>
          <p:cNvPr id="1451" name="Shape 1451"/>
          <p:cNvSpPr/>
          <p:nvPr/>
        </p:nvSpPr>
        <p:spPr>
          <a:xfrm>
            <a:off x="350406" y="9878857"/>
            <a:ext cx="2842607"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b="1">
                <a:solidFill>
                  <a:srgbClr val="27AD61"/>
                </a:solidFill>
                <a:latin typeface="+mn-lt"/>
                <a:ea typeface="+mn-ea"/>
                <a:cs typeface="+mn-cs"/>
                <a:sym typeface="Helvetica Neue"/>
              </a:defRPr>
            </a:lvl1pPr>
          </a:lstStyle>
          <a:p>
            <a:pPr lvl="0">
              <a:defRPr sz="1800" b="0">
                <a:solidFill>
                  <a:srgbClr val="000000"/>
                </a:solidFill>
              </a:defRPr>
            </a:pPr>
            <a:r>
              <a:rPr sz="2800" b="1">
                <a:solidFill>
                  <a:srgbClr val="27AD61"/>
                </a:solidFill>
              </a:rPr>
              <a:t>FRIDAY  11/1/13</a:t>
            </a:r>
          </a:p>
        </p:txBody>
      </p:sp>
      <p:sp>
        <p:nvSpPr>
          <p:cNvPr id="1452" name="Shape 1452"/>
          <p:cNvSpPr/>
          <p:nvPr/>
        </p:nvSpPr>
        <p:spPr>
          <a:xfrm>
            <a:off x="357577" y="13107721"/>
            <a:ext cx="3824419" cy="51078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b="1">
                <a:solidFill>
                  <a:srgbClr val="27AD61"/>
                </a:solidFill>
                <a:latin typeface="+mn-lt"/>
                <a:ea typeface="+mn-ea"/>
                <a:cs typeface="+mn-cs"/>
                <a:sym typeface="Helvetica Neue"/>
              </a:defRPr>
            </a:lvl1pPr>
          </a:lstStyle>
          <a:p>
            <a:pPr lvl="0">
              <a:defRPr sz="1800" b="0">
                <a:solidFill>
                  <a:srgbClr val="000000"/>
                </a:solidFill>
              </a:defRPr>
            </a:pPr>
            <a:r>
              <a:rPr sz="2800" b="1">
                <a:solidFill>
                  <a:srgbClr val="27AD61"/>
                </a:solidFill>
              </a:rPr>
              <a:t>WEDNESDAY  11/6/13</a:t>
            </a:r>
          </a:p>
        </p:txBody>
      </p:sp>
      <p:sp>
        <p:nvSpPr>
          <p:cNvPr id="1453" name="Shape 1453"/>
          <p:cNvSpPr/>
          <p:nvPr/>
        </p:nvSpPr>
        <p:spPr>
          <a:xfrm>
            <a:off x="337536" y="15025883"/>
            <a:ext cx="3646975"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b="1">
                <a:solidFill>
                  <a:srgbClr val="27AD61"/>
                </a:solidFill>
                <a:latin typeface="+mn-lt"/>
                <a:ea typeface="+mn-ea"/>
                <a:cs typeface="+mn-cs"/>
                <a:sym typeface="Helvetica Neue"/>
              </a:defRPr>
            </a:lvl1pPr>
          </a:lstStyle>
          <a:p>
            <a:pPr lvl="0">
              <a:defRPr sz="1800" b="0">
                <a:solidFill>
                  <a:srgbClr val="000000"/>
                </a:solidFill>
              </a:defRPr>
            </a:pPr>
            <a:r>
              <a:rPr sz="2800" b="1">
                <a:solidFill>
                  <a:srgbClr val="27AD61"/>
                </a:solidFill>
              </a:rPr>
              <a:t>SATURDAY  11/16/13</a:t>
            </a:r>
          </a:p>
        </p:txBody>
      </p:sp>
      <p:sp>
        <p:nvSpPr>
          <p:cNvPr id="1454" name="Shape 1454"/>
          <p:cNvSpPr/>
          <p:nvPr/>
        </p:nvSpPr>
        <p:spPr>
          <a:xfrm>
            <a:off x="1112844" y="8737145"/>
            <a:ext cx="1271058"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a:solidFill>
                  <a:srgbClr val="000000"/>
                </a:solidFill>
                <a:latin typeface="+mn-lt"/>
                <a:ea typeface="+mn-ea"/>
                <a:cs typeface="+mn-cs"/>
                <a:sym typeface="Helvetica Neue"/>
              </a:defRPr>
            </a:lvl1pPr>
          </a:lstStyle>
          <a:p>
            <a:pPr lvl="0">
              <a:defRPr sz="1800"/>
            </a:pPr>
            <a:r>
              <a:rPr sz="3600"/>
              <a:t>10/30</a:t>
            </a:r>
          </a:p>
        </p:txBody>
      </p:sp>
      <p:sp>
        <p:nvSpPr>
          <p:cNvPr id="1455" name="Shape 1455"/>
          <p:cNvSpPr/>
          <p:nvPr/>
        </p:nvSpPr>
        <p:spPr>
          <a:xfrm>
            <a:off x="2388897" y="8737145"/>
            <a:ext cx="4265197" cy="62259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3600">
                <a:solidFill>
                  <a:srgbClr val="000000"/>
                </a:solidFill>
                <a:latin typeface="+mn-lt"/>
                <a:ea typeface="+mn-ea"/>
                <a:cs typeface="+mn-cs"/>
                <a:sym typeface="Helvetica Neue"/>
              </a:defRPr>
            </a:lvl1pPr>
          </a:lstStyle>
          <a:p>
            <a:pPr lvl="0">
              <a:defRPr sz="1800"/>
            </a:pPr>
            <a:r>
              <a:rPr sz="3600"/>
              <a:t>The Lake House…</a:t>
            </a:r>
          </a:p>
        </p:txBody>
      </p:sp>
      <p:sp>
        <p:nvSpPr>
          <p:cNvPr id="1456" name="Shape 1456"/>
          <p:cNvSpPr/>
          <p:nvPr/>
        </p:nvSpPr>
        <p:spPr>
          <a:xfrm>
            <a:off x="6748351" y="8836765"/>
            <a:ext cx="2383426" cy="44875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a:solidFill>
                  <a:srgbClr val="53585F"/>
                </a:solidFill>
                <a:latin typeface="Helvetica Neue Medium"/>
                <a:ea typeface="Helvetica Neue Medium"/>
                <a:cs typeface="Helvetica Neue Medium"/>
                <a:sym typeface="Helvetica Neue Medium"/>
              </a:defRPr>
            </a:lvl1pPr>
          </a:lstStyle>
          <a:p>
            <a:pPr lvl="0">
              <a:defRPr sz="1800">
                <a:solidFill>
                  <a:srgbClr val="000000"/>
                </a:solidFill>
              </a:defRPr>
            </a:pPr>
            <a:r>
              <a:rPr sz="2400">
                <a:solidFill>
                  <a:srgbClr val="53585F"/>
                </a:solidFill>
              </a:rPr>
              <a:t>ends at 1:00 AM</a:t>
            </a:r>
          </a:p>
        </p:txBody>
      </p:sp>
      <p:sp>
        <p:nvSpPr>
          <p:cNvPr id="1457" name="Shape 1457"/>
          <p:cNvSpPr/>
          <p:nvPr/>
        </p:nvSpPr>
        <p:spPr>
          <a:xfrm>
            <a:off x="1197553" y="10676054"/>
            <a:ext cx="3506766" cy="622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a:solidFill>
                  <a:srgbClr val="000000"/>
                </a:solidFill>
                <a:latin typeface="+mn-lt"/>
                <a:ea typeface="+mn-ea"/>
                <a:cs typeface="+mn-cs"/>
                <a:sym typeface="Helvetica Neue"/>
              </a:defRPr>
            </a:lvl1pPr>
          </a:lstStyle>
          <a:p>
            <a:pPr lvl="0">
              <a:defRPr sz="1800"/>
            </a:pPr>
            <a:r>
              <a:rPr sz="3600"/>
              <a:t>SY Board - 2014</a:t>
            </a:r>
          </a:p>
        </p:txBody>
      </p:sp>
      <p:sp>
        <p:nvSpPr>
          <p:cNvPr id="1458" name="Shape 1458"/>
          <p:cNvSpPr/>
          <p:nvPr/>
        </p:nvSpPr>
        <p:spPr>
          <a:xfrm>
            <a:off x="6624890" y="11018297"/>
            <a:ext cx="2474257" cy="44875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a:solidFill>
                  <a:srgbClr val="53585F"/>
                </a:solidFill>
                <a:latin typeface="Helvetica Neue Medium"/>
                <a:ea typeface="Helvetica Neue Medium"/>
                <a:cs typeface="Helvetica Neue Medium"/>
                <a:sym typeface="Helvetica Neue Medium"/>
              </a:defRPr>
            </a:lvl1pPr>
          </a:lstStyle>
          <a:p>
            <a:pPr lvl="0">
              <a:defRPr sz="1800">
                <a:solidFill>
                  <a:srgbClr val="000000"/>
                </a:solidFill>
              </a:defRPr>
            </a:pPr>
            <a:r>
              <a:rPr sz="2400">
                <a:solidFill>
                  <a:srgbClr val="53585F"/>
                </a:solidFill>
              </a:rPr>
              <a:t>10:00 - 11:30 AM</a:t>
            </a:r>
          </a:p>
        </p:txBody>
      </p:sp>
      <p:sp>
        <p:nvSpPr>
          <p:cNvPr id="1459" name="Shape 1459"/>
          <p:cNvSpPr/>
          <p:nvPr/>
        </p:nvSpPr>
        <p:spPr>
          <a:xfrm>
            <a:off x="1129633" y="11271205"/>
            <a:ext cx="4507273" cy="44875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a:solidFill>
                  <a:srgbClr val="53585F"/>
                </a:solidFill>
                <a:latin typeface="Helvetica Neue Medium"/>
                <a:ea typeface="Helvetica Neue Medium"/>
                <a:cs typeface="Helvetica Neue Medium"/>
                <a:sym typeface="Helvetica Neue Medium"/>
              </a:defRPr>
            </a:lvl1pPr>
          </a:lstStyle>
          <a:p>
            <a:pPr lvl="0">
              <a:defRPr sz="1800">
                <a:solidFill>
                  <a:srgbClr val="000000"/>
                </a:solidFill>
              </a:defRPr>
            </a:pPr>
            <a:r>
              <a:rPr sz="2400">
                <a:solidFill>
                  <a:srgbClr val="53585F"/>
                </a:solidFill>
              </a:rPr>
              <a:t>Willis Tower, Chicago 4987/9,…</a:t>
            </a:r>
          </a:p>
        </p:txBody>
      </p:sp>
      <p:sp>
        <p:nvSpPr>
          <p:cNvPr id="1460" name="Shape 1460"/>
          <p:cNvSpPr/>
          <p:nvPr/>
        </p:nvSpPr>
        <p:spPr>
          <a:xfrm>
            <a:off x="1193590" y="11966115"/>
            <a:ext cx="4582558" cy="622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a:solidFill>
                  <a:srgbClr val="000000"/>
                </a:solidFill>
                <a:latin typeface="+mn-lt"/>
                <a:ea typeface="+mn-ea"/>
                <a:cs typeface="+mn-cs"/>
                <a:sym typeface="Helvetica Neue"/>
              </a:defRPr>
            </a:lvl1pPr>
          </a:lstStyle>
          <a:p>
            <a:pPr lvl="0">
              <a:defRPr sz="1800"/>
            </a:pPr>
            <a:r>
              <a:rPr sz="3600"/>
              <a:t>John Smith’s Birthday</a:t>
            </a:r>
          </a:p>
        </p:txBody>
      </p:sp>
      <p:sp>
        <p:nvSpPr>
          <p:cNvPr id="1461" name="Shape 1461"/>
          <p:cNvSpPr/>
          <p:nvPr/>
        </p:nvSpPr>
        <p:spPr>
          <a:xfrm>
            <a:off x="1307587" y="13871427"/>
            <a:ext cx="6427817"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a:solidFill>
                  <a:srgbClr val="000000"/>
                </a:solidFill>
                <a:latin typeface="+mn-lt"/>
                <a:ea typeface="+mn-ea"/>
                <a:cs typeface="+mn-cs"/>
                <a:sym typeface="Helvetica Neue"/>
              </a:defRPr>
            </a:lvl1pPr>
          </a:lstStyle>
          <a:p>
            <a:pPr lvl="0">
              <a:defRPr sz="1800"/>
            </a:pPr>
            <a:r>
              <a:rPr sz="3600"/>
              <a:t>Brandon Bailey’s 23rd Birthday</a:t>
            </a:r>
          </a:p>
        </p:txBody>
      </p:sp>
      <p:sp>
        <p:nvSpPr>
          <p:cNvPr id="1462" name="Shape 1462"/>
          <p:cNvSpPr/>
          <p:nvPr/>
        </p:nvSpPr>
        <p:spPr>
          <a:xfrm>
            <a:off x="1815950" y="15784211"/>
            <a:ext cx="5885578"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a:solidFill>
                  <a:srgbClr val="000000"/>
                </a:solidFill>
                <a:latin typeface="+mn-lt"/>
                <a:ea typeface="+mn-ea"/>
                <a:cs typeface="+mn-cs"/>
                <a:sym typeface="Helvetica Neue"/>
              </a:defRPr>
            </a:lvl1pPr>
          </a:lstStyle>
          <a:p>
            <a:pPr lvl="0">
              <a:defRPr sz="1800"/>
            </a:pPr>
            <a:r>
              <a:rPr sz="3600"/>
              <a:t>Shirley Hurst’s 21st Birthday</a:t>
            </a:r>
          </a:p>
        </p:txBody>
      </p:sp>
      <p:sp>
        <p:nvSpPr>
          <p:cNvPr id="1463" name="Shape 1463"/>
          <p:cNvSpPr/>
          <p:nvPr/>
        </p:nvSpPr>
        <p:spPr>
          <a:xfrm>
            <a:off x="-12700" y="9950"/>
            <a:ext cx="9550400" cy="1866201"/>
          </a:xfrm>
          <a:prstGeom prst="rect">
            <a:avLst/>
          </a:prstGeom>
          <a:solidFill>
            <a:srgbClr val="27AE61"/>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464" name="Shape 1464"/>
          <p:cNvSpPr/>
          <p:nvPr/>
        </p:nvSpPr>
        <p:spPr>
          <a:xfrm>
            <a:off x="193476" y="1888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465" name="Shape 1465"/>
          <p:cNvSpPr/>
          <p:nvPr/>
        </p:nvSpPr>
        <p:spPr>
          <a:xfrm>
            <a:off x="401835" y="1888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466" name="Shape 1466"/>
          <p:cNvSpPr/>
          <p:nvPr/>
        </p:nvSpPr>
        <p:spPr>
          <a:xfrm>
            <a:off x="610195" y="1888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467" name="Shape 1467"/>
          <p:cNvSpPr/>
          <p:nvPr/>
        </p:nvSpPr>
        <p:spPr>
          <a:xfrm>
            <a:off x="818554" y="1888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468" name="Shape 1468"/>
          <p:cNvSpPr/>
          <p:nvPr/>
        </p:nvSpPr>
        <p:spPr>
          <a:xfrm>
            <a:off x="3947139" y="2619"/>
            <a:ext cx="1630722"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12:10 PM</a:t>
            </a:r>
          </a:p>
        </p:txBody>
      </p:sp>
      <p:sp>
        <p:nvSpPr>
          <p:cNvPr id="1469" name="Shape 1469"/>
          <p:cNvSpPr/>
          <p:nvPr/>
        </p:nvSpPr>
        <p:spPr>
          <a:xfrm>
            <a:off x="7815825" y="3669"/>
            <a:ext cx="813554"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91%</a:t>
            </a:r>
          </a:p>
        </p:txBody>
      </p:sp>
      <p:sp>
        <p:nvSpPr>
          <p:cNvPr id="1470" name="Shape 1470"/>
          <p:cNvSpPr/>
          <p:nvPr/>
        </p:nvSpPr>
        <p:spPr>
          <a:xfrm>
            <a:off x="1030221" y="1888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471" name="Shape 1471"/>
          <p:cNvSpPr/>
          <p:nvPr/>
        </p:nvSpPr>
        <p:spPr>
          <a:xfrm>
            <a:off x="1259768" y="-3553"/>
            <a:ext cx="1301920" cy="52348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a:latin typeface="+mn-lt"/>
                <a:ea typeface="+mn-ea"/>
                <a:cs typeface="+mn-cs"/>
                <a:sym typeface="Helvetica Neue"/>
              </a:defRPr>
            </a:lvl1pPr>
          </a:lstStyle>
          <a:p>
            <a:pPr lvl="0">
              <a:defRPr sz="1800">
                <a:solidFill>
                  <a:srgbClr val="000000"/>
                </a:solidFill>
              </a:defRPr>
            </a:pPr>
            <a:r>
              <a:rPr sz="2900">
                <a:solidFill>
                  <a:srgbClr val="FFFFFF"/>
                </a:solidFill>
              </a:rPr>
              <a:t>Verizon</a:t>
            </a:r>
          </a:p>
        </p:txBody>
      </p:sp>
      <p:grpSp>
        <p:nvGrpSpPr>
          <p:cNvPr id="1475" name="Group 1475"/>
          <p:cNvGrpSpPr/>
          <p:nvPr/>
        </p:nvGrpSpPr>
        <p:grpSpPr>
          <a:xfrm>
            <a:off x="7294314" y="73610"/>
            <a:ext cx="385074" cy="386086"/>
            <a:chOff x="0" y="0"/>
            <a:chExt cx="385073" cy="386085"/>
          </a:xfrm>
        </p:grpSpPr>
        <p:sp>
          <p:nvSpPr>
            <p:cNvPr id="1472" name="Shape 1472"/>
            <p:cNvSpPr/>
            <p:nvPr/>
          </p:nvSpPr>
          <p:spPr>
            <a:xfrm>
              <a:off x="121149" y="180661"/>
              <a:ext cx="129840" cy="86148"/>
            </a:xfrm>
            <a:prstGeom prst="rect">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473" name="Shape 1473"/>
            <p:cNvSpPr/>
            <p:nvPr/>
          </p:nvSpPr>
          <p:spPr>
            <a:xfrm>
              <a:off x="149191" y="108126"/>
              <a:ext cx="78991" cy="134902"/>
            </a:xfrm>
            <a:custGeom>
              <a:avLst/>
              <a:gdLst/>
              <a:ahLst/>
              <a:cxnLst>
                <a:cxn ang="0">
                  <a:pos x="wd2" y="hd2"/>
                </a:cxn>
                <a:cxn ang="5400000">
                  <a:pos x="wd2" y="hd2"/>
                </a:cxn>
                <a:cxn ang="10800000">
                  <a:pos x="wd2" y="hd2"/>
                </a:cxn>
                <a:cxn ang="16200000">
                  <a:pos x="wd2" y="hd2"/>
                </a:cxn>
              </a:cxnLst>
              <a:rect l="0" t="0" r="r" b="b"/>
              <a:pathLst>
                <a:path w="21600" h="21412" extrusionOk="0">
                  <a:moveTo>
                    <a:pt x="0" y="21412"/>
                  </a:moveTo>
                  <a:lnTo>
                    <a:pt x="0" y="5958"/>
                  </a:lnTo>
                  <a:cubicBezTo>
                    <a:pt x="1905" y="2179"/>
                    <a:pt x="6329" y="-188"/>
                    <a:pt x="11111" y="11"/>
                  </a:cubicBezTo>
                  <a:cubicBezTo>
                    <a:pt x="15886" y="211"/>
                    <a:pt x="19723" y="2542"/>
                    <a:pt x="21600" y="5789"/>
                  </a:cubicBezTo>
                  <a:lnTo>
                    <a:pt x="21349" y="16503"/>
                  </a:lnTo>
                </a:path>
              </a:pathLst>
            </a:cu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474" name="Shape 1474"/>
            <p:cNvSpPr/>
            <p:nvPr/>
          </p:nvSpPr>
          <p:spPr>
            <a:xfrm rot="1382173">
              <a:off x="46023" y="45572"/>
              <a:ext cx="293027" cy="294941"/>
            </a:xfrm>
            <a:custGeom>
              <a:avLst/>
              <a:gdLst/>
              <a:ahLst/>
              <a:cxnLst>
                <a:cxn ang="0">
                  <a:pos x="wd2" y="hd2"/>
                </a:cxn>
                <a:cxn ang="5400000">
                  <a:pos x="wd2" y="hd2"/>
                </a:cxn>
                <a:cxn ang="10800000">
                  <a:pos x="wd2" y="hd2"/>
                </a:cxn>
                <a:cxn ang="16200000">
                  <a:pos x="wd2" y="hd2"/>
                </a:cxn>
              </a:cxnLst>
              <a:rect l="0" t="0" r="r" b="b"/>
              <a:pathLst>
                <a:path w="21489" h="21418" extrusionOk="0">
                  <a:moveTo>
                    <a:pt x="21080" y="13371"/>
                  </a:moveTo>
                  <a:cubicBezTo>
                    <a:pt x="20773" y="15365"/>
                    <a:pt x="19808" y="17194"/>
                    <a:pt x="18362" y="18614"/>
                  </a:cubicBezTo>
                  <a:cubicBezTo>
                    <a:pt x="16616" y="20327"/>
                    <a:pt x="13968" y="21595"/>
                    <a:pt x="10965" y="21399"/>
                  </a:cubicBezTo>
                  <a:cubicBezTo>
                    <a:pt x="7298" y="21159"/>
                    <a:pt x="-111" y="18812"/>
                    <a:pt x="1" y="10230"/>
                  </a:cubicBezTo>
                  <a:cubicBezTo>
                    <a:pt x="118" y="1243"/>
                    <a:pt x="8660" y="-5"/>
                    <a:pt x="10769" y="0"/>
                  </a:cubicBezTo>
                  <a:cubicBezTo>
                    <a:pt x="12841" y="5"/>
                    <a:pt x="21489" y="2668"/>
                    <a:pt x="21489" y="9827"/>
                  </a:cubicBezTo>
                </a:path>
              </a:pathLst>
            </a:custGeom>
            <a:noFill/>
            <a:ln w="12700" cap="flat">
              <a:solidFill>
                <a:srgbClr val="FFFFFF"/>
              </a:solidFill>
              <a:prstDash val="solid"/>
              <a:miter lim="400000"/>
              <a:tailEnd type="triangle" w="med" len="med"/>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1480" name="Group 1480"/>
          <p:cNvGrpSpPr/>
          <p:nvPr/>
        </p:nvGrpSpPr>
        <p:grpSpPr>
          <a:xfrm>
            <a:off x="2700664" y="145245"/>
            <a:ext cx="322567" cy="250979"/>
            <a:chOff x="0" y="0"/>
            <a:chExt cx="322565" cy="250978"/>
          </a:xfrm>
        </p:grpSpPr>
        <p:sp>
          <p:nvSpPr>
            <p:cNvPr id="1476" name="Shape 1476"/>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1477" name="Shape 1477"/>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478" name="Shape 1478"/>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479" name="Shape 1479"/>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1481" name="Shape 1481"/>
          <p:cNvSpPr/>
          <p:nvPr/>
        </p:nvSpPr>
        <p:spPr>
          <a:xfrm>
            <a:off x="9372527" y="223705"/>
            <a:ext cx="44649" cy="104181"/>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a:miter lim="400000"/>
          </a:ln>
        </p:spPr>
        <p:txBody>
          <a:bodyPr lIns="0" tIns="0" rIns="0" bIns="0" anchor="ctr"/>
          <a:lstStyle/>
          <a:p>
            <a:pPr lvl="0" defTabSz="1026914">
              <a:defRPr>
                <a:latin typeface="+mn-lt"/>
                <a:ea typeface="+mn-ea"/>
                <a:cs typeface="+mn-cs"/>
                <a:sym typeface="Helvetica Neue"/>
              </a:defRPr>
            </a:pPr>
            <a:endParaRPr/>
          </a:p>
        </p:txBody>
      </p:sp>
      <p:sp>
        <p:nvSpPr>
          <p:cNvPr id="1482" name="Shape 1482"/>
          <p:cNvSpPr/>
          <p:nvPr/>
        </p:nvSpPr>
        <p:spPr>
          <a:xfrm>
            <a:off x="8682831" y="142203"/>
            <a:ext cx="669727" cy="270074"/>
          </a:xfrm>
          <a:prstGeom prst="roundRect">
            <a:avLst>
              <a:gd name="adj" fmla="val 10254"/>
            </a:avLst>
          </a:prstGeom>
          <a:ln>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483" name="Shape 1483"/>
          <p:cNvSpPr/>
          <p:nvPr/>
        </p:nvSpPr>
        <p:spPr>
          <a:xfrm>
            <a:off x="8718946" y="164174"/>
            <a:ext cx="538613" cy="223243"/>
          </a:xfrm>
          <a:prstGeom prst="roundRect">
            <a:avLst>
              <a:gd name="adj" fmla="val 5867"/>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484" name="Shape 1484"/>
          <p:cNvSpPr/>
          <p:nvPr/>
        </p:nvSpPr>
        <p:spPr>
          <a:xfrm>
            <a:off x="439588" y="930384"/>
            <a:ext cx="536541" cy="536541"/>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2"/>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4"/>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4"/>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2"/>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6"/>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7"/>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solidFill>
            <a:srgbClr val="FFFFFF"/>
          </a:solidFill>
          <a:ln w="12700">
            <a:miter lim="400000"/>
          </a:ln>
        </p:spPr>
        <p:txBody>
          <a:bodyPr lIns="0" tIns="0" rIns="0" bIns="0" anchor="ctr"/>
          <a:lstStyle/>
          <a:p>
            <a:pPr lvl="0"/>
            <a:endParaRPr/>
          </a:p>
        </p:txBody>
      </p:sp>
      <p:sp>
        <p:nvSpPr>
          <p:cNvPr id="1485" name="Shape 1485"/>
          <p:cNvSpPr/>
          <p:nvPr/>
        </p:nvSpPr>
        <p:spPr>
          <a:xfrm>
            <a:off x="3234866" y="842855"/>
            <a:ext cx="3055268"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600">
                <a:latin typeface="Open Sans Semibold"/>
                <a:ea typeface="Open Sans Semibold"/>
                <a:cs typeface="Open Sans Semibold"/>
                <a:sym typeface="Open Sans Semibold"/>
              </a:defRPr>
            </a:lvl1pPr>
          </a:lstStyle>
          <a:p>
            <a:pPr lvl="0">
              <a:defRPr sz="1800">
                <a:solidFill>
                  <a:srgbClr val="000000"/>
                </a:solidFill>
              </a:defRPr>
            </a:pPr>
            <a:r>
              <a:rPr sz="3600">
                <a:solidFill>
                  <a:srgbClr val="FFFFFF"/>
                </a:solidFill>
              </a:rPr>
              <a:t>October 2013</a:t>
            </a:r>
          </a:p>
        </p:txBody>
      </p:sp>
      <p:grpSp>
        <p:nvGrpSpPr>
          <p:cNvPr id="1488" name="Group 1488"/>
          <p:cNvGrpSpPr/>
          <p:nvPr/>
        </p:nvGrpSpPr>
        <p:grpSpPr>
          <a:xfrm>
            <a:off x="8681395" y="1002682"/>
            <a:ext cx="366012" cy="366012"/>
            <a:chOff x="0" y="0"/>
            <a:chExt cx="366010" cy="366010"/>
          </a:xfrm>
        </p:grpSpPr>
        <p:sp>
          <p:nvSpPr>
            <p:cNvPr id="1486" name="Shape 1486"/>
            <p:cNvSpPr/>
            <p:nvPr/>
          </p:nvSpPr>
          <p:spPr>
            <a:xfrm>
              <a:off x="164820" y="0"/>
              <a:ext cx="36371" cy="366011"/>
            </a:xfrm>
            <a:prstGeom prst="roundRect">
              <a:avLst>
                <a:gd name="adj" fmla="val 43945"/>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487" name="Shape 1487"/>
            <p:cNvSpPr/>
            <p:nvPr/>
          </p:nvSpPr>
          <p:spPr>
            <a:xfrm rot="16200000">
              <a:off x="164820" y="4546"/>
              <a:ext cx="36371" cy="366012"/>
            </a:xfrm>
            <a:prstGeom prst="roundRect">
              <a:avLst>
                <a:gd name="adj" fmla="val 43945"/>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1489" name="Shape 1489"/>
          <p:cNvSpPr/>
          <p:nvPr/>
        </p:nvSpPr>
        <p:spPr>
          <a:xfrm flipV="1">
            <a:off x="2025027" y="1880444"/>
            <a:ext cx="1" cy="2704444"/>
          </a:xfrm>
          <a:prstGeom prst="line">
            <a:avLst/>
          </a:prstGeom>
          <a:ln w="127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490" name="Shape 1490"/>
          <p:cNvSpPr/>
          <p:nvPr/>
        </p:nvSpPr>
        <p:spPr>
          <a:xfrm>
            <a:off x="361784" y="5591743"/>
            <a:ext cx="507570" cy="429733"/>
          </a:xfrm>
          <a:custGeom>
            <a:avLst/>
            <a:gdLst/>
            <a:ahLst/>
            <a:cxnLst>
              <a:cxn ang="0">
                <a:pos x="wd2" y="hd2"/>
              </a:cxn>
              <a:cxn ang="5400000">
                <a:pos x="wd2" y="hd2"/>
              </a:cxn>
              <a:cxn ang="10800000">
                <a:pos x="wd2" y="hd2"/>
              </a:cxn>
              <a:cxn ang="16200000">
                <a:pos x="wd2" y="hd2"/>
              </a:cxn>
            </a:cxnLst>
            <a:rect l="0" t="0" r="r" b="b"/>
            <a:pathLst>
              <a:path w="21600" h="21600" extrusionOk="0">
                <a:moveTo>
                  <a:pt x="3338" y="9818"/>
                </a:moveTo>
                <a:cubicBezTo>
                  <a:pt x="3338" y="9480"/>
                  <a:pt x="3442" y="9189"/>
                  <a:pt x="3650" y="8943"/>
                </a:cubicBezTo>
                <a:lnTo>
                  <a:pt x="5079" y="7256"/>
                </a:lnTo>
                <a:cubicBezTo>
                  <a:pt x="5286" y="7010"/>
                  <a:pt x="5533" y="6888"/>
                  <a:pt x="5819" y="6888"/>
                </a:cubicBezTo>
                <a:cubicBezTo>
                  <a:pt x="6105" y="6888"/>
                  <a:pt x="6351" y="7010"/>
                  <a:pt x="6559" y="7256"/>
                </a:cubicBezTo>
                <a:lnTo>
                  <a:pt x="9975" y="11291"/>
                </a:lnTo>
                <a:lnTo>
                  <a:pt x="18379" y="1365"/>
                </a:lnTo>
                <a:cubicBezTo>
                  <a:pt x="18586" y="1120"/>
                  <a:pt x="18833" y="997"/>
                  <a:pt x="19119" y="997"/>
                </a:cubicBezTo>
                <a:cubicBezTo>
                  <a:pt x="19405" y="997"/>
                  <a:pt x="19652" y="1120"/>
                  <a:pt x="19859" y="1365"/>
                </a:cubicBezTo>
                <a:lnTo>
                  <a:pt x="21288" y="3053"/>
                </a:lnTo>
                <a:cubicBezTo>
                  <a:pt x="21496" y="3298"/>
                  <a:pt x="21600" y="3589"/>
                  <a:pt x="21600" y="3927"/>
                </a:cubicBezTo>
                <a:cubicBezTo>
                  <a:pt x="21600" y="4264"/>
                  <a:pt x="21496" y="4556"/>
                  <a:pt x="21288" y="4801"/>
                </a:cubicBezTo>
                <a:lnTo>
                  <a:pt x="10716" y="17289"/>
                </a:lnTo>
                <a:cubicBezTo>
                  <a:pt x="10508" y="17534"/>
                  <a:pt x="10261" y="17657"/>
                  <a:pt x="9975" y="17657"/>
                </a:cubicBezTo>
                <a:cubicBezTo>
                  <a:pt x="9690" y="17657"/>
                  <a:pt x="9443" y="17534"/>
                  <a:pt x="9235" y="17289"/>
                </a:cubicBezTo>
                <a:lnTo>
                  <a:pt x="3650" y="10693"/>
                </a:lnTo>
                <a:cubicBezTo>
                  <a:pt x="3442" y="10447"/>
                  <a:pt x="3338" y="10156"/>
                  <a:pt x="3338" y="9818"/>
                </a:cubicBezTo>
                <a:close/>
                <a:moveTo>
                  <a:pt x="0" y="17182"/>
                </a:moveTo>
                <a:lnTo>
                  <a:pt x="0" y="4418"/>
                </a:lnTo>
                <a:cubicBezTo>
                  <a:pt x="0" y="3201"/>
                  <a:pt x="366" y="2161"/>
                  <a:pt x="1098" y="1296"/>
                </a:cubicBezTo>
                <a:cubicBezTo>
                  <a:pt x="1829" y="432"/>
                  <a:pt x="2710" y="0"/>
                  <a:pt x="3741" y="0"/>
                </a:cubicBezTo>
                <a:lnTo>
                  <a:pt x="14547" y="0"/>
                </a:lnTo>
                <a:cubicBezTo>
                  <a:pt x="15093" y="0"/>
                  <a:pt x="15599" y="128"/>
                  <a:pt x="16067" y="383"/>
                </a:cubicBezTo>
                <a:cubicBezTo>
                  <a:pt x="16197" y="455"/>
                  <a:pt x="16275" y="572"/>
                  <a:pt x="16301" y="736"/>
                </a:cubicBezTo>
                <a:cubicBezTo>
                  <a:pt x="16327" y="910"/>
                  <a:pt x="16288" y="1058"/>
                  <a:pt x="16184" y="1181"/>
                </a:cubicBezTo>
                <a:lnTo>
                  <a:pt x="15547" y="1933"/>
                </a:lnTo>
                <a:cubicBezTo>
                  <a:pt x="15461" y="2035"/>
                  <a:pt x="15361" y="2086"/>
                  <a:pt x="15249" y="2086"/>
                </a:cubicBezTo>
                <a:cubicBezTo>
                  <a:pt x="15222" y="2086"/>
                  <a:pt x="15184" y="2076"/>
                  <a:pt x="15132" y="2055"/>
                </a:cubicBezTo>
                <a:cubicBezTo>
                  <a:pt x="14932" y="1994"/>
                  <a:pt x="14738" y="1963"/>
                  <a:pt x="14547" y="1963"/>
                </a:cubicBezTo>
                <a:lnTo>
                  <a:pt x="3741" y="1963"/>
                </a:lnTo>
                <a:cubicBezTo>
                  <a:pt x="3169" y="1963"/>
                  <a:pt x="2680" y="2204"/>
                  <a:pt x="2273" y="2685"/>
                </a:cubicBezTo>
                <a:cubicBezTo>
                  <a:pt x="1866" y="3165"/>
                  <a:pt x="1662" y="3743"/>
                  <a:pt x="1662" y="4418"/>
                </a:cubicBezTo>
                <a:lnTo>
                  <a:pt x="1662" y="17182"/>
                </a:lnTo>
                <a:cubicBezTo>
                  <a:pt x="1662" y="17856"/>
                  <a:pt x="1866" y="18435"/>
                  <a:pt x="2273" y="18915"/>
                </a:cubicBezTo>
                <a:cubicBezTo>
                  <a:pt x="2680" y="19396"/>
                  <a:pt x="3169" y="19636"/>
                  <a:pt x="3741" y="19636"/>
                </a:cubicBezTo>
                <a:lnTo>
                  <a:pt x="14547" y="19636"/>
                </a:lnTo>
                <a:cubicBezTo>
                  <a:pt x="15119" y="19636"/>
                  <a:pt x="15608" y="19396"/>
                  <a:pt x="16015" y="18915"/>
                </a:cubicBezTo>
                <a:cubicBezTo>
                  <a:pt x="16422" y="18435"/>
                  <a:pt x="16625" y="17856"/>
                  <a:pt x="16625" y="17182"/>
                </a:cubicBezTo>
                <a:lnTo>
                  <a:pt x="16625" y="13285"/>
                </a:lnTo>
                <a:cubicBezTo>
                  <a:pt x="16625" y="13152"/>
                  <a:pt x="16664" y="13040"/>
                  <a:pt x="16742" y="12948"/>
                </a:cubicBezTo>
                <a:lnTo>
                  <a:pt x="17573" y="11966"/>
                </a:lnTo>
                <a:cubicBezTo>
                  <a:pt x="17660" y="11864"/>
                  <a:pt x="17760" y="11813"/>
                  <a:pt x="17872" y="11813"/>
                </a:cubicBezTo>
                <a:cubicBezTo>
                  <a:pt x="17924" y="11813"/>
                  <a:pt x="17976" y="11828"/>
                  <a:pt x="18028" y="11858"/>
                </a:cubicBezTo>
                <a:cubicBezTo>
                  <a:pt x="18201" y="11940"/>
                  <a:pt x="18288" y="12089"/>
                  <a:pt x="18288" y="12303"/>
                </a:cubicBezTo>
                <a:lnTo>
                  <a:pt x="18288" y="17182"/>
                </a:lnTo>
                <a:cubicBezTo>
                  <a:pt x="18288" y="18399"/>
                  <a:pt x="17922" y="19439"/>
                  <a:pt x="17190" y="20304"/>
                </a:cubicBezTo>
                <a:cubicBezTo>
                  <a:pt x="16458" y="21168"/>
                  <a:pt x="15577" y="21600"/>
                  <a:pt x="14547" y="21600"/>
                </a:cubicBezTo>
                <a:lnTo>
                  <a:pt x="3741" y="21600"/>
                </a:lnTo>
                <a:cubicBezTo>
                  <a:pt x="2710" y="21600"/>
                  <a:pt x="1829" y="21168"/>
                  <a:pt x="1098" y="20304"/>
                </a:cubicBezTo>
                <a:cubicBezTo>
                  <a:pt x="366" y="19439"/>
                  <a:pt x="0" y="18399"/>
                  <a:pt x="0" y="17182"/>
                </a:cubicBezTo>
                <a:close/>
              </a:path>
            </a:pathLst>
          </a:custGeom>
          <a:solidFill>
            <a:srgbClr val="A6AAA9"/>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1491" name="Shape 1491"/>
          <p:cNvSpPr/>
          <p:nvPr/>
        </p:nvSpPr>
        <p:spPr>
          <a:xfrm flipV="1">
            <a:off x="5821550" y="1880444"/>
            <a:ext cx="1" cy="2704444"/>
          </a:xfrm>
          <a:prstGeom prst="line">
            <a:avLst/>
          </a:prstGeom>
          <a:ln w="38100">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492" name="Shape 1492"/>
          <p:cNvSpPr/>
          <p:nvPr/>
        </p:nvSpPr>
        <p:spPr>
          <a:xfrm flipV="1">
            <a:off x="7862018" y="1880444"/>
            <a:ext cx="1" cy="2704444"/>
          </a:xfrm>
          <a:prstGeom prst="line">
            <a:avLst/>
          </a:prstGeom>
          <a:ln w="38100">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 name="Shape 1494"/>
          <p:cNvSpPr/>
          <p:nvPr/>
        </p:nvSpPr>
        <p:spPr>
          <a:xfrm>
            <a:off x="-72398" y="-29301"/>
            <a:ext cx="9607884" cy="2417278"/>
          </a:xfrm>
          <a:prstGeom prst="roundRect">
            <a:avLst>
              <a:gd name="adj" fmla="val 0"/>
            </a:avLst>
          </a:prstGeom>
          <a:solidFill>
            <a:srgbClr val="3398DB"/>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495" name="Shape 1495"/>
          <p:cNvSpPr/>
          <p:nvPr/>
        </p:nvSpPr>
        <p:spPr>
          <a:xfrm>
            <a:off x="325288" y="930384"/>
            <a:ext cx="536541" cy="536541"/>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2"/>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4"/>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4"/>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2"/>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6"/>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7"/>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solidFill>
            <a:srgbClr val="FFFFFF"/>
          </a:solidFill>
          <a:ln w="12700">
            <a:miter lim="400000"/>
          </a:ln>
        </p:spPr>
        <p:txBody>
          <a:bodyPr lIns="0" tIns="0" rIns="0" bIns="0" anchor="ctr"/>
          <a:lstStyle/>
          <a:p>
            <a:pPr lvl="0"/>
            <a:endParaRPr/>
          </a:p>
        </p:txBody>
      </p:sp>
      <p:sp>
        <p:nvSpPr>
          <p:cNvPr id="1496" name="Shape 1496"/>
          <p:cNvSpPr/>
          <p:nvPr/>
        </p:nvSpPr>
        <p:spPr>
          <a:xfrm rot="16200000">
            <a:off x="7765851" y="955472"/>
            <a:ext cx="50801" cy="447732"/>
          </a:xfrm>
          <a:prstGeom prst="roundRect">
            <a:avLst>
              <a:gd name="adj" fmla="val 43945"/>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497" name="Shape 1497"/>
          <p:cNvSpPr/>
          <p:nvPr/>
        </p:nvSpPr>
        <p:spPr>
          <a:xfrm rot="16200000">
            <a:off x="7765851" y="1095172"/>
            <a:ext cx="50801" cy="447732"/>
          </a:xfrm>
          <a:prstGeom prst="roundRect">
            <a:avLst>
              <a:gd name="adj" fmla="val 43945"/>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498" name="Shape 1498"/>
          <p:cNvSpPr/>
          <p:nvPr/>
        </p:nvSpPr>
        <p:spPr>
          <a:xfrm rot="16200000">
            <a:off x="7765851" y="828472"/>
            <a:ext cx="50801" cy="447732"/>
          </a:xfrm>
          <a:prstGeom prst="roundRect">
            <a:avLst>
              <a:gd name="adj" fmla="val 43945"/>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1501" name="Group 1501"/>
          <p:cNvGrpSpPr/>
          <p:nvPr/>
        </p:nvGrpSpPr>
        <p:grpSpPr>
          <a:xfrm>
            <a:off x="8672286" y="930072"/>
            <a:ext cx="511231" cy="511232"/>
            <a:chOff x="0" y="0"/>
            <a:chExt cx="511230" cy="511230"/>
          </a:xfrm>
        </p:grpSpPr>
        <p:sp>
          <p:nvSpPr>
            <p:cNvPr id="1499" name="Shape 1499"/>
            <p:cNvSpPr/>
            <p:nvPr/>
          </p:nvSpPr>
          <p:spPr>
            <a:xfrm>
              <a:off x="230215" y="0"/>
              <a:ext cx="50801" cy="511231"/>
            </a:xfrm>
            <a:prstGeom prst="roundRect">
              <a:avLst>
                <a:gd name="adj" fmla="val 43945"/>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500" name="Shape 1500"/>
            <p:cNvSpPr/>
            <p:nvPr/>
          </p:nvSpPr>
          <p:spPr>
            <a:xfrm rot="16200000">
              <a:off x="230215" y="6350"/>
              <a:ext cx="50801" cy="511231"/>
            </a:xfrm>
            <a:prstGeom prst="roundRect">
              <a:avLst>
                <a:gd name="adj" fmla="val 43945"/>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1502" name="Shape 1502"/>
          <p:cNvSpPr/>
          <p:nvPr/>
        </p:nvSpPr>
        <p:spPr>
          <a:xfrm>
            <a:off x="3579626" y="804688"/>
            <a:ext cx="2303836"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600">
                <a:latin typeface="Open Sans Semibold"/>
                <a:ea typeface="Open Sans Semibold"/>
                <a:cs typeface="Open Sans Semibold"/>
                <a:sym typeface="Open Sans Semibold"/>
              </a:defRPr>
            </a:lvl1pPr>
          </a:lstStyle>
          <a:p>
            <a:pPr lvl="0">
              <a:defRPr sz="1800">
                <a:solidFill>
                  <a:srgbClr val="000000"/>
                </a:solidFill>
              </a:defRPr>
            </a:pPr>
            <a:r>
              <a:rPr sz="3600">
                <a:solidFill>
                  <a:srgbClr val="FFFFFF"/>
                </a:solidFill>
              </a:rPr>
              <a:t>April 2014</a:t>
            </a:r>
          </a:p>
        </p:txBody>
      </p:sp>
      <p:sp>
        <p:nvSpPr>
          <p:cNvPr id="1503" name="Shape 1503"/>
          <p:cNvSpPr/>
          <p:nvPr/>
        </p:nvSpPr>
        <p:spPr>
          <a:xfrm flipV="1">
            <a:off x="-45862" y="2375778"/>
            <a:ext cx="9584463" cy="1"/>
          </a:xfrm>
          <a:prstGeom prst="line">
            <a:avLst/>
          </a:prstGeom>
          <a:ln w="127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04" name="Shape 1504"/>
          <p:cNvSpPr/>
          <p:nvPr/>
        </p:nvSpPr>
        <p:spPr>
          <a:xfrm>
            <a:off x="2167033" y="1839749"/>
            <a:ext cx="1039562" cy="44875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b="1">
                <a:latin typeface="+mn-lt"/>
                <a:ea typeface="+mn-ea"/>
                <a:cs typeface="+mn-cs"/>
                <a:sym typeface="Helvetica Neue"/>
              </a:defRPr>
            </a:lvl1pPr>
          </a:lstStyle>
          <a:p>
            <a:pPr lvl="0">
              <a:defRPr sz="1800" b="0">
                <a:solidFill>
                  <a:srgbClr val="000000"/>
                </a:solidFill>
              </a:defRPr>
            </a:pPr>
            <a:r>
              <a:rPr sz="2400" b="1">
                <a:solidFill>
                  <a:srgbClr val="FFFFFF"/>
                </a:solidFill>
              </a:rPr>
              <a:t>Tue 29</a:t>
            </a:r>
          </a:p>
        </p:txBody>
      </p:sp>
      <p:sp>
        <p:nvSpPr>
          <p:cNvPr id="1505" name="Shape 1505"/>
          <p:cNvSpPr/>
          <p:nvPr/>
        </p:nvSpPr>
        <p:spPr>
          <a:xfrm>
            <a:off x="4850371" y="1820061"/>
            <a:ext cx="1163616" cy="44875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a:latin typeface="Helvetica Neue Medium"/>
                <a:ea typeface="Helvetica Neue Medium"/>
                <a:cs typeface="Helvetica Neue Medium"/>
                <a:sym typeface="Helvetica Neue Medium"/>
              </a:defRPr>
            </a:lvl1pPr>
          </a:lstStyle>
          <a:p>
            <a:pPr lvl="0">
              <a:defRPr sz="1800">
                <a:solidFill>
                  <a:srgbClr val="000000"/>
                </a:solidFill>
              </a:defRPr>
            </a:pPr>
            <a:r>
              <a:rPr sz="2400">
                <a:solidFill>
                  <a:srgbClr val="FFFFFF"/>
                </a:solidFill>
              </a:rPr>
              <a:t>Wed 30</a:t>
            </a:r>
          </a:p>
        </p:txBody>
      </p:sp>
      <p:sp>
        <p:nvSpPr>
          <p:cNvPr id="1506" name="Shape 1506"/>
          <p:cNvSpPr/>
          <p:nvPr/>
        </p:nvSpPr>
        <p:spPr>
          <a:xfrm>
            <a:off x="7351200" y="1820061"/>
            <a:ext cx="1654954" cy="44875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a:latin typeface="Helvetica Neue Medium"/>
                <a:ea typeface="Helvetica Neue Medium"/>
                <a:cs typeface="Helvetica Neue Medium"/>
                <a:sym typeface="Helvetica Neue Medium"/>
              </a:defRPr>
            </a:lvl1pPr>
          </a:lstStyle>
          <a:p>
            <a:pPr lvl="0">
              <a:defRPr sz="1800">
                <a:solidFill>
                  <a:srgbClr val="000000"/>
                </a:solidFill>
              </a:defRPr>
            </a:pPr>
            <a:r>
              <a:rPr sz="2400">
                <a:solidFill>
                  <a:srgbClr val="FFFFFF"/>
                </a:solidFill>
              </a:rPr>
              <a:t>Thu, May 1</a:t>
            </a:r>
          </a:p>
        </p:txBody>
      </p:sp>
      <p:sp>
        <p:nvSpPr>
          <p:cNvPr id="1507" name="Shape 1507"/>
          <p:cNvSpPr/>
          <p:nvPr/>
        </p:nvSpPr>
        <p:spPr>
          <a:xfrm>
            <a:off x="4118699" y="3526133"/>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08" name="Shape 1508"/>
          <p:cNvSpPr/>
          <p:nvPr/>
        </p:nvSpPr>
        <p:spPr>
          <a:xfrm>
            <a:off x="6875098" y="3529655"/>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09" name="Shape 1509"/>
          <p:cNvSpPr/>
          <p:nvPr/>
        </p:nvSpPr>
        <p:spPr>
          <a:xfrm>
            <a:off x="1353671" y="2369428"/>
            <a:ext cx="2666286" cy="14788571"/>
          </a:xfrm>
          <a:prstGeom prst="rect">
            <a:avLst/>
          </a:prstGeom>
          <a:solidFill>
            <a:srgbClr val="DAE6F3">
              <a:alpha val="59325"/>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510" name="Shape 1510"/>
          <p:cNvSpPr/>
          <p:nvPr/>
        </p:nvSpPr>
        <p:spPr>
          <a:xfrm flipV="1">
            <a:off x="-20146" y="3467239"/>
            <a:ext cx="9584463"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11" name="Shape 1511"/>
          <p:cNvSpPr/>
          <p:nvPr/>
        </p:nvSpPr>
        <p:spPr>
          <a:xfrm>
            <a:off x="1370535" y="3529356"/>
            <a:ext cx="2657958"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12" name="Shape 1512"/>
          <p:cNvSpPr/>
          <p:nvPr/>
        </p:nvSpPr>
        <p:spPr>
          <a:xfrm>
            <a:off x="4112198" y="4061614"/>
            <a:ext cx="2657958"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13" name="Shape 1513"/>
          <p:cNvSpPr/>
          <p:nvPr/>
        </p:nvSpPr>
        <p:spPr>
          <a:xfrm>
            <a:off x="6875098" y="4061614"/>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14" name="Shape 1514"/>
          <p:cNvSpPr/>
          <p:nvPr/>
        </p:nvSpPr>
        <p:spPr>
          <a:xfrm>
            <a:off x="1370535" y="4061614"/>
            <a:ext cx="2657958"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15" name="Shape 1515"/>
          <p:cNvSpPr/>
          <p:nvPr/>
        </p:nvSpPr>
        <p:spPr>
          <a:xfrm>
            <a:off x="4120781" y="4606573"/>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16" name="Shape 1516"/>
          <p:cNvSpPr/>
          <p:nvPr/>
        </p:nvSpPr>
        <p:spPr>
          <a:xfrm>
            <a:off x="6877180" y="4610094"/>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17" name="Shape 1517"/>
          <p:cNvSpPr/>
          <p:nvPr/>
        </p:nvSpPr>
        <p:spPr>
          <a:xfrm>
            <a:off x="1372617" y="4609796"/>
            <a:ext cx="2657958"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18" name="Shape 1518"/>
          <p:cNvSpPr/>
          <p:nvPr/>
        </p:nvSpPr>
        <p:spPr>
          <a:xfrm>
            <a:off x="4114281" y="5142054"/>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19" name="Shape 1519"/>
          <p:cNvSpPr/>
          <p:nvPr/>
        </p:nvSpPr>
        <p:spPr>
          <a:xfrm>
            <a:off x="6877180" y="5142054"/>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20" name="Shape 1520"/>
          <p:cNvSpPr/>
          <p:nvPr/>
        </p:nvSpPr>
        <p:spPr>
          <a:xfrm>
            <a:off x="1372617" y="5142054"/>
            <a:ext cx="2657958"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21" name="Shape 1521"/>
          <p:cNvSpPr/>
          <p:nvPr/>
        </p:nvSpPr>
        <p:spPr>
          <a:xfrm>
            <a:off x="4120781" y="5674313"/>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22" name="Shape 1522"/>
          <p:cNvSpPr/>
          <p:nvPr/>
        </p:nvSpPr>
        <p:spPr>
          <a:xfrm>
            <a:off x="6877180" y="5677834"/>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23" name="Shape 1523"/>
          <p:cNvSpPr/>
          <p:nvPr/>
        </p:nvSpPr>
        <p:spPr>
          <a:xfrm>
            <a:off x="1372617" y="5677536"/>
            <a:ext cx="2657958"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24" name="Shape 1524"/>
          <p:cNvSpPr/>
          <p:nvPr/>
        </p:nvSpPr>
        <p:spPr>
          <a:xfrm>
            <a:off x="4114281" y="6209794"/>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25" name="Shape 1525"/>
          <p:cNvSpPr/>
          <p:nvPr/>
        </p:nvSpPr>
        <p:spPr>
          <a:xfrm>
            <a:off x="6877180" y="6209794"/>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26" name="Shape 1526"/>
          <p:cNvSpPr/>
          <p:nvPr/>
        </p:nvSpPr>
        <p:spPr>
          <a:xfrm>
            <a:off x="1372617" y="6209794"/>
            <a:ext cx="2657958"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27" name="Shape 1527"/>
          <p:cNvSpPr/>
          <p:nvPr/>
        </p:nvSpPr>
        <p:spPr>
          <a:xfrm>
            <a:off x="4120781" y="6745575"/>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28" name="Shape 1528"/>
          <p:cNvSpPr/>
          <p:nvPr/>
        </p:nvSpPr>
        <p:spPr>
          <a:xfrm>
            <a:off x="6877180" y="6749096"/>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29" name="Shape 1529"/>
          <p:cNvSpPr/>
          <p:nvPr/>
        </p:nvSpPr>
        <p:spPr>
          <a:xfrm>
            <a:off x="1372617" y="6748797"/>
            <a:ext cx="2657958"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30" name="Shape 1530"/>
          <p:cNvSpPr/>
          <p:nvPr/>
        </p:nvSpPr>
        <p:spPr>
          <a:xfrm>
            <a:off x="4114281" y="7281056"/>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31" name="Shape 1531"/>
          <p:cNvSpPr/>
          <p:nvPr/>
        </p:nvSpPr>
        <p:spPr>
          <a:xfrm>
            <a:off x="6877180" y="7281056"/>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32" name="Shape 1532"/>
          <p:cNvSpPr/>
          <p:nvPr/>
        </p:nvSpPr>
        <p:spPr>
          <a:xfrm>
            <a:off x="1372617" y="7281056"/>
            <a:ext cx="2657958"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33" name="Shape 1533"/>
          <p:cNvSpPr/>
          <p:nvPr/>
        </p:nvSpPr>
        <p:spPr>
          <a:xfrm>
            <a:off x="4120781" y="8909677"/>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34" name="Shape 1534"/>
          <p:cNvSpPr/>
          <p:nvPr/>
        </p:nvSpPr>
        <p:spPr>
          <a:xfrm>
            <a:off x="6877180" y="8913198"/>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35" name="Shape 1535"/>
          <p:cNvSpPr/>
          <p:nvPr/>
        </p:nvSpPr>
        <p:spPr>
          <a:xfrm>
            <a:off x="1372617" y="8912900"/>
            <a:ext cx="2657958"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36" name="Shape 1536"/>
          <p:cNvSpPr/>
          <p:nvPr/>
        </p:nvSpPr>
        <p:spPr>
          <a:xfrm>
            <a:off x="4114281" y="9445158"/>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37" name="Shape 1537"/>
          <p:cNvSpPr/>
          <p:nvPr/>
        </p:nvSpPr>
        <p:spPr>
          <a:xfrm>
            <a:off x="6877180" y="9445158"/>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38" name="Shape 1538"/>
          <p:cNvSpPr/>
          <p:nvPr/>
        </p:nvSpPr>
        <p:spPr>
          <a:xfrm>
            <a:off x="1372617" y="9445158"/>
            <a:ext cx="2657958"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39" name="Shape 1539"/>
          <p:cNvSpPr/>
          <p:nvPr/>
        </p:nvSpPr>
        <p:spPr>
          <a:xfrm>
            <a:off x="4120781" y="7829063"/>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40" name="Shape 1540"/>
          <p:cNvSpPr/>
          <p:nvPr/>
        </p:nvSpPr>
        <p:spPr>
          <a:xfrm>
            <a:off x="6877180" y="7832585"/>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41" name="Shape 1541"/>
          <p:cNvSpPr/>
          <p:nvPr/>
        </p:nvSpPr>
        <p:spPr>
          <a:xfrm>
            <a:off x="1372617" y="7832287"/>
            <a:ext cx="2657958"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42" name="Shape 1542"/>
          <p:cNvSpPr/>
          <p:nvPr/>
        </p:nvSpPr>
        <p:spPr>
          <a:xfrm>
            <a:off x="4114281" y="8364545"/>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43" name="Shape 1543"/>
          <p:cNvSpPr/>
          <p:nvPr/>
        </p:nvSpPr>
        <p:spPr>
          <a:xfrm>
            <a:off x="6877180" y="8364545"/>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44" name="Shape 1544"/>
          <p:cNvSpPr/>
          <p:nvPr/>
        </p:nvSpPr>
        <p:spPr>
          <a:xfrm>
            <a:off x="1372617" y="8364545"/>
            <a:ext cx="2657958"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45" name="Shape 1545"/>
          <p:cNvSpPr/>
          <p:nvPr/>
        </p:nvSpPr>
        <p:spPr>
          <a:xfrm>
            <a:off x="4120781" y="9980466"/>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46" name="Shape 1546"/>
          <p:cNvSpPr/>
          <p:nvPr/>
        </p:nvSpPr>
        <p:spPr>
          <a:xfrm>
            <a:off x="6877180" y="9983988"/>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47" name="Shape 1547"/>
          <p:cNvSpPr/>
          <p:nvPr/>
        </p:nvSpPr>
        <p:spPr>
          <a:xfrm>
            <a:off x="1372618" y="9983689"/>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48" name="Shape 1548"/>
          <p:cNvSpPr/>
          <p:nvPr/>
        </p:nvSpPr>
        <p:spPr>
          <a:xfrm>
            <a:off x="4114281" y="10528648"/>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49" name="Shape 1549"/>
          <p:cNvSpPr/>
          <p:nvPr/>
        </p:nvSpPr>
        <p:spPr>
          <a:xfrm>
            <a:off x="6877180" y="10528648"/>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50" name="Shape 1550"/>
          <p:cNvSpPr/>
          <p:nvPr/>
        </p:nvSpPr>
        <p:spPr>
          <a:xfrm>
            <a:off x="1372618" y="10528648"/>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51" name="Shape 1551"/>
          <p:cNvSpPr/>
          <p:nvPr/>
        </p:nvSpPr>
        <p:spPr>
          <a:xfrm>
            <a:off x="4120781" y="11067178"/>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52" name="Shape 1552"/>
          <p:cNvSpPr/>
          <p:nvPr/>
        </p:nvSpPr>
        <p:spPr>
          <a:xfrm>
            <a:off x="6877180" y="11070700"/>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53" name="Shape 1553"/>
          <p:cNvSpPr/>
          <p:nvPr/>
        </p:nvSpPr>
        <p:spPr>
          <a:xfrm>
            <a:off x="1372618" y="11070401"/>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54" name="Shape 1554"/>
          <p:cNvSpPr/>
          <p:nvPr/>
        </p:nvSpPr>
        <p:spPr>
          <a:xfrm>
            <a:off x="4114281" y="11602660"/>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55" name="Shape 1555"/>
          <p:cNvSpPr/>
          <p:nvPr/>
        </p:nvSpPr>
        <p:spPr>
          <a:xfrm>
            <a:off x="6877180" y="11602660"/>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56" name="Shape 1556"/>
          <p:cNvSpPr/>
          <p:nvPr/>
        </p:nvSpPr>
        <p:spPr>
          <a:xfrm>
            <a:off x="1372618" y="11602660"/>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57" name="Shape 1557"/>
          <p:cNvSpPr/>
          <p:nvPr/>
        </p:nvSpPr>
        <p:spPr>
          <a:xfrm>
            <a:off x="4102100" y="12130203"/>
            <a:ext cx="2666286" cy="4862277"/>
          </a:xfrm>
          <a:prstGeom prst="rect">
            <a:avLst/>
          </a:prstGeom>
          <a:solidFill>
            <a:srgbClr val="F9FAFA">
              <a:alpha val="594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558" name="Shape 1558"/>
          <p:cNvSpPr/>
          <p:nvPr/>
        </p:nvSpPr>
        <p:spPr>
          <a:xfrm>
            <a:off x="6873016" y="12130203"/>
            <a:ext cx="2666286" cy="4862277"/>
          </a:xfrm>
          <a:prstGeom prst="rect">
            <a:avLst/>
          </a:prstGeom>
          <a:solidFill>
            <a:srgbClr val="F9FAFA">
              <a:alpha val="53291"/>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559" name="Shape 1559"/>
          <p:cNvSpPr/>
          <p:nvPr/>
        </p:nvSpPr>
        <p:spPr>
          <a:xfrm>
            <a:off x="4119740" y="11067241"/>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60" name="Shape 1560"/>
          <p:cNvSpPr/>
          <p:nvPr/>
        </p:nvSpPr>
        <p:spPr>
          <a:xfrm>
            <a:off x="6876139" y="11070763"/>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61" name="Shape 1561"/>
          <p:cNvSpPr/>
          <p:nvPr/>
        </p:nvSpPr>
        <p:spPr>
          <a:xfrm>
            <a:off x="1371576" y="11070464"/>
            <a:ext cx="2657958"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62" name="Shape 1562"/>
          <p:cNvSpPr/>
          <p:nvPr/>
        </p:nvSpPr>
        <p:spPr>
          <a:xfrm>
            <a:off x="4113240" y="11615422"/>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63" name="Shape 1563"/>
          <p:cNvSpPr/>
          <p:nvPr/>
        </p:nvSpPr>
        <p:spPr>
          <a:xfrm>
            <a:off x="6876139" y="11615422"/>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64" name="Shape 1564"/>
          <p:cNvSpPr/>
          <p:nvPr/>
        </p:nvSpPr>
        <p:spPr>
          <a:xfrm>
            <a:off x="1371576" y="11615422"/>
            <a:ext cx="2657958"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65" name="Shape 1565"/>
          <p:cNvSpPr/>
          <p:nvPr/>
        </p:nvSpPr>
        <p:spPr>
          <a:xfrm>
            <a:off x="4119740" y="12138141"/>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66" name="Shape 1566"/>
          <p:cNvSpPr/>
          <p:nvPr/>
        </p:nvSpPr>
        <p:spPr>
          <a:xfrm>
            <a:off x="6876139" y="12141662"/>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67" name="Shape 1567"/>
          <p:cNvSpPr/>
          <p:nvPr/>
        </p:nvSpPr>
        <p:spPr>
          <a:xfrm>
            <a:off x="1371576" y="12141364"/>
            <a:ext cx="2657958"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68" name="Shape 1568"/>
          <p:cNvSpPr/>
          <p:nvPr/>
        </p:nvSpPr>
        <p:spPr>
          <a:xfrm>
            <a:off x="4113240" y="12686322"/>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69" name="Shape 1569"/>
          <p:cNvSpPr/>
          <p:nvPr/>
        </p:nvSpPr>
        <p:spPr>
          <a:xfrm>
            <a:off x="6876139" y="12686322"/>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70" name="Shape 1570"/>
          <p:cNvSpPr/>
          <p:nvPr/>
        </p:nvSpPr>
        <p:spPr>
          <a:xfrm>
            <a:off x="1371576" y="12686322"/>
            <a:ext cx="2657958"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71" name="Shape 1571"/>
          <p:cNvSpPr/>
          <p:nvPr/>
        </p:nvSpPr>
        <p:spPr>
          <a:xfrm>
            <a:off x="4119740" y="13221803"/>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72" name="Shape 1572"/>
          <p:cNvSpPr/>
          <p:nvPr/>
        </p:nvSpPr>
        <p:spPr>
          <a:xfrm>
            <a:off x="6876139" y="13225326"/>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73" name="Shape 1573"/>
          <p:cNvSpPr/>
          <p:nvPr/>
        </p:nvSpPr>
        <p:spPr>
          <a:xfrm>
            <a:off x="1371576" y="13225026"/>
            <a:ext cx="2657958"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74" name="Shape 1574"/>
          <p:cNvSpPr/>
          <p:nvPr/>
        </p:nvSpPr>
        <p:spPr>
          <a:xfrm>
            <a:off x="4113240" y="13757285"/>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75" name="Shape 1575"/>
          <p:cNvSpPr/>
          <p:nvPr/>
        </p:nvSpPr>
        <p:spPr>
          <a:xfrm>
            <a:off x="6876139" y="13757285"/>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76" name="Shape 1576"/>
          <p:cNvSpPr/>
          <p:nvPr/>
        </p:nvSpPr>
        <p:spPr>
          <a:xfrm>
            <a:off x="1384276" y="13757285"/>
            <a:ext cx="2657958"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77" name="Shape 1577"/>
          <p:cNvSpPr/>
          <p:nvPr/>
        </p:nvSpPr>
        <p:spPr>
          <a:xfrm>
            <a:off x="4119740" y="14287250"/>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78" name="Shape 1578"/>
          <p:cNvSpPr/>
          <p:nvPr/>
        </p:nvSpPr>
        <p:spPr>
          <a:xfrm>
            <a:off x="6876139" y="14290772"/>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79" name="Shape 1579"/>
          <p:cNvSpPr/>
          <p:nvPr/>
        </p:nvSpPr>
        <p:spPr>
          <a:xfrm>
            <a:off x="1371576" y="14290473"/>
            <a:ext cx="2657958"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80" name="Shape 1580"/>
          <p:cNvSpPr/>
          <p:nvPr/>
        </p:nvSpPr>
        <p:spPr>
          <a:xfrm>
            <a:off x="4113240" y="14835432"/>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81" name="Shape 1581"/>
          <p:cNvSpPr/>
          <p:nvPr/>
        </p:nvSpPr>
        <p:spPr>
          <a:xfrm>
            <a:off x="6876139" y="14835432"/>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82" name="Shape 1582"/>
          <p:cNvSpPr/>
          <p:nvPr/>
        </p:nvSpPr>
        <p:spPr>
          <a:xfrm>
            <a:off x="1371576" y="14835432"/>
            <a:ext cx="2657958"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83" name="Shape 1583"/>
          <p:cNvSpPr/>
          <p:nvPr/>
        </p:nvSpPr>
        <p:spPr>
          <a:xfrm>
            <a:off x="4114846" y="15374435"/>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84" name="Shape 1584"/>
          <p:cNvSpPr/>
          <p:nvPr/>
        </p:nvSpPr>
        <p:spPr>
          <a:xfrm>
            <a:off x="6871245" y="15377957"/>
            <a:ext cx="2657958"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85" name="Shape 1585"/>
          <p:cNvSpPr/>
          <p:nvPr/>
        </p:nvSpPr>
        <p:spPr>
          <a:xfrm>
            <a:off x="1366683" y="15377658"/>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86" name="Shape 1586"/>
          <p:cNvSpPr/>
          <p:nvPr/>
        </p:nvSpPr>
        <p:spPr>
          <a:xfrm>
            <a:off x="4108346" y="15909917"/>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87" name="Shape 1587"/>
          <p:cNvSpPr/>
          <p:nvPr/>
        </p:nvSpPr>
        <p:spPr>
          <a:xfrm>
            <a:off x="6871245" y="15909917"/>
            <a:ext cx="2657958"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88" name="Shape 1588"/>
          <p:cNvSpPr/>
          <p:nvPr/>
        </p:nvSpPr>
        <p:spPr>
          <a:xfrm>
            <a:off x="1366683" y="15909917"/>
            <a:ext cx="2657957" cy="1"/>
          </a:xfrm>
          <a:prstGeom prst="line">
            <a:avLst/>
          </a:prstGeom>
          <a:ln w="15875">
            <a:solidFill>
              <a:srgbClr val="DCDEE0"/>
            </a:solidFill>
            <a:custDash>
              <a:ds d="200000" sp="200000"/>
            </a:custDash>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89" name="Shape 1589"/>
          <p:cNvSpPr/>
          <p:nvPr/>
        </p:nvSpPr>
        <p:spPr>
          <a:xfrm>
            <a:off x="4119740" y="16458303"/>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90" name="Shape 1590"/>
          <p:cNvSpPr/>
          <p:nvPr/>
        </p:nvSpPr>
        <p:spPr>
          <a:xfrm>
            <a:off x="6876139" y="16461826"/>
            <a:ext cx="2657957"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91" name="Shape 1591"/>
          <p:cNvSpPr/>
          <p:nvPr/>
        </p:nvSpPr>
        <p:spPr>
          <a:xfrm>
            <a:off x="1371576" y="16461526"/>
            <a:ext cx="2657958" cy="1"/>
          </a:xfrm>
          <a:prstGeom prst="line">
            <a:avLst/>
          </a:prstGeom>
          <a:ln w="15875">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592" name="Shape 1592"/>
          <p:cNvSpPr/>
          <p:nvPr/>
        </p:nvSpPr>
        <p:spPr>
          <a:xfrm>
            <a:off x="158063" y="2329110"/>
            <a:ext cx="1050230" cy="4490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a:solidFill>
                  <a:srgbClr val="8F8F8F"/>
                </a:solidFill>
                <a:latin typeface="+mn-lt"/>
                <a:ea typeface="+mn-ea"/>
                <a:cs typeface="+mn-cs"/>
                <a:sym typeface="Helvetica Neue"/>
              </a:defRPr>
            </a:lvl1pPr>
          </a:lstStyle>
          <a:p>
            <a:pPr lvl="0">
              <a:defRPr sz="1800">
                <a:solidFill>
                  <a:srgbClr val="000000"/>
                </a:solidFill>
              </a:defRPr>
            </a:pPr>
            <a:r>
              <a:rPr sz="2400">
                <a:solidFill>
                  <a:srgbClr val="8F8F8F"/>
                </a:solidFill>
              </a:rPr>
              <a:t>All Day</a:t>
            </a:r>
          </a:p>
        </p:txBody>
      </p:sp>
      <p:sp>
        <p:nvSpPr>
          <p:cNvPr id="1593" name="Shape 1593"/>
          <p:cNvSpPr/>
          <p:nvPr/>
        </p:nvSpPr>
        <p:spPr>
          <a:xfrm>
            <a:off x="141800" y="3311700"/>
            <a:ext cx="1057356" cy="4614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500" spc="50">
                <a:solidFill>
                  <a:srgbClr val="8F8F8F"/>
                </a:solidFill>
                <a:latin typeface="+mn-lt"/>
                <a:ea typeface="+mn-ea"/>
                <a:cs typeface="+mn-cs"/>
                <a:sym typeface="Helvetica Neue"/>
              </a:defRPr>
            </a:lvl1pPr>
          </a:lstStyle>
          <a:p>
            <a:pPr lvl="0">
              <a:defRPr sz="1800" spc="0">
                <a:solidFill>
                  <a:srgbClr val="000000"/>
                </a:solidFill>
              </a:defRPr>
            </a:pPr>
            <a:r>
              <a:rPr sz="2500" spc="50">
                <a:solidFill>
                  <a:srgbClr val="8F8F8F"/>
                </a:solidFill>
              </a:rPr>
              <a:t>10 AM</a:t>
            </a:r>
          </a:p>
        </p:txBody>
      </p:sp>
      <p:sp>
        <p:nvSpPr>
          <p:cNvPr id="1594" name="Shape 1594"/>
          <p:cNvSpPr/>
          <p:nvPr/>
        </p:nvSpPr>
        <p:spPr>
          <a:xfrm>
            <a:off x="139203" y="4353326"/>
            <a:ext cx="1062550"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0">
                <a:solidFill>
                  <a:srgbClr val="8F8F8F"/>
                </a:solidFill>
                <a:latin typeface="+mn-lt"/>
                <a:ea typeface="+mn-ea"/>
                <a:cs typeface="+mn-cs"/>
                <a:sym typeface="Helvetica Neue"/>
              </a:defRPr>
            </a:lvl1pPr>
          </a:lstStyle>
          <a:p>
            <a:pPr lvl="0">
              <a:defRPr sz="1800" spc="0">
                <a:solidFill>
                  <a:srgbClr val="000000"/>
                </a:solidFill>
              </a:defRPr>
            </a:pPr>
            <a:r>
              <a:rPr sz="2600" spc="0">
                <a:solidFill>
                  <a:srgbClr val="8F8F8F"/>
                </a:solidFill>
              </a:rPr>
              <a:t>11 AM</a:t>
            </a:r>
          </a:p>
        </p:txBody>
      </p:sp>
      <p:sp>
        <p:nvSpPr>
          <p:cNvPr id="1595" name="Shape 1595"/>
          <p:cNvSpPr/>
          <p:nvPr/>
        </p:nvSpPr>
        <p:spPr>
          <a:xfrm>
            <a:off x="139203" y="5445399"/>
            <a:ext cx="1062550"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0">
                <a:solidFill>
                  <a:srgbClr val="8F8F8F"/>
                </a:solidFill>
                <a:latin typeface="+mn-lt"/>
                <a:ea typeface="+mn-ea"/>
                <a:cs typeface="+mn-cs"/>
                <a:sym typeface="Helvetica Neue"/>
              </a:defRPr>
            </a:lvl1pPr>
          </a:lstStyle>
          <a:p>
            <a:pPr lvl="0">
              <a:defRPr sz="1800" spc="0">
                <a:solidFill>
                  <a:srgbClr val="000000"/>
                </a:solidFill>
              </a:defRPr>
            </a:pPr>
            <a:r>
              <a:rPr sz="2600" spc="0">
                <a:solidFill>
                  <a:srgbClr val="8F8F8F"/>
                </a:solidFill>
              </a:rPr>
              <a:t>12 PM</a:t>
            </a:r>
          </a:p>
        </p:txBody>
      </p:sp>
      <p:sp>
        <p:nvSpPr>
          <p:cNvPr id="1596" name="Shape 1596"/>
          <p:cNvSpPr/>
          <p:nvPr/>
        </p:nvSpPr>
        <p:spPr>
          <a:xfrm>
            <a:off x="319899" y="6512072"/>
            <a:ext cx="878958"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0">
                <a:solidFill>
                  <a:srgbClr val="8F8F8F"/>
                </a:solidFill>
                <a:latin typeface="+mn-lt"/>
                <a:ea typeface="+mn-ea"/>
                <a:cs typeface="+mn-cs"/>
                <a:sym typeface="Helvetica Neue"/>
              </a:defRPr>
            </a:lvl1pPr>
          </a:lstStyle>
          <a:p>
            <a:pPr lvl="0">
              <a:defRPr sz="1800" spc="0">
                <a:solidFill>
                  <a:srgbClr val="000000"/>
                </a:solidFill>
              </a:defRPr>
            </a:pPr>
            <a:r>
              <a:rPr sz="2600" spc="0">
                <a:solidFill>
                  <a:srgbClr val="8F8F8F"/>
                </a:solidFill>
              </a:rPr>
              <a:t>1 PM</a:t>
            </a:r>
          </a:p>
        </p:txBody>
      </p:sp>
      <p:sp>
        <p:nvSpPr>
          <p:cNvPr id="1597" name="Shape 1597"/>
          <p:cNvSpPr/>
          <p:nvPr/>
        </p:nvSpPr>
        <p:spPr>
          <a:xfrm>
            <a:off x="319899" y="7584298"/>
            <a:ext cx="878958" cy="48645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0">
                <a:solidFill>
                  <a:srgbClr val="8F8F8F"/>
                </a:solidFill>
                <a:latin typeface="+mn-lt"/>
                <a:ea typeface="+mn-ea"/>
                <a:cs typeface="+mn-cs"/>
                <a:sym typeface="Helvetica Neue"/>
              </a:defRPr>
            </a:lvl1pPr>
          </a:lstStyle>
          <a:p>
            <a:pPr lvl="0">
              <a:defRPr sz="1800" spc="0">
                <a:solidFill>
                  <a:srgbClr val="000000"/>
                </a:solidFill>
              </a:defRPr>
            </a:pPr>
            <a:r>
              <a:rPr sz="2600" spc="0">
                <a:solidFill>
                  <a:srgbClr val="8F8F8F"/>
                </a:solidFill>
              </a:rPr>
              <a:t>2 PM</a:t>
            </a:r>
          </a:p>
        </p:txBody>
      </p:sp>
      <p:sp>
        <p:nvSpPr>
          <p:cNvPr id="1598" name="Shape 1598"/>
          <p:cNvSpPr/>
          <p:nvPr/>
        </p:nvSpPr>
        <p:spPr>
          <a:xfrm>
            <a:off x="319899" y="8664911"/>
            <a:ext cx="878958" cy="48645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0">
                <a:solidFill>
                  <a:srgbClr val="8F8F8F"/>
                </a:solidFill>
                <a:latin typeface="+mn-lt"/>
                <a:ea typeface="+mn-ea"/>
                <a:cs typeface="+mn-cs"/>
                <a:sym typeface="Helvetica Neue"/>
              </a:defRPr>
            </a:lvl1pPr>
          </a:lstStyle>
          <a:p>
            <a:pPr lvl="0">
              <a:defRPr sz="1800" spc="0">
                <a:solidFill>
                  <a:srgbClr val="000000"/>
                </a:solidFill>
              </a:defRPr>
            </a:pPr>
            <a:r>
              <a:rPr sz="2600" spc="0">
                <a:solidFill>
                  <a:srgbClr val="8F8F8F"/>
                </a:solidFill>
              </a:rPr>
              <a:t>3 PM</a:t>
            </a:r>
          </a:p>
        </p:txBody>
      </p:sp>
      <p:sp>
        <p:nvSpPr>
          <p:cNvPr id="1599" name="Shape 1599"/>
          <p:cNvSpPr/>
          <p:nvPr/>
        </p:nvSpPr>
        <p:spPr>
          <a:xfrm>
            <a:off x="319899" y="9745525"/>
            <a:ext cx="878958"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0">
                <a:solidFill>
                  <a:srgbClr val="8F8F8F"/>
                </a:solidFill>
                <a:latin typeface="+mn-lt"/>
                <a:ea typeface="+mn-ea"/>
                <a:cs typeface="+mn-cs"/>
                <a:sym typeface="Helvetica Neue"/>
              </a:defRPr>
            </a:lvl1pPr>
          </a:lstStyle>
          <a:p>
            <a:pPr lvl="0">
              <a:defRPr sz="1800" spc="0">
                <a:solidFill>
                  <a:srgbClr val="000000"/>
                </a:solidFill>
              </a:defRPr>
            </a:pPr>
            <a:r>
              <a:rPr sz="2600" spc="0">
                <a:solidFill>
                  <a:srgbClr val="8F8F8F"/>
                </a:solidFill>
              </a:rPr>
              <a:t>4 PM</a:t>
            </a:r>
          </a:p>
        </p:txBody>
      </p:sp>
      <p:sp>
        <p:nvSpPr>
          <p:cNvPr id="1600" name="Shape 1600"/>
          <p:cNvSpPr/>
          <p:nvPr/>
        </p:nvSpPr>
        <p:spPr>
          <a:xfrm>
            <a:off x="319899" y="10826137"/>
            <a:ext cx="878958"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0">
                <a:solidFill>
                  <a:srgbClr val="8F8F8F"/>
                </a:solidFill>
                <a:latin typeface="+mn-lt"/>
                <a:ea typeface="+mn-ea"/>
                <a:cs typeface="+mn-cs"/>
                <a:sym typeface="Helvetica Neue"/>
              </a:defRPr>
            </a:lvl1pPr>
          </a:lstStyle>
          <a:p>
            <a:pPr lvl="0">
              <a:defRPr sz="1800" spc="0">
                <a:solidFill>
                  <a:srgbClr val="000000"/>
                </a:solidFill>
              </a:defRPr>
            </a:pPr>
            <a:r>
              <a:rPr sz="2600" spc="0">
                <a:solidFill>
                  <a:srgbClr val="8F8F8F"/>
                </a:solidFill>
              </a:rPr>
              <a:t>5 PM</a:t>
            </a:r>
          </a:p>
        </p:txBody>
      </p:sp>
      <p:sp>
        <p:nvSpPr>
          <p:cNvPr id="1601" name="Shape 1601"/>
          <p:cNvSpPr/>
          <p:nvPr/>
        </p:nvSpPr>
        <p:spPr>
          <a:xfrm>
            <a:off x="319899" y="11906750"/>
            <a:ext cx="878958"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0">
                <a:solidFill>
                  <a:srgbClr val="8F8F8F"/>
                </a:solidFill>
                <a:latin typeface="+mn-lt"/>
                <a:ea typeface="+mn-ea"/>
                <a:cs typeface="+mn-cs"/>
                <a:sym typeface="Helvetica Neue"/>
              </a:defRPr>
            </a:lvl1pPr>
          </a:lstStyle>
          <a:p>
            <a:pPr lvl="0">
              <a:defRPr sz="1800" spc="0">
                <a:solidFill>
                  <a:srgbClr val="000000"/>
                </a:solidFill>
              </a:defRPr>
            </a:pPr>
            <a:r>
              <a:rPr sz="2600" spc="0">
                <a:solidFill>
                  <a:srgbClr val="8F8F8F"/>
                </a:solidFill>
              </a:rPr>
              <a:t>6 PM</a:t>
            </a:r>
          </a:p>
        </p:txBody>
      </p:sp>
      <p:sp>
        <p:nvSpPr>
          <p:cNvPr id="1602" name="Shape 1602"/>
          <p:cNvSpPr/>
          <p:nvPr/>
        </p:nvSpPr>
        <p:spPr>
          <a:xfrm>
            <a:off x="319899" y="12978578"/>
            <a:ext cx="878958"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0">
                <a:solidFill>
                  <a:srgbClr val="8F8F8F"/>
                </a:solidFill>
                <a:latin typeface="+mn-lt"/>
                <a:ea typeface="+mn-ea"/>
                <a:cs typeface="+mn-cs"/>
                <a:sym typeface="Helvetica Neue"/>
              </a:defRPr>
            </a:lvl1pPr>
          </a:lstStyle>
          <a:p>
            <a:pPr lvl="0">
              <a:defRPr sz="1800" spc="0">
                <a:solidFill>
                  <a:srgbClr val="000000"/>
                </a:solidFill>
              </a:defRPr>
            </a:pPr>
            <a:r>
              <a:rPr sz="2600" spc="0">
                <a:solidFill>
                  <a:srgbClr val="8F8F8F"/>
                </a:solidFill>
              </a:rPr>
              <a:t>7 PM</a:t>
            </a:r>
          </a:p>
        </p:txBody>
      </p:sp>
      <p:sp>
        <p:nvSpPr>
          <p:cNvPr id="1603" name="Shape 1603"/>
          <p:cNvSpPr/>
          <p:nvPr/>
        </p:nvSpPr>
        <p:spPr>
          <a:xfrm>
            <a:off x="319899" y="14050405"/>
            <a:ext cx="878958" cy="48645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0">
                <a:solidFill>
                  <a:srgbClr val="8F8F8F"/>
                </a:solidFill>
                <a:latin typeface="+mn-lt"/>
                <a:ea typeface="+mn-ea"/>
                <a:cs typeface="+mn-cs"/>
                <a:sym typeface="Helvetica Neue"/>
              </a:defRPr>
            </a:lvl1pPr>
          </a:lstStyle>
          <a:p>
            <a:pPr lvl="0">
              <a:defRPr sz="1800" spc="0">
                <a:solidFill>
                  <a:srgbClr val="000000"/>
                </a:solidFill>
              </a:defRPr>
            </a:pPr>
            <a:r>
              <a:rPr sz="2600" spc="0">
                <a:solidFill>
                  <a:srgbClr val="8F8F8F"/>
                </a:solidFill>
              </a:rPr>
              <a:t>8 PM</a:t>
            </a:r>
          </a:p>
        </p:txBody>
      </p:sp>
      <p:sp>
        <p:nvSpPr>
          <p:cNvPr id="1604" name="Shape 1604"/>
          <p:cNvSpPr/>
          <p:nvPr/>
        </p:nvSpPr>
        <p:spPr>
          <a:xfrm>
            <a:off x="319899" y="15122233"/>
            <a:ext cx="878958"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0">
                <a:solidFill>
                  <a:srgbClr val="8F8F8F"/>
                </a:solidFill>
                <a:latin typeface="+mn-lt"/>
                <a:ea typeface="+mn-ea"/>
                <a:cs typeface="+mn-cs"/>
                <a:sym typeface="Helvetica Neue"/>
              </a:defRPr>
            </a:lvl1pPr>
          </a:lstStyle>
          <a:p>
            <a:pPr lvl="0">
              <a:defRPr sz="1800" spc="0">
                <a:solidFill>
                  <a:srgbClr val="000000"/>
                </a:solidFill>
              </a:defRPr>
            </a:pPr>
            <a:r>
              <a:rPr sz="2600" spc="0">
                <a:solidFill>
                  <a:srgbClr val="8F8F8F"/>
                </a:solidFill>
              </a:rPr>
              <a:t>9 PM</a:t>
            </a:r>
          </a:p>
        </p:txBody>
      </p:sp>
      <p:sp>
        <p:nvSpPr>
          <p:cNvPr id="1605" name="Shape 1605"/>
          <p:cNvSpPr/>
          <p:nvPr/>
        </p:nvSpPr>
        <p:spPr>
          <a:xfrm>
            <a:off x="139203" y="16210363"/>
            <a:ext cx="1062550" cy="48645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0">
                <a:solidFill>
                  <a:srgbClr val="8F8F8F"/>
                </a:solidFill>
                <a:latin typeface="+mn-lt"/>
                <a:ea typeface="+mn-ea"/>
                <a:cs typeface="+mn-cs"/>
                <a:sym typeface="Helvetica Neue"/>
              </a:defRPr>
            </a:lvl1pPr>
          </a:lstStyle>
          <a:p>
            <a:pPr lvl="0">
              <a:defRPr sz="1800" spc="0">
                <a:solidFill>
                  <a:srgbClr val="000000"/>
                </a:solidFill>
              </a:defRPr>
            </a:pPr>
            <a:r>
              <a:rPr sz="2600" spc="0">
                <a:solidFill>
                  <a:srgbClr val="8F8F8F"/>
                </a:solidFill>
              </a:rPr>
              <a:t>10 PM</a:t>
            </a:r>
          </a:p>
        </p:txBody>
      </p:sp>
      <p:grpSp>
        <p:nvGrpSpPr>
          <p:cNvPr id="1613" name="Group 1613"/>
          <p:cNvGrpSpPr/>
          <p:nvPr/>
        </p:nvGrpSpPr>
        <p:grpSpPr>
          <a:xfrm>
            <a:off x="4266376" y="2495439"/>
            <a:ext cx="226505" cy="287411"/>
            <a:chOff x="0" y="0"/>
            <a:chExt cx="226504" cy="287410"/>
          </a:xfrm>
        </p:grpSpPr>
        <p:grpSp>
          <p:nvGrpSpPr>
            <p:cNvPr id="1608" name="Group 1608"/>
            <p:cNvGrpSpPr/>
            <p:nvPr/>
          </p:nvGrpSpPr>
          <p:grpSpPr>
            <a:xfrm>
              <a:off x="23744" y="-1"/>
              <a:ext cx="172007" cy="87774"/>
              <a:chOff x="0" y="0"/>
              <a:chExt cx="172006" cy="87772"/>
            </a:xfrm>
          </p:grpSpPr>
          <p:sp>
            <p:nvSpPr>
              <p:cNvPr id="1606" name="Shape 1606"/>
              <p:cNvSpPr/>
              <p:nvPr/>
            </p:nvSpPr>
            <p:spPr>
              <a:xfrm>
                <a:off x="78479" y="-1"/>
                <a:ext cx="93528" cy="87774"/>
              </a:xfrm>
              <a:custGeom>
                <a:avLst/>
                <a:gdLst/>
                <a:ahLst/>
                <a:cxnLst>
                  <a:cxn ang="0">
                    <a:pos x="wd2" y="hd2"/>
                  </a:cxn>
                  <a:cxn ang="5400000">
                    <a:pos x="wd2" y="hd2"/>
                  </a:cxn>
                  <a:cxn ang="10800000">
                    <a:pos x="wd2" y="hd2"/>
                  </a:cxn>
                  <a:cxn ang="16200000">
                    <a:pos x="wd2" y="hd2"/>
                  </a:cxn>
                </a:cxnLst>
                <a:rect l="0" t="0" r="r" b="b"/>
                <a:pathLst>
                  <a:path w="18841" h="21597" extrusionOk="0">
                    <a:moveTo>
                      <a:pt x="12153" y="5230"/>
                    </a:moveTo>
                    <a:lnTo>
                      <a:pt x="12153" y="5230"/>
                    </a:lnTo>
                    <a:cubicBezTo>
                      <a:pt x="12630" y="5230"/>
                      <a:pt x="13509" y="5327"/>
                      <a:pt x="14072" y="5971"/>
                    </a:cubicBezTo>
                    <a:cubicBezTo>
                      <a:pt x="14201" y="6117"/>
                      <a:pt x="14589" y="6563"/>
                      <a:pt x="14589" y="7663"/>
                    </a:cubicBezTo>
                    <a:cubicBezTo>
                      <a:pt x="14589" y="8899"/>
                      <a:pt x="14045" y="10844"/>
                      <a:pt x="12515" y="12598"/>
                    </a:cubicBezTo>
                    <a:cubicBezTo>
                      <a:pt x="10644" y="14744"/>
                      <a:pt x="7555" y="16362"/>
                      <a:pt x="5334" y="16362"/>
                    </a:cubicBezTo>
                    <a:cubicBezTo>
                      <a:pt x="4692" y="16362"/>
                      <a:pt x="4390" y="16218"/>
                      <a:pt x="4338" y="16218"/>
                    </a:cubicBezTo>
                    <a:cubicBezTo>
                      <a:pt x="4334" y="16218"/>
                      <a:pt x="4332" y="16218"/>
                      <a:pt x="4332" y="16218"/>
                    </a:cubicBezTo>
                    <a:cubicBezTo>
                      <a:pt x="3921" y="15190"/>
                      <a:pt x="4819" y="10719"/>
                      <a:pt x="7408" y="7752"/>
                    </a:cubicBezTo>
                    <a:cubicBezTo>
                      <a:pt x="8787" y="6173"/>
                      <a:pt x="10561" y="5230"/>
                      <a:pt x="12153" y="5230"/>
                    </a:cubicBezTo>
                    <a:moveTo>
                      <a:pt x="12153" y="0"/>
                    </a:moveTo>
                    <a:cubicBezTo>
                      <a:pt x="9587" y="0"/>
                      <a:pt x="6759" y="1348"/>
                      <a:pt x="4509" y="3927"/>
                    </a:cubicBezTo>
                    <a:cubicBezTo>
                      <a:pt x="639" y="8365"/>
                      <a:pt x="-1618" y="16546"/>
                      <a:pt x="1391" y="20000"/>
                    </a:cubicBezTo>
                    <a:cubicBezTo>
                      <a:pt x="2360" y="21110"/>
                      <a:pt x="3756" y="21597"/>
                      <a:pt x="5334" y="21597"/>
                    </a:cubicBezTo>
                    <a:cubicBezTo>
                      <a:pt x="8658" y="21597"/>
                      <a:pt x="12788" y="19438"/>
                      <a:pt x="15414" y="16428"/>
                    </a:cubicBezTo>
                    <a:cubicBezTo>
                      <a:pt x="19282" y="11993"/>
                      <a:pt x="19982" y="5596"/>
                      <a:pt x="16971" y="2145"/>
                    </a:cubicBezTo>
                    <a:cubicBezTo>
                      <a:pt x="15710" y="699"/>
                      <a:pt x="13999" y="-3"/>
                      <a:pt x="12153" y="0"/>
                    </a:cubicBezTo>
                    <a:lnTo>
                      <a:pt x="12153" y="0"/>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sp>
            <p:nvSpPr>
              <p:cNvPr id="1607" name="Shape 1607"/>
              <p:cNvSpPr/>
              <p:nvPr/>
            </p:nvSpPr>
            <p:spPr>
              <a:xfrm>
                <a:off x="0" y="0"/>
                <a:ext cx="93526" cy="87773"/>
              </a:xfrm>
              <a:custGeom>
                <a:avLst/>
                <a:gdLst/>
                <a:ahLst/>
                <a:cxnLst>
                  <a:cxn ang="0">
                    <a:pos x="wd2" y="hd2"/>
                  </a:cxn>
                  <a:cxn ang="5400000">
                    <a:pos x="wd2" y="hd2"/>
                  </a:cxn>
                  <a:cxn ang="10800000">
                    <a:pos x="wd2" y="hd2"/>
                  </a:cxn>
                  <a:cxn ang="16200000">
                    <a:pos x="wd2" y="hd2"/>
                  </a:cxn>
                </a:cxnLst>
                <a:rect l="0" t="0" r="r" b="b"/>
                <a:pathLst>
                  <a:path w="18841" h="21600" extrusionOk="0">
                    <a:moveTo>
                      <a:pt x="6686" y="5231"/>
                    </a:moveTo>
                    <a:cubicBezTo>
                      <a:pt x="8277" y="5231"/>
                      <a:pt x="10051" y="6175"/>
                      <a:pt x="11430" y="7755"/>
                    </a:cubicBezTo>
                    <a:cubicBezTo>
                      <a:pt x="14037" y="10745"/>
                      <a:pt x="14929" y="15258"/>
                      <a:pt x="14566" y="16151"/>
                    </a:cubicBezTo>
                    <a:cubicBezTo>
                      <a:pt x="14564" y="16153"/>
                      <a:pt x="14285" y="16363"/>
                      <a:pt x="13503" y="16363"/>
                    </a:cubicBezTo>
                    <a:cubicBezTo>
                      <a:pt x="11282" y="16363"/>
                      <a:pt x="8196" y="14745"/>
                      <a:pt x="6325" y="12599"/>
                    </a:cubicBezTo>
                    <a:cubicBezTo>
                      <a:pt x="4796" y="10845"/>
                      <a:pt x="4250" y="8898"/>
                      <a:pt x="4250" y="7662"/>
                    </a:cubicBezTo>
                    <a:cubicBezTo>
                      <a:pt x="4250" y="6562"/>
                      <a:pt x="4639" y="6116"/>
                      <a:pt x="4766" y="5970"/>
                    </a:cubicBezTo>
                    <a:cubicBezTo>
                      <a:pt x="5329" y="5329"/>
                      <a:pt x="6210" y="5231"/>
                      <a:pt x="6686" y="5231"/>
                    </a:cubicBezTo>
                    <a:moveTo>
                      <a:pt x="6686" y="0"/>
                    </a:moveTo>
                    <a:cubicBezTo>
                      <a:pt x="4837" y="0"/>
                      <a:pt x="3126" y="700"/>
                      <a:pt x="1868" y="2144"/>
                    </a:cubicBezTo>
                    <a:cubicBezTo>
                      <a:pt x="-1141" y="5596"/>
                      <a:pt x="-441" y="11994"/>
                      <a:pt x="3429" y="16430"/>
                    </a:cubicBezTo>
                    <a:cubicBezTo>
                      <a:pt x="6052" y="19441"/>
                      <a:pt x="10180" y="21600"/>
                      <a:pt x="13506" y="21600"/>
                    </a:cubicBezTo>
                    <a:cubicBezTo>
                      <a:pt x="15083" y="21600"/>
                      <a:pt x="16479" y="21115"/>
                      <a:pt x="17448" y="20002"/>
                    </a:cubicBezTo>
                    <a:cubicBezTo>
                      <a:pt x="20459" y="16551"/>
                      <a:pt x="18202" y="8365"/>
                      <a:pt x="14333" y="3926"/>
                    </a:cubicBezTo>
                    <a:cubicBezTo>
                      <a:pt x="12078" y="1349"/>
                      <a:pt x="9251" y="0"/>
                      <a:pt x="6686" y="0"/>
                    </a:cubicBezTo>
                    <a:lnTo>
                      <a:pt x="6686" y="0"/>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grpSp>
        <p:sp>
          <p:nvSpPr>
            <p:cNvPr id="1609" name="Shape 1609"/>
            <p:cNvSpPr/>
            <p:nvPr/>
          </p:nvSpPr>
          <p:spPr>
            <a:xfrm>
              <a:off x="123148" y="80960"/>
              <a:ext cx="103357" cy="935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4800"/>
                  </a:lnTo>
                  <a:cubicBezTo>
                    <a:pt x="21600" y="2160"/>
                    <a:pt x="19833" y="0"/>
                    <a:pt x="17673" y="0"/>
                  </a:cubicBezTo>
                  <a:lnTo>
                    <a:pt x="0" y="0"/>
                  </a:lnTo>
                  <a:lnTo>
                    <a:pt x="0" y="21600"/>
                  </a:lnTo>
                  <a:lnTo>
                    <a:pt x="21600" y="21600"/>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sp>
          <p:nvSpPr>
            <p:cNvPr id="1610" name="Shape 1610"/>
            <p:cNvSpPr/>
            <p:nvPr/>
          </p:nvSpPr>
          <p:spPr>
            <a:xfrm>
              <a:off x="123148" y="193882"/>
              <a:ext cx="103357" cy="935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673" y="21600"/>
                  </a:lnTo>
                  <a:cubicBezTo>
                    <a:pt x="19833" y="21600"/>
                    <a:pt x="21600" y="19440"/>
                    <a:pt x="21600" y="16800"/>
                  </a:cubicBezTo>
                  <a:lnTo>
                    <a:pt x="21600" y="0"/>
                  </a:lnTo>
                  <a:lnTo>
                    <a:pt x="0" y="0"/>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sp>
          <p:nvSpPr>
            <p:cNvPr id="1611" name="Shape 1611"/>
            <p:cNvSpPr/>
            <p:nvPr/>
          </p:nvSpPr>
          <p:spPr>
            <a:xfrm>
              <a:off x="0" y="80960"/>
              <a:ext cx="103356" cy="935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3927" y="0"/>
                  </a:lnTo>
                  <a:cubicBezTo>
                    <a:pt x="1767" y="0"/>
                    <a:pt x="0" y="2160"/>
                    <a:pt x="0" y="4800"/>
                  </a:cubicBezTo>
                  <a:lnTo>
                    <a:pt x="0" y="21600"/>
                  </a:lnTo>
                  <a:lnTo>
                    <a:pt x="21600" y="21600"/>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sp>
          <p:nvSpPr>
            <p:cNvPr id="1612" name="Shape 1612"/>
            <p:cNvSpPr/>
            <p:nvPr/>
          </p:nvSpPr>
          <p:spPr>
            <a:xfrm>
              <a:off x="0" y="193882"/>
              <a:ext cx="103356" cy="935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6800"/>
                  </a:lnTo>
                  <a:cubicBezTo>
                    <a:pt x="0" y="19440"/>
                    <a:pt x="1767" y="21600"/>
                    <a:pt x="3927" y="21600"/>
                  </a:cubicBezTo>
                  <a:lnTo>
                    <a:pt x="21600" y="21600"/>
                  </a:lnTo>
                  <a:lnTo>
                    <a:pt x="21600" y="0"/>
                  </a:lnTo>
                  <a:lnTo>
                    <a:pt x="0" y="0"/>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grpSp>
      <p:grpSp>
        <p:nvGrpSpPr>
          <p:cNvPr id="1621" name="Group 1621"/>
          <p:cNvGrpSpPr/>
          <p:nvPr/>
        </p:nvGrpSpPr>
        <p:grpSpPr>
          <a:xfrm>
            <a:off x="7024134" y="2495439"/>
            <a:ext cx="226505" cy="287411"/>
            <a:chOff x="0" y="0"/>
            <a:chExt cx="226504" cy="287410"/>
          </a:xfrm>
        </p:grpSpPr>
        <p:grpSp>
          <p:nvGrpSpPr>
            <p:cNvPr id="1616" name="Group 1616"/>
            <p:cNvGrpSpPr/>
            <p:nvPr/>
          </p:nvGrpSpPr>
          <p:grpSpPr>
            <a:xfrm>
              <a:off x="23744" y="-1"/>
              <a:ext cx="172007" cy="87774"/>
              <a:chOff x="0" y="0"/>
              <a:chExt cx="172006" cy="87772"/>
            </a:xfrm>
          </p:grpSpPr>
          <p:sp>
            <p:nvSpPr>
              <p:cNvPr id="1614" name="Shape 1614"/>
              <p:cNvSpPr/>
              <p:nvPr/>
            </p:nvSpPr>
            <p:spPr>
              <a:xfrm>
                <a:off x="78479" y="-1"/>
                <a:ext cx="93528" cy="87774"/>
              </a:xfrm>
              <a:custGeom>
                <a:avLst/>
                <a:gdLst/>
                <a:ahLst/>
                <a:cxnLst>
                  <a:cxn ang="0">
                    <a:pos x="wd2" y="hd2"/>
                  </a:cxn>
                  <a:cxn ang="5400000">
                    <a:pos x="wd2" y="hd2"/>
                  </a:cxn>
                  <a:cxn ang="10800000">
                    <a:pos x="wd2" y="hd2"/>
                  </a:cxn>
                  <a:cxn ang="16200000">
                    <a:pos x="wd2" y="hd2"/>
                  </a:cxn>
                </a:cxnLst>
                <a:rect l="0" t="0" r="r" b="b"/>
                <a:pathLst>
                  <a:path w="18841" h="21597" extrusionOk="0">
                    <a:moveTo>
                      <a:pt x="12153" y="5230"/>
                    </a:moveTo>
                    <a:lnTo>
                      <a:pt x="12153" y="5230"/>
                    </a:lnTo>
                    <a:cubicBezTo>
                      <a:pt x="12630" y="5230"/>
                      <a:pt x="13509" y="5327"/>
                      <a:pt x="14072" y="5971"/>
                    </a:cubicBezTo>
                    <a:cubicBezTo>
                      <a:pt x="14201" y="6117"/>
                      <a:pt x="14589" y="6563"/>
                      <a:pt x="14589" y="7663"/>
                    </a:cubicBezTo>
                    <a:cubicBezTo>
                      <a:pt x="14589" y="8899"/>
                      <a:pt x="14045" y="10844"/>
                      <a:pt x="12515" y="12598"/>
                    </a:cubicBezTo>
                    <a:cubicBezTo>
                      <a:pt x="10644" y="14744"/>
                      <a:pt x="7555" y="16362"/>
                      <a:pt x="5334" y="16362"/>
                    </a:cubicBezTo>
                    <a:cubicBezTo>
                      <a:pt x="4692" y="16362"/>
                      <a:pt x="4390" y="16218"/>
                      <a:pt x="4338" y="16218"/>
                    </a:cubicBezTo>
                    <a:cubicBezTo>
                      <a:pt x="4334" y="16218"/>
                      <a:pt x="4332" y="16218"/>
                      <a:pt x="4332" y="16218"/>
                    </a:cubicBezTo>
                    <a:cubicBezTo>
                      <a:pt x="3921" y="15190"/>
                      <a:pt x="4819" y="10719"/>
                      <a:pt x="7408" y="7752"/>
                    </a:cubicBezTo>
                    <a:cubicBezTo>
                      <a:pt x="8787" y="6173"/>
                      <a:pt x="10561" y="5230"/>
                      <a:pt x="12153" y="5230"/>
                    </a:cubicBezTo>
                    <a:moveTo>
                      <a:pt x="12153" y="0"/>
                    </a:moveTo>
                    <a:cubicBezTo>
                      <a:pt x="9587" y="0"/>
                      <a:pt x="6759" y="1348"/>
                      <a:pt x="4509" y="3927"/>
                    </a:cubicBezTo>
                    <a:cubicBezTo>
                      <a:pt x="639" y="8365"/>
                      <a:pt x="-1618" y="16546"/>
                      <a:pt x="1391" y="20000"/>
                    </a:cubicBezTo>
                    <a:cubicBezTo>
                      <a:pt x="2360" y="21110"/>
                      <a:pt x="3756" y="21597"/>
                      <a:pt x="5334" y="21597"/>
                    </a:cubicBezTo>
                    <a:cubicBezTo>
                      <a:pt x="8658" y="21597"/>
                      <a:pt x="12788" y="19438"/>
                      <a:pt x="15414" y="16428"/>
                    </a:cubicBezTo>
                    <a:cubicBezTo>
                      <a:pt x="19282" y="11993"/>
                      <a:pt x="19982" y="5596"/>
                      <a:pt x="16971" y="2145"/>
                    </a:cubicBezTo>
                    <a:cubicBezTo>
                      <a:pt x="15710" y="699"/>
                      <a:pt x="13999" y="-3"/>
                      <a:pt x="12153" y="0"/>
                    </a:cubicBezTo>
                    <a:lnTo>
                      <a:pt x="12153" y="0"/>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sp>
            <p:nvSpPr>
              <p:cNvPr id="1615" name="Shape 1615"/>
              <p:cNvSpPr/>
              <p:nvPr/>
            </p:nvSpPr>
            <p:spPr>
              <a:xfrm>
                <a:off x="0" y="0"/>
                <a:ext cx="93526" cy="87773"/>
              </a:xfrm>
              <a:custGeom>
                <a:avLst/>
                <a:gdLst/>
                <a:ahLst/>
                <a:cxnLst>
                  <a:cxn ang="0">
                    <a:pos x="wd2" y="hd2"/>
                  </a:cxn>
                  <a:cxn ang="5400000">
                    <a:pos x="wd2" y="hd2"/>
                  </a:cxn>
                  <a:cxn ang="10800000">
                    <a:pos x="wd2" y="hd2"/>
                  </a:cxn>
                  <a:cxn ang="16200000">
                    <a:pos x="wd2" y="hd2"/>
                  </a:cxn>
                </a:cxnLst>
                <a:rect l="0" t="0" r="r" b="b"/>
                <a:pathLst>
                  <a:path w="18841" h="21600" extrusionOk="0">
                    <a:moveTo>
                      <a:pt x="6686" y="5231"/>
                    </a:moveTo>
                    <a:cubicBezTo>
                      <a:pt x="8277" y="5231"/>
                      <a:pt x="10051" y="6175"/>
                      <a:pt x="11430" y="7755"/>
                    </a:cubicBezTo>
                    <a:cubicBezTo>
                      <a:pt x="14037" y="10745"/>
                      <a:pt x="14929" y="15258"/>
                      <a:pt x="14566" y="16151"/>
                    </a:cubicBezTo>
                    <a:cubicBezTo>
                      <a:pt x="14564" y="16153"/>
                      <a:pt x="14285" y="16363"/>
                      <a:pt x="13503" y="16363"/>
                    </a:cubicBezTo>
                    <a:cubicBezTo>
                      <a:pt x="11282" y="16363"/>
                      <a:pt x="8196" y="14745"/>
                      <a:pt x="6325" y="12599"/>
                    </a:cubicBezTo>
                    <a:cubicBezTo>
                      <a:pt x="4796" y="10845"/>
                      <a:pt x="4250" y="8898"/>
                      <a:pt x="4250" y="7662"/>
                    </a:cubicBezTo>
                    <a:cubicBezTo>
                      <a:pt x="4250" y="6562"/>
                      <a:pt x="4639" y="6116"/>
                      <a:pt x="4766" y="5970"/>
                    </a:cubicBezTo>
                    <a:cubicBezTo>
                      <a:pt x="5329" y="5329"/>
                      <a:pt x="6210" y="5231"/>
                      <a:pt x="6686" y="5231"/>
                    </a:cubicBezTo>
                    <a:moveTo>
                      <a:pt x="6686" y="0"/>
                    </a:moveTo>
                    <a:cubicBezTo>
                      <a:pt x="4837" y="0"/>
                      <a:pt x="3126" y="700"/>
                      <a:pt x="1868" y="2144"/>
                    </a:cubicBezTo>
                    <a:cubicBezTo>
                      <a:pt x="-1141" y="5596"/>
                      <a:pt x="-441" y="11994"/>
                      <a:pt x="3429" y="16430"/>
                    </a:cubicBezTo>
                    <a:cubicBezTo>
                      <a:pt x="6052" y="19441"/>
                      <a:pt x="10180" y="21600"/>
                      <a:pt x="13506" y="21600"/>
                    </a:cubicBezTo>
                    <a:cubicBezTo>
                      <a:pt x="15083" y="21600"/>
                      <a:pt x="16479" y="21115"/>
                      <a:pt x="17448" y="20002"/>
                    </a:cubicBezTo>
                    <a:cubicBezTo>
                      <a:pt x="20459" y="16551"/>
                      <a:pt x="18202" y="8365"/>
                      <a:pt x="14333" y="3926"/>
                    </a:cubicBezTo>
                    <a:cubicBezTo>
                      <a:pt x="12078" y="1349"/>
                      <a:pt x="9251" y="0"/>
                      <a:pt x="6686" y="0"/>
                    </a:cubicBezTo>
                    <a:lnTo>
                      <a:pt x="6686" y="0"/>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grpSp>
        <p:sp>
          <p:nvSpPr>
            <p:cNvPr id="1617" name="Shape 1617"/>
            <p:cNvSpPr/>
            <p:nvPr/>
          </p:nvSpPr>
          <p:spPr>
            <a:xfrm>
              <a:off x="123148" y="80960"/>
              <a:ext cx="103357" cy="935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4800"/>
                  </a:lnTo>
                  <a:cubicBezTo>
                    <a:pt x="21600" y="2160"/>
                    <a:pt x="19833" y="0"/>
                    <a:pt x="17673" y="0"/>
                  </a:cubicBezTo>
                  <a:lnTo>
                    <a:pt x="0" y="0"/>
                  </a:lnTo>
                  <a:lnTo>
                    <a:pt x="0" y="21600"/>
                  </a:lnTo>
                  <a:lnTo>
                    <a:pt x="21600" y="21600"/>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sp>
          <p:nvSpPr>
            <p:cNvPr id="1618" name="Shape 1618"/>
            <p:cNvSpPr/>
            <p:nvPr/>
          </p:nvSpPr>
          <p:spPr>
            <a:xfrm>
              <a:off x="123148" y="193882"/>
              <a:ext cx="103357" cy="935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673" y="21600"/>
                  </a:lnTo>
                  <a:cubicBezTo>
                    <a:pt x="19833" y="21600"/>
                    <a:pt x="21600" y="19440"/>
                    <a:pt x="21600" y="16800"/>
                  </a:cubicBezTo>
                  <a:lnTo>
                    <a:pt x="21600" y="0"/>
                  </a:lnTo>
                  <a:lnTo>
                    <a:pt x="0" y="0"/>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sp>
          <p:nvSpPr>
            <p:cNvPr id="1619" name="Shape 1619"/>
            <p:cNvSpPr/>
            <p:nvPr/>
          </p:nvSpPr>
          <p:spPr>
            <a:xfrm>
              <a:off x="0" y="80960"/>
              <a:ext cx="103356" cy="935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3927" y="0"/>
                  </a:lnTo>
                  <a:cubicBezTo>
                    <a:pt x="1767" y="0"/>
                    <a:pt x="0" y="2160"/>
                    <a:pt x="0" y="4800"/>
                  </a:cubicBezTo>
                  <a:lnTo>
                    <a:pt x="0" y="21600"/>
                  </a:lnTo>
                  <a:lnTo>
                    <a:pt x="21600" y="21600"/>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sp>
          <p:nvSpPr>
            <p:cNvPr id="1620" name="Shape 1620"/>
            <p:cNvSpPr/>
            <p:nvPr/>
          </p:nvSpPr>
          <p:spPr>
            <a:xfrm>
              <a:off x="0" y="193882"/>
              <a:ext cx="103356" cy="935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6800"/>
                  </a:lnTo>
                  <a:cubicBezTo>
                    <a:pt x="0" y="19440"/>
                    <a:pt x="1767" y="21600"/>
                    <a:pt x="3927" y="21600"/>
                  </a:cubicBezTo>
                  <a:lnTo>
                    <a:pt x="21600" y="21600"/>
                  </a:lnTo>
                  <a:lnTo>
                    <a:pt x="21600" y="0"/>
                  </a:lnTo>
                  <a:lnTo>
                    <a:pt x="0" y="0"/>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grpSp>
      <p:sp>
        <p:nvSpPr>
          <p:cNvPr id="1622" name="Shape 1622"/>
          <p:cNvSpPr/>
          <p:nvPr/>
        </p:nvSpPr>
        <p:spPr>
          <a:xfrm>
            <a:off x="1533069" y="2387046"/>
            <a:ext cx="2261506" cy="4861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a:solidFill>
                  <a:srgbClr val="5D7E9C"/>
                </a:solidFill>
                <a:latin typeface="Helvetica Neue Medium"/>
                <a:ea typeface="Helvetica Neue Medium"/>
                <a:cs typeface="Helvetica Neue Medium"/>
                <a:sym typeface="Helvetica Neue Medium"/>
              </a:defRPr>
            </a:lvl1pPr>
          </a:lstStyle>
          <a:p>
            <a:pPr lvl="0">
              <a:defRPr sz="1800">
                <a:solidFill>
                  <a:srgbClr val="000000"/>
                </a:solidFill>
              </a:defRPr>
            </a:pPr>
            <a:r>
              <a:rPr sz="2600">
                <a:solidFill>
                  <a:srgbClr val="5D7E9C"/>
                </a:solidFill>
              </a:rPr>
              <a:t>Post: Rob Lee</a:t>
            </a:r>
          </a:p>
        </p:txBody>
      </p:sp>
      <p:sp>
        <p:nvSpPr>
          <p:cNvPr id="1623" name="Shape 1623"/>
          <p:cNvSpPr/>
          <p:nvPr/>
        </p:nvSpPr>
        <p:spPr>
          <a:xfrm>
            <a:off x="1923558" y="2939988"/>
            <a:ext cx="1943193" cy="48612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a:solidFill>
                  <a:srgbClr val="53585F"/>
                </a:solidFill>
                <a:latin typeface="Helvetica Neue Medium"/>
                <a:ea typeface="Helvetica Neue Medium"/>
                <a:cs typeface="Helvetica Neue Medium"/>
                <a:sym typeface="Helvetica Neue Medium"/>
              </a:defRPr>
            </a:lvl1pPr>
          </a:lstStyle>
          <a:p>
            <a:pPr lvl="0">
              <a:defRPr sz="1800">
                <a:solidFill>
                  <a:srgbClr val="000000"/>
                </a:solidFill>
              </a:defRPr>
            </a:pPr>
            <a:r>
              <a:rPr sz="2600">
                <a:solidFill>
                  <a:srgbClr val="53585F"/>
                </a:solidFill>
              </a:rPr>
              <a:t>James Be…</a:t>
            </a:r>
          </a:p>
        </p:txBody>
      </p:sp>
      <p:sp>
        <p:nvSpPr>
          <p:cNvPr id="1624" name="Shape 1624"/>
          <p:cNvSpPr/>
          <p:nvPr/>
        </p:nvSpPr>
        <p:spPr>
          <a:xfrm>
            <a:off x="4541146" y="2399746"/>
            <a:ext cx="2206033" cy="4861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a:solidFill>
                  <a:srgbClr val="53585F"/>
                </a:solidFill>
                <a:latin typeface="Helvetica Neue Medium"/>
                <a:ea typeface="Helvetica Neue Medium"/>
                <a:cs typeface="Helvetica Neue Medium"/>
                <a:sym typeface="Helvetica Neue Medium"/>
              </a:defRPr>
            </a:lvl1pPr>
          </a:lstStyle>
          <a:p>
            <a:pPr lvl="0">
              <a:defRPr sz="1800">
                <a:solidFill>
                  <a:srgbClr val="000000"/>
                </a:solidFill>
              </a:defRPr>
            </a:pPr>
            <a:r>
              <a:rPr sz="2600">
                <a:solidFill>
                  <a:srgbClr val="53585F"/>
                </a:solidFill>
              </a:rPr>
              <a:t>Derick Ram…</a:t>
            </a:r>
          </a:p>
        </p:txBody>
      </p:sp>
      <p:sp>
        <p:nvSpPr>
          <p:cNvPr id="1625" name="Shape 1625"/>
          <p:cNvSpPr/>
          <p:nvPr/>
        </p:nvSpPr>
        <p:spPr>
          <a:xfrm>
            <a:off x="7461124" y="2399746"/>
            <a:ext cx="2003950" cy="4861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a:solidFill>
                  <a:srgbClr val="53585F"/>
                </a:solidFill>
                <a:latin typeface="Helvetica Neue Medium"/>
                <a:ea typeface="Helvetica Neue Medium"/>
                <a:cs typeface="Helvetica Neue Medium"/>
                <a:sym typeface="Helvetica Neue Medium"/>
              </a:defRPr>
            </a:lvl1pPr>
          </a:lstStyle>
          <a:p>
            <a:pPr lvl="0">
              <a:defRPr sz="1800">
                <a:solidFill>
                  <a:srgbClr val="000000"/>
                </a:solidFill>
              </a:defRPr>
            </a:pPr>
            <a:r>
              <a:rPr sz="2600">
                <a:solidFill>
                  <a:srgbClr val="53585F"/>
                </a:solidFill>
              </a:rPr>
              <a:t>Gus Hamil…</a:t>
            </a:r>
          </a:p>
        </p:txBody>
      </p:sp>
      <p:grpSp>
        <p:nvGrpSpPr>
          <p:cNvPr id="1633" name="Group 1633"/>
          <p:cNvGrpSpPr/>
          <p:nvPr/>
        </p:nvGrpSpPr>
        <p:grpSpPr>
          <a:xfrm>
            <a:off x="1512070" y="3017542"/>
            <a:ext cx="226505" cy="287411"/>
            <a:chOff x="0" y="0"/>
            <a:chExt cx="226504" cy="287410"/>
          </a:xfrm>
        </p:grpSpPr>
        <p:grpSp>
          <p:nvGrpSpPr>
            <p:cNvPr id="1628" name="Group 1628"/>
            <p:cNvGrpSpPr/>
            <p:nvPr/>
          </p:nvGrpSpPr>
          <p:grpSpPr>
            <a:xfrm>
              <a:off x="23744" y="-1"/>
              <a:ext cx="172007" cy="87774"/>
              <a:chOff x="0" y="0"/>
              <a:chExt cx="172006" cy="87772"/>
            </a:xfrm>
          </p:grpSpPr>
          <p:sp>
            <p:nvSpPr>
              <p:cNvPr id="1626" name="Shape 1626"/>
              <p:cNvSpPr/>
              <p:nvPr/>
            </p:nvSpPr>
            <p:spPr>
              <a:xfrm>
                <a:off x="78479" y="-1"/>
                <a:ext cx="93528" cy="87774"/>
              </a:xfrm>
              <a:custGeom>
                <a:avLst/>
                <a:gdLst/>
                <a:ahLst/>
                <a:cxnLst>
                  <a:cxn ang="0">
                    <a:pos x="wd2" y="hd2"/>
                  </a:cxn>
                  <a:cxn ang="5400000">
                    <a:pos x="wd2" y="hd2"/>
                  </a:cxn>
                  <a:cxn ang="10800000">
                    <a:pos x="wd2" y="hd2"/>
                  </a:cxn>
                  <a:cxn ang="16200000">
                    <a:pos x="wd2" y="hd2"/>
                  </a:cxn>
                </a:cxnLst>
                <a:rect l="0" t="0" r="r" b="b"/>
                <a:pathLst>
                  <a:path w="18841" h="21597" extrusionOk="0">
                    <a:moveTo>
                      <a:pt x="12153" y="5230"/>
                    </a:moveTo>
                    <a:lnTo>
                      <a:pt x="12153" y="5230"/>
                    </a:lnTo>
                    <a:cubicBezTo>
                      <a:pt x="12630" y="5230"/>
                      <a:pt x="13509" y="5327"/>
                      <a:pt x="14072" y="5971"/>
                    </a:cubicBezTo>
                    <a:cubicBezTo>
                      <a:pt x="14201" y="6117"/>
                      <a:pt x="14589" y="6563"/>
                      <a:pt x="14589" y="7663"/>
                    </a:cubicBezTo>
                    <a:cubicBezTo>
                      <a:pt x="14589" y="8899"/>
                      <a:pt x="14045" y="10844"/>
                      <a:pt x="12515" y="12598"/>
                    </a:cubicBezTo>
                    <a:cubicBezTo>
                      <a:pt x="10644" y="14744"/>
                      <a:pt x="7555" y="16362"/>
                      <a:pt x="5334" y="16362"/>
                    </a:cubicBezTo>
                    <a:cubicBezTo>
                      <a:pt x="4692" y="16362"/>
                      <a:pt x="4390" y="16218"/>
                      <a:pt x="4338" y="16218"/>
                    </a:cubicBezTo>
                    <a:cubicBezTo>
                      <a:pt x="4334" y="16218"/>
                      <a:pt x="4332" y="16218"/>
                      <a:pt x="4332" y="16218"/>
                    </a:cubicBezTo>
                    <a:cubicBezTo>
                      <a:pt x="3921" y="15190"/>
                      <a:pt x="4819" y="10719"/>
                      <a:pt x="7408" y="7752"/>
                    </a:cubicBezTo>
                    <a:cubicBezTo>
                      <a:pt x="8787" y="6173"/>
                      <a:pt x="10561" y="5230"/>
                      <a:pt x="12153" y="5230"/>
                    </a:cubicBezTo>
                    <a:moveTo>
                      <a:pt x="12153" y="0"/>
                    </a:moveTo>
                    <a:cubicBezTo>
                      <a:pt x="9587" y="0"/>
                      <a:pt x="6759" y="1348"/>
                      <a:pt x="4509" y="3927"/>
                    </a:cubicBezTo>
                    <a:cubicBezTo>
                      <a:pt x="639" y="8365"/>
                      <a:pt x="-1618" y="16546"/>
                      <a:pt x="1391" y="20000"/>
                    </a:cubicBezTo>
                    <a:cubicBezTo>
                      <a:pt x="2360" y="21110"/>
                      <a:pt x="3756" y="21597"/>
                      <a:pt x="5334" y="21597"/>
                    </a:cubicBezTo>
                    <a:cubicBezTo>
                      <a:pt x="8658" y="21597"/>
                      <a:pt x="12788" y="19438"/>
                      <a:pt x="15414" y="16428"/>
                    </a:cubicBezTo>
                    <a:cubicBezTo>
                      <a:pt x="19282" y="11993"/>
                      <a:pt x="19982" y="5596"/>
                      <a:pt x="16971" y="2145"/>
                    </a:cubicBezTo>
                    <a:cubicBezTo>
                      <a:pt x="15710" y="699"/>
                      <a:pt x="13999" y="-3"/>
                      <a:pt x="12153" y="0"/>
                    </a:cubicBezTo>
                    <a:lnTo>
                      <a:pt x="12153" y="0"/>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sp>
            <p:nvSpPr>
              <p:cNvPr id="1627" name="Shape 1627"/>
              <p:cNvSpPr/>
              <p:nvPr/>
            </p:nvSpPr>
            <p:spPr>
              <a:xfrm>
                <a:off x="0" y="0"/>
                <a:ext cx="93526" cy="87773"/>
              </a:xfrm>
              <a:custGeom>
                <a:avLst/>
                <a:gdLst/>
                <a:ahLst/>
                <a:cxnLst>
                  <a:cxn ang="0">
                    <a:pos x="wd2" y="hd2"/>
                  </a:cxn>
                  <a:cxn ang="5400000">
                    <a:pos x="wd2" y="hd2"/>
                  </a:cxn>
                  <a:cxn ang="10800000">
                    <a:pos x="wd2" y="hd2"/>
                  </a:cxn>
                  <a:cxn ang="16200000">
                    <a:pos x="wd2" y="hd2"/>
                  </a:cxn>
                </a:cxnLst>
                <a:rect l="0" t="0" r="r" b="b"/>
                <a:pathLst>
                  <a:path w="18841" h="21600" extrusionOk="0">
                    <a:moveTo>
                      <a:pt x="6686" y="5231"/>
                    </a:moveTo>
                    <a:cubicBezTo>
                      <a:pt x="8277" y="5231"/>
                      <a:pt x="10051" y="6175"/>
                      <a:pt x="11430" y="7755"/>
                    </a:cubicBezTo>
                    <a:cubicBezTo>
                      <a:pt x="14037" y="10745"/>
                      <a:pt x="14929" y="15258"/>
                      <a:pt x="14566" y="16151"/>
                    </a:cubicBezTo>
                    <a:cubicBezTo>
                      <a:pt x="14564" y="16153"/>
                      <a:pt x="14285" y="16363"/>
                      <a:pt x="13503" y="16363"/>
                    </a:cubicBezTo>
                    <a:cubicBezTo>
                      <a:pt x="11282" y="16363"/>
                      <a:pt x="8196" y="14745"/>
                      <a:pt x="6325" y="12599"/>
                    </a:cubicBezTo>
                    <a:cubicBezTo>
                      <a:pt x="4796" y="10845"/>
                      <a:pt x="4250" y="8898"/>
                      <a:pt x="4250" y="7662"/>
                    </a:cubicBezTo>
                    <a:cubicBezTo>
                      <a:pt x="4250" y="6562"/>
                      <a:pt x="4639" y="6116"/>
                      <a:pt x="4766" y="5970"/>
                    </a:cubicBezTo>
                    <a:cubicBezTo>
                      <a:pt x="5329" y="5329"/>
                      <a:pt x="6210" y="5231"/>
                      <a:pt x="6686" y="5231"/>
                    </a:cubicBezTo>
                    <a:moveTo>
                      <a:pt x="6686" y="0"/>
                    </a:moveTo>
                    <a:cubicBezTo>
                      <a:pt x="4837" y="0"/>
                      <a:pt x="3126" y="700"/>
                      <a:pt x="1868" y="2144"/>
                    </a:cubicBezTo>
                    <a:cubicBezTo>
                      <a:pt x="-1141" y="5596"/>
                      <a:pt x="-441" y="11994"/>
                      <a:pt x="3429" y="16430"/>
                    </a:cubicBezTo>
                    <a:cubicBezTo>
                      <a:pt x="6052" y="19441"/>
                      <a:pt x="10180" y="21600"/>
                      <a:pt x="13506" y="21600"/>
                    </a:cubicBezTo>
                    <a:cubicBezTo>
                      <a:pt x="15083" y="21600"/>
                      <a:pt x="16479" y="21115"/>
                      <a:pt x="17448" y="20002"/>
                    </a:cubicBezTo>
                    <a:cubicBezTo>
                      <a:pt x="20459" y="16551"/>
                      <a:pt x="18202" y="8365"/>
                      <a:pt x="14333" y="3926"/>
                    </a:cubicBezTo>
                    <a:cubicBezTo>
                      <a:pt x="12078" y="1349"/>
                      <a:pt x="9251" y="0"/>
                      <a:pt x="6686" y="0"/>
                    </a:cubicBezTo>
                    <a:lnTo>
                      <a:pt x="6686" y="0"/>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grpSp>
        <p:sp>
          <p:nvSpPr>
            <p:cNvPr id="1629" name="Shape 1629"/>
            <p:cNvSpPr/>
            <p:nvPr/>
          </p:nvSpPr>
          <p:spPr>
            <a:xfrm>
              <a:off x="123148" y="80960"/>
              <a:ext cx="103357" cy="935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4800"/>
                  </a:lnTo>
                  <a:cubicBezTo>
                    <a:pt x="21600" y="2160"/>
                    <a:pt x="19833" y="0"/>
                    <a:pt x="17673" y="0"/>
                  </a:cubicBezTo>
                  <a:lnTo>
                    <a:pt x="0" y="0"/>
                  </a:lnTo>
                  <a:lnTo>
                    <a:pt x="0" y="21600"/>
                  </a:lnTo>
                  <a:lnTo>
                    <a:pt x="21600" y="21600"/>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sp>
          <p:nvSpPr>
            <p:cNvPr id="1630" name="Shape 1630"/>
            <p:cNvSpPr/>
            <p:nvPr/>
          </p:nvSpPr>
          <p:spPr>
            <a:xfrm>
              <a:off x="123148" y="193882"/>
              <a:ext cx="103357" cy="935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673" y="21600"/>
                  </a:lnTo>
                  <a:cubicBezTo>
                    <a:pt x="19833" y="21600"/>
                    <a:pt x="21600" y="19440"/>
                    <a:pt x="21600" y="16800"/>
                  </a:cubicBezTo>
                  <a:lnTo>
                    <a:pt x="21600" y="0"/>
                  </a:lnTo>
                  <a:lnTo>
                    <a:pt x="0" y="0"/>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sp>
          <p:nvSpPr>
            <p:cNvPr id="1631" name="Shape 1631"/>
            <p:cNvSpPr/>
            <p:nvPr/>
          </p:nvSpPr>
          <p:spPr>
            <a:xfrm>
              <a:off x="0" y="80960"/>
              <a:ext cx="103356" cy="935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3927" y="0"/>
                  </a:lnTo>
                  <a:cubicBezTo>
                    <a:pt x="1767" y="0"/>
                    <a:pt x="0" y="2160"/>
                    <a:pt x="0" y="4800"/>
                  </a:cubicBezTo>
                  <a:lnTo>
                    <a:pt x="0" y="21600"/>
                  </a:lnTo>
                  <a:lnTo>
                    <a:pt x="21600" y="21600"/>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sp>
          <p:nvSpPr>
            <p:cNvPr id="1632" name="Shape 1632"/>
            <p:cNvSpPr/>
            <p:nvPr/>
          </p:nvSpPr>
          <p:spPr>
            <a:xfrm>
              <a:off x="0" y="193882"/>
              <a:ext cx="103356" cy="935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6800"/>
                  </a:lnTo>
                  <a:cubicBezTo>
                    <a:pt x="0" y="19440"/>
                    <a:pt x="1767" y="21600"/>
                    <a:pt x="3927" y="21600"/>
                  </a:cubicBezTo>
                  <a:lnTo>
                    <a:pt x="21600" y="21600"/>
                  </a:lnTo>
                  <a:lnTo>
                    <a:pt x="21600" y="0"/>
                  </a:lnTo>
                  <a:lnTo>
                    <a:pt x="0" y="0"/>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grpSp>
      <p:sp>
        <p:nvSpPr>
          <p:cNvPr id="1634" name="Shape 1634"/>
          <p:cNvSpPr/>
          <p:nvPr/>
        </p:nvSpPr>
        <p:spPr>
          <a:xfrm>
            <a:off x="1364200" y="2380885"/>
            <a:ext cx="52645" cy="523841"/>
          </a:xfrm>
          <a:prstGeom prst="rect">
            <a:avLst/>
          </a:prstGeom>
          <a:solidFill>
            <a:srgbClr val="A0C6E8"/>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35" name="Shape 1635"/>
          <p:cNvSpPr/>
          <p:nvPr/>
        </p:nvSpPr>
        <p:spPr>
          <a:xfrm>
            <a:off x="1353345" y="3834277"/>
            <a:ext cx="2716976" cy="1"/>
          </a:xfrm>
          <a:prstGeom prst="line">
            <a:avLst/>
          </a:prstGeom>
          <a:ln w="38100">
            <a:solidFill>
              <a:srgbClr val="E95755"/>
            </a:solidFill>
            <a:miter lim="400000"/>
            <a:headEnd type="oval"/>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636" name="Shape 1636"/>
          <p:cNvSpPr/>
          <p:nvPr/>
        </p:nvSpPr>
        <p:spPr>
          <a:xfrm>
            <a:off x="6863986" y="7863971"/>
            <a:ext cx="1311078" cy="491712"/>
          </a:xfrm>
          <a:prstGeom prst="rect">
            <a:avLst/>
          </a:prstGeom>
          <a:solidFill>
            <a:srgbClr val="E0E1FE"/>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37" name="Shape 1637"/>
          <p:cNvSpPr/>
          <p:nvPr/>
        </p:nvSpPr>
        <p:spPr>
          <a:xfrm>
            <a:off x="6863439" y="7869059"/>
            <a:ext cx="52645" cy="473042"/>
          </a:xfrm>
          <a:prstGeom prst="rect">
            <a:avLst/>
          </a:prstGeom>
          <a:solidFill>
            <a:srgbClr val="9A9DF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38" name="Shape 1638"/>
          <p:cNvSpPr/>
          <p:nvPr/>
        </p:nvSpPr>
        <p:spPr>
          <a:xfrm>
            <a:off x="1378363" y="5692850"/>
            <a:ext cx="2639512" cy="1042017"/>
          </a:xfrm>
          <a:prstGeom prst="rect">
            <a:avLst/>
          </a:prstGeom>
          <a:solidFill>
            <a:srgbClr val="E0E1FE"/>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39" name="Shape 1639"/>
          <p:cNvSpPr/>
          <p:nvPr/>
        </p:nvSpPr>
        <p:spPr>
          <a:xfrm>
            <a:off x="1365116" y="5710638"/>
            <a:ext cx="52645" cy="1006441"/>
          </a:xfrm>
          <a:prstGeom prst="rect">
            <a:avLst/>
          </a:prstGeom>
          <a:solidFill>
            <a:srgbClr val="9A9DF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40" name="Shape 1640"/>
          <p:cNvSpPr/>
          <p:nvPr/>
        </p:nvSpPr>
        <p:spPr>
          <a:xfrm>
            <a:off x="1456613" y="5685588"/>
            <a:ext cx="1760262" cy="4861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a:solidFill>
                  <a:srgbClr val="5A5EB6"/>
                </a:solidFill>
                <a:latin typeface="Helvetica Neue Medium"/>
                <a:ea typeface="Helvetica Neue Medium"/>
                <a:cs typeface="Helvetica Neue Medium"/>
                <a:sym typeface="Helvetica Neue Medium"/>
              </a:defRPr>
            </a:lvl1pPr>
          </a:lstStyle>
          <a:p>
            <a:pPr lvl="0">
              <a:defRPr sz="1800">
                <a:solidFill>
                  <a:srgbClr val="000000"/>
                </a:solidFill>
              </a:defRPr>
            </a:pPr>
            <a:r>
              <a:rPr sz="2600">
                <a:solidFill>
                  <a:srgbClr val="5A5EB6"/>
                </a:solidFill>
              </a:rPr>
              <a:t>Training #2</a:t>
            </a:r>
          </a:p>
        </p:txBody>
      </p:sp>
      <p:sp>
        <p:nvSpPr>
          <p:cNvPr id="1641" name="Shape 1641"/>
          <p:cNvSpPr/>
          <p:nvPr/>
        </p:nvSpPr>
        <p:spPr>
          <a:xfrm>
            <a:off x="6969090" y="7864035"/>
            <a:ext cx="1254726" cy="48612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a:solidFill>
                  <a:srgbClr val="5A5EB6"/>
                </a:solidFill>
                <a:latin typeface="Helvetica Neue Medium"/>
                <a:ea typeface="Helvetica Neue Medium"/>
                <a:cs typeface="Helvetica Neue Medium"/>
                <a:sym typeface="Helvetica Neue Medium"/>
              </a:defRPr>
            </a:lvl1pPr>
          </a:lstStyle>
          <a:p>
            <a:pPr lvl="0">
              <a:defRPr sz="1800">
                <a:solidFill>
                  <a:srgbClr val="000000"/>
                </a:solidFill>
              </a:defRPr>
            </a:pPr>
            <a:r>
              <a:rPr sz="2600">
                <a:solidFill>
                  <a:srgbClr val="5A5EB6"/>
                </a:solidFill>
              </a:rPr>
              <a:t>Tris +…</a:t>
            </a:r>
          </a:p>
        </p:txBody>
      </p:sp>
      <p:sp>
        <p:nvSpPr>
          <p:cNvPr id="1642" name="Shape 1642"/>
          <p:cNvSpPr/>
          <p:nvPr/>
        </p:nvSpPr>
        <p:spPr>
          <a:xfrm>
            <a:off x="8201173" y="7863971"/>
            <a:ext cx="1311079" cy="491712"/>
          </a:xfrm>
          <a:prstGeom prst="rect">
            <a:avLst/>
          </a:prstGeom>
          <a:solidFill>
            <a:srgbClr val="E8F3D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43" name="Shape 1643"/>
          <p:cNvSpPr/>
          <p:nvPr/>
        </p:nvSpPr>
        <p:spPr>
          <a:xfrm>
            <a:off x="8198272" y="7860607"/>
            <a:ext cx="52645" cy="485741"/>
          </a:xfrm>
          <a:prstGeom prst="rect">
            <a:avLst/>
          </a:prstGeom>
          <a:solidFill>
            <a:srgbClr val="B5DB64"/>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44" name="Shape 1644"/>
          <p:cNvSpPr/>
          <p:nvPr/>
        </p:nvSpPr>
        <p:spPr>
          <a:xfrm>
            <a:off x="8302222" y="7866601"/>
            <a:ext cx="1229631" cy="48645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a:solidFill>
                  <a:srgbClr val="749236"/>
                </a:solidFill>
                <a:latin typeface="+mn-lt"/>
                <a:ea typeface="+mn-ea"/>
                <a:cs typeface="+mn-cs"/>
                <a:sym typeface="Helvetica Neue"/>
              </a:defRPr>
            </a:lvl1pPr>
          </a:lstStyle>
          <a:p>
            <a:pPr lvl="0">
              <a:defRPr sz="1800">
                <a:solidFill>
                  <a:srgbClr val="000000"/>
                </a:solidFill>
              </a:defRPr>
            </a:pPr>
            <a:r>
              <a:rPr sz="2600">
                <a:solidFill>
                  <a:srgbClr val="749236"/>
                </a:solidFill>
              </a:rPr>
              <a:t>Tris +…</a:t>
            </a:r>
          </a:p>
        </p:txBody>
      </p:sp>
      <p:sp>
        <p:nvSpPr>
          <p:cNvPr id="1645" name="Shape 1645"/>
          <p:cNvSpPr/>
          <p:nvPr/>
        </p:nvSpPr>
        <p:spPr>
          <a:xfrm>
            <a:off x="6863704" y="5691174"/>
            <a:ext cx="2639512" cy="1042016"/>
          </a:xfrm>
          <a:prstGeom prst="rect">
            <a:avLst/>
          </a:prstGeom>
          <a:solidFill>
            <a:srgbClr val="E0E1FE"/>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46" name="Shape 1646"/>
          <p:cNvSpPr/>
          <p:nvPr/>
        </p:nvSpPr>
        <p:spPr>
          <a:xfrm>
            <a:off x="6866562" y="5709860"/>
            <a:ext cx="52645" cy="1019141"/>
          </a:xfrm>
          <a:prstGeom prst="rect">
            <a:avLst/>
          </a:prstGeom>
          <a:solidFill>
            <a:srgbClr val="9A9DF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47" name="Shape 1647"/>
          <p:cNvSpPr/>
          <p:nvPr/>
        </p:nvSpPr>
        <p:spPr>
          <a:xfrm>
            <a:off x="6968977" y="5706664"/>
            <a:ext cx="1760262" cy="48612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a:solidFill>
                  <a:srgbClr val="5A5EB6"/>
                </a:solidFill>
                <a:latin typeface="Helvetica Neue Medium"/>
                <a:ea typeface="Helvetica Neue Medium"/>
                <a:cs typeface="Helvetica Neue Medium"/>
                <a:sym typeface="Helvetica Neue Medium"/>
              </a:defRPr>
            </a:lvl1pPr>
          </a:lstStyle>
          <a:p>
            <a:pPr lvl="0">
              <a:defRPr sz="1800">
                <a:solidFill>
                  <a:srgbClr val="000000"/>
                </a:solidFill>
              </a:defRPr>
            </a:pPr>
            <a:r>
              <a:rPr sz="2600">
                <a:solidFill>
                  <a:srgbClr val="5A5EB6"/>
                </a:solidFill>
              </a:rPr>
              <a:t>Training #3</a:t>
            </a:r>
          </a:p>
        </p:txBody>
      </p:sp>
      <p:sp>
        <p:nvSpPr>
          <p:cNvPr id="1648" name="Shape 1648"/>
          <p:cNvSpPr/>
          <p:nvPr/>
        </p:nvSpPr>
        <p:spPr>
          <a:xfrm>
            <a:off x="1351458" y="9997052"/>
            <a:ext cx="423466" cy="2118027"/>
          </a:xfrm>
          <a:prstGeom prst="rect">
            <a:avLst/>
          </a:prstGeom>
          <a:solidFill>
            <a:srgbClr val="E2EEF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49" name="Shape 1649"/>
          <p:cNvSpPr/>
          <p:nvPr/>
        </p:nvSpPr>
        <p:spPr>
          <a:xfrm>
            <a:off x="1350897" y="9990967"/>
            <a:ext cx="55184" cy="2130197"/>
          </a:xfrm>
          <a:prstGeom prst="rect">
            <a:avLst/>
          </a:prstGeom>
          <a:solidFill>
            <a:srgbClr val="A0C6E8"/>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50" name="Shape 1650"/>
          <p:cNvSpPr/>
          <p:nvPr/>
        </p:nvSpPr>
        <p:spPr>
          <a:xfrm>
            <a:off x="1434555" y="10000206"/>
            <a:ext cx="333473" cy="2111719"/>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2600">
                <a:solidFill>
                  <a:srgbClr val="6283A0"/>
                </a:solidFill>
                <a:latin typeface="Helvetica Neue Medium"/>
                <a:ea typeface="Helvetica Neue Medium"/>
                <a:cs typeface="Helvetica Neue Medium"/>
                <a:sym typeface="Helvetica Neue Medium"/>
              </a:defRPr>
            </a:lvl1pPr>
          </a:lstStyle>
          <a:p>
            <a:pPr lvl="0">
              <a:defRPr sz="1800">
                <a:solidFill>
                  <a:srgbClr val="000000"/>
                </a:solidFill>
              </a:defRPr>
            </a:pPr>
            <a:r>
              <a:rPr sz="2600">
                <a:solidFill>
                  <a:srgbClr val="6283A0"/>
                </a:solidFill>
              </a:rPr>
              <a:t>dinin</a:t>
            </a:r>
          </a:p>
        </p:txBody>
      </p:sp>
      <p:sp>
        <p:nvSpPr>
          <p:cNvPr id="1651" name="Shape 1651"/>
          <p:cNvSpPr/>
          <p:nvPr/>
        </p:nvSpPr>
        <p:spPr>
          <a:xfrm>
            <a:off x="1803448" y="9997647"/>
            <a:ext cx="410766" cy="1040549"/>
          </a:xfrm>
          <a:prstGeom prst="rect">
            <a:avLst/>
          </a:prstGeom>
          <a:solidFill>
            <a:srgbClr val="E0E1FE"/>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52" name="Shape 1652"/>
          <p:cNvSpPr/>
          <p:nvPr/>
        </p:nvSpPr>
        <p:spPr>
          <a:xfrm>
            <a:off x="1802734" y="10011471"/>
            <a:ext cx="61962" cy="1025602"/>
          </a:xfrm>
          <a:prstGeom prst="rect">
            <a:avLst/>
          </a:prstGeom>
          <a:solidFill>
            <a:srgbClr val="9A9DF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53" name="Shape 1653"/>
          <p:cNvSpPr/>
          <p:nvPr/>
        </p:nvSpPr>
        <p:spPr>
          <a:xfrm>
            <a:off x="1892895" y="10005414"/>
            <a:ext cx="333473" cy="89252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2600">
                <a:solidFill>
                  <a:srgbClr val="5F62B8"/>
                </a:solidFill>
                <a:latin typeface="Helvetica Neue Medium"/>
                <a:ea typeface="Helvetica Neue Medium"/>
                <a:cs typeface="Helvetica Neue Medium"/>
                <a:sym typeface="Helvetica Neue Medium"/>
              </a:defRPr>
            </a:lvl1pPr>
          </a:lstStyle>
          <a:p>
            <a:pPr lvl="0">
              <a:defRPr sz="1800">
                <a:solidFill>
                  <a:srgbClr val="000000"/>
                </a:solidFill>
              </a:defRPr>
            </a:pPr>
            <a:r>
              <a:rPr sz="2600">
                <a:solidFill>
                  <a:srgbClr val="5F62B8"/>
                </a:solidFill>
              </a:rPr>
              <a:t>Te</a:t>
            </a:r>
          </a:p>
        </p:txBody>
      </p:sp>
      <p:sp>
        <p:nvSpPr>
          <p:cNvPr id="1654" name="Shape 1654"/>
          <p:cNvSpPr/>
          <p:nvPr/>
        </p:nvSpPr>
        <p:spPr>
          <a:xfrm>
            <a:off x="2255280" y="10003997"/>
            <a:ext cx="410767" cy="1040549"/>
          </a:xfrm>
          <a:prstGeom prst="rect">
            <a:avLst/>
          </a:prstGeom>
          <a:solidFill>
            <a:srgbClr val="E8F3D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55" name="Shape 1655"/>
          <p:cNvSpPr/>
          <p:nvPr/>
        </p:nvSpPr>
        <p:spPr>
          <a:xfrm>
            <a:off x="2254840" y="10011471"/>
            <a:ext cx="61962" cy="1025602"/>
          </a:xfrm>
          <a:prstGeom prst="rect">
            <a:avLst/>
          </a:prstGeom>
          <a:solidFill>
            <a:srgbClr val="B5DB64"/>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56" name="Shape 1656"/>
          <p:cNvSpPr/>
          <p:nvPr/>
        </p:nvSpPr>
        <p:spPr>
          <a:xfrm>
            <a:off x="2332027" y="10011764"/>
            <a:ext cx="333473" cy="89252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2600">
                <a:solidFill>
                  <a:srgbClr val="749236"/>
                </a:solidFill>
                <a:latin typeface="Helvetica Neue Medium"/>
                <a:ea typeface="Helvetica Neue Medium"/>
                <a:cs typeface="Helvetica Neue Medium"/>
                <a:sym typeface="Helvetica Neue Medium"/>
              </a:defRPr>
            </a:lvl1pPr>
          </a:lstStyle>
          <a:p>
            <a:pPr lvl="0">
              <a:defRPr sz="1800">
                <a:solidFill>
                  <a:srgbClr val="000000"/>
                </a:solidFill>
              </a:defRPr>
            </a:pPr>
            <a:r>
              <a:rPr sz="2600">
                <a:solidFill>
                  <a:srgbClr val="749236"/>
                </a:solidFill>
              </a:rPr>
              <a:t>Te</a:t>
            </a:r>
          </a:p>
        </p:txBody>
      </p:sp>
      <p:sp>
        <p:nvSpPr>
          <p:cNvPr id="1657" name="Shape 1657"/>
          <p:cNvSpPr/>
          <p:nvPr/>
        </p:nvSpPr>
        <p:spPr>
          <a:xfrm>
            <a:off x="2681440" y="10268241"/>
            <a:ext cx="410766" cy="1040548"/>
          </a:xfrm>
          <a:prstGeom prst="rect">
            <a:avLst/>
          </a:prstGeom>
          <a:solidFill>
            <a:srgbClr val="E0E1FE"/>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58" name="Shape 1658"/>
          <p:cNvSpPr/>
          <p:nvPr/>
        </p:nvSpPr>
        <p:spPr>
          <a:xfrm>
            <a:off x="2680726" y="10282064"/>
            <a:ext cx="61962" cy="1025602"/>
          </a:xfrm>
          <a:prstGeom prst="rect">
            <a:avLst/>
          </a:prstGeom>
          <a:solidFill>
            <a:srgbClr val="9A9DF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59" name="Shape 1659"/>
          <p:cNvSpPr/>
          <p:nvPr/>
        </p:nvSpPr>
        <p:spPr>
          <a:xfrm>
            <a:off x="2770887" y="10276008"/>
            <a:ext cx="333473" cy="89252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2600">
                <a:solidFill>
                  <a:srgbClr val="5F62B8"/>
                </a:solidFill>
                <a:latin typeface="Helvetica Neue Medium"/>
                <a:ea typeface="Helvetica Neue Medium"/>
                <a:cs typeface="Helvetica Neue Medium"/>
                <a:sym typeface="Helvetica Neue Medium"/>
              </a:defRPr>
            </a:lvl1pPr>
          </a:lstStyle>
          <a:p>
            <a:pPr lvl="0">
              <a:defRPr sz="1800">
                <a:solidFill>
                  <a:srgbClr val="000000"/>
                </a:solidFill>
              </a:defRPr>
            </a:pPr>
            <a:r>
              <a:rPr sz="2600">
                <a:solidFill>
                  <a:srgbClr val="5F62B8"/>
                </a:solidFill>
              </a:rPr>
              <a:t>Ho</a:t>
            </a:r>
          </a:p>
        </p:txBody>
      </p:sp>
      <p:sp>
        <p:nvSpPr>
          <p:cNvPr id="1660" name="Shape 1660"/>
          <p:cNvSpPr/>
          <p:nvPr/>
        </p:nvSpPr>
        <p:spPr>
          <a:xfrm>
            <a:off x="3133000" y="10278194"/>
            <a:ext cx="410766" cy="1040548"/>
          </a:xfrm>
          <a:prstGeom prst="rect">
            <a:avLst/>
          </a:prstGeom>
          <a:solidFill>
            <a:srgbClr val="E0E1FE"/>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61" name="Shape 1661"/>
          <p:cNvSpPr/>
          <p:nvPr/>
        </p:nvSpPr>
        <p:spPr>
          <a:xfrm>
            <a:off x="3132286" y="10292017"/>
            <a:ext cx="61961" cy="1025602"/>
          </a:xfrm>
          <a:prstGeom prst="rect">
            <a:avLst/>
          </a:prstGeom>
          <a:solidFill>
            <a:srgbClr val="9A9DF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62" name="Shape 1662"/>
          <p:cNvSpPr/>
          <p:nvPr/>
        </p:nvSpPr>
        <p:spPr>
          <a:xfrm>
            <a:off x="3222446" y="10285961"/>
            <a:ext cx="333473" cy="89252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2600">
                <a:solidFill>
                  <a:srgbClr val="5F62B8"/>
                </a:solidFill>
                <a:latin typeface="Helvetica Neue Medium"/>
                <a:ea typeface="Helvetica Neue Medium"/>
                <a:cs typeface="Helvetica Neue Medium"/>
                <a:sym typeface="Helvetica Neue Medium"/>
              </a:defRPr>
            </a:lvl1pPr>
          </a:lstStyle>
          <a:p>
            <a:pPr lvl="0">
              <a:defRPr sz="1800">
                <a:solidFill>
                  <a:srgbClr val="000000"/>
                </a:solidFill>
              </a:defRPr>
            </a:pPr>
            <a:r>
              <a:rPr sz="2600">
                <a:solidFill>
                  <a:srgbClr val="5F62B8"/>
                </a:solidFill>
              </a:rPr>
              <a:t>Fir</a:t>
            </a:r>
          </a:p>
        </p:txBody>
      </p:sp>
      <p:sp>
        <p:nvSpPr>
          <p:cNvPr id="1663" name="Shape 1663"/>
          <p:cNvSpPr/>
          <p:nvPr/>
        </p:nvSpPr>
        <p:spPr>
          <a:xfrm>
            <a:off x="3572846" y="10284544"/>
            <a:ext cx="436167" cy="1040548"/>
          </a:xfrm>
          <a:prstGeom prst="rect">
            <a:avLst/>
          </a:prstGeom>
          <a:solidFill>
            <a:srgbClr val="E8F3D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64" name="Shape 1664"/>
          <p:cNvSpPr/>
          <p:nvPr/>
        </p:nvSpPr>
        <p:spPr>
          <a:xfrm>
            <a:off x="3572405" y="10292017"/>
            <a:ext cx="61962" cy="1025602"/>
          </a:xfrm>
          <a:prstGeom prst="rect">
            <a:avLst/>
          </a:prstGeom>
          <a:solidFill>
            <a:srgbClr val="B5DB64"/>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65" name="Shape 1665"/>
          <p:cNvSpPr/>
          <p:nvPr/>
        </p:nvSpPr>
        <p:spPr>
          <a:xfrm>
            <a:off x="3662293" y="10292310"/>
            <a:ext cx="410766" cy="89252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2600">
                <a:solidFill>
                  <a:srgbClr val="749236"/>
                </a:solidFill>
                <a:latin typeface="Helvetica Neue Medium"/>
                <a:ea typeface="Helvetica Neue Medium"/>
                <a:cs typeface="Helvetica Neue Medium"/>
                <a:sym typeface="Helvetica Neue Medium"/>
              </a:defRPr>
            </a:lvl1pPr>
          </a:lstStyle>
          <a:p>
            <a:pPr lvl="0">
              <a:defRPr sz="1800">
                <a:solidFill>
                  <a:srgbClr val="000000"/>
                </a:solidFill>
              </a:defRPr>
            </a:pPr>
            <a:r>
              <a:rPr sz="2600">
                <a:solidFill>
                  <a:srgbClr val="749236"/>
                </a:solidFill>
              </a:rPr>
              <a:t>Firs</a:t>
            </a:r>
          </a:p>
        </p:txBody>
      </p:sp>
      <p:sp>
        <p:nvSpPr>
          <p:cNvPr id="1666" name="Shape 1666"/>
          <p:cNvSpPr/>
          <p:nvPr/>
        </p:nvSpPr>
        <p:spPr>
          <a:xfrm>
            <a:off x="1357296" y="12152288"/>
            <a:ext cx="1299191" cy="1040548"/>
          </a:xfrm>
          <a:prstGeom prst="rect">
            <a:avLst/>
          </a:prstGeom>
          <a:solidFill>
            <a:srgbClr val="E0E1FE"/>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67" name="Shape 1667"/>
          <p:cNvSpPr/>
          <p:nvPr/>
        </p:nvSpPr>
        <p:spPr>
          <a:xfrm>
            <a:off x="1356582" y="12166111"/>
            <a:ext cx="61962" cy="1025602"/>
          </a:xfrm>
          <a:prstGeom prst="rect">
            <a:avLst/>
          </a:prstGeom>
          <a:solidFill>
            <a:srgbClr val="9A9DF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68" name="Shape 1668"/>
          <p:cNvSpPr/>
          <p:nvPr/>
        </p:nvSpPr>
        <p:spPr>
          <a:xfrm>
            <a:off x="1446743" y="12160055"/>
            <a:ext cx="1120297" cy="89252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2600">
                <a:solidFill>
                  <a:srgbClr val="5F62B8"/>
                </a:solidFill>
                <a:latin typeface="Helvetica Neue Medium"/>
                <a:ea typeface="Helvetica Neue Medium"/>
                <a:cs typeface="Helvetica Neue Medium"/>
                <a:sym typeface="Helvetica Neue Medium"/>
              </a:defRPr>
            </a:lvl1pPr>
          </a:lstStyle>
          <a:p>
            <a:pPr lvl="0">
              <a:defRPr sz="1800">
                <a:solidFill>
                  <a:srgbClr val="000000"/>
                </a:solidFill>
              </a:defRPr>
            </a:pPr>
            <a:r>
              <a:rPr sz="2600">
                <a:solidFill>
                  <a:srgbClr val="5F62B8"/>
                </a:solidFill>
              </a:rPr>
              <a:t>Drinks with…</a:t>
            </a:r>
          </a:p>
        </p:txBody>
      </p:sp>
      <p:sp>
        <p:nvSpPr>
          <p:cNvPr id="1669" name="Shape 1669"/>
          <p:cNvSpPr/>
          <p:nvPr/>
        </p:nvSpPr>
        <p:spPr>
          <a:xfrm>
            <a:off x="2684119" y="12164988"/>
            <a:ext cx="1324591" cy="1040548"/>
          </a:xfrm>
          <a:prstGeom prst="rect">
            <a:avLst/>
          </a:prstGeom>
          <a:solidFill>
            <a:srgbClr val="E8F3D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70" name="Shape 1670"/>
          <p:cNvSpPr/>
          <p:nvPr/>
        </p:nvSpPr>
        <p:spPr>
          <a:xfrm>
            <a:off x="2683678" y="12159761"/>
            <a:ext cx="61962" cy="1025602"/>
          </a:xfrm>
          <a:prstGeom prst="rect">
            <a:avLst/>
          </a:prstGeom>
          <a:solidFill>
            <a:srgbClr val="B5DB64"/>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71" name="Shape 1671"/>
          <p:cNvSpPr/>
          <p:nvPr/>
        </p:nvSpPr>
        <p:spPr>
          <a:xfrm>
            <a:off x="2773565" y="12160054"/>
            <a:ext cx="1145698" cy="89252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2600">
                <a:solidFill>
                  <a:srgbClr val="749236"/>
                </a:solidFill>
                <a:latin typeface="Helvetica Neue Medium"/>
                <a:ea typeface="Helvetica Neue Medium"/>
                <a:cs typeface="Helvetica Neue Medium"/>
                <a:sym typeface="Helvetica Neue Medium"/>
              </a:defRPr>
            </a:lvl1pPr>
          </a:lstStyle>
          <a:p>
            <a:pPr lvl="0">
              <a:defRPr sz="1800">
                <a:solidFill>
                  <a:srgbClr val="000000"/>
                </a:solidFill>
              </a:defRPr>
            </a:pPr>
            <a:r>
              <a:rPr sz="2600">
                <a:solidFill>
                  <a:srgbClr val="749236"/>
                </a:solidFill>
              </a:rPr>
              <a:t>Drinks with…</a:t>
            </a:r>
          </a:p>
        </p:txBody>
      </p:sp>
      <p:sp>
        <p:nvSpPr>
          <p:cNvPr id="1672" name="Shape 1672"/>
          <p:cNvSpPr/>
          <p:nvPr/>
        </p:nvSpPr>
        <p:spPr>
          <a:xfrm>
            <a:off x="4113262" y="13227302"/>
            <a:ext cx="2644986" cy="1040549"/>
          </a:xfrm>
          <a:prstGeom prst="rect">
            <a:avLst/>
          </a:prstGeom>
          <a:solidFill>
            <a:srgbClr val="E0E1FE">
              <a:alpha val="59970"/>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73" name="Shape 1673"/>
          <p:cNvSpPr/>
          <p:nvPr/>
        </p:nvSpPr>
        <p:spPr>
          <a:xfrm>
            <a:off x="4112547" y="13241125"/>
            <a:ext cx="61962" cy="1025602"/>
          </a:xfrm>
          <a:prstGeom prst="rect">
            <a:avLst/>
          </a:prstGeom>
          <a:solidFill>
            <a:srgbClr val="9A9DF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74" name="Shape 1674"/>
          <p:cNvSpPr/>
          <p:nvPr/>
        </p:nvSpPr>
        <p:spPr>
          <a:xfrm>
            <a:off x="4218485" y="13237816"/>
            <a:ext cx="2485339" cy="89252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2600">
                <a:solidFill>
                  <a:srgbClr val="5F62B8"/>
                </a:solidFill>
                <a:latin typeface="Helvetica Neue Medium"/>
                <a:ea typeface="Helvetica Neue Medium"/>
                <a:cs typeface="Helvetica Neue Medium"/>
                <a:sym typeface="Helvetica Neue Medium"/>
              </a:defRPr>
            </a:lvl1pPr>
          </a:lstStyle>
          <a:p>
            <a:pPr lvl="0">
              <a:defRPr sz="1800">
                <a:solidFill>
                  <a:srgbClr val="000000"/>
                </a:solidFill>
              </a:defRPr>
            </a:pPr>
            <a:r>
              <a:rPr sz="2600">
                <a:solidFill>
                  <a:srgbClr val="5F62B8"/>
                </a:solidFill>
              </a:rPr>
              <a:t>Faye and Jim’s Post 4SQ 1:1’s</a:t>
            </a:r>
          </a:p>
        </p:txBody>
      </p:sp>
      <p:sp>
        <p:nvSpPr>
          <p:cNvPr id="1675" name="Shape 1675"/>
          <p:cNvSpPr/>
          <p:nvPr/>
        </p:nvSpPr>
        <p:spPr>
          <a:xfrm>
            <a:off x="6853574" y="13246352"/>
            <a:ext cx="2644986" cy="2367967"/>
          </a:xfrm>
          <a:prstGeom prst="rect">
            <a:avLst/>
          </a:prstGeom>
          <a:solidFill>
            <a:srgbClr val="E0E1FE">
              <a:alpha val="62278"/>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76" name="Shape 1676"/>
          <p:cNvSpPr/>
          <p:nvPr/>
        </p:nvSpPr>
        <p:spPr>
          <a:xfrm>
            <a:off x="6852860" y="13247475"/>
            <a:ext cx="61962" cy="2365720"/>
          </a:xfrm>
          <a:prstGeom prst="rect">
            <a:avLst/>
          </a:prstGeom>
          <a:solidFill>
            <a:srgbClr val="9A9DF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77" name="Shape 1677"/>
          <p:cNvSpPr/>
          <p:nvPr/>
        </p:nvSpPr>
        <p:spPr>
          <a:xfrm>
            <a:off x="6966083" y="13238196"/>
            <a:ext cx="2343768" cy="129892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2600">
                <a:solidFill>
                  <a:srgbClr val="5F62B8"/>
                </a:solidFill>
                <a:latin typeface="Helvetica Neue Medium"/>
                <a:ea typeface="Helvetica Neue Medium"/>
                <a:cs typeface="Helvetica Neue Medium"/>
                <a:sym typeface="Helvetica Neue Medium"/>
              </a:defRPr>
            </a:lvl1pPr>
          </a:lstStyle>
          <a:p>
            <a:pPr lvl="0">
              <a:defRPr sz="1800">
                <a:solidFill>
                  <a:srgbClr val="000000"/>
                </a:solidFill>
              </a:defRPr>
            </a:pPr>
            <a:r>
              <a:rPr sz="2600">
                <a:solidFill>
                  <a:srgbClr val="5F62B8"/>
                </a:solidFill>
              </a:rPr>
              <a:t>Francis Joyce Gil Michelle dinnah</a:t>
            </a:r>
          </a:p>
        </p:txBody>
      </p:sp>
      <p:sp>
        <p:nvSpPr>
          <p:cNvPr id="1678" name="Shape 1678"/>
          <p:cNvSpPr/>
          <p:nvPr/>
        </p:nvSpPr>
        <p:spPr>
          <a:xfrm>
            <a:off x="7009434" y="14637852"/>
            <a:ext cx="546122" cy="5461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36AE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79" name="Shape 1679"/>
          <p:cNvSpPr/>
          <p:nvPr/>
        </p:nvSpPr>
        <p:spPr>
          <a:xfrm>
            <a:off x="7662869" y="14637852"/>
            <a:ext cx="546122" cy="5461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5D5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80" name="Shape 1680"/>
          <p:cNvSpPr/>
          <p:nvPr/>
        </p:nvSpPr>
        <p:spPr>
          <a:xfrm>
            <a:off x="8329004" y="14637852"/>
            <a:ext cx="546121" cy="5461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681" name="Shape 1681"/>
          <p:cNvSpPr/>
          <p:nvPr/>
        </p:nvSpPr>
        <p:spPr>
          <a:xfrm>
            <a:off x="193476" y="1888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682" name="Shape 1682"/>
          <p:cNvSpPr/>
          <p:nvPr/>
        </p:nvSpPr>
        <p:spPr>
          <a:xfrm>
            <a:off x="401835" y="1888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683" name="Shape 1683"/>
          <p:cNvSpPr/>
          <p:nvPr/>
        </p:nvSpPr>
        <p:spPr>
          <a:xfrm>
            <a:off x="610195" y="1888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684" name="Shape 1684"/>
          <p:cNvSpPr/>
          <p:nvPr/>
        </p:nvSpPr>
        <p:spPr>
          <a:xfrm>
            <a:off x="818554" y="1888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685" name="Shape 1685"/>
          <p:cNvSpPr/>
          <p:nvPr/>
        </p:nvSpPr>
        <p:spPr>
          <a:xfrm>
            <a:off x="3947139" y="2619"/>
            <a:ext cx="1630722"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12:10 PM</a:t>
            </a:r>
          </a:p>
        </p:txBody>
      </p:sp>
      <p:sp>
        <p:nvSpPr>
          <p:cNvPr id="1686" name="Shape 1686"/>
          <p:cNvSpPr/>
          <p:nvPr/>
        </p:nvSpPr>
        <p:spPr>
          <a:xfrm>
            <a:off x="7815825" y="3669"/>
            <a:ext cx="813554"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91%</a:t>
            </a:r>
          </a:p>
        </p:txBody>
      </p:sp>
      <p:sp>
        <p:nvSpPr>
          <p:cNvPr id="1687" name="Shape 1687"/>
          <p:cNvSpPr/>
          <p:nvPr/>
        </p:nvSpPr>
        <p:spPr>
          <a:xfrm>
            <a:off x="1030221" y="1888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688" name="Shape 1688"/>
          <p:cNvSpPr/>
          <p:nvPr/>
        </p:nvSpPr>
        <p:spPr>
          <a:xfrm>
            <a:off x="1259768" y="-3553"/>
            <a:ext cx="1301920" cy="52348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a:latin typeface="+mn-lt"/>
                <a:ea typeface="+mn-ea"/>
                <a:cs typeface="+mn-cs"/>
                <a:sym typeface="Helvetica Neue"/>
              </a:defRPr>
            </a:lvl1pPr>
          </a:lstStyle>
          <a:p>
            <a:pPr lvl="0">
              <a:defRPr sz="1800">
                <a:solidFill>
                  <a:srgbClr val="000000"/>
                </a:solidFill>
              </a:defRPr>
            </a:pPr>
            <a:r>
              <a:rPr sz="2900">
                <a:solidFill>
                  <a:srgbClr val="FFFFFF"/>
                </a:solidFill>
              </a:rPr>
              <a:t>Verizon</a:t>
            </a:r>
          </a:p>
        </p:txBody>
      </p:sp>
      <p:grpSp>
        <p:nvGrpSpPr>
          <p:cNvPr id="1692" name="Group 1692"/>
          <p:cNvGrpSpPr/>
          <p:nvPr/>
        </p:nvGrpSpPr>
        <p:grpSpPr>
          <a:xfrm>
            <a:off x="7294314" y="73610"/>
            <a:ext cx="385074" cy="386086"/>
            <a:chOff x="0" y="0"/>
            <a:chExt cx="385073" cy="386085"/>
          </a:xfrm>
        </p:grpSpPr>
        <p:sp>
          <p:nvSpPr>
            <p:cNvPr id="1689" name="Shape 1689"/>
            <p:cNvSpPr/>
            <p:nvPr/>
          </p:nvSpPr>
          <p:spPr>
            <a:xfrm>
              <a:off x="121149" y="180661"/>
              <a:ext cx="129840" cy="86148"/>
            </a:xfrm>
            <a:prstGeom prst="rect">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690" name="Shape 1690"/>
            <p:cNvSpPr/>
            <p:nvPr/>
          </p:nvSpPr>
          <p:spPr>
            <a:xfrm>
              <a:off x="149191" y="108126"/>
              <a:ext cx="78991" cy="134902"/>
            </a:xfrm>
            <a:custGeom>
              <a:avLst/>
              <a:gdLst/>
              <a:ahLst/>
              <a:cxnLst>
                <a:cxn ang="0">
                  <a:pos x="wd2" y="hd2"/>
                </a:cxn>
                <a:cxn ang="5400000">
                  <a:pos x="wd2" y="hd2"/>
                </a:cxn>
                <a:cxn ang="10800000">
                  <a:pos x="wd2" y="hd2"/>
                </a:cxn>
                <a:cxn ang="16200000">
                  <a:pos x="wd2" y="hd2"/>
                </a:cxn>
              </a:cxnLst>
              <a:rect l="0" t="0" r="r" b="b"/>
              <a:pathLst>
                <a:path w="21600" h="21412" extrusionOk="0">
                  <a:moveTo>
                    <a:pt x="0" y="21412"/>
                  </a:moveTo>
                  <a:lnTo>
                    <a:pt x="0" y="5958"/>
                  </a:lnTo>
                  <a:cubicBezTo>
                    <a:pt x="1905" y="2179"/>
                    <a:pt x="6329" y="-188"/>
                    <a:pt x="11111" y="11"/>
                  </a:cubicBezTo>
                  <a:cubicBezTo>
                    <a:pt x="15886" y="211"/>
                    <a:pt x="19723" y="2542"/>
                    <a:pt x="21600" y="5789"/>
                  </a:cubicBezTo>
                  <a:lnTo>
                    <a:pt x="21349" y="16503"/>
                  </a:lnTo>
                </a:path>
              </a:pathLst>
            </a:cu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691" name="Shape 1691"/>
            <p:cNvSpPr/>
            <p:nvPr/>
          </p:nvSpPr>
          <p:spPr>
            <a:xfrm rot="1382173">
              <a:off x="46023" y="45572"/>
              <a:ext cx="293027" cy="294941"/>
            </a:xfrm>
            <a:custGeom>
              <a:avLst/>
              <a:gdLst/>
              <a:ahLst/>
              <a:cxnLst>
                <a:cxn ang="0">
                  <a:pos x="wd2" y="hd2"/>
                </a:cxn>
                <a:cxn ang="5400000">
                  <a:pos x="wd2" y="hd2"/>
                </a:cxn>
                <a:cxn ang="10800000">
                  <a:pos x="wd2" y="hd2"/>
                </a:cxn>
                <a:cxn ang="16200000">
                  <a:pos x="wd2" y="hd2"/>
                </a:cxn>
              </a:cxnLst>
              <a:rect l="0" t="0" r="r" b="b"/>
              <a:pathLst>
                <a:path w="21489" h="21418" extrusionOk="0">
                  <a:moveTo>
                    <a:pt x="21080" y="13371"/>
                  </a:moveTo>
                  <a:cubicBezTo>
                    <a:pt x="20773" y="15365"/>
                    <a:pt x="19808" y="17194"/>
                    <a:pt x="18362" y="18614"/>
                  </a:cubicBezTo>
                  <a:cubicBezTo>
                    <a:pt x="16616" y="20327"/>
                    <a:pt x="13968" y="21595"/>
                    <a:pt x="10965" y="21399"/>
                  </a:cubicBezTo>
                  <a:cubicBezTo>
                    <a:pt x="7298" y="21159"/>
                    <a:pt x="-111" y="18812"/>
                    <a:pt x="1" y="10230"/>
                  </a:cubicBezTo>
                  <a:cubicBezTo>
                    <a:pt x="118" y="1243"/>
                    <a:pt x="8660" y="-5"/>
                    <a:pt x="10769" y="0"/>
                  </a:cubicBezTo>
                  <a:cubicBezTo>
                    <a:pt x="12841" y="5"/>
                    <a:pt x="21489" y="2668"/>
                    <a:pt x="21489" y="9827"/>
                  </a:cubicBezTo>
                </a:path>
              </a:pathLst>
            </a:custGeom>
            <a:noFill/>
            <a:ln w="12700" cap="flat">
              <a:solidFill>
                <a:srgbClr val="FFFFFF"/>
              </a:solidFill>
              <a:prstDash val="solid"/>
              <a:miter lim="400000"/>
              <a:tailEnd type="triangle" w="med" len="med"/>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1697" name="Group 1697"/>
          <p:cNvGrpSpPr/>
          <p:nvPr/>
        </p:nvGrpSpPr>
        <p:grpSpPr>
          <a:xfrm>
            <a:off x="2700664" y="145245"/>
            <a:ext cx="322567" cy="250979"/>
            <a:chOff x="0" y="0"/>
            <a:chExt cx="322565" cy="250978"/>
          </a:xfrm>
        </p:grpSpPr>
        <p:sp>
          <p:nvSpPr>
            <p:cNvPr id="1693" name="Shape 1693"/>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1694" name="Shape 1694"/>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695" name="Shape 1695"/>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696" name="Shape 1696"/>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1698" name="Shape 1698"/>
          <p:cNvSpPr/>
          <p:nvPr/>
        </p:nvSpPr>
        <p:spPr>
          <a:xfrm>
            <a:off x="8682831" y="142203"/>
            <a:ext cx="669727" cy="270074"/>
          </a:xfrm>
          <a:prstGeom prst="roundRect">
            <a:avLst>
              <a:gd name="adj" fmla="val 10254"/>
            </a:avLst>
          </a:prstGeom>
          <a:ln>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699" name="Shape 1699"/>
          <p:cNvSpPr/>
          <p:nvPr/>
        </p:nvSpPr>
        <p:spPr>
          <a:xfrm>
            <a:off x="8718946" y="164174"/>
            <a:ext cx="538613" cy="223243"/>
          </a:xfrm>
          <a:prstGeom prst="roundRect">
            <a:avLst>
              <a:gd name="adj" fmla="val 5867"/>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Tree>
  </p:cSld>
  <p:clrMapOvr>
    <a:masterClrMapping/>
  </p:clrMapOvr>
  <p:transition xmlns:p14="http://schemas.microsoft.com/office/powerpoint/2010/mai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01" name="Shape 1701"/>
          <p:cNvSpPr/>
          <p:nvPr/>
        </p:nvSpPr>
        <p:spPr>
          <a:xfrm>
            <a:off x="231576" y="2015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702" name="Shape 1702"/>
          <p:cNvSpPr/>
          <p:nvPr/>
        </p:nvSpPr>
        <p:spPr>
          <a:xfrm>
            <a:off x="439935" y="2015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703" name="Shape 1703"/>
          <p:cNvSpPr/>
          <p:nvPr/>
        </p:nvSpPr>
        <p:spPr>
          <a:xfrm>
            <a:off x="648295" y="2015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704" name="Shape 1704"/>
          <p:cNvSpPr/>
          <p:nvPr/>
        </p:nvSpPr>
        <p:spPr>
          <a:xfrm>
            <a:off x="856654" y="2015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705" name="Shape 1705"/>
          <p:cNvSpPr/>
          <p:nvPr/>
        </p:nvSpPr>
        <p:spPr>
          <a:xfrm>
            <a:off x="3966983" y="14773"/>
            <a:ext cx="1630722" cy="51114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000000"/>
                </a:solidFill>
                <a:latin typeface="+mn-lt"/>
                <a:ea typeface="+mn-ea"/>
                <a:cs typeface="+mn-cs"/>
                <a:sym typeface="Helvetica Neue"/>
              </a:defRPr>
            </a:lvl1pPr>
          </a:lstStyle>
          <a:p>
            <a:pPr lvl="0">
              <a:defRPr sz="1800"/>
            </a:pPr>
            <a:r>
              <a:rPr sz="2800"/>
              <a:t>10:24 AM</a:t>
            </a:r>
          </a:p>
        </p:txBody>
      </p:sp>
      <p:sp>
        <p:nvSpPr>
          <p:cNvPr id="1706" name="Shape 1706"/>
          <p:cNvSpPr/>
          <p:nvPr/>
        </p:nvSpPr>
        <p:spPr>
          <a:xfrm>
            <a:off x="7624893" y="23961"/>
            <a:ext cx="1011268"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100%</a:t>
            </a:r>
          </a:p>
        </p:txBody>
      </p:sp>
      <p:grpSp>
        <p:nvGrpSpPr>
          <p:cNvPr id="1711" name="Group 1711"/>
          <p:cNvGrpSpPr/>
          <p:nvPr/>
        </p:nvGrpSpPr>
        <p:grpSpPr>
          <a:xfrm>
            <a:off x="3566452" y="158100"/>
            <a:ext cx="322566" cy="250980"/>
            <a:chOff x="0" y="0"/>
            <a:chExt cx="322565" cy="250978"/>
          </a:xfrm>
        </p:grpSpPr>
        <p:sp>
          <p:nvSpPr>
            <p:cNvPr id="1707" name="Shape 1707"/>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1708" name="Shape 1708"/>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709" name="Shape 1709"/>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710" name="Shape 1710"/>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1712" name="Shape 1712"/>
          <p:cNvSpPr/>
          <p:nvPr/>
        </p:nvSpPr>
        <p:spPr>
          <a:xfrm>
            <a:off x="1068321" y="2015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713" name="Shape 1713"/>
          <p:cNvSpPr/>
          <p:nvPr/>
        </p:nvSpPr>
        <p:spPr>
          <a:xfrm>
            <a:off x="1351094" y="15319"/>
            <a:ext cx="2084468"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1714" name="Shape 1714"/>
          <p:cNvSpPr/>
          <p:nvPr/>
        </p:nvSpPr>
        <p:spPr>
          <a:xfrm>
            <a:off x="6358456" y="138613"/>
            <a:ext cx="276984" cy="280783"/>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defRPr>
            </a:pPr>
            <a:endParaRPr/>
          </a:p>
        </p:txBody>
      </p:sp>
      <p:grpSp>
        <p:nvGrpSpPr>
          <p:cNvPr id="1719" name="Group 1719"/>
          <p:cNvGrpSpPr/>
          <p:nvPr/>
        </p:nvGrpSpPr>
        <p:grpSpPr>
          <a:xfrm>
            <a:off x="6802581" y="119998"/>
            <a:ext cx="313682" cy="294765"/>
            <a:chOff x="0" y="0"/>
            <a:chExt cx="313680" cy="294763"/>
          </a:xfrm>
        </p:grpSpPr>
        <p:sp>
          <p:nvSpPr>
            <p:cNvPr id="1715" name="Shape 1715"/>
            <p:cNvSpPr/>
            <p:nvPr/>
          </p:nvSpPr>
          <p:spPr>
            <a:xfrm>
              <a:off x="23668" y="40906"/>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716" name="Shape 1716"/>
            <p:cNvSpPr/>
            <p:nvPr/>
          </p:nvSpPr>
          <p:spPr>
            <a:xfrm rot="16200000">
              <a:off x="79927" y="97165"/>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1717" name="Shape 1717"/>
            <p:cNvSpPr/>
            <p:nvPr/>
          </p:nvSpPr>
          <p:spPr>
            <a:xfrm rot="2700000" flipH="1">
              <a:off x="229280" y="25243"/>
              <a:ext cx="85142" cy="33173"/>
            </a:xfrm>
            <a:custGeom>
              <a:avLst/>
              <a:gdLst/>
              <a:ahLst/>
              <a:cxnLst>
                <a:cxn ang="0">
                  <a:pos x="wd2" y="hd2"/>
                </a:cxn>
                <a:cxn ang="5400000">
                  <a:pos x="wd2" y="hd2"/>
                </a:cxn>
                <a:cxn ang="10800000">
                  <a:pos x="wd2" y="hd2"/>
                </a:cxn>
                <a:cxn ang="16200000">
                  <a:pos x="wd2" y="hd2"/>
                </a:cxn>
              </a:cxnLst>
              <a:rect l="0" t="0" r="r" b="b"/>
              <a:pathLst>
                <a:path w="21600" h="20714" extrusionOk="0">
                  <a:moveTo>
                    <a:pt x="9935" y="72"/>
                  </a:moveTo>
                  <a:cubicBezTo>
                    <a:pt x="15339" y="-886"/>
                    <a:pt x="20248" y="7801"/>
                    <a:pt x="21600" y="20714"/>
                  </a:cubicBezTo>
                  <a:lnTo>
                    <a:pt x="0" y="20714"/>
                  </a:lnTo>
                  <a:cubicBezTo>
                    <a:pt x="1142" y="9257"/>
                    <a:pt x="5155" y="920"/>
                    <a:pt x="9935" y="7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718" name="Shape 1718"/>
            <p:cNvSpPr/>
            <p:nvPr/>
          </p:nvSpPr>
          <p:spPr>
            <a:xfrm rot="18900000" flipH="1">
              <a:off x="-741" y="25327"/>
              <a:ext cx="85142" cy="33173"/>
            </a:xfrm>
            <a:custGeom>
              <a:avLst/>
              <a:gdLst/>
              <a:ahLst/>
              <a:cxnLst>
                <a:cxn ang="0">
                  <a:pos x="wd2" y="hd2"/>
                </a:cxn>
                <a:cxn ang="5400000">
                  <a:pos x="wd2" y="hd2"/>
                </a:cxn>
                <a:cxn ang="10800000">
                  <a:pos x="wd2" y="hd2"/>
                </a:cxn>
                <a:cxn ang="16200000">
                  <a:pos x="wd2" y="hd2"/>
                </a:cxn>
              </a:cxnLst>
              <a:rect l="0" t="0" r="r" b="b"/>
              <a:pathLst>
                <a:path w="21600" h="20714" extrusionOk="0">
                  <a:moveTo>
                    <a:pt x="9935" y="72"/>
                  </a:moveTo>
                  <a:cubicBezTo>
                    <a:pt x="15339" y="-886"/>
                    <a:pt x="20248" y="7801"/>
                    <a:pt x="21600" y="20714"/>
                  </a:cubicBezTo>
                  <a:lnTo>
                    <a:pt x="0" y="20714"/>
                  </a:lnTo>
                  <a:cubicBezTo>
                    <a:pt x="1142" y="9257"/>
                    <a:pt x="5155" y="920"/>
                    <a:pt x="9935" y="7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1723" name="Group 1723"/>
          <p:cNvGrpSpPr/>
          <p:nvPr/>
        </p:nvGrpSpPr>
        <p:grpSpPr>
          <a:xfrm>
            <a:off x="8708231" y="143073"/>
            <a:ext cx="734345" cy="282774"/>
            <a:chOff x="0" y="0"/>
            <a:chExt cx="734344" cy="282773"/>
          </a:xfrm>
        </p:grpSpPr>
        <p:sp>
          <p:nvSpPr>
            <p:cNvPr id="1720" name="Shape 1720"/>
            <p:cNvSpPr/>
            <p:nvPr/>
          </p:nvSpPr>
          <p:spPr>
            <a:xfrm>
              <a:off x="689695" y="94202"/>
              <a:ext cx="44650" cy="104181"/>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721" name="Shape 1721"/>
            <p:cNvSpPr/>
            <p:nvPr/>
          </p:nvSpPr>
          <p:spPr>
            <a:xfrm>
              <a:off x="0" y="0"/>
              <a:ext cx="669727" cy="282774"/>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722" name="Shape 1722"/>
            <p:cNvSpPr/>
            <p:nvPr/>
          </p:nvSpPr>
          <p:spPr>
            <a:xfrm>
              <a:off x="29765" y="29765"/>
              <a:ext cx="610196" cy="223243"/>
            </a:xfrm>
            <a:prstGeom prst="roundRect">
              <a:avLst>
                <a:gd name="adj" fmla="val 12406"/>
              </a:avLst>
            </a:prstGeom>
            <a:solidFill>
              <a:srgbClr val="000000"/>
            </a:solid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sp>
        <p:nvSpPr>
          <p:cNvPr id="1724" name="Shape 1724"/>
          <p:cNvSpPr/>
          <p:nvPr/>
        </p:nvSpPr>
        <p:spPr>
          <a:xfrm>
            <a:off x="7286007" y="100993"/>
            <a:ext cx="200996" cy="384156"/>
          </a:xfrm>
          <a:custGeom>
            <a:avLst/>
            <a:gdLst/>
            <a:ahLst/>
            <a:cxnLst>
              <a:cxn ang="0">
                <a:pos x="wd2" y="hd2"/>
              </a:cxn>
              <a:cxn ang="5400000">
                <a:pos x="wd2" y="hd2"/>
              </a:cxn>
              <a:cxn ang="10800000">
                <a:pos x="wd2" y="hd2"/>
              </a:cxn>
              <a:cxn ang="16200000">
                <a:pos x="wd2" y="hd2"/>
              </a:cxn>
            </a:cxnLst>
            <a:rect l="0" t="0" r="r" b="b"/>
            <a:pathLst>
              <a:path w="21600" h="21600" extrusionOk="0">
                <a:moveTo>
                  <a:pt x="0" y="17490"/>
                </a:moveTo>
                <a:lnTo>
                  <a:pt x="21297" y="5771"/>
                </a:lnTo>
                <a:lnTo>
                  <a:pt x="10810" y="0"/>
                </a:lnTo>
                <a:lnTo>
                  <a:pt x="10810" y="21600"/>
                </a:lnTo>
                <a:lnTo>
                  <a:pt x="21600" y="15662"/>
                </a:lnTo>
                <a:lnTo>
                  <a:pt x="348" y="3968"/>
                </a:lnTo>
              </a:path>
            </a:pathLst>
          </a:custGeom>
          <a:ln w="25400">
            <a:solidFill>
              <a:srgbClr val="A6AAA9"/>
            </a:solidFill>
            <a:miter lim="400000"/>
          </a:ln>
        </p:spPr>
        <p:txBody>
          <a:bodyPr lIns="0" tIns="0" rIns="0" bIns="0" anchor="ctr"/>
          <a:lstStyle/>
          <a:p>
            <a:pPr lvl="0"/>
            <a:endParaRPr/>
          </a:p>
        </p:txBody>
      </p:sp>
      <p:grpSp>
        <p:nvGrpSpPr>
          <p:cNvPr id="1728" name="Group 1728"/>
          <p:cNvGrpSpPr/>
          <p:nvPr/>
        </p:nvGrpSpPr>
        <p:grpSpPr>
          <a:xfrm>
            <a:off x="5789364" y="91946"/>
            <a:ext cx="385074" cy="386086"/>
            <a:chOff x="0" y="0"/>
            <a:chExt cx="385073" cy="386085"/>
          </a:xfrm>
        </p:grpSpPr>
        <p:sp>
          <p:nvSpPr>
            <p:cNvPr id="1725" name="Shape 1725"/>
            <p:cNvSpPr/>
            <p:nvPr/>
          </p:nvSpPr>
          <p:spPr>
            <a:xfrm>
              <a:off x="121149" y="180661"/>
              <a:ext cx="129840" cy="86148"/>
            </a:xfrm>
            <a:prstGeom prst="rect">
              <a:avLst/>
            </a:prstGeom>
            <a:solidFill>
              <a:srgbClr val="2C2C2C"/>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726" name="Shape 1726"/>
            <p:cNvSpPr/>
            <p:nvPr/>
          </p:nvSpPr>
          <p:spPr>
            <a:xfrm>
              <a:off x="149191" y="108126"/>
              <a:ext cx="78991" cy="134902"/>
            </a:xfrm>
            <a:custGeom>
              <a:avLst/>
              <a:gdLst/>
              <a:ahLst/>
              <a:cxnLst>
                <a:cxn ang="0">
                  <a:pos x="wd2" y="hd2"/>
                </a:cxn>
                <a:cxn ang="5400000">
                  <a:pos x="wd2" y="hd2"/>
                </a:cxn>
                <a:cxn ang="10800000">
                  <a:pos x="wd2" y="hd2"/>
                </a:cxn>
                <a:cxn ang="16200000">
                  <a:pos x="wd2" y="hd2"/>
                </a:cxn>
              </a:cxnLst>
              <a:rect l="0" t="0" r="r" b="b"/>
              <a:pathLst>
                <a:path w="21600" h="21412" extrusionOk="0">
                  <a:moveTo>
                    <a:pt x="0" y="21412"/>
                  </a:moveTo>
                  <a:lnTo>
                    <a:pt x="0" y="5958"/>
                  </a:lnTo>
                  <a:cubicBezTo>
                    <a:pt x="1905" y="2179"/>
                    <a:pt x="6329" y="-188"/>
                    <a:pt x="11111" y="11"/>
                  </a:cubicBezTo>
                  <a:cubicBezTo>
                    <a:pt x="15886" y="211"/>
                    <a:pt x="19723" y="2542"/>
                    <a:pt x="21600" y="5789"/>
                  </a:cubicBezTo>
                  <a:lnTo>
                    <a:pt x="21349" y="16503"/>
                  </a:lnTo>
                </a:path>
              </a:pathLst>
            </a:custGeom>
            <a:noFill/>
            <a:ln w="12700" cap="flat">
              <a:solidFill>
                <a:srgbClr val="2C2C2C"/>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727" name="Shape 1727"/>
            <p:cNvSpPr/>
            <p:nvPr/>
          </p:nvSpPr>
          <p:spPr>
            <a:xfrm rot="1382173">
              <a:off x="46023" y="45572"/>
              <a:ext cx="293027" cy="294941"/>
            </a:xfrm>
            <a:custGeom>
              <a:avLst/>
              <a:gdLst/>
              <a:ahLst/>
              <a:cxnLst>
                <a:cxn ang="0">
                  <a:pos x="wd2" y="hd2"/>
                </a:cxn>
                <a:cxn ang="5400000">
                  <a:pos x="wd2" y="hd2"/>
                </a:cxn>
                <a:cxn ang="10800000">
                  <a:pos x="wd2" y="hd2"/>
                </a:cxn>
                <a:cxn ang="16200000">
                  <a:pos x="wd2" y="hd2"/>
                </a:cxn>
              </a:cxnLst>
              <a:rect l="0" t="0" r="r" b="b"/>
              <a:pathLst>
                <a:path w="21489" h="21418" extrusionOk="0">
                  <a:moveTo>
                    <a:pt x="21080" y="13371"/>
                  </a:moveTo>
                  <a:cubicBezTo>
                    <a:pt x="20773" y="15365"/>
                    <a:pt x="19808" y="17194"/>
                    <a:pt x="18362" y="18614"/>
                  </a:cubicBezTo>
                  <a:cubicBezTo>
                    <a:pt x="16616" y="20327"/>
                    <a:pt x="13968" y="21595"/>
                    <a:pt x="10965" y="21399"/>
                  </a:cubicBezTo>
                  <a:cubicBezTo>
                    <a:pt x="7298" y="21159"/>
                    <a:pt x="-111" y="18812"/>
                    <a:pt x="1" y="10230"/>
                  </a:cubicBezTo>
                  <a:cubicBezTo>
                    <a:pt x="118" y="1243"/>
                    <a:pt x="8660" y="-5"/>
                    <a:pt x="10769" y="0"/>
                  </a:cubicBezTo>
                  <a:cubicBezTo>
                    <a:pt x="12841" y="5"/>
                    <a:pt x="21489" y="2668"/>
                    <a:pt x="21489" y="9827"/>
                  </a:cubicBezTo>
                </a:path>
              </a:pathLst>
            </a:custGeom>
            <a:noFill/>
            <a:ln w="12700" cap="flat">
              <a:solidFill>
                <a:srgbClr val="2C2C2C"/>
              </a:solidFill>
              <a:prstDash val="solid"/>
              <a:miter lim="400000"/>
              <a:tailEnd type="triangle" w="med" len="med"/>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1729" name="Shape 1729"/>
          <p:cNvSpPr/>
          <p:nvPr/>
        </p:nvSpPr>
        <p:spPr>
          <a:xfrm>
            <a:off x="266633" y="830354"/>
            <a:ext cx="1614687"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a:solidFill>
                  <a:srgbClr val="E96664"/>
                </a:solidFill>
                <a:latin typeface="Open Sans"/>
                <a:ea typeface="Open Sans"/>
                <a:cs typeface="Open Sans"/>
                <a:sym typeface="Open Sans"/>
              </a:defRPr>
            </a:lvl1pPr>
          </a:lstStyle>
          <a:p>
            <a:pPr lvl="0">
              <a:defRPr sz="1800" b="0">
                <a:solidFill>
                  <a:srgbClr val="000000"/>
                </a:solidFill>
              </a:defRPr>
            </a:pPr>
            <a:r>
              <a:rPr sz="3600" b="1">
                <a:solidFill>
                  <a:srgbClr val="E96664"/>
                </a:solidFill>
              </a:rPr>
              <a:t>Cancel</a:t>
            </a:r>
          </a:p>
        </p:txBody>
      </p:sp>
      <p:sp>
        <p:nvSpPr>
          <p:cNvPr id="1730" name="Shape 1730"/>
          <p:cNvSpPr/>
          <p:nvPr/>
        </p:nvSpPr>
        <p:spPr>
          <a:xfrm>
            <a:off x="3560530" y="843054"/>
            <a:ext cx="252998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a:solidFill>
                  <a:srgbClr val="3498DB"/>
                </a:solidFill>
                <a:latin typeface="Open Sans"/>
                <a:ea typeface="Open Sans"/>
                <a:cs typeface="Open Sans"/>
                <a:sym typeface="Open Sans"/>
              </a:defRPr>
            </a:lvl1pPr>
          </a:lstStyle>
          <a:p>
            <a:pPr lvl="0">
              <a:defRPr sz="1800" b="0">
                <a:solidFill>
                  <a:srgbClr val="000000"/>
                </a:solidFill>
              </a:defRPr>
            </a:pPr>
            <a:r>
              <a:rPr sz="3600" b="1">
                <a:solidFill>
                  <a:srgbClr val="3498DB"/>
                </a:solidFill>
              </a:rPr>
              <a:t>New Event</a:t>
            </a:r>
          </a:p>
        </p:txBody>
      </p:sp>
      <p:sp>
        <p:nvSpPr>
          <p:cNvPr id="1731" name="Shape 1731"/>
          <p:cNvSpPr/>
          <p:nvPr/>
        </p:nvSpPr>
        <p:spPr>
          <a:xfrm>
            <a:off x="8352411" y="843054"/>
            <a:ext cx="996083"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a:solidFill>
                  <a:srgbClr val="3498DB"/>
                </a:solidFill>
                <a:latin typeface="Open Sans"/>
                <a:ea typeface="Open Sans"/>
                <a:cs typeface="Open Sans"/>
                <a:sym typeface="Open Sans"/>
              </a:defRPr>
            </a:lvl1pPr>
          </a:lstStyle>
          <a:p>
            <a:pPr lvl="0">
              <a:defRPr sz="1800" b="0">
                <a:solidFill>
                  <a:srgbClr val="000000"/>
                </a:solidFill>
              </a:defRPr>
            </a:pPr>
            <a:r>
              <a:rPr sz="3600" b="1">
                <a:solidFill>
                  <a:srgbClr val="3498DB"/>
                </a:solidFill>
              </a:rPr>
              <a:t>Add</a:t>
            </a:r>
          </a:p>
        </p:txBody>
      </p:sp>
      <p:sp>
        <p:nvSpPr>
          <p:cNvPr id="1732" name="Shape 1732"/>
          <p:cNvSpPr/>
          <p:nvPr/>
        </p:nvSpPr>
        <p:spPr>
          <a:xfrm flipV="1">
            <a:off x="-23826" y="2394815"/>
            <a:ext cx="9584464" cy="1"/>
          </a:xfrm>
          <a:prstGeom prst="line">
            <a:avLst/>
          </a:prstGeom>
          <a:ln w="12700">
            <a:solidFill>
              <a:srgbClr val="D3D8D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733" name="Shape 1733"/>
          <p:cNvSpPr/>
          <p:nvPr/>
        </p:nvSpPr>
        <p:spPr>
          <a:xfrm flipV="1">
            <a:off x="-16933" y="1894314"/>
            <a:ext cx="9584463" cy="1"/>
          </a:xfrm>
          <a:prstGeom prst="line">
            <a:avLst/>
          </a:prstGeom>
          <a:ln w="12700">
            <a:solidFill>
              <a:srgbClr val="D3D8D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734" name="Shape 1734"/>
          <p:cNvSpPr/>
          <p:nvPr/>
        </p:nvSpPr>
        <p:spPr>
          <a:xfrm flipV="1">
            <a:off x="-70218" y="4842554"/>
            <a:ext cx="9584464" cy="12701"/>
          </a:xfrm>
          <a:prstGeom prst="line">
            <a:avLst/>
          </a:prstGeom>
          <a:ln w="12700">
            <a:solidFill>
              <a:srgbClr val="D3D8D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735" name="Shape 1735"/>
          <p:cNvSpPr/>
          <p:nvPr/>
        </p:nvSpPr>
        <p:spPr>
          <a:xfrm flipV="1">
            <a:off x="-45347" y="5473244"/>
            <a:ext cx="9584463" cy="1"/>
          </a:xfrm>
          <a:prstGeom prst="line">
            <a:avLst/>
          </a:prstGeom>
          <a:ln w="12700">
            <a:solidFill>
              <a:srgbClr val="D3D8D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736" name="Shape 1736"/>
          <p:cNvSpPr/>
          <p:nvPr/>
        </p:nvSpPr>
        <p:spPr>
          <a:xfrm flipV="1">
            <a:off x="-110704" y="7954046"/>
            <a:ext cx="9584463" cy="12701"/>
          </a:xfrm>
          <a:prstGeom prst="line">
            <a:avLst/>
          </a:prstGeom>
          <a:ln w="12700">
            <a:solidFill>
              <a:srgbClr val="D3D8D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737" name="Shape 1737"/>
          <p:cNvSpPr/>
          <p:nvPr/>
        </p:nvSpPr>
        <p:spPr>
          <a:xfrm flipV="1">
            <a:off x="-85833" y="8584737"/>
            <a:ext cx="9584463" cy="1"/>
          </a:xfrm>
          <a:prstGeom prst="line">
            <a:avLst/>
          </a:prstGeom>
          <a:ln w="12700">
            <a:solidFill>
              <a:srgbClr val="D3D8D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738" name="Shape 1738"/>
          <p:cNvSpPr/>
          <p:nvPr/>
        </p:nvSpPr>
        <p:spPr>
          <a:xfrm flipV="1">
            <a:off x="-85833" y="9867767"/>
            <a:ext cx="9584463" cy="12701"/>
          </a:xfrm>
          <a:prstGeom prst="line">
            <a:avLst/>
          </a:prstGeom>
          <a:ln w="12700">
            <a:solidFill>
              <a:srgbClr val="D3D8D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739" name="Shape 1739"/>
          <p:cNvSpPr/>
          <p:nvPr/>
        </p:nvSpPr>
        <p:spPr>
          <a:xfrm flipV="1">
            <a:off x="-60962" y="10498458"/>
            <a:ext cx="9584463" cy="1"/>
          </a:xfrm>
          <a:prstGeom prst="line">
            <a:avLst/>
          </a:prstGeom>
          <a:ln w="12700">
            <a:solidFill>
              <a:srgbClr val="D3D8D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740" name="Shape 1740"/>
          <p:cNvSpPr/>
          <p:nvPr/>
        </p:nvSpPr>
        <p:spPr>
          <a:xfrm>
            <a:off x="-58272" y="14439825"/>
            <a:ext cx="9640889" cy="620355"/>
          </a:xfrm>
          <a:prstGeom prst="rect">
            <a:avLst/>
          </a:prstGeom>
          <a:solidFill>
            <a:srgbClr val="F0F0F0"/>
          </a:solidFill>
          <a:ln w="12700">
            <a:miter lim="400000"/>
          </a:ln>
        </p:spPr>
        <p:txBody>
          <a:bodyPr lIns="0" tIns="0" rIns="0" bIns="0" anchor="ctr"/>
          <a:lstStyle/>
          <a:p>
            <a:pPr lvl="0" algn="l">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741" name="Shape 1741"/>
          <p:cNvSpPr/>
          <p:nvPr/>
        </p:nvSpPr>
        <p:spPr>
          <a:xfrm flipV="1">
            <a:off x="-82819" y="14428220"/>
            <a:ext cx="9584463" cy="12701"/>
          </a:xfrm>
          <a:prstGeom prst="line">
            <a:avLst/>
          </a:prstGeom>
          <a:ln w="12700">
            <a:solidFill>
              <a:srgbClr val="D3D8D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742" name="Shape 1742"/>
          <p:cNvSpPr/>
          <p:nvPr/>
        </p:nvSpPr>
        <p:spPr>
          <a:xfrm flipV="1">
            <a:off x="-57948" y="15058910"/>
            <a:ext cx="9584463" cy="1"/>
          </a:xfrm>
          <a:prstGeom prst="line">
            <a:avLst/>
          </a:prstGeom>
          <a:ln w="12700">
            <a:solidFill>
              <a:srgbClr val="D3D8D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1746" name="Group 1746"/>
          <p:cNvGrpSpPr/>
          <p:nvPr/>
        </p:nvGrpSpPr>
        <p:grpSpPr>
          <a:xfrm>
            <a:off x="-57419" y="16341931"/>
            <a:ext cx="9665436" cy="631960"/>
            <a:chOff x="0" y="0"/>
            <a:chExt cx="9665434" cy="631959"/>
          </a:xfrm>
        </p:grpSpPr>
        <p:sp>
          <p:nvSpPr>
            <p:cNvPr id="1743" name="Shape 1743"/>
            <p:cNvSpPr/>
            <p:nvPr/>
          </p:nvSpPr>
          <p:spPr>
            <a:xfrm>
              <a:off x="24547" y="11605"/>
              <a:ext cx="9640888" cy="620355"/>
            </a:xfrm>
            <a:prstGeom prst="rect">
              <a:avLst/>
            </a:prstGeom>
            <a:solidFill>
              <a:srgbClr val="F0F0F0"/>
            </a:solidFill>
            <a:ln w="12700" cap="flat">
              <a:noFill/>
              <a:miter lim="400000"/>
            </a:ln>
            <a:effectLst/>
          </p:spPr>
          <p:txBody>
            <a:bodyPr wrap="square" lIns="0" tIns="0" rIns="0" bIns="0" numCol="1" anchor="ctr">
              <a:noAutofit/>
            </a:bodyPr>
            <a:lstStyle/>
            <a:p>
              <a:pPr lvl="0" algn="l">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744" name="Shape 1744"/>
            <p:cNvSpPr/>
            <p:nvPr/>
          </p:nvSpPr>
          <p:spPr>
            <a:xfrm flipV="1">
              <a:off x="-1" y="-1"/>
              <a:ext cx="9584464" cy="12701"/>
            </a:xfrm>
            <a:prstGeom prst="line">
              <a:avLst/>
            </a:prstGeom>
            <a:noFill/>
            <a:ln w="12700" cap="flat">
              <a:solidFill>
                <a:srgbClr val="D3D8D7"/>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1745" name="Shape 1745"/>
            <p:cNvSpPr/>
            <p:nvPr/>
          </p:nvSpPr>
          <p:spPr>
            <a:xfrm flipV="1">
              <a:off x="24871" y="630690"/>
              <a:ext cx="9584463" cy="1"/>
            </a:xfrm>
            <a:prstGeom prst="line">
              <a:avLst/>
            </a:prstGeom>
            <a:noFill/>
            <a:ln w="12700" cap="flat">
              <a:solidFill>
                <a:srgbClr val="D3D8D7"/>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1747" name="Shape 1747"/>
          <p:cNvSpPr/>
          <p:nvPr/>
        </p:nvSpPr>
        <p:spPr>
          <a:xfrm>
            <a:off x="493124" y="11817650"/>
            <a:ext cx="9125207" cy="1"/>
          </a:xfrm>
          <a:prstGeom prst="line">
            <a:avLst/>
          </a:prstGeom>
          <a:ln w="12700">
            <a:solidFill>
              <a:srgbClr val="D3D9D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748" name="Shape 1748"/>
          <p:cNvSpPr/>
          <p:nvPr/>
        </p:nvSpPr>
        <p:spPr>
          <a:xfrm>
            <a:off x="493124" y="13126110"/>
            <a:ext cx="9125206" cy="1"/>
          </a:xfrm>
          <a:prstGeom prst="line">
            <a:avLst/>
          </a:prstGeom>
          <a:ln w="12700">
            <a:solidFill>
              <a:srgbClr val="D3D9D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749" name="Shape 1749"/>
          <p:cNvSpPr/>
          <p:nvPr/>
        </p:nvSpPr>
        <p:spPr>
          <a:xfrm>
            <a:off x="1283521" y="2712494"/>
            <a:ext cx="1138623"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8D8D91"/>
                </a:solidFill>
                <a:latin typeface="+mn-lt"/>
                <a:ea typeface="+mn-ea"/>
                <a:cs typeface="+mn-cs"/>
                <a:sym typeface="Helvetica Neue"/>
              </a:defRPr>
            </a:lvl1pPr>
          </a:lstStyle>
          <a:p>
            <a:pPr lvl="0">
              <a:defRPr sz="1800">
                <a:solidFill>
                  <a:srgbClr val="000000"/>
                </a:solidFill>
              </a:defRPr>
            </a:pPr>
            <a:r>
              <a:rPr sz="3800">
                <a:solidFill>
                  <a:srgbClr val="8D8D91"/>
                </a:solidFill>
              </a:rPr>
              <a:t>Start</a:t>
            </a:r>
          </a:p>
        </p:txBody>
      </p:sp>
      <p:sp>
        <p:nvSpPr>
          <p:cNvPr id="1750" name="Shape 1750"/>
          <p:cNvSpPr/>
          <p:nvPr/>
        </p:nvSpPr>
        <p:spPr>
          <a:xfrm>
            <a:off x="1288246" y="3793575"/>
            <a:ext cx="951374"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8D8D91"/>
                </a:solidFill>
                <a:latin typeface="+mn-lt"/>
                <a:ea typeface="+mn-ea"/>
                <a:cs typeface="+mn-cs"/>
                <a:sym typeface="Helvetica Neue"/>
              </a:defRPr>
            </a:lvl1pPr>
          </a:lstStyle>
          <a:p>
            <a:pPr lvl="0">
              <a:defRPr sz="1800">
                <a:solidFill>
                  <a:srgbClr val="000000"/>
                </a:solidFill>
              </a:defRPr>
            </a:pPr>
            <a:r>
              <a:rPr sz="3800">
                <a:solidFill>
                  <a:srgbClr val="8D8D91"/>
                </a:solidFill>
              </a:rPr>
              <a:t>End</a:t>
            </a:r>
          </a:p>
        </p:txBody>
      </p:sp>
      <p:sp>
        <p:nvSpPr>
          <p:cNvPr id="1751" name="Shape 1751"/>
          <p:cNvSpPr/>
          <p:nvPr/>
        </p:nvSpPr>
        <p:spPr>
          <a:xfrm>
            <a:off x="3701989" y="2712494"/>
            <a:ext cx="5091599"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000000"/>
                </a:solidFill>
                <a:latin typeface="+mn-lt"/>
                <a:ea typeface="+mn-ea"/>
                <a:cs typeface="+mn-cs"/>
                <a:sym typeface="Helvetica Neue"/>
              </a:defRPr>
            </a:lvl1pPr>
          </a:lstStyle>
          <a:p>
            <a:pPr lvl="0">
              <a:defRPr sz="1800"/>
            </a:pPr>
            <a:r>
              <a:rPr sz="3800"/>
              <a:t>Tue, Apr 29 - 11:00 AM</a:t>
            </a:r>
          </a:p>
        </p:txBody>
      </p:sp>
      <p:sp>
        <p:nvSpPr>
          <p:cNvPr id="1752" name="Shape 1752"/>
          <p:cNvSpPr/>
          <p:nvPr/>
        </p:nvSpPr>
        <p:spPr>
          <a:xfrm>
            <a:off x="6580301" y="3840425"/>
            <a:ext cx="2206460" cy="677050"/>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3800">
                <a:solidFill>
                  <a:srgbClr val="000000"/>
                </a:solidFill>
                <a:latin typeface="+mn-lt"/>
                <a:ea typeface="+mn-ea"/>
                <a:cs typeface="+mn-cs"/>
                <a:sym typeface="Helvetica Neue"/>
              </a:defRPr>
            </a:lvl1pPr>
          </a:lstStyle>
          <a:p>
            <a:pPr lvl="0">
              <a:defRPr sz="1800"/>
            </a:pPr>
            <a:r>
              <a:rPr sz="3800"/>
              <a:t>12:00 PM</a:t>
            </a:r>
          </a:p>
        </p:txBody>
      </p:sp>
      <p:sp>
        <p:nvSpPr>
          <p:cNvPr id="1753" name="Shape 1753"/>
          <p:cNvSpPr/>
          <p:nvPr/>
        </p:nvSpPr>
        <p:spPr>
          <a:xfrm rot="10800000">
            <a:off x="8941285" y="3475527"/>
            <a:ext cx="183580" cy="3252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C7C7CB"/>
            </a:solidFill>
            <a:miter lim="400000"/>
          </a:ln>
        </p:spPr>
        <p:txBody>
          <a:bodyPr lIns="0" tIns="0" rIns="0" bIns="0" anchor="ctr"/>
          <a:lstStyle/>
          <a:p>
            <a:pPr lvl="0" algn="l" defTabSz="1026914">
              <a:lnSpc>
                <a:spcPct val="120000"/>
              </a:lnSpc>
              <a:defRPr sz="3600">
                <a:solidFill>
                  <a:srgbClr val="444444"/>
                </a:solidFill>
                <a:latin typeface="+mn-lt"/>
                <a:ea typeface="+mn-ea"/>
                <a:cs typeface="+mn-cs"/>
                <a:sym typeface="Helvetica Neue"/>
              </a:defRPr>
            </a:pPr>
            <a:endParaRPr/>
          </a:p>
        </p:txBody>
      </p:sp>
      <p:sp>
        <p:nvSpPr>
          <p:cNvPr id="1754" name="Shape 1754"/>
          <p:cNvSpPr/>
          <p:nvPr/>
        </p:nvSpPr>
        <p:spPr>
          <a:xfrm flipH="1">
            <a:off x="521892" y="2908016"/>
            <a:ext cx="386687" cy="3836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38100">
            <a:solidFill>
              <a:srgbClr val="53585F"/>
            </a:solidFill>
            <a:miter lim="400000"/>
          </a:ln>
        </p:spPr>
        <p:txBody>
          <a:bodyPr lIns="0" tIns="0" rIns="0" bIns="0" anchor="ctr"/>
          <a:lstStyle/>
          <a:p>
            <a:pPr lvl="0"/>
            <a:endParaRPr/>
          </a:p>
        </p:txBody>
      </p:sp>
      <p:sp>
        <p:nvSpPr>
          <p:cNvPr id="1755" name="Shape 1755"/>
          <p:cNvSpPr/>
          <p:nvPr/>
        </p:nvSpPr>
        <p:spPr>
          <a:xfrm>
            <a:off x="676275" y="2978943"/>
            <a:ext cx="130175" cy="165498"/>
          </a:xfrm>
          <a:custGeom>
            <a:avLst/>
            <a:gdLst/>
            <a:ahLst/>
            <a:cxnLst>
              <a:cxn ang="0">
                <a:pos x="wd2" y="hd2"/>
              </a:cxn>
              <a:cxn ang="5400000">
                <a:pos x="wd2" y="hd2"/>
              </a:cxn>
              <a:cxn ang="10800000">
                <a:pos x="wd2" y="hd2"/>
              </a:cxn>
              <a:cxn ang="16200000">
                <a:pos x="wd2" y="hd2"/>
              </a:cxn>
            </a:cxnLst>
            <a:rect l="0" t="0" r="r" b="b"/>
            <a:pathLst>
              <a:path w="21600" h="21600" extrusionOk="0">
                <a:moveTo>
                  <a:pt x="2963" y="0"/>
                </a:moveTo>
                <a:cubicBezTo>
                  <a:pt x="1344" y="0"/>
                  <a:pt x="0" y="1057"/>
                  <a:pt x="0" y="2331"/>
                </a:cubicBezTo>
                <a:lnTo>
                  <a:pt x="0" y="19269"/>
                </a:lnTo>
                <a:cubicBezTo>
                  <a:pt x="0" y="20543"/>
                  <a:pt x="1344" y="21600"/>
                  <a:pt x="2963" y="21600"/>
                </a:cubicBezTo>
                <a:lnTo>
                  <a:pt x="3622" y="21600"/>
                </a:lnTo>
                <a:cubicBezTo>
                  <a:pt x="3674" y="21600"/>
                  <a:pt x="3702" y="21550"/>
                  <a:pt x="3754" y="21548"/>
                </a:cubicBezTo>
                <a:lnTo>
                  <a:pt x="19361" y="21548"/>
                </a:lnTo>
                <a:cubicBezTo>
                  <a:pt x="20586" y="21548"/>
                  <a:pt x="21600" y="20751"/>
                  <a:pt x="21600" y="19787"/>
                </a:cubicBezTo>
                <a:lnTo>
                  <a:pt x="21600" y="18130"/>
                </a:lnTo>
                <a:cubicBezTo>
                  <a:pt x="21600" y="17166"/>
                  <a:pt x="20586" y="16368"/>
                  <a:pt x="19361" y="16368"/>
                </a:cubicBezTo>
                <a:lnTo>
                  <a:pt x="6585" y="16368"/>
                </a:lnTo>
                <a:lnTo>
                  <a:pt x="6585" y="2331"/>
                </a:lnTo>
                <a:cubicBezTo>
                  <a:pt x="6585" y="1057"/>
                  <a:pt x="5242" y="0"/>
                  <a:pt x="3622" y="0"/>
                </a:cubicBezTo>
                <a:lnTo>
                  <a:pt x="2963" y="0"/>
                </a:lnTo>
                <a:close/>
              </a:path>
            </a:pathLst>
          </a:custGeom>
          <a:solidFill>
            <a:srgbClr val="53585F"/>
          </a:solidFill>
          <a:ln w="12700">
            <a:miter lim="400000"/>
          </a:ln>
        </p:spPr>
        <p:txBody>
          <a:bodyPr lIns="38100" tIns="38100" rIns="38100" bIns="38100" anchor="ctr"/>
          <a:lstStyle/>
          <a:p>
            <a:pPr lvl="0">
              <a:defRPr sz="4200">
                <a:effectLst>
                  <a:outerShdw blurRad="38100" dist="12700" dir="5400000" rotWithShape="0">
                    <a:srgbClr val="000000">
                      <a:alpha val="50000"/>
                    </a:srgbClr>
                  </a:outerShdw>
                </a:effectLst>
              </a:defRPr>
            </a:pPr>
            <a:endParaRPr/>
          </a:p>
        </p:txBody>
      </p:sp>
      <p:sp>
        <p:nvSpPr>
          <p:cNvPr id="1756" name="Shape 1756"/>
          <p:cNvSpPr/>
          <p:nvPr/>
        </p:nvSpPr>
        <p:spPr>
          <a:xfrm flipH="1">
            <a:off x="534592" y="3989096"/>
            <a:ext cx="386687" cy="3836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38100">
            <a:solidFill>
              <a:srgbClr val="53585F"/>
            </a:solidFill>
            <a:miter lim="400000"/>
          </a:ln>
        </p:spPr>
        <p:txBody>
          <a:bodyPr lIns="0" tIns="0" rIns="0" bIns="0" anchor="ctr"/>
          <a:lstStyle/>
          <a:p>
            <a:pPr lvl="0"/>
            <a:endParaRPr/>
          </a:p>
        </p:txBody>
      </p:sp>
      <p:sp>
        <p:nvSpPr>
          <p:cNvPr id="1757" name="Shape 1757"/>
          <p:cNvSpPr/>
          <p:nvPr/>
        </p:nvSpPr>
        <p:spPr>
          <a:xfrm>
            <a:off x="705729" y="4060076"/>
            <a:ext cx="44413" cy="123256"/>
          </a:xfrm>
          <a:prstGeom prst="roundRect">
            <a:avLst>
              <a:gd name="adj" fmla="val 39919"/>
            </a:avLst>
          </a:prstGeom>
          <a:solidFill>
            <a:srgbClr val="53585F"/>
          </a:solidFill>
          <a:ln w="12700">
            <a:miter lim="400000"/>
          </a:ln>
        </p:spPr>
        <p:txBody>
          <a:bodyPr lIns="38100" tIns="38100" rIns="38100" bIns="38100" anchor="ctr"/>
          <a:lstStyle/>
          <a:p>
            <a:pPr lvl="0">
              <a:defRPr sz="4200">
                <a:effectLst>
                  <a:outerShdw blurRad="38100" dist="12700" dir="5400000" rotWithShape="0">
                    <a:srgbClr val="000000">
                      <a:alpha val="50000"/>
                    </a:srgbClr>
                  </a:outerShdw>
                </a:effectLst>
              </a:defRPr>
            </a:pPr>
            <a:endParaRPr/>
          </a:p>
        </p:txBody>
      </p:sp>
      <p:sp>
        <p:nvSpPr>
          <p:cNvPr id="1758" name="Shape 1758"/>
          <p:cNvSpPr/>
          <p:nvPr/>
        </p:nvSpPr>
        <p:spPr>
          <a:xfrm rot="19290082">
            <a:off x="731856" y="4144697"/>
            <a:ext cx="44413" cy="123256"/>
          </a:xfrm>
          <a:prstGeom prst="roundRect">
            <a:avLst>
              <a:gd name="adj" fmla="val 39919"/>
            </a:avLst>
          </a:prstGeom>
          <a:solidFill>
            <a:srgbClr val="53585F"/>
          </a:solidFill>
          <a:ln w="12700">
            <a:miter lim="400000"/>
          </a:ln>
        </p:spPr>
        <p:txBody>
          <a:bodyPr lIns="38100" tIns="38100" rIns="38100" bIns="38100" anchor="ctr"/>
          <a:lstStyle/>
          <a:p>
            <a:pPr lvl="0">
              <a:defRPr sz="4200">
                <a:effectLst>
                  <a:outerShdw blurRad="38100" dist="12700" dir="5400000" rotWithShape="0">
                    <a:srgbClr val="000000">
                      <a:alpha val="50000"/>
                    </a:srgbClr>
                  </a:outerShdw>
                </a:effectLst>
              </a:defRPr>
            </a:pPr>
            <a:endParaRPr/>
          </a:p>
        </p:txBody>
      </p:sp>
      <p:sp>
        <p:nvSpPr>
          <p:cNvPr id="1759" name="Shape 1759"/>
          <p:cNvSpPr/>
          <p:nvPr/>
        </p:nvSpPr>
        <p:spPr>
          <a:xfrm>
            <a:off x="565176" y="5936253"/>
            <a:ext cx="297056" cy="494312"/>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2976"/>
                  <a:pt x="16767" y="0"/>
                  <a:pt x="10800" y="0"/>
                </a:cubicBezTo>
                <a:cubicBezTo>
                  <a:pt x="4836" y="0"/>
                  <a:pt x="0" y="2976"/>
                  <a:pt x="0" y="6646"/>
                </a:cubicBezTo>
                <a:cubicBezTo>
                  <a:pt x="0" y="7858"/>
                  <a:pt x="537" y="8991"/>
                  <a:pt x="1458" y="9969"/>
                </a:cubicBezTo>
                <a:lnTo>
                  <a:pt x="1444" y="9969"/>
                </a:lnTo>
                <a:lnTo>
                  <a:pt x="10800" y="21600"/>
                </a:lnTo>
                <a:lnTo>
                  <a:pt x="20160" y="9969"/>
                </a:lnTo>
                <a:lnTo>
                  <a:pt x="20145" y="9969"/>
                </a:lnTo>
                <a:cubicBezTo>
                  <a:pt x="21068" y="8991"/>
                  <a:pt x="21600" y="7858"/>
                  <a:pt x="21600" y="6646"/>
                </a:cubicBezTo>
                <a:close/>
                <a:moveTo>
                  <a:pt x="10803" y="9968"/>
                </a:moveTo>
                <a:cubicBezTo>
                  <a:pt x="7819" y="9968"/>
                  <a:pt x="5403" y="8480"/>
                  <a:pt x="5403" y="6645"/>
                </a:cubicBezTo>
                <a:cubicBezTo>
                  <a:pt x="5403" y="4810"/>
                  <a:pt x="7819" y="3322"/>
                  <a:pt x="10803" y="3322"/>
                </a:cubicBezTo>
                <a:cubicBezTo>
                  <a:pt x="13783" y="3322"/>
                  <a:pt x="16203" y="4810"/>
                  <a:pt x="16203" y="6645"/>
                </a:cubicBezTo>
                <a:cubicBezTo>
                  <a:pt x="16203" y="8480"/>
                  <a:pt x="13783" y="9968"/>
                  <a:pt x="10803" y="9968"/>
                </a:cubicBezTo>
                <a:close/>
              </a:path>
            </a:pathLst>
          </a:custGeom>
          <a:solidFill>
            <a:srgbClr val="53585F"/>
          </a:solidFill>
          <a:ln w="12700">
            <a:miter lim="400000"/>
          </a:ln>
        </p:spPr>
        <p:txBody>
          <a:bodyPr lIns="38100" tIns="38100" rIns="38100" bIns="38100" anchor="ctr"/>
          <a:lstStyle/>
          <a:p>
            <a:pPr lvl="0"/>
            <a:endParaRPr/>
          </a:p>
        </p:txBody>
      </p:sp>
      <p:sp>
        <p:nvSpPr>
          <p:cNvPr id="1760" name="Shape 1760"/>
          <p:cNvSpPr/>
          <p:nvPr/>
        </p:nvSpPr>
        <p:spPr>
          <a:xfrm>
            <a:off x="1266827" y="5857736"/>
            <a:ext cx="1970142"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8D8D91"/>
                </a:solidFill>
                <a:latin typeface="+mn-lt"/>
                <a:ea typeface="+mn-ea"/>
                <a:cs typeface="+mn-cs"/>
                <a:sym typeface="Helvetica Neue"/>
              </a:defRPr>
            </a:lvl1pPr>
          </a:lstStyle>
          <a:p>
            <a:pPr lvl="0">
              <a:defRPr sz="1800">
                <a:solidFill>
                  <a:srgbClr val="000000"/>
                </a:solidFill>
              </a:defRPr>
            </a:pPr>
            <a:r>
              <a:rPr sz="3800">
                <a:solidFill>
                  <a:srgbClr val="8D8D91"/>
                </a:solidFill>
              </a:rPr>
              <a:t>Location</a:t>
            </a:r>
          </a:p>
        </p:txBody>
      </p:sp>
      <p:sp>
        <p:nvSpPr>
          <p:cNvPr id="1761" name="Shape 1761"/>
          <p:cNvSpPr/>
          <p:nvPr/>
        </p:nvSpPr>
        <p:spPr>
          <a:xfrm>
            <a:off x="517059" y="7078902"/>
            <a:ext cx="409053" cy="409057"/>
          </a:xfrm>
          <a:custGeom>
            <a:avLst/>
            <a:gdLst/>
            <a:ahLst/>
            <a:cxnLst>
              <a:cxn ang="0">
                <a:pos x="wd2" y="hd2"/>
              </a:cxn>
              <a:cxn ang="5400000">
                <a:pos x="wd2" y="hd2"/>
              </a:cxn>
              <a:cxn ang="10800000">
                <a:pos x="wd2" y="hd2"/>
              </a:cxn>
              <a:cxn ang="16200000">
                <a:pos x="wd2" y="hd2"/>
              </a:cxn>
            </a:cxnLst>
            <a:rect l="0" t="0" r="r" b="b"/>
            <a:pathLst>
              <a:path w="21600" h="21600" extrusionOk="0">
                <a:moveTo>
                  <a:pt x="12333" y="19434"/>
                </a:moveTo>
                <a:cubicBezTo>
                  <a:pt x="12333" y="19490"/>
                  <a:pt x="12342" y="19566"/>
                  <a:pt x="12361" y="19659"/>
                </a:cubicBezTo>
                <a:cubicBezTo>
                  <a:pt x="14292" y="19322"/>
                  <a:pt x="15938" y="18436"/>
                  <a:pt x="17297" y="17002"/>
                </a:cubicBezTo>
                <a:cubicBezTo>
                  <a:pt x="17269" y="16973"/>
                  <a:pt x="17210" y="16952"/>
                  <a:pt x="17121" y="16939"/>
                </a:cubicBezTo>
                <a:cubicBezTo>
                  <a:pt x="17032" y="16924"/>
                  <a:pt x="16973" y="16908"/>
                  <a:pt x="16945" y="16889"/>
                </a:cubicBezTo>
                <a:cubicBezTo>
                  <a:pt x="16777" y="16824"/>
                  <a:pt x="16664" y="16786"/>
                  <a:pt x="16608" y="16777"/>
                </a:cubicBezTo>
                <a:cubicBezTo>
                  <a:pt x="16617" y="16711"/>
                  <a:pt x="16606" y="16650"/>
                  <a:pt x="16573" y="16594"/>
                </a:cubicBezTo>
                <a:cubicBezTo>
                  <a:pt x="16540" y="16537"/>
                  <a:pt x="16502" y="16496"/>
                  <a:pt x="16460" y="16468"/>
                </a:cubicBezTo>
                <a:cubicBezTo>
                  <a:pt x="16418" y="16439"/>
                  <a:pt x="16359" y="16402"/>
                  <a:pt x="16284" y="16355"/>
                </a:cubicBezTo>
                <a:cubicBezTo>
                  <a:pt x="16209" y="16308"/>
                  <a:pt x="16158" y="16275"/>
                  <a:pt x="16130" y="16256"/>
                </a:cubicBezTo>
                <a:cubicBezTo>
                  <a:pt x="16111" y="16238"/>
                  <a:pt x="16078" y="16210"/>
                  <a:pt x="16031" y="16172"/>
                </a:cubicBezTo>
                <a:cubicBezTo>
                  <a:pt x="15984" y="16135"/>
                  <a:pt x="15952" y="16109"/>
                  <a:pt x="15933" y="16094"/>
                </a:cubicBezTo>
                <a:cubicBezTo>
                  <a:pt x="15914" y="16081"/>
                  <a:pt x="15879" y="16059"/>
                  <a:pt x="15827" y="16031"/>
                </a:cubicBezTo>
                <a:cubicBezTo>
                  <a:pt x="15776" y="16003"/>
                  <a:pt x="15736" y="15994"/>
                  <a:pt x="15708" y="16003"/>
                </a:cubicBezTo>
                <a:cubicBezTo>
                  <a:pt x="15680" y="16013"/>
                  <a:pt x="15633" y="16017"/>
                  <a:pt x="15567" y="16017"/>
                </a:cubicBezTo>
                <a:lnTo>
                  <a:pt x="15525" y="16031"/>
                </a:lnTo>
                <a:cubicBezTo>
                  <a:pt x="15497" y="16041"/>
                  <a:pt x="15471" y="16053"/>
                  <a:pt x="15448" y="16066"/>
                </a:cubicBezTo>
                <a:cubicBezTo>
                  <a:pt x="15424" y="16081"/>
                  <a:pt x="15398" y="16094"/>
                  <a:pt x="15370" y="16109"/>
                </a:cubicBezTo>
                <a:cubicBezTo>
                  <a:pt x="15342" y="16123"/>
                  <a:pt x="15323" y="16137"/>
                  <a:pt x="15314" y="16151"/>
                </a:cubicBezTo>
                <a:cubicBezTo>
                  <a:pt x="15305" y="16165"/>
                  <a:pt x="15305" y="16177"/>
                  <a:pt x="15314" y="16186"/>
                </a:cubicBezTo>
                <a:cubicBezTo>
                  <a:pt x="15117" y="16027"/>
                  <a:pt x="14949" y="15924"/>
                  <a:pt x="14808" y="15877"/>
                </a:cubicBezTo>
                <a:cubicBezTo>
                  <a:pt x="14761" y="15868"/>
                  <a:pt x="14709" y="15841"/>
                  <a:pt x="14653" y="15799"/>
                </a:cubicBezTo>
                <a:cubicBezTo>
                  <a:pt x="14597" y="15757"/>
                  <a:pt x="14548" y="15724"/>
                  <a:pt x="14506" y="15701"/>
                </a:cubicBezTo>
                <a:cubicBezTo>
                  <a:pt x="14463" y="15678"/>
                  <a:pt x="14416" y="15671"/>
                  <a:pt x="14365" y="15680"/>
                </a:cubicBezTo>
                <a:cubicBezTo>
                  <a:pt x="14313" y="15689"/>
                  <a:pt x="14259" y="15722"/>
                  <a:pt x="14203" y="15778"/>
                </a:cubicBezTo>
                <a:cubicBezTo>
                  <a:pt x="14156" y="15825"/>
                  <a:pt x="14128" y="15896"/>
                  <a:pt x="14119" y="15989"/>
                </a:cubicBezTo>
                <a:cubicBezTo>
                  <a:pt x="14109" y="16083"/>
                  <a:pt x="14100" y="16144"/>
                  <a:pt x="14091" y="16172"/>
                </a:cubicBezTo>
                <a:cubicBezTo>
                  <a:pt x="14025" y="16125"/>
                  <a:pt x="14025" y="16043"/>
                  <a:pt x="14091" y="15926"/>
                </a:cubicBezTo>
                <a:cubicBezTo>
                  <a:pt x="14156" y="15809"/>
                  <a:pt x="14166" y="15722"/>
                  <a:pt x="14119" y="15666"/>
                </a:cubicBezTo>
                <a:cubicBezTo>
                  <a:pt x="14091" y="15610"/>
                  <a:pt x="14041" y="15588"/>
                  <a:pt x="13971" y="15602"/>
                </a:cubicBezTo>
                <a:cubicBezTo>
                  <a:pt x="13901" y="15617"/>
                  <a:pt x="13845" y="15638"/>
                  <a:pt x="13802" y="15666"/>
                </a:cubicBezTo>
                <a:cubicBezTo>
                  <a:pt x="13760" y="15694"/>
                  <a:pt x="13706" y="15734"/>
                  <a:pt x="13641" y="15785"/>
                </a:cubicBezTo>
                <a:cubicBezTo>
                  <a:pt x="13575" y="15837"/>
                  <a:pt x="13533" y="15868"/>
                  <a:pt x="13514" y="15877"/>
                </a:cubicBezTo>
                <a:cubicBezTo>
                  <a:pt x="13495" y="15886"/>
                  <a:pt x="13455" y="15912"/>
                  <a:pt x="13395" y="15954"/>
                </a:cubicBezTo>
                <a:cubicBezTo>
                  <a:pt x="13333" y="15996"/>
                  <a:pt x="13294" y="16031"/>
                  <a:pt x="13275" y="16059"/>
                </a:cubicBezTo>
                <a:cubicBezTo>
                  <a:pt x="13247" y="16097"/>
                  <a:pt x="13219" y="16153"/>
                  <a:pt x="13191" y="16228"/>
                </a:cubicBezTo>
                <a:cubicBezTo>
                  <a:pt x="13163" y="16304"/>
                  <a:pt x="13139" y="16355"/>
                  <a:pt x="13120" y="16383"/>
                </a:cubicBezTo>
                <a:cubicBezTo>
                  <a:pt x="13102" y="16345"/>
                  <a:pt x="13048" y="16315"/>
                  <a:pt x="12959" y="16291"/>
                </a:cubicBezTo>
                <a:cubicBezTo>
                  <a:pt x="12870" y="16268"/>
                  <a:pt x="12825" y="16242"/>
                  <a:pt x="12825" y="16214"/>
                </a:cubicBezTo>
                <a:cubicBezTo>
                  <a:pt x="12844" y="16308"/>
                  <a:pt x="12862" y="16472"/>
                  <a:pt x="12881" y="16706"/>
                </a:cubicBezTo>
                <a:cubicBezTo>
                  <a:pt x="12900" y="16941"/>
                  <a:pt x="12923" y="17119"/>
                  <a:pt x="12952" y="17241"/>
                </a:cubicBezTo>
                <a:cubicBezTo>
                  <a:pt x="13017" y="17532"/>
                  <a:pt x="12961" y="17757"/>
                  <a:pt x="12783" y="17916"/>
                </a:cubicBezTo>
                <a:cubicBezTo>
                  <a:pt x="12530" y="18150"/>
                  <a:pt x="12394" y="18338"/>
                  <a:pt x="12375" y="18478"/>
                </a:cubicBezTo>
                <a:cubicBezTo>
                  <a:pt x="12337" y="18684"/>
                  <a:pt x="12394" y="18806"/>
                  <a:pt x="12544" y="18844"/>
                </a:cubicBezTo>
                <a:cubicBezTo>
                  <a:pt x="12544" y="18910"/>
                  <a:pt x="12506" y="19006"/>
                  <a:pt x="12431" y="19132"/>
                </a:cubicBezTo>
                <a:cubicBezTo>
                  <a:pt x="12356" y="19259"/>
                  <a:pt x="12323" y="19360"/>
                  <a:pt x="12333" y="19434"/>
                </a:cubicBezTo>
                <a:close/>
                <a:moveTo>
                  <a:pt x="3178" y="6033"/>
                </a:moveTo>
                <a:cubicBezTo>
                  <a:pt x="3244" y="6099"/>
                  <a:pt x="3300" y="6136"/>
                  <a:pt x="3347" y="6145"/>
                </a:cubicBezTo>
                <a:cubicBezTo>
                  <a:pt x="3384" y="6155"/>
                  <a:pt x="3408" y="6197"/>
                  <a:pt x="3417" y="6272"/>
                </a:cubicBezTo>
                <a:cubicBezTo>
                  <a:pt x="3426" y="6347"/>
                  <a:pt x="3438" y="6398"/>
                  <a:pt x="3452" y="6427"/>
                </a:cubicBezTo>
                <a:cubicBezTo>
                  <a:pt x="3466" y="6455"/>
                  <a:pt x="3520" y="6441"/>
                  <a:pt x="3614" y="6385"/>
                </a:cubicBezTo>
                <a:cubicBezTo>
                  <a:pt x="3699" y="6460"/>
                  <a:pt x="3713" y="6549"/>
                  <a:pt x="3656" y="6652"/>
                </a:cubicBezTo>
                <a:cubicBezTo>
                  <a:pt x="3666" y="6643"/>
                  <a:pt x="3872" y="6769"/>
                  <a:pt x="4275" y="7031"/>
                </a:cubicBezTo>
                <a:cubicBezTo>
                  <a:pt x="4453" y="7191"/>
                  <a:pt x="4552" y="7289"/>
                  <a:pt x="4570" y="7327"/>
                </a:cubicBezTo>
                <a:cubicBezTo>
                  <a:pt x="4599" y="7430"/>
                  <a:pt x="4552" y="7514"/>
                  <a:pt x="4430" y="7580"/>
                </a:cubicBezTo>
                <a:cubicBezTo>
                  <a:pt x="4420" y="7561"/>
                  <a:pt x="4378" y="7519"/>
                  <a:pt x="4303" y="7453"/>
                </a:cubicBezTo>
                <a:cubicBezTo>
                  <a:pt x="4228" y="7388"/>
                  <a:pt x="4186" y="7369"/>
                  <a:pt x="4176" y="7397"/>
                </a:cubicBezTo>
                <a:cubicBezTo>
                  <a:pt x="4148" y="7444"/>
                  <a:pt x="4151" y="7530"/>
                  <a:pt x="4184" y="7657"/>
                </a:cubicBezTo>
                <a:cubicBezTo>
                  <a:pt x="4216" y="7784"/>
                  <a:pt x="4266" y="7842"/>
                  <a:pt x="4331" y="7833"/>
                </a:cubicBezTo>
                <a:cubicBezTo>
                  <a:pt x="4266" y="7833"/>
                  <a:pt x="4221" y="7908"/>
                  <a:pt x="4198" y="8058"/>
                </a:cubicBezTo>
                <a:cubicBezTo>
                  <a:pt x="4174" y="8208"/>
                  <a:pt x="4162" y="8375"/>
                  <a:pt x="4162" y="8557"/>
                </a:cubicBezTo>
                <a:cubicBezTo>
                  <a:pt x="4162" y="8740"/>
                  <a:pt x="4158" y="8850"/>
                  <a:pt x="4148" y="8888"/>
                </a:cubicBezTo>
                <a:lnTo>
                  <a:pt x="4176" y="8902"/>
                </a:lnTo>
                <a:cubicBezTo>
                  <a:pt x="4148" y="9014"/>
                  <a:pt x="4174" y="9176"/>
                  <a:pt x="4254" y="9387"/>
                </a:cubicBezTo>
                <a:cubicBezTo>
                  <a:pt x="4333" y="9598"/>
                  <a:pt x="4434" y="9689"/>
                  <a:pt x="4556" y="9661"/>
                </a:cubicBezTo>
                <a:cubicBezTo>
                  <a:pt x="4434" y="9689"/>
                  <a:pt x="4528" y="9891"/>
                  <a:pt x="4837" y="10266"/>
                </a:cubicBezTo>
                <a:cubicBezTo>
                  <a:pt x="4894" y="10341"/>
                  <a:pt x="4931" y="10383"/>
                  <a:pt x="4950" y="10392"/>
                </a:cubicBezTo>
                <a:cubicBezTo>
                  <a:pt x="4978" y="10411"/>
                  <a:pt x="5034" y="10447"/>
                  <a:pt x="5119" y="10498"/>
                </a:cubicBezTo>
                <a:cubicBezTo>
                  <a:pt x="5203" y="10549"/>
                  <a:pt x="5274" y="10596"/>
                  <a:pt x="5330" y="10639"/>
                </a:cubicBezTo>
                <a:cubicBezTo>
                  <a:pt x="5386" y="10680"/>
                  <a:pt x="5433" y="10730"/>
                  <a:pt x="5470" y="10786"/>
                </a:cubicBezTo>
                <a:cubicBezTo>
                  <a:pt x="5508" y="10833"/>
                  <a:pt x="5555" y="10939"/>
                  <a:pt x="5611" y="11103"/>
                </a:cubicBezTo>
                <a:cubicBezTo>
                  <a:pt x="5667" y="11267"/>
                  <a:pt x="5733" y="11377"/>
                  <a:pt x="5808" y="11433"/>
                </a:cubicBezTo>
                <a:cubicBezTo>
                  <a:pt x="5789" y="11489"/>
                  <a:pt x="5833" y="11583"/>
                  <a:pt x="5941" y="11714"/>
                </a:cubicBezTo>
                <a:cubicBezTo>
                  <a:pt x="6049" y="11845"/>
                  <a:pt x="6098" y="11953"/>
                  <a:pt x="6089" y="12038"/>
                </a:cubicBezTo>
                <a:cubicBezTo>
                  <a:pt x="6080" y="12038"/>
                  <a:pt x="6068" y="12042"/>
                  <a:pt x="6054" y="12052"/>
                </a:cubicBezTo>
                <a:cubicBezTo>
                  <a:pt x="6040" y="12061"/>
                  <a:pt x="6028" y="12066"/>
                  <a:pt x="6019" y="12066"/>
                </a:cubicBezTo>
                <a:cubicBezTo>
                  <a:pt x="6047" y="12131"/>
                  <a:pt x="6119" y="12197"/>
                  <a:pt x="6237" y="12263"/>
                </a:cubicBezTo>
                <a:cubicBezTo>
                  <a:pt x="6354" y="12328"/>
                  <a:pt x="6427" y="12389"/>
                  <a:pt x="6455" y="12445"/>
                </a:cubicBezTo>
                <a:cubicBezTo>
                  <a:pt x="6464" y="12473"/>
                  <a:pt x="6473" y="12521"/>
                  <a:pt x="6483" y="12586"/>
                </a:cubicBezTo>
                <a:cubicBezTo>
                  <a:pt x="6492" y="12652"/>
                  <a:pt x="6506" y="12703"/>
                  <a:pt x="6525" y="12741"/>
                </a:cubicBezTo>
                <a:cubicBezTo>
                  <a:pt x="6544" y="12778"/>
                  <a:pt x="6581" y="12788"/>
                  <a:pt x="6637" y="12769"/>
                </a:cubicBezTo>
                <a:cubicBezTo>
                  <a:pt x="6656" y="12581"/>
                  <a:pt x="6544" y="12291"/>
                  <a:pt x="6300" y="11897"/>
                </a:cubicBezTo>
                <a:cubicBezTo>
                  <a:pt x="6160" y="11663"/>
                  <a:pt x="6080" y="11527"/>
                  <a:pt x="6061" y="11489"/>
                </a:cubicBezTo>
                <a:cubicBezTo>
                  <a:pt x="6033" y="11442"/>
                  <a:pt x="6007" y="11369"/>
                  <a:pt x="5984" y="11271"/>
                </a:cubicBezTo>
                <a:cubicBezTo>
                  <a:pt x="5960" y="11173"/>
                  <a:pt x="5939" y="11105"/>
                  <a:pt x="5920" y="11067"/>
                </a:cubicBezTo>
                <a:cubicBezTo>
                  <a:pt x="5939" y="11067"/>
                  <a:pt x="5967" y="11074"/>
                  <a:pt x="6005" y="11088"/>
                </a:cubicBezTo>
                <a:cubicBezTo>
                  <a:pt x="6042" y="11103"/>
                  <a:pt x="6082" y="11119"/>
                  <a:pt x="6124" y="11138"/>
                </a:cubicBezTo>
                <a:cubicBezTo>
                  <a:pt x="6166" y="11156"/>
                  <a:pt x="6202" y="11175"/>
                  <a:pt x="6230" y="11194"/>
                </a:cubicBezTo>
                <a:cubicBezTo>
                  <a:pt x="6258" y="11213"/>
                  <a:pt x="6267" y="11227"/>
                  <a:pt x="6258" y="11236"/>
                </a:cubicBezTo>
                <a:cubicBezTo>
                  <a:pt x="6230" y="11302"/>
                  <a:pt x="6239" y="11384"/>
                  <a:pt x="6286" y="11482"/>
                </a:cubicBezTo>
                <a:cubicBezTo>
                  <a:pt x="6333" y="11581"/>
                  <a:pt x="6389" y="11667"/>
                  <a:pt x="6455" y="11743"/>
                </a:cubicBezTo>
                <a:cubicBezTo>
                  <a:pt x="6520" y="11817"/>
                  <a:pt x="6600" y="11906"/>
                  <a:pt x="6694" y="12009"/>
                </a:cubicBezTo>
                <a:cubicBezTo>
                  <a:pt x="6787" y="12113"/>
                  <a:pt x="6844" y="12174"/>
                  <a:pt x="6863" y="12192"/>
                </a:cubicBezTo>
                <a:cubicBezTo>
                  <a:pt x="6919" y="12248"/>
                  <a:pt x="6984" y="12340"/>
                  <a:pt x="7059" y="12467"/>
                </a:cubicBezTo>
                <a:cubicBezTo>
                  <a:pt x="7134" y="12593"/>
                  <a:pt x="7134" y="12657"/>
                  <a:pt x="7059" y="12657"/>
                </a:cubicBezTo>
                <a:cubicBezTo>
                  <a:pt x="7144" y="12657"/>
                  <a:pt x="7237" y="12703"/>
                  <a:pt x="7341" y="12797"/>
                </a:cubicBezTo>
                <a:cubicBezTo>
                  <a:pt x="7444" y="12891"/>
                  <a:pt x="7523" y="12985"/>
                  <a:pt x="7580" y="13078"/>
                </a:cubicBezTo>
                <a:cubicBezTo>
                  <a:pt x="7626" y="13154"/>
                  <a:pt x="7664" y="13275"/>
                  <a:pt x="7692" y="13444"/>
                </a:cubicBezTo>
                <a:cubicBezTo>
                  <a:pt x="7720" y="13613"/>
                  <a:pt x="7744" y="13725"/>
                  <a:pt x="7763" y="13781"/>
                </a:cubicBezTo>
                <a:cubicBezTo>
                  <a:pt x="7781" y="13847"/>
                  <a:pt x="7821" y="13910"/>
                  <a:pt x="7882" y="13971"/>
                </a:cubicBezTo>
                <a:cubicBezTo>
                  <a:pt x="7943" y="14032"/>
                  <a:pt x="8002" y="14076"/>
                  <a:pt x="8058" y="14105"/>
                </a:cubicBezTo>
                <a:cubicBezTo>
                  <a:pt x="8114" y="14133"/>
                  <a:pt x="8189" y="14170"/>
                  <a:pt x="8283" y="14217"/>
                </a:cubicBezTo>
                <a:cubicBezTo>
                  <a:pt x="8377" y="14264"/>
                  <a:pt x="8438" y="14297"/>
                  <a:pt x="8466" y="14316"/>
                </a:cubicBezTo>
                <a:cubicBezTo>
                  <a:pt x="8512" y="14335"/>
                  <a:pt x="8599" y="14384"/>
                  <a:pt x="8726" y="14463"/>
                </a:cubicBezTo>
                <a:cubicBezTo>
                  <a:pt x="8852" y="14543"/>
                  <a:pt x="8953" y="14597"/>
                  <a:pt x="9028" y="14625"/>
                </a:cubicBezTo>
                <a:cubicBezTo>
                  <a:pt x="9122" y="14663"/>
                  <a:pt x="9197" y="14681"/>
                  <a:pt x="9253" y="14681"/>
                </a:cubicBezTo>
                <a:cubicBezTo>
                  <a:pt x="9310" y="14681"/>
                  <a:pt x="9377" y="14670"/>
                  <a:pt x="9457" y="14646"/>
                </a:cubicBezTo>
                <a:cubicBezTo>
                  <a:pt x="9537" y="14623"/>
                  <a:pt x="9600" y="14607"/>
                  <a:pt x="9647" y="14597"/>
                </a:cubicBezTo>
                <a:cubicBezTo>
                  <a:pt x="9787" y="14578"/>
                  <a:pt x="9923" y="14648"/>
                  <a:pt x="10055" y="14808"/>
                </a:cubicBezTo>
                <a:cubicBezTo>
                  <a:pt x="10186" y="14967"/>
                  <a:pt x="10284" y="15066"/>
                  <a:pt x="10350" y="15103"/>
                </a:cubicBezTo>
                <a:cubicBezTo>
                  <a:pt x="10688" y="15281"/>
                  <a:pt x="10945" y="15333"/>
                  <a:pt x="11123" y="15258"/>
                </a:cubicBezTo>
                <a:cubicBezTo>
                  <a:pt x="11105" y="15268"/>
                  <a:pt x="11107" y="15303"/>
                  <a:pt x="11131" y="15364"/>
                </a:cubicBezTo>
                <a:cubicBezTo>
                  <a:pt x="11154" y="15425"/>
                  <a:pt x="11191" y="15497"/>
                  <a:pt x="11243" y="15582"/>
                </a:cubicBezTo>
                <a:cubicBezTo>
                  <a:pt x="11295" y="15666"/>
                  <a:pt x="11337" y="15734"/>
                  <a:pt x="11370" y="15785"/>
                </a:cubicBezTo>
                <a:cubicBezTo>
                  <a:pt x="11402" y="15837"/>
                  <a:pt x="11428" y="15877"/>
                  <a:pt x="11447" y="15905"/>
                </a:cubicBezTo>
                <a:cubicBezTo>
                  <a:pt x="11494" y="15961"/>
                  <a:pt x="11578" y="16031"/>
                  <a:pt x="11700" y="16116"/>
                </a:cubicBezTo>
                <a:cubicBezTo>
                  <a:pt x="11822" y="16200"/>
                  <a:pt x="11906" y="16271"/>
                  <a:pt x="11953" y="16327"/>
                </a:cubicBezTo>
                <a:cubicBezTo>
                  <a:pt x="12009" y="16289"/>
                  <a:pt x="12042" y="16247"/>
                  <a:pt x="12052" y="16200"/>
                </a:cubicBezTo>
                <a:cubicBezTo>
                  <a:pt x="12023" y="16275"/>
                  <a:pt x="12056" y="16369"/>
                  <a:pt x="12150" y="16481"/>
                </a:cubicBezTo>
                <a:cubicBezTo>
                  <a:pt x="12244" y="16594"/>
                  <a:pt x="12328" y="16641"/>
                  <a:pt x="12403" y="16622"/>
                </a:cubicBezTo>
                <a:cubicBezTo>
                  <a:pt x="12534" y="16594"/>
                  <a:pt x="12600" y="16444"/>
                  <a:pt x="12600" y="16172"/>
                </a:cubicBezTo>
                <a:cubicBezTo>
                  <a:pt x="12309" y="16312"/>
                  <a:pt x="12080" y="16228"/>
                  <a:pt x="11911" y="15919"/>
                </a:cubicBezTo>
                <a:cubicBezTo>
                  <a:pt x="11911" y="15910"/>
                  <a:pt x="11899" y="15884"/>
                  <a:pt x="11876" y="15841"/>
                </a:cubicBezTo>
                <a:cubicBezTo>
                  <a:pt x="11852" y="15799"/>
                  <a:pt x="11834" y="15760"/>
                  <a:pt x="11820" y="15722"/>
                </a:cubicBezTo>
                <a:cubicBezTo>
                  <a:pt x="11805" y="15684"/>
                  <a:pt x="11794" y="15645"/>
                  <a:pt x="11785" y="15602"/>
                </a:cubicBezTo>
                <a:cubicBezTo>
                  <a:pt x="11775" y="15560"/>
                  <a:pt x="11775" y="15525"/>
                  <a:pt x="11785" y="15497"/>
                </a:cubicBezTo>
                <a:cubicBezTo>
                  <a:pt x="11794" y="15469"/>
                  <a:pt x="11817" y="15455"/>
                  <a:pt x="11855" y="15455"/>
                </a:cubicBezTo>
                <a:cubicBezTo>
                  <a:pt x="11939" y="15455"/>
                  <a:pt x="11986" y="15438"/>
                  <a:pt x="11995" y="15405"/>
                </a:cubicBezTo>
                <a:cubicBezTo>
                  <a:pt x="12005" y="15373"/>
                  <a:pt x="11995" y="15314"/>
                  <a:pt x="11967" y="15230"/>
                </a:cubicBezTo>
                <a:cubicBezTo>
                  <a:pt x="11939" y="15145"/>
                  <a:pt x="11920" y="15084"/>
                  <a:pt x="11911" y="15047"/>
                </a:cubicBezTo>
                <a:cubicBezTo>
                  <a:pt x="11902" y="14972"/>
                  <a:pt x="11850" y="14878"/>
                  <a:pt x="11756" y="14766"/>
                </a:cubicBezTo>
                <a:cubicBezTo>
                  <a:pt x="11662" y="14653"/>
                  <a:pt x="11606" y="14583"/>
                  <a:pt x="11588" y="14555"/>
                </a:cubicBezTo>
                <a:cubicBezTo>
                  <a:pt x="11541" y="14639"/>
                  <a:pt x="11466" y="14677"/>
                  <a:pt x="11362" y="14667"/>
                </a:cubicBezTo>
                <a:cubicBezTo>
                  <a:pt x="11259" y="14658"/>
                  <a:pt x="11184" y="14616"/>
                  <a:pt x="11138" y="14541"/>
                </a:cubicBezTo>
                <a:cubicBezTo>
                  <a:pt x="11138" y="14550"/>
                  <a:pt x="11131" y="14576"/>
                  <a:pt x="11116" y="14618"/>
                </a:cubicBezTo>
                <a:cubicBezTo>
                  <a:pt x="11102" y="14660"/>
                  <a:pt x="11095" y="14691"/>
                  <a:pt x="11095" y="14709"/>
                </a:cubicBezTo>
                <a:cubicBezTo>
                  <a:pt x="10973" y="14709"/>
                  <a:pt x="10903" y="14705"/>
                  <a:pt x="10885" y="14696"/>
                </a:cubicBezTo>
                <a:cubicBezTo>
                  <a:pt x="10894" y="14667"/>
                  <a:pt x="10905" y="14585"/>
                  <a:pt x="10919" y="14450"/>
                </a:cubicBezTo>
                <a:cubicBezTo>
                  <a:pt x="10934" y="14314"/>
                  <a:pt x="10950" y="14208"/>
                  <a:pt x="10969" y="14133"/>
                </a:cubicBezTo>
                <a:cubicBezTo>
                  <a:pt x="10978" y="14096"/>
                  <a:pt x="11004" y="14040"/>
                  <a:pt x="11046" y="13964"/>
                </a:cubicBezTo>
                <a:cubicBezTo>
                  <a:pt x="11088" y="13889"/>
                  <a:pt x="11123" y="13822"/>
                  <a:pt x="11152" y="13760"/>
                </a:cubicBezTo>
                <a:cubicBezTo>
                  <a:pt x="11180" y="13699"/>
                  <a:pt x="11198" y="13641"/>
                  <a:pt x="11208" y="13584"/>
                </a:cubicBezTo>
                <a:cubicBezTo>
                  <a:pt x="11217" y="13528"/>
                  <a:pt x="11196" y="13484"/>
                  <a:pt x="11145" y="13451"/>
                </a:cubicBezTo>
                <a:cubicBezTo>
                  <a:pt x="11093" y="13418"/>
                  <a:pt x="11011" y="13407"/>
                  <a:pt x="10899" y="13416"/>
                </a:cubicBezTo>
                <a:cubicBezTo>
                  <a:pt x="10720" y="13425"/>
                  <a:pt x="10598" y="13519"/>
                  <a:pt x="10533" y="13697"/>
                </a:cubicBezTo>
                <a:cubicBezTo>
                  <a:pt x="10524" y="13725"/>
                  <a:pt x="10509" y="13774"/>
                  <a:pt x="10491" y="13845"/>
                </a:cubicBezTo>
                <a:cubicBezTo>
                  <a:pt x="10472" y="13915"/>
                  <a:pt x="10448" y="13969"/>
                  <a:pt x="10420" y="14007"/>
                </a:cubicBezTo>
                <a:cubicBezTo>
                  <a:pt x="10392" y="14044"/>
                  <a:pt x="10350" y="14076"/>
                  <a:pt x="10294" y="14105"/>
                </a:cubicBezTo>
                <a:cubicBezTo>
                  <a:pt x="10228" y="14133"/>
                  <a:pt x="10115" y="14142"/>
                  <a:pt x="9956" y="14133"/>
                </a:cubicBezTo>
                <a:cubicBezTo>
                  <a:pt x="9797" y="14124"/>
                  <a:pt x="9684" y="14100"/>
                  <a:pt x="9619" y="14063"/>
                </a:cubicBezTo>
                <a:cubicBezTo>
                  <a:pt x="9497" y="13988"/>
                  <a:pt x="9391" y="13852"/>
                  <a:pt x="9302" y="13655"/>
                </a:cubicBezTo>
                <a:cubicBezTo>
                  <a:pt x="9213" y="13458"/>
                  <a:pt x="9169" y="13285"/>
                  <a:pt x="9169" y="13134"/>
                </a:cubicBezTo>
                <a:cubicBezTo>
                  <a:pt x="9169" y="13041"/>
                  <a:pt x="9180" y="12916"/>
                  <a:pt x="9204" y="12762"/>
                </a:cubicBezTo>
                <a:cubicBezTo>
                  <a:pt x="9227" y="12607"/>
                  <a:pt x="9241" y="12490"/>
                  <a:pt x="9246" y="12410"/>
                </a:cubicBezTo>
                <a:cubicBezTo>
                  <a:pt x="9251" y="12331"/>
                  <a:pt x="9225" y="12216"/>
                  <a:pt x="9169" y="12066"/>
                </a:cubicBezTo>
                <a:cubicBezTo>
                  <a:pt x="9197" y="12047"/>
                  <a:pt x="9239" y="12002"/>
                  <a:pt x="9295" y="11932"/>
                </a:cubicBezTo>
                <a:cubicBezTo>
                  <a:pt x="9352" y="11862"/>
                  <a:pt x="9398" y="11812"/>
                  <a:pt x="9436" y="11784"/>
                </a:cubicBezTo>
                <a:cubicBezTo>
                  <a:pt x="9455" y="11776"/>
                  <a:pt x="9476" y="11768"/>
                  <a:pt x="9499" y="11763"/>
                </a:cubicBezTo>
                <a:cubicBezTo>
                  <a:pt x="9523" y="11759"/>
                  <a:pt x="9544" y="11759"/>
                  <a:pt x="9563" y="11763"/>
                </a:cubicBezTo>
                <a:cubicBezTo>
                  <a:pt x="9581" y="11768"/>
                  <a:pt x="9600" y="11761"/>
                  <a:pt x="9619" y="11743"/>
                </a:cubicBezTo>
                <a:cubicBezTo>
                  <a:pt x="9638" y="11724"/>
                  <a:pt x="9652" y="11695"/>
                  <a:pt x="9661" y="11658"/>
                </a:cubicBezTo>
                <a:cubicBezTo>
                  <a:pt x="9652" y="11649"/>
                  <a:pt x="9633" y="11635"/>
                  <a:pt x="9605" y="11616"/>
                </a:cubicBezTo>
                <a:cubicBezTo>
                  <a:pt x="9577" y="11587"/>
                  <a:pt x="9558" y="11574"/>
                  <a:pt x="9548" y="11574"/>
                </a:cubicBezTo>
                <a:cubicBezTo>
                  <a:pt x="9614" y="11602"/>
                  <a:pt x="9748" y="11595"/>
                  <a:pt x="9949" y="11553"/>
                </a:cubicBezTo>
                <a:cubicBezTo>
                  <a:pt x="10151" y="11510"/>
                  <a:pt x="10280" y="11517"/>
                  <a:pt x="10336" y="11574"/>
                </a:cubicBezTo>
                <a:cubicBezTo>
                  <a:pt x="10477" y="11677"/>
                  <a:pt x="10580" y="11667"/>
                  <a:pt x="10645" y="11546"/>
                </a:cubicBezTo>
                <a:cubicBezTo>
                  <a:pt x="10645" y="11536"/>
                  <a:pt x="10634" y="11492"/>
                  <a:pt x="10610" y="11412"/>
                </a:cubicBezTo>
                <a:cubicBezTo>
                  <a:pt x="10587" y="11333"/>
                  <a:pt x="10584" y="11269"/>
                  <a:pt x="10603" y="11222"/>
                </a:cubicBezTo>
                <a:cubicBezTo>
                  <a:pt x="10650" y="11475"/>
                  <a:pt x="10786" y="11517"/>
                  <a:pt x="11011" y="11349"/>
                </a:cubicBezTo>
                <a:cubicBezTo>
                  <a:pt x="11039" y="11377"/>
                  <a:pt x="11112" y="11400"/>
                  <a:pt x="11229" y="11419"/>
                </a:cubicBezTo>
                <a:cubicBezTo>
                  <a:pt x="11346" y="11438"/>
                  <a:pt x="11428" y="11461"/>
                  <a:pt x="11475" y="11489"/>
                </a:cubicBezTo>
                <a:cubicBezTo>
                  <a:pt x="11503" y="11508"/>
                  <a:pt x="11536" y="11534"/>
                  <a:pt x="11574" y="11566"/>
                </a:cubicBezTo>
                <a:cubicBezTo>
                  <a:pt x="11611" y="11599"/>
                  <a:pt x="11637" y="11620"/>
                  <a:pt x="11651" y="11630"/>
                </a:cubicBezTo>
                <a:cubicBezTo>
                  <a:pt x="11665" y="11639"/>
                  <a:pt x="11688" y="11637"/>
                  <a:pt x="11721" y="11623"/>
                </a:cubicBezTo>
                <a:cubicBezTo>
                  <a:pt x="11754" y="11609"/>
                  <a:pt x="11794" y="11579"/>
                  <a:pt x="11841" y="11531"/>
                </a:cubicBezTo>
                <a:cubicBezTo>
                  <a:pt x="11934" y="11663"/>
                  <a:pt x="11990" y="11776"/>
                  <a:pt x="12009" y="11869"/>
                </a:cubicBezTo>
                <a:cubicBezTo>
                  <a:pt x="12113" y="12244"/>
                  <a:pt x="12201" y="12450"/>
                  <a:pt x="12277" y="12488"/>
                </a:cubicBezTo>
                <a:cubicBezTo>
                  <a:pt x="12342" y="12516"/>
                  <a:pt x="12394" y="12525"/>
                  <a:pt x="12431" y="12516"/>
                </a:cubicBezTo>
                <a:cubicBezTo>
                  <a:pt x="12469" y="12506"/>
                  <a:pt x="12490" y="12462"/>
                  <a:pt x="12494" y="12382"/>
                </a:cubicBezTo>
                <a:cubicBezTo>
                  <a:pt x="12499" y="12303"/>
                  <a:pt x="12499" y="12237"/>
                  <a:pt x="12494" y="12185"/>
                </a:cubicBezTo>
                <a:cubicBezTo>
                  <a:pt x="12490" y="12134"/>
                  <a:pt x="12483" y="12075"/>
                  <a:pt x="12474" y="12009"/>
                </a:cubicBezTo>
                <a:lnTo>
                  <a:pt x="12460" y="11897"/>
                </a:lnTo>
                <a:cubicBezTo>
                  <a:pt x="12460" y="11812"/>
                  <a:pt x="12460" y="11728"/>
                  <a:pt x="12460" y="11644"/>
                </a:cubicBezTo>
                <a:lnTo>
                  <a:pt x="12445" y="11531"/>
                </a:lnTo>
                <a:cubicBezTo>
                  <a:pt x="12305" y="11503"/>
                  <a:pt x="12218" y="11447"/>
                  <a:pt x="12185" y="11363"/>
                </a:cubicBezTo>
                <a:cubicBezTo>
                  <a:pt x="12152" y="11278"/>
                  <a:pt x="12159" y="11192"/>
                  <a:pt x="12206" y="11103"/>
                </a:cubicBezTo>
                <a:cubicBezTo>
                  <a:pt x="12253" y="11014"/>
                  <a:pt x="12323" y="10926"/>
                  <a:pt x="12417" y="10842"/>
                </a:cubicBezTo>
                <a:cubicBezTo>
                  <a:pt x="12427" y="10833"/>
                  <a:pt x="12464" y="10817"/>
                  <a:pt x="12530" y="10793"/>
                </a:cubicBezTo>
                <a:cubicBezTo>
                  <a:pt x="12595" y="10770"/>
                  <a:pt x="12668" y="10739"/>
                  <a:pt x="12748" y="10702"/>
                </a:cubicBezTo>
                <a:cubicBezTo>
                  <a:pt x="12827" y="10664"/>
                  <a:pt x="12886" y="10627"/>
                  <a:pt x="12923" y="10589"/>
                </a:cubicBezTo>
                <a:cubicBezTo>
                  <a:pt x="13120" y="10411"/>
                  <a:pt x="13191" y="10247"/>
                  <a:pt x="13134" y="10097"/>
                </a:cubicBezTo>
                <a:cubicBezTo>
                  <a:pt x="13200" y="10097"/>
                  <a:pt x="13251" y="10055"/>
                  <a:pt x="13289" y="9971"/>
                </a:cubicBezTo>
                <a:cubicBezTo>
                  <a:pt x="13280" y="9971"/>
                  <a:pt x="13256" y="9956"/>
                  <a:pt x="13219" y="9928"/>
                </a:cubicBezTo>
                <a:cubicBezTo>
                  <a:pt x="13181" y="9900"/>
                  <a:pt x="13146" y="9877"/>
                  <a:pt x="13113" y="9858"/>
                </a:cubicBezTo>
                <a:cubicBezTo>
                  <a:pt x="13080" y="9839"/>
                  <a:pt x="13059" y="9830"/>
                  <a:pt x="13050" y="9830"/>
                </a:cubicBezTo>
                <a:cubicBezTo>
                  <a:pt x="13134" y="9783"/>
                  <a:pt x="13144" y="9708"/>
                  <a:pt x="13078" y="9605"/>
                </a:cubicBezTo>
                <a:cubicBezTo>
                  <a:pt x="13125" y="9577"/>
                  <a:pt x="13160" y="9525"/>
                  <a:pt x="13184" y="9450"/>
                </a:cubicBezTo>
                <a:cubicBezTo>
                  <a:pt x="13207" y="9375"/>
                  <a:pt x="13242" y="9328"/>
                  <a:pt x="13289" y="9310"/>
                </a:cubicBezTo>
                <a:cubicBezTo>
                  <a:pt x="13374" y="9422"/>
                  <a:pt x="13472" y="9431"/>
                  <a:pt x="13584" y="9338"/>
                </a:cubicBezTo>
                <a:cubicBezTo>
                  <a:pt x="13650" y="9263"/>
                  <a:pt x="13655" y="9188"/>
                  <a:pt x="13598" y="9113"/>
                </a:cubicBezTo>
                <a:cubicBezTo>
                  <a:pt x="13645" y="9047"/>
                  <a:pt x="13741" y="8998"/>
                  <a:pt x="13887" y="8965"/>
                </a:cubicBezTo>
                <a:cubicBezTo>
                  <a:pt x="14032" y="8932"/>
                  <a:pt x="14119" y="8888"/>
                  <a:pt x="14147" y="8831"/>
                </a:cubicBezTo>
                <a:cubicBezTo>
                  <a:pt x="14212" y="8850"/>
                  <a:pt x="14250" y="8841"/>
                  <a:pt x="14259" y="8803"/>
                </a:cubicBezTo>
                <a:cubicBezTo>
                  <a:pt x="14269" y="8766"/>
                  <a:pt x="14274" y="8710"/>
                  <a:pt x="14274" y="8634"/>
                </a:cubicBezTo>
                <a:cubicBezTo>
                  <a:pt x="14274" y="8560"/>
                  <a:pt x="14288" y="8503"/>
                  <a:pt x="14316" y="8466"/>
                </a:cubicBezTo>
                <a:cubicBezTo>
                  <a:pt x="14353" y="8419"/>
                  <a:pt x="14423" y="8377"/>
                  <a:pt x="14527" y="8339"/>
                </a:cubicBezTo>
                <a:cubicBezTo>
                  <a:pt x="14630" y="8302"/>
                  <a:pt x="14691" y="8279"/>
                  <a:pt x="14709" y="8269"/>
                </a:cubicBezTo>
                <a:lnTo>
                  <a:pt x="14949" y="8114"/>
                </a:lnTo>
                <a:cubicBezTo>
                  <a:pt x="14977" y="8077"/>
                  <a:pt x="14977" y="8058"/>
                  <a:pt x="14949" y="8058"/>
                </a:cubicBezTo>
                <a:cubicBezTo>
                  <a:pt x="15117" y="8077"/>
                  <a:pt x="15263" y="8025"/>
                  <a:pt x="15384" y="7903"/>
                </a:cubicBezTo>
                <a:cubicBezTo>
                  <a:pt x="15478" y="7800"/>
                  <a:pt x="15450" y="7707"/>
                  <a:pt x="15300" y="7622"/>
                </a:cubicBezTo>
                <a:cubicBezTo>
                  <a:pt x="15328" y="7566"/>
                  <a:pt x="15314" y="7522"/>
                  <a:pt x="15258" y="7489"/>
                </a:cubicBezTo>
                <a:cubicBezTo>
                  <a:pt x="15202" y="7456"/>
                  <a:pt x="15131" y="7430"/>
                  <a:pt x="15047" y="7411"/>
                </a:cubicBezTo>
                <a:cubicBezTo>
                  <a:pt x="15075" y="7402"/>
                  <a:pt x="15129" y="7399"/>
                  <a:pt x="15209" y="7404"/>
                </a:cubicBezTo>
                <a:cubicBezTo>
                  <a:pt x="15288" y="7409"/>
                  <a:pt x="15337" y="7402"/>
                  <a:pt x="15356" y="7383"/>
                </a:cubicBezTo>
                <a:cubicBezTo>
                  <a:pt x="15497" y="7289"/>
                  <a:pt x="15464" y="7214"/>
                  <a:pt x="15258" y="7158"/>
                </a:cubicBezTo>
                <a:cubicBezTo>
                  <a:pt x="15098" y="7111"/>
                  <a:pt x="14897" y="7167"/>
                  <a:pt x="14653" y="7327"/>
                </a:cubicBezTo>
                <a:cubicBezTo>
                  <a:pt x="14634" y="7336"/>
                  <a:pt x="14590" y="7381"/>
                  <a:pt x="14520" y="7461"/>
                </a:cubicBezTo>
                <a:cubicBezTo>
                  <a:pt x="14449" y="7540"/>
                  <a:pt x="14386" y="7585"/>
                  <a:pt x="14330" y="7594"/>
                </a:cubicBezTo>
                <a:cubicBezTo>
                  <a:pt x="14348" y="7594"/>
                  <a:pt x="14369" y="7571"/>
                  <a:pt x="14393" y="7524"/>
                </a:cubicBezTo>
                <a:cubicBezTo>
                  <a:pt x="14416" y="7477"/>
                  <a:pt x="14440" y="7425"/>
                  <a:pt x="14463" y="7369"/>
                </a:cubicBezTo>
                <a:cubicBezTo>
                  <a:pt x="14487" y="7313"/>
                  <a:pt x="14503" y="7280"/>
                  <a:pt x="14512" y="7271"/>
                </a:cubicBezTo>
                <a:cubicBezTo>
                  <a:pt x="14569" y="7205"/>
                  <a:pt x="14672" y="7135"/>
                  <a:pt x="14822" y="7059"/>
                </a:cubicBezTo>
                <a:cubicBezTo>
                  <a:pt x="14953" y="7003"/>
                  <a:pt x="15197" y="6947"/>
                  <a:pt x="15553" y="6891"/>
                </a:cubicBezTo>
                <a:cubicBezTo>
                  <a:pt x="15872" y="6816"/>
                  <a:pt x="16111" y="6867"/>
                  <a:pt x="16270" y="7046"/>
                </a:cubicBezTo>
                <a:cubicBezTo>
                  <a:pt x="16252" y="7027"/>
                  <a:pt x="16296" y="6966"/>
                  <a:pt x="16404" y="6863"/>
                </a:cubicBezTo>
                <a:cubicBezTo>
                  <a:pt x="16512" y="6760"/>
                  <a:pt x="16580" y="6704"/>
                  <a:pt x="16608" y="6694"/>
                </a:cubicBezTo>
                <a:cubicBezTo>
                  <a:pt x="16636" y="6675"/>
                  <a:pt x="16706" y="6654"/>
                  <a:pt x="16819" y="6631"/>
                </a:cubicBezTo>
                <a:cubicBezTo>
                  <a:pt x="16931" y="6608"/>
                  <a:pt x="17002" y="6572"/>
                  <a:pt x="17030" y="6525"/>
                </a:cubicBezTo>
                <a:lnTo>
                  <a:pt x="17058" y="6216"/>
                </a:lnTo>
                <a:cubicBezTo>
                  <a:pt x="16945" y="6225"/>
                  <a:pt x="16863" y="6193"/>
                  <a:pt x="16812" y="6117"/>
                </a:cubicBezTo>
                <a:cubicBezTo>
                  <a:pt x="16760" y="6043"/>
                  <a:pt x="16730" y="5944"/>
                  <a:pt x="16720" y="5822"/>
                </a:cubicBezTo>
                <a:cubicBezTo>
                  <a:pt x="16720" y="5841"/>
                  <a:pt x="16692" y="5878"/>
                  <a:pt x="16636" y="5935"/>
                </a:cubicBezTo>
                <a:cubicBezTo>
                  <a:pt x="16636" y="5869"/>
                  <a:pt x="16615" y="5831"/>
                  <a:pt x="16573" y="5822"/>
                </a:cubicBezTo>
                <a:cubicBezTo>
                  <a:pt x="16530" y="5813"/>
                  <a:pt x="16477" y="5818"/>
                  <a:pt x="16411" y="5836"/>
                </a:cubicBezTo>
                <a:cubicBezTo>
                  <a:pt x="16345" y="5855"/>
                  <a:pt x="16303" y="5859"/>
                  <a:pt x="16284" y="5850"/>
                </a:cubicBezTo>
                <a:cubicBezTo>
                  <a:pt x="16191" y="5822"/>
                  <a:pt x="16120" y="5787"/>
                  <a:pt x="16073" y="5745"/>
                </a:cubicBezTo>
                <a:cubicBezTo>
                  <a:pt x="16026" y="5702"/>
                  <a:pt x="15989" y="5625"/>
                  <a:pt x="15961" y="5512"/>
                </a:cubicBezTo>
                <a:cubicBezTo>
                  <a:pt x="15933" y="5400"/>
                  <a:pt x="15914" y="5330"/>
                  <a:pt x="15905" y="5302"/>
                </a:cubicBezTo>
                <a:cubicBezTo>
                  <a:pt x="15886" y="5255"/>
                  <a:pt x="15841" y="5206"/>
                  <a:pt x="15771" y="5154"/>
                </a:cubicBezTo>
                <a:cubicBezTo>
                  <a:pt x="15701" y="5102"/>
                  <a:pt x="15656" y="5053"/>
                  <a:pt x="15638" y="5006"/>
                </a:cubicBezTo>
                <a:cubicBezTo>
                  <a:pt x="15628" y="4988"/>
                  <a:pt x="15616" y="4962"/>
                  <a:pt x="15602" y="4929"/>
                </a:cubicBezTo>
                <a:cubicBezTo>
                  <a:pt x="15588" y="4896"/>
                  <a:pt x="15574" y="4866"/>
                  <a:pt x="15560" y="4838"/>
                </a:cubicBezTo>
                <a:cubicBezTo>
                  <a:pt x="15546" y="4810"/>
                  <a:pt x="15527" y="4784"/>
                  <a:pt x="15504" y="4760"/>
                </a:cubicBezTo>
                <a:cubicBezTo>
                  <a:pt x="15480" y="4737"/>
                  <a:pt x="15455" y="4725"/>
                  <a:pt x="15427" y="4725"/>
                </a:cubicBezTo>
                <a:cubicBezTo>
                  <a:pt x="15398" y="4725"/>
                  <a:pt x="15366" y="4749"/>
                  <a:pt x="15328" y="4795"/>
                </a:cubicBezTo>
                <a:cubicBezTo>
                  <a:pt x="15291" y="4843"/>
                  <a:pt x="15255" y="4889"/>
                  <a:pt x="15223" y="4936"/>
                </a:cubicBezTo>
                <a:cubicBezTo>
                  <a:pt x="15190" y="4983"/>
                  <a:pt x="15169" y="5006"/>
                  <a:pt x="15159" y="5006"/>
                </a:cubicBezTo>
                <a:cubicBezTo>
                  <a:pt x="15131" y="4988"/>
                  <a:pt x="15103" y="4981"/>
                  <a:pt x="15075" y="4985"/>
                </a:cubicBezTo>
                <a:cubicBezTo>
                  <a:pt x="15047" y="4990"/>
                  <a:pt x="15026" y="4995"/>
                  <a:pt x="15012" y="5000"/>
                </a:cubicBezTo>
                <a:cubicBezTo>
                  <a:pt x="14998" y="5004"/>
                  <a:pt x="14977" y="5018"/>
                  <a:pt x="14949" y="5041"/>
                </a:cubicBezTo>
                <a:cubicBezTo>
                  <a:pt x="14920" y="5065"/>
                  <a:pt x="14897" y="5082"/>
                  <a:pt x="14878" y="5091"/>
                </a:cubicBezTo>
                <a:cubicBezTo>
                  <a:pt x="14850" y="5110"/>
                  <a:pt x="14810" y="5124"/>
                  <a:pt x="14759" y="5133"/>
                </a:cubicBezTo>
                <a:cubicBezTo>
                  <a:pt x="14707" y="5142"/>
                  <a:pt x="14667" y="5152"/>
                  <a:pt x="14639" y="5161"/>
                </a:cubicBezTo>
                <a:cubicBezTo>
                  <a:pt x="14780" y="5114"/>
                  <a:pt x="14775" y="5063"/>
                  <a:pt x="14625" y="5006"/>
                </a:cubicBezTo>
                <a:cubicBezTo>
                  <a:pt x="14531" y="4969"/>
                  <a:pt x="14456" y="4955"/>
                  <a:pt x="14400" y="4964"/>
                </a:cubicBezTo>
                <a:cubicBezTo>
                  <a:pt x="14484" y="4927"/>
                  <a:pt x="14520" y="4871"/>
                  <a:pt x="14506" y="4795"/>
                </a:cubicBezTo>
                <a:cubicBezTo>
                  <a:pt x="14492" y="4721"/>
                  <a:pt x="14451" y="4655"/>
                  <a:pt x="14386" y="4598"/>
                </a:cubicBezTo>
                <a:lnTo>
                  <a:pt x="14456" y="4598"/>
                </a:lnTo>
                <a:cubicBezTo>
                  <a:pt x="14447" y="4561"/>
                  <a:pt x="14407" y="4521"/>
                  <a:pt x="14337" y="4479"/>
                </a:cubicBezTo>
                <a:cubicBezTo>
                  <a:pt x="14266" y="4437"/>
                  <a:pt x="14184" y="4397"/>
                  <a:pt x="14091" y="4360"/>
                </a:cubicBezTo>
                <a:cubicBezTo>
                  <a:pt x="13997" y="4322"/>
                  <a:pt x="13936" y="4294"/>
                  <a:pt x="13908" y="4275"/>
                </a:cubicBezTo>
                <a:cubicBezTo>
                  <a:pt x="13833" y="4228"/>
                  <a:pt x="13674" y="4184"/>
                  <a:pt x="13430" y="4142"/>
                </a:cubicBezTo>
                <a:cubicBezTo>
                  <a:pt x="13186" y="4099"/>
                  <a:pt x="13031" y="4097"/>
                  <a:pt x="12966" y="4134"/>
                </a:cubicBezTo>
                <a:cubicBezTo>
                  <a:pt x="12919" y="4191"/>
                  <a:pt x="12898" y="4240"/>
                  <a:pt x="12903" y="4282"/>
                </a:cubicBezTo>
                <a:cubicBezTo>
                  <a:pt x="12907" y="4324"/>
                  <a:pt x="12926" y="4390"/>
                  <a:pt x="12959" y="4479"/>
                </a:cubicBezTo>
                <a:cubicBezTo>
                  <a:pt x="12991" y="4568"/>
                  <a:pt x="13008" y="4627"/>
                  <a:pt x="13008" y="4655"/>
                </a:cubicBezTo>
                <a:cubicBezTo>
                  <a:pt x="13017" y="4711"/>
                  <a:pt x="12991" y="4772"/>
                  <a:pt x="12931" y="4838"/>
                </a:cubicBezTo>
                <a:cubicBezTo>
                  <a:pt x="12870" y="4903"/>
                  <a:pt x="12839" y="4960"/>
                  <a:pt x="12839" y="5006"/>
                </a:cubicBezTo>
                <a:cubicBezTo>
                  <a:pt x="12839" y="5072"/>
                  <a:pt x="12905" y="5145"/>
                  <a:pt x="13036" y="5225"/>
                </a:cubicBezTo>
                <a:cubicBezTo>
                  <a:pt x="13167" y="5304"/>
                  <a:pt x="13214" y="5405"/>
                  <a:pt x="13177" y="5527"/>
                </a:cubicBezTo>
                <a:cubicBezTo>
                  <a:pt x="13149" y="5602"/>
                  <a:pt x="13073" y="5677"/>
                  <a:pt x="12952" y="5752"/>
                </a:cubicBezTo>
                <a:cubicBezTo>
                  <a:pt x="12830" y="5827"/>
                  <a:pt x="12755" y="5883"/>
                  <a:pt x="12727" y="5920"/>
                </a:cubicBezTo>
                <a:cubicBezTo>
                  <a:pt x="12680" y="5996"/>
                  <a:pt x="12673" y="6082"/>
                  <a:pt x="12706" y="6181"/>
                </a:cubicBezTo>
                <a:cubicBezTo>
                  <a:pt x="12738" y="6279"/>
                  <a:pt x="12788" y="6357"/>
                  <a:pt x="12853" y="6413"/>
                </a:cubicBezTo>
                <a:cubicBezTo>
                  <a:pt x="12872" y="6431"/>
                  <a:pt x="12879" y="6450"/>
                  <a:pt x="12874" y="6469"/>
                </a:cubicBezTo>
                <a:cubicBezTo>
                  <a:pt x="12870" y="6488"/>
                  <a:pt x="12853" y="6509"/>
                  <a:pt x="12825" y="6532"/>
                </a:cubicBezTo>
                <a:cubicBezTo>
                  <a:pt x="12797" y="6556"/>
                  <a:pt x="12771" y="6575"/>
                  <a:pt x="12748" y="6588"/>
                </a:cubicBezTo>
                <a:cubicBezTo>
                  <a:pt x="12724" y="6603"/>
                  <a:pt x="12694" y="6619"/>
                  <a:pt x="12656" y="6638"/>
                </a:cubicBezTo>
                <a:lnTo>
                  <a:pt x="12614" y="6666"/>
                </a:lnTo>
                <a:cubicBezTo>
                  <a:pt x="12511" y="6713"/>
                  <a:pt x="12415" y="6685"/>
                  <a:pt x="12326" y="6581"/>
                </a:cubicBezTo>
                <a:cubicBezTo>
                  <a:pt x="12237" y="6478"/>
                  <a:pt x="12173" y="6357"/>
                  <a:pt x="12136" y="6216"/>
                </a:cubicBezTo>
                <a:cubicBezTo>
                  <a:pt x="12070" y="5982"/>
                  <a:pt x="11995" y="5841"/>
                  <a:pt x="11911" y="5794"/>
                </a:cubicBezTo>
                <a:cubicBezTo>
                  <a:pt x="11695" y="5719"/>
                  <a:pt x="11559" y="5724"/>
                  <a:pt x="11503" y="5808"/>
                </a:cubicBezTo>
                <a:cubicBezTo>
                  <a:pt x="11456" y="5686"/>
                  <a:pt x="11264" y="5564"/>
                  <a:pt x="10927" y="5443"/>
                </a:cubicBezTo>
                <a:cubicBezTo>
                  <a:pt x="10692" y="5358"/>
                  <a:pt x="10420" y="5339"/>
                  <a:pt x="10111" y="5386"/>
                </a:cubicBezTo>
                <a:cubicBezTo>
                  <a:pt x="10167" y="5377"/>
                  <a:pt x="10167" y="5307"/>
                  <a:pt x="10111" y="5175"/>
                </a:cubicBezTo>
                <a:cubicBezTo>
                  <a:pt x="10045" y="5035"/>
                  <a:pt x="9956" y="4978"/>
                  <a:pt x="9844" y="5006"/>
                </a:cubicBezTo>
                <a:cubicBezTo>
                  <a:pt x="9872" y="4950"/>
                  <a:pt x="9891" y="4868"/>
                  <a:pt x="9900" y="4760"/>
                </a:cubicBezTo>
                <a:cubicBezTo>
                  <a:pt x="9909" y="4653"/>
                  <a:pt x="9914" y="4590"/>
                  <a:pt x="9914" y="4570"/>
                </a:cubicBezTo>
                <a:cubicBezTo>
                  <a:pt x="9942" y="4449"/>
                  <a:pt x="9999" y="4341"/>
                  <a:pt x="10083" y="4247"/>
                </a:cubicBezTo>
                <a:cubicBezTo>
                  <a:pt x="10092" y="4238"/>
                  <a:pt x="10125" y="4198"/>
                  <a:pt x="10181" y="4127"/>
                </a:cubicBezTo>
                <a:cubicBezTo>
                  <a:pt x="10238" y="4057"/>
                  <a:pt x="10282" y="3994"/>
                  <a:pt x="10315" y="3937"/>
                </a:cubicBezTo>
                <a:cubicBezTo>
                  <a:pt x="10348" y="3881"/>
                  <a:pt x="10350" y="3853"/>
                  <a:pt x="10322" y="3853"/>
                </a:cubicBezTo>
                <a:cubicBezTo>
                  <a:pt x="10650" y="3891"/>
                  <a:pt x="10885" y="3839"/>
                  <a:pt x="11025" y="3699"/>
                </a:cubicBezTo>
                <a:cubicBezTo>
                  <a:pt x="11072" y="3652"/>
                  <a:pt x="11126" y="3572"/>
                  <a:pt x="11187" y="3460"/>
                </a:cubicBezTo>
                <a:cubicBezTo>
                  <a:pt x="11248" y="3347"/>
                  <a:pt x="11297" y="3268"/>
                  <a:pt x="11334" y="3220"/>
                </a:cubicBezTo>
                <a:cubicBezTo>
                  <a:pt x="11419" y="3164"/>
                  <a:pt x="11484" y="3139"/>
                  <a:pt x="11531" y="3143"/>
                </a:cubicBezTo>
                <a:cubicBezTo>
                  <a:pt x="11578" y="3148"/>
                  <a:pt x="11646" y="3174"/>
                  <a:pt x="11735" y="3220"/>
                </a:cubicBezTo>
                <a:cubicBezTo>
                  <a:pt x="11824" y="3268"/>
                  <a:pt x="11892" y="3291"/>
                  <a:pt x="11939" y="3291"/>
                </a:cubicBezTo>
                <a:cubicBezTo>
                  <a:pt x="12070" y="3300"/>
                  <a:pt x="12143" y="3248"/>
                  <a:pt x="12157" y="3136"/>
                </a:cubicBezTo>
                <a:cubicBezTo>
                  <a:pt x="12171" y="3023"/>
                  <a:pt x="12136" y="2930"/>
                  <a:pt x="12052" y="2855"/>
                </a:cubicBezTo>
                <a:cubicBezTo>
                  <a:pt x="12164" y="2865"/>
                  <a:pt x="12178" y="2785"/>
                  <a:pt x="12094" y="2616"/>
                </a:cubicBezTo>
                <a:cubicBezTo>
                  <a:pt x="12047" y="2550"/>
                  <a:pt x="12009" y="2508"/>
                  <a:pt x="11981" y="2489"/>
                </a:cubicBezTo>
                <a:cubicBezTo>
                  <a:pt x="11869" y="2452"/>
                  <a:pt x="11742" y="2475"/>
                  <a:pt x="11602" y="2559"/>
                </a:cubicBezTo>
                <a:cubicBezTo>
                  <a:pt x="11527" y="2597"/>
                  <a:pt x="11536" y="2635"/>
                  <a:pt x="11630" y="2672"/>
                </a:cubicBezTo>
                <a:cubicBezTo>
                  <a:pt x="11620" y="2663"/>
                  <a:pt x="11576" y="2712"/>
                  <a:pt x="11496" y="2820"/>
                </a:cubicBezTo>
                <a:cubicBezTo>
                  <a:pt x="11416" y="2928"/>
                  <a:pt x="11339" y="3010"/>
                  <a:pt x="11264" y="3066"/>
                </a:cubicBezTo>
                <a:cubicBezTo>
                  <a:pt x="11189" y="3122"/>
                  <a:pt x="11114" y="3099"/>
                  <a:pt x="11039" y="2995"/>
                </a:cubicBezTo>
                <a:cubicBezTo>
                  <a:pt x="11030" y="2986"/>
                  <a:pt x="11004" y="2923"/>
                  <a:pt x="10962" y="2805"/>
                </a:cubicBezTo>
                <a:cubicBezTo>
                  <a:pt x="10919" y="2688"/>
                  <a:pt x="10875" y="2625"/>
                  <a:pt x="10828" y="2616"/>
                </a:cubicBezTo>
                <a:cubicBezTo>
                  <a:pt x="10753" y="2616"/>
                  <a:pt x="10678" y="2686"/>
                  <a:pt x="10603" y="2827"/>
                </a:cubicBezTo>
                <a:cubicBezTo>
                  <a:pt x="10631" y="2752"/>
                  <a:pt x="10580" y="2681"/>
                  <a:pt x="10448" y="2616"/>
                </a:cubicBezTo>
                <a:cubicBezTo>
                  <a:pt x="10317" y="2550"/>
                  <a:pt x="10205" y="2513"/>
                  <a:pt x="10111" y="2503"/>
                </a:cubicBezTo>
                <a:cubicBezTo>
                  <a:pt x="10289" y="2391"/>
                  <a:pt x="10252" y="2264"/>
                  <a:pt x="9999" y="2124"/>
                </a:cubicBezTo>
                <a:cubicBezTo>
                  <a:pt x="9933" y="2086"/>
                  <a:pt x="9837" y="2063"/>
                  <a:pt x="9710" y="2053"/>
                </a:cubicBezTo>
                <a:cubicBezTo>
                  <a:pt x="9584" y="2044"/>
                  <a:pt x="9492" y="2063"/>
                  <a:pt x="9436" y="2110"/>
                </a:cubicBezTo>
                <a:cubicBezTo>
                  <a:pt x="9389" y="2175"/>
                  <a:pt x="9363" y="2229"/>
                  <a:pt x="9359" y="2271"/>
                </a:cubicBezTo>
                <a:cubicBezTo>
                  <a:pt x="9354" y="2313"/>
                  <a:pt x="9377" y="2351"/>
                  <a:pt x="9429" y="2384"/>
                </a:cubicBezTo>
                <a:cubicBezTo>
                  <a:pt x="9480" y="2417"/>
                  <a:pt x="9530" y="2442"/>
                  <a:pt x="9577" y="2461"/>
                </a:cubicBezTo>
                <a:cubicBezTo>
                  <a:pt x="9623" y="2480"/>
                  <a:pt x="9677" y="2499"/>
                  <a:pt x="9738" y="2518"/>
                </a:cubicBezTo>
                <a:cubicBezTo>
                  <a:pt x="9799" y="2536"/>
                  <a:pt x="9839" y="2550"/>
                  <a:pt x="9858" y="2559"/>
                </a:cubicBezTo>
                <a:cubicBezTo>
                  <a:pt x="9989" y="2653"/>
                  <a:pt x="10027" y="2719"/>
                  <a:pt x="9970" y="2756"/>
                </a:cubicBezTo>
                <a:cubicBezTo>
                  <a:pt x="9952" y="2766"/>
                  <a:pt x="9912" y="2782"/>
                  <a:pt x="9851" y="2805"/>
                </a:cubicBezTo>
                <a:cubicBezTo>
                  <a:pt x="9790" y="2829"/>
                  <a:pt x="9736" y="2850"/>
                  <a:pt x="9689" y="2869"/>
                </a:cubicBezTo>
                <a:cubicBezTo>
                  <a:pt x="9642" y="2888"/>
                  <a:pt x="9614" y="2906"/>
                  <a:pt x="9605" y="2925"/>
                </a:cubicBezTo>
                <a:cubicBezTo>
                  <a:pt x="9577" y="2963"/>
                  <a:pt x="9577" y="3028"/>
                  <a:pt x="9605" y="3122"/>
                </a:cubicBezTo>
                <a:cubicBezTo>
                  <a:pt x="9633" y="3216"/>
                  <a:pt x="9623" y="3281"/>
                  <a:pt x="9577" y="3319"/>
                </a:cubicBezTo>
                <a:cubicBezTo>
                  <a:pt x="9530" y="3272"/>
                  <a:pt x="9487" y="3190"/>
                  <a:pt x="9450" y="3073"/>
                </a:cubicBezTo>
                <a:cubicBezTo>
                  <a:pt x="9412" y="2956"/>
                  <a:pt x="9380" y="2878"/>
                  <a:pt x="9352" y="2841"/>
                </a:cubicBezTo>
                <a:cubicBezTo>
                  <a:pt x="9417" y="2925"/>
                  <a:pt x="9300" y="2953"/>
                  <a:pt x="9000" y="2925"/>
                </a:cubicBezTo>
                <a:lnTo>
                  <a:pt x="8859" y="2911"/>
                </a:lnTo>
                <a:cubicBezTo>
                  <a:pt x="8822" y="2911"/>
                  <a:pt x="8747" y="2921"/>
                  <a:pt x="8634" y="2939"/>
                </a:cubicBezTo>
                <a:cubicBezTo>
                  <a:pt x="8522" y="2958"/>
                  <a:pt x="8426" y="2963"/>
                  <a:pt x="8346" y="2953"/>
                </a:cubicBezTo>
                <a:cubicBezTo>
                  <a:pt x="8266" y="2944"/>
                  <a:pt x="8203" y="2906"/>
                  <a:pt x="8156" y="2841"/>
                </a:cubicBezTo>
                <a:cubicBezTo>
                  <a:pt x="8119" y="2766"/>
                  <a:pt x="8119" y="2672"/>
                  <a:pt x="8156" y="2559"/>
                </a:cubicBezTo>
                <a:cubicBezTo>
                  <a:pt x="8165" y="2522"/>
                  <a:pt x="8184" y="2513"/>
                  <a:pt x="8212" y="2531"/>
                </a:cubicBezTo>
                <a:cubicBezTo>
                  <a:pt x="8175" y="2503"/>
                  <a:pt x="8123" y="2459"/>
                  <a:pt x="8058" y="2398"/>
                </a:cubicBezTo>
                <a:cubicBezTo>
                  <a:pt x="7992" y="2337"/>
                  <a:pt x="7945" y="2297"/>
                  <a:pt x="7917" y="2278"/>
                </a:cubicBezTo>
                <a:cubicBezTo>
                  <a:pt x="7486" y="2419"/>
                  <a:pt x="7045" y="2611"/>
                  <a:pt x="6595" y="2855"/>
                </a:cubicBezTo>
                <a:cubicBezTo>
                  <a:pt x="6652" y="2865"/>
                  <a:pt x="6708" y="2860"/>
                  <a:pt x="6764" y="2841"/>
                </a:cubicBezTo>
                <a:cubicBezTo>
                  <a:pt x="6811" y="2822"/>
                  <a:pt x="6872" y="2792"/>
                  <a:pt x="6947" y="2749"/>
                </a:cubicBezTo>
                <a:cubicBezTo>
                  <a:pt x="7022" y="2707"/>
                  <a:pt x="7069" y="2681"/>
                  <a:pt x="7088" y="2672"/>
                </a:cubicBezTo>
                <a:cubicBezTo>
                  <a:pt x="7406" y="2541"/>
                  <a:pt x="7603" y="2508"/>
                  <a:pt x="7678" y="2574"/>
                </a:cubicBezTo>
                <a:lnTo>
                  <a:pt x="7749" y="2503"/>
                </a:lnTo>
                <a:cubicBezTo>
                  <a:pt x="7880" y="2653"/>
                  <a:pt x="7973" y="2771"/>
                  <a:pt x="8030" y="2855"/>
                </a:cubicBezTo>
                <a:cubicBezTo>
                  <a:pt x="7964" y="2818"/>
                  <a:pt x="7823" y="2813"/>
                  <a:pt x="7608" y="2841"/>
                </a:cubicBezTo>
                <a:cubicBezTo>
                  <a:pt x="7420" y="2897"/>
                  <a:pt x="7317" y="2953"/>
                  <a:pt x="7298" y="3010"/>
                </a:cubicBezTo>
                <a:cubicBezTo>
                  <a:pt x="7364" y="3122"/>
                  <a:pt x="7388" y="3207"/>
                  <a:pt x="7369" y="3263"/>
                </a:cubicBezTo>
                <a:cubicBezTo>
                  <a:pt x="7331" y="3235"/>
                  <a:pt x="7277" y="3188"/>
                  <a:pt x="7207" y="3122"/>
                </a:cubicBezTo>
                <a:cubicBezTo>
                  <a:pt x="7137" y="3056"/>
                  <a:pt x="7069" y="3005"/>
                  <a:pt x="7003" y="2967"/>
                </a:cubicBezTo>
                <a:cubicBezTo>
                  <a:pt x="6937" y="2930"/>
                  <a:pt x="6867" y="2906"/>
                  <a:pt x="6792" y="2897"/>
                </a:cubicBezTo>
                <a:cubicBezTo>
                  <a:pt x="6642" y="2897"/>
                  <a:pt x="6539" y="2902"/>
                  <a:pt x="6483" y="2911"/>
                </a:cubicBezTo>
                <a:cubicBezTo>
                  <a:pt x="5114" y="3661"/>
                  <a:pt x="4012" y="4702"/>
                  <a:pt x="3178" y="6033"/>
                </a:cubicBezTo>
                <a:close/>
                <a:moveTo>
                  <a:pt x="1449" y="16221"/>
                </a:moveTo>
                <a:cubicBezTo>
                  <a:pt x="483" y="14567"/>
                  <a:pt x="0" y="12760"/>
                  <a:pt x="0" y="10800"/>
                </a:cubicBezTo>
                <a:cubicBezTo>
                  <a:pt x="0" y="8841"/>
                  <a:pt x="483" y="7034"/>
                  <a:pt x="1449" y="5379"/>
                </a:cubicBezTo>
                <a:cubicBezTo>
                  <a:pt x="2414" y="3724"/>
                  <a:pt x="3724" y="2414"/>
                  <a:pt x="5379" y="1448"/>
                </a:cubicBezTo>
                <a:cubicBezTo>
                  <a:pt x="7033" y="483"/>
                  <a:pt x="8840" y="0"/>
                  <a:pt x="10800" y="0"/>
                </a:cubicBezTo>
                <a:cubicBezTo>
                  <a:pt x="12759" y="0"/>
                  <a:pt x="14566" y="483"/>
                  <a:pt x="16221" y="1448"/>
                </a:cubicBezTo>
                <a:cubicBezTo>
                  <a:pt x="17876" y="2414"/>
                  <a:pt x="19186" y="3724"/>
                  <a:pt x="20152" y="5379"/>
                </a:cubicBezTo>
                <a:cubicBezTo>
                  <a:pt x="21117" y="7034"/>
                  <a:pt x="21600" y="8841"/>
                  <a:pt x="21600" y="10800"/>
                </a:cubicBezTo>
                <a:cubicBezTo>
                  <a:pt x="21600" y="12760"/>
                  <a:pt x="21117" y="14567"/>
                  <a:pt x="20152" y="16221"/>
                </a:cubicBezTo>
                <a:cubicBezTo>
                  <a:pt x="19186" y="17876"/>
                  <a:pt x="17876" y="19186"/>
                  <a:pt x="16221" y="20152"/>
                </a:cubicBezTo>
                <a:cubicBezTo>
                  <a:pt x="14566" y="21117"/>
                  <a:pt x="12759" y="21600"/>
                  <a:pt x="10800" y="21600"/>
                </a:cubicBezTo>
                <a:cubicBezTo>
                  <a:pt x="8840" y="21600"/>
                  <a:pt x="7033" y="21117"/>
                  <a:pt x="5379" y="20152"/>
                </a:cubicBezTo>
                <a:cubicBezTo>
                  <a:pt x="3724" y="19186"/>
                  <a:pt x="2414" y="17876"/>
                  <a:pt x="1449" y="16221"/>
                </a:cubicBezTo>
                <a:close/>
              </a:path>
            </a:pathLst>
          </a:custGeom>
          <a:solidFill>
            <a:srgbClr val="53585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1762" name="Shape 1762"/>
          <p:cNvSpPr/>
          <p:nvPr/>
        </p:nvSpPr>
        <p:spPr>
          <a:xfrm>
            <a:off x="1277340" y="6935046"/>
            <a:ext cx="2390487"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8D8D91"/>
                </a:solidFill>
                <a:latin typeface="+mn-lt"/>
                <a:ea typeface="+mn-ea"/>
                <a:cs typeface="+mn-cs"/>
                <a:sym typeface="Helvetica Neue"/>
              </a:defRPr>
            </a:lvl1pPr>
          </a:lstStyle>
          <a:p>
            <a:pPr lvl="0">
              <a:defRPr sz="1800">
                <a:solidFill>
                  <a:srgbClr val="000000"/>
                </a:solidFill>
              </a:defRPr>
            </a:pPr>
            <a:r>
              <a:rPr sz="3800">
                <a:solidFill>
                  <a:srgbClr val="8D8D91"/>
                </a:solidFill>
              </a:rPr>
              <a:t>Time Zone</a:t>
            </a:r>
          </a:p>
        </p:txBody>
      </p:sp>
      <p:sp>
        <p:nvSpPr>
          <p:cNvPr id="1763" name="Shape 1763"/>
          <p:cNvSpPr/>
          <p:nvPr/>
        </p:nvSpPr>
        <p:spPr>
          <a:xfrm>
            <a:off x="739378" y="9082484"/>
            <a:ext cx="117630" cy="179388"/>
          </a:xfrm>
          <a:custGeom>
            <a:avLst/>
            <a:gdLst/>
            <a:ahLst/>
            <a:cxnLst>
              <a:cxn ang="0">
                <a:pos x="wd2" y="hd2"/>
              </a:cxn>
              <a:cxn ang="5400000">
                <a:pos x="wd2" y="hd2"/>
              </a:cxn>
              <a:cxn ang="10800000">
                <a:pos x="wd2" y="hd2"/>
              </a:cxn>
              <a:cxn ang="16200000">
                <a:pos x="wd2" y="hd2"/>
              </a:cxn>
            </a:cxnLst>
            <a:rect l="0" t="0" r="r" b="b"/>
            <a:pathLst>
              <a:path w="20224" h="21600" extrusionOk="0">
                <a:moveTo>
                  <a:pt x="8461" y="0"/>
                </a:moveTo>
                <a:cubicBezTo>
                  <a:pt x="5354" y="0"/>
                  <a:pt x="2301" y="1019"/>
                  <a:pt x="0" y="2915"/>
                </a:cubicBezTo>
                <a:cubicBezTo>
                  <a:pt x="100" y="2998"/>
                  <a:pt x="244" y="3020"/>
                  <a:pt x="341" y="3106"/>
                </a:cubicBezTo>
                <a:cubicBezTo>
                  <a:pt x="4678" y="6959"/>
                  <a:pt x="3879" y="12760"/>
                  <a:pt x="341" y="17108"/>
                </a:cubicBezTo>
                <a:cubicBezTo>
                  <a:pt x="248" y="17223"/>
                  <a:pt x="97" y="17283"/>
                  <a:pt x="0" y="17395"/>
                </a:cubicBezTo>
                <a:cubicBezTo>
                  <a:pt x="2075" y="19786"/>
                  <a:pt x="4952" y="21600"/>
                  <a:pt x="8461" y="21600"/>
                </a:cubicBezTo>
                <a:cubicBezTo>
                  <a:pt x="12135" y="21600"/>
                  <a:pt x="15176" y="19672"/>
                  <a:pt x="17263" y="17108"/>
                </a:cubicBezTo>
                <a:cubicBezTo>
                  <a:pt x="20802" y="12760"/>
                  <a:pt x="21600" y="6959"/>
                  <a:pt x="17263" y="3106"/>
                </a:cubicBezTo>
                <a:cubicBezTo>
                  <a:pt x="14937" y="1039"/>
                  <a:pt x="11705" y="0"/>
                  <a:pt x="8461" y="0"/>
                </a:cubicBezTo>
                <a:close/>
              </a:path>
            </a:pathLst>
          </a:custGeom>
          <a:solidFill>
            <a:srgbClr val="53585F"/>
          </a:solidFill>
          <a:ln w="12700">
            <a:miter lim="400000"/>
          </a:ln>
        </p:spPr>
        <p:txBody>
          <a:bodyPr lIns="38100" tIns="38100" rIns="38100" bIns="38100" anchor="ctr"/>
          <a:lstStyle/>
          <a:p>
            <a:pPr lvl="0">
              <a:defRPr sz="4200">
                <a:effectLst>
                  <a:outerShdw blurRad="38100" dist="12700" dir="5400000" rotWithShape="0">
                    <a:srgbClr val="000000">
                      <a:alpha val="50000"/>
                    </a:srgbClr>
                  </a:outerShdw>
                </a:effectLst>
              </a:defRPr>
            </a:pPr>
            <a:endParaRPr/>
          </a:p>
        </p:txBody>
      </p:sp>
      <p:sp>
        <p:nvSpPr>
          <p:cNvPr id="1764" name="Shape 1764"/>
          <p:cNvSpPr/>
          <p:nvPr/>
        </p:nvSpPr>
        <p:spPr>
          <a:xfrm>
            <a:off x="723900" y="9282105"/>
            <a:ext cx="193834" cy="158758"/>
          </a:xfrm>
          <a:custGeom>
            <a:avLst/>
            <a:gdLst/>
            <a:ahLst/>
            <a:cxnLst>
              <a:cxn ang="0">
                <a:pos x="wd2" y="hd2"/>
              </a:cxn>
              <a:cxn ang="5400000">
                <a:pos x="wd2" y="hd2"/>
              </a:cxn>
              <a:cxn ang="10800000">
                <a:pos x="wd2" y="hd2"/>
              </a:cxn>
              <a:cxn ang="16200000">
                <a:pos x="wd2" y="hd2"/>
              </a:cxn>
            </a:cxnLst>
            <a:rect l="0" t="0" r="r" b="b"/>
            <a:pathLst>
              <a:path w="21094" h="21576" extrusionOk="0">
                <a:moveTo>
                  <a:pt x="4621" y="1"/>
                </a:moveTo>
                <a:cubicBezTo>
                  <a:pt x="3073" y="-24"/>
                  <a:pt x="1543" y="470"/>
                  <a:pt x="0" y="864"/>
                </a:cubicBezTo>
                <a:cubicBezTo>
                  <a:pt x="3138" y="1640"/>
                  <a:pt x="6191" y="3031"/>
                  <a:pt x="8595" y="6204"/>
                </a:cubicBezTo>
                <a:cubicBezTo>
                  <a:pt x="11750" y="10368"/>
                  <a:pt x="12962" y="16094"/>
                  <a:pt x="12266" y="21576"/>
                </a:cubicBezTo>
                <a:lnTo>
                  <a:pt x="20904" y="21576"/>
                </a:lnTo>
                <a:cubicBezTo>
                  <a:pt x="21600" y="16094"/>
                  <a:pt x="20388" y="10368"/>
                  <a:pt x="17233" y="6204"/>
                </a:cubicBezTo>
                <a:cubicBezTo>
                  <a:pt x="13798" y="1670"/>
                  <a:pt x="9119" y="73"/>
                  <a:pt x="4621" y="1"/>
                </a:cubicBezTo>
                <a:close/>
              </a:path>
            </a:pathLst>
          </a:custGeom>
          <a:solidFill>
            <a:srgbClr val="53585F"/>
          </a:solidFill>
          <a:ln w="12700">
            <a:miter lim="400000"/>
          </a:ln>
        </p:spPr>
        <p:txBody>
          <a:bodyPr lIns="38100" tIns="38100" rIns="38100" bIns="38100" anchor="ctr"/>
          <a:lstStyle/>
          <a:p>
            <a:pPr lvl="0">
              <a:defRPr sz="4200">
                <a:effectLst>
                  <a:outerShdw blurRad="38100" dist="12700" dir="5400000" rotWithShape="0">
                    <a:srgbClr val="000000">
                      <a:alpha val="50000"/>
                    </a:srgbClr>
                  </a:outerShdw>
                </a:effectLst>
              </a:defRPr>
            </a:pPr>
            <a:endParaRPr/>
          </a:p>
        </p:txBody>
      </p:sp>
      <p:sp>
        <p:nvSpPr>
          <p:cNvPr id="1765" name="Shape 1765"/>
          <p:cNvSpPr/>
          <p:nvPr/>
        </p:nvSpPr>
        <p:spPr>
          <a:xfrm>
            <a:off x="586671" y="9076306"/>
            <a:ext cx="136967" cy="179186"/>
          </a:xfrm>
          <a:custGeom>
            <a:avLst/>
            <a:gdLst/>
            <a:ahLst/>
            <a:cxnLst>
              <a:cxn ang="0">
                <a:pos x="wd2" y="hd2"/>
              </a:cxn>
              <a:cxn ang="5400000">
                <a:pos x="wd2" y="hd2"/>
              </a:cxn>
              <a:cxn ang="10800000">
                <a:pos x="wd2" y="hd2"/>
              </a:cxn>
              <a:cxn ang="16200000">
                <a:pos x="wd2" y="hd2"/>
              </a:cxn>
            </a:cxnLst>
            <a:rect l="0" t="0" r="r" b="b"/>
            <a:pathLst>
              <a:path w="19340" h="20613" extrusionOk="0">
                <a:moveTo>
                  <a:pt x="16908" y="2962"/>
                </a:moveTo>
                <a:cubicBezTo>
                  <a:pt x="20470" y="6642"/>
                  <a:pt x="19814" y="12171"/>
                  <a:pt x="16908" y="16325"/>
                </a:cubicBezTo>
                <a:cubicBezTo>
                  <a:pt x="15195" y="18775"/>
                  <a:pt x="12688" y="20613"/>
                  <a:pt x="9670" y="20613"/>
                </a:cubicBezTo>
                <a:cubicBezTo>
                  <a:pt x="6652" y="20613"/>
                  <a:pt x="4145" y="18775"/>
                  <a:pt x="2432" y="16325"/>
                </a:cubicBezTo>
                <a:cubicBezTo>
                  <a:pt x="-474" y="12171"/>
                  <a:pt x="-1130" y="6642"/>
                  <a:pt x="2432" y="2962"/>
                </a:cubicBezTo>
                <a:cubicBezTo>
                  <a:pt x="6253" y="-987"/>
                  <a:pt x="13087" y="-987"/>
                  <a:pt x="16908" y="2962"/>
                </a:cubicBezTo>
                <a:close/>
              </a:path>
            </a:pathLst>
          </a:custGeom>
          <a:solidFill>
            <a:srgbClr val="53585F"/>
          </a:solidFill>
          <a:ln w="12700">
            <a:miter lim="400000"/>
          </a:ln>
        </p:spPr>
        <p:txBody>
          <a:bodyPr lIns="38100" tIns="38100" rIns="38100" bIns="38100" anchor="ctr"/>
          <a:lstStyle/>
          <a:p>
            <a:pPr lvl="0">
              <a:defRPr sz="4200">
                <a:effectLst>
                  <a:outerShdw blurRad="38100" dist="12700" dir="5400000" rotWithShape="0">
                    <a:srgbClr val="000000">
                      <a:alpha val="50000"/>
                    </a:srgbClr>
                  </a:outerShdw>
                </a:effectLst>
              </a:defRPr>
            </a:pPr>
            <a:endParaRPr/>
          </a:p>
        </p:txBody>
      </p:sp>
      <p:sp>
        <p:nvSpPr>
          <p:cNvPr id="1766" name="Shape 1766"/>
          <p:cNvSpPr/>
          <p:nvPr/>
        </p:nvSpPr>
        <p:spPr>
          <a:xfrm>
            <a:off x="502956" y="9278322"/>
            <a:ext cx="303665" cy="158770"/>
          </a:xfrm>
          <a:custGeom>
            <a:avLst/>
            <a:gdLst/>
            <a:ahLst/>
            <a:cxnLst>
              <a:cxn ang="0">
                <a:pos x="wd2" y="hd2"/>
              </a:cxn>
              <a:cxn ang="5400000">
                <a:pos x="wd2" y="hd2"/>
              </a:cxn>
              <a:cxn ang="10800000">
                <a:pos x="wd2" y="hd2"/>
              </a:cxn>
              <a:cxn ang="16200000">
                <a:pos x="wd2" y="hd2"/>
              </a:cxn>
            </a:cxnLst>
            <a:rect l="0" t="0" r="r" b="b"/>
            <a:pathLst>
              <a:path w="20908" h="21529" extrusionOk="0">
                <a:moveTo>
                  <a:pt x="10485" y="3"/>
                </a:moveTo>
                <a:cubicBezTo>
                  <a:pt x="7594" y="-71"/>
                  <a:pt x="4549" y="1410"/>
                  <a:pt x="2346" y="6013"/>
                </a:cubicBezTo>
                <a:cubicBezTo>
                  <a:pt x="335" y="10214"/>
                  <a:pt x="-373" y="16044"/>
                  <a:pt x="184" y="21529"/>
                </a:cubicBezTo>
                <a:lnTo>
                  <a:pt x="20787" y="21529"/>
                </a:lnTo>
                <a:cubicBezTo>
                  <a:pt x="21227" y="16059"/>
                  <a:pt x="20470" y="10333"/>
                  <a:pt x="18474" y="6178"/>
                </a:cubicBezTo>
                <a:cubicBezTo>
                  <a:pt x="16300" y="1654"/>
                  <a:pt x="13331" y="75"/>
                  <a:pt x="10485" y="3"/>
                </a:cubicBezTo>
                <a:close/>
              </a:path>
            </a:pathLst>
          </a:custGeom>
          <a:solidFill>
            <a:srgbClr val="53585F"/>
          </a:solidFill>
          <a:ln w="12700">
            <a:miter lim="400000"/>
          </a:ln>
        </p:spPr>
        <p:txBody>
          <a:bodyPr lIns="38100" tIns="38100" rIns="38100" bIns="38100" anchor="ctr"/>
          <a:lstStyle/>
          <a:p>
            <a:pPr lvl="0">
              <a:defRPr sz="4200">
                <a:effectLst>
                  <a:outerShdw blurRad="38100" dist="12700" dir="5400000" rotWithShape="0">
                    <a:srgbClr val="000000">
                      <a:alpha val="50000"/>
                    </a:srgbClr>
                  </a:outerShdw>
                </a:effectLst>
              </a:defRPr>
            </a:pPr>
            <a:endParaRPr/>
          </a:p>
        </p:txBody>
      </p:sp>
      <p:sp>
        <p:nvSpPr>
          <p:cNvPr id="1767" name="Shape 1767"/>
          <p:cNvSpPr/>
          <p:nvPr/>
        </p:nvSpPr>
        <p:spPr>
          <a:xfrm>
            <a:off x="1289901" y="8877231"/>
            <a:ext cx="1603366"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8D8D91"/>
                </a:solidFill>
                <a:latin typeface="+mn-lt"/>
                <a:ea typeface="+mn-ea"/>
                <a:cs typeface="+mn-cs"/>
                <a:sym typeface="Helvetica Neue"/>
              </a:defRPr>
            </a:lvl1pPr>
          </a:lstStyle>
          <a:p>
            <a:pPr lvl="0">
              <a:defRPr sz="1800">
                <a:solidFill>
                  <a:srgbClr val="000000"/>
                </a:solidFill>
              </a:defRPr>
            </a:pPr>
            <a:r>
              <a:rPr sz="3800">
                <a:solidFill>
                  <a:srgbClr val="8D8D91"/>
                </a:solidFill>
              </a:rPr>
              <a:t>People</a:t>
            </a:r>
          </a:p>
        </p:txBody>
      </p:sp>
      <p:sp>
        <p:nvSpPr>
          <p:cNvPr id="1768" name="Shape 1768"/>
          <p:cNvSpPr/>
          <p:nvPr/>
        </p:nvSpPr>
        <p:spPr>
          <a:xfrm rot="10800000">
            <a:off x="8941285" y="6568773"/>
            <a:ext cx="183580" cy="3252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C7C7CB"/>
            </a:solidFill>
            <a:miter lim="400000"/>
          </a:ln>
        </p:spPr>
        <p:txBody>
          <a:bodyPr lIns="0" tIns="0" rIns="0" bIns="0" anchor="ctr"/>
          <a:lstStyle/>
          <a:p>
            <a:pPr lvl="0" algn="l" defTabSz="1026914">
              <a:lnSpc>
                <a:spcPct val="120000"/>
              </a:lnSpc>
              <a:defRPr sz="3600">
                <a:solidFill>
                  <a:srgbClr val="444444"/>
                </a:solidFill>
                <a:latin typeface="+mn-lt"/>
                <a:ea typeface="+mn-ea"/>
                <a:cs typeface="+mn-cs"/>
                <a:sym typeface="Helvetica Neue"/>
              </a:defRPr>
            </a:pPr>
            <a:endParaRPr/>
          </a:p>
        </p:txBody>
      </p:sp>
      <p:sp>
        <p:nvSpPr>
          <p:cNvPr id="1769" name="Shape 1769"/>
          <p:cNvSpPr/>
          <p:nvPr/>
        </p:nvSpPr>
        <p:spPr>
          <a:xfrm>
            <a:off x="7602508" y="6944904"/>
            <a:ext cx="1043395" cy="677051"/>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3800">
                <a:solidFill>
                  <a:srgbClr val="000000"/>
                </a:solidFill>
                <a:latin typeface="+mn-lt"/>
                <a:ea typeface="+mn-ea"/>
                <a:cs typeface="+mn-cs"/>
                <a:sym typeface="Helvetica Neue"/>
              </a:defRPr>
            </a:lvl1pPr>
          </a:lstStyle>
          <a:p>
            <a:pPr lvl="0">
              <a:defRPr sz="1800"/>
            </a:pPr>
            <a:r>
              <a:rPr sz="3800"/>
              <a:t>EDT</a:t>
            </a:r>
          </a:p>
        </p:txBody>
      </p:sp>
      <p:sp>
        <p:nvSpPr>
          <p:cNvPr id="1770" name="Shape 1770"/>
          <p:cNvSpPr/>
          <p:nvPr/>
        </p:nvSpPr>
        <p:spPr>
          <a:xfrm rot="10800000">
            <a:off x="8941285" y="9081379"/>
            <a:ext cx="183580" cy="3252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C7C7CB"/>
            </a:solidFill>
            <a:miter lim="400000"/>
          </a:ln>
        </p:spPr>
        <p:txBody>
          <a:bodyPr lIns="0" tIns="0" rIns="0" bIns="0" anchor="ctr"/>
          <a:lstStyle/>
          <a:p>
            <a:pPr lvl="0" algn="l" defTabSz="1026914">
              <a:lnSpc>
                <a:spcPct val="120000"/>
              </a:lnSpc>
              <a:defRPr sz="3600">
                <a:solidFill>
                  <a:srgbClr val="444444"/>
                </a:solidFill>
                <a:latin typeface="+mn-lt"/>
                <a:ea typeface="+mn-ea"/>
                <a:cs typeface="+mn-cs"/>
                <a:sym typeface="Helvetica Neue"/>
              </a:defRPr>
            </a:pPr>
            <a:endParaRPr/>
          </a:p>
        </p:txBody>
      </p:sp>
      <p:sp>
        <p:nvSpPr>
          <p:cNvPr id="1771" name="Shape 1771"/>
          <p:cNvSpPr/>
          <p:nvPr/>
        </p:nvSpPr>
        <p:spPr>
          <a:xfrm rot="10800000">
            <a:off x="8941285" y="11001450"/>
            <a:ext cx="183580" cy="3252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C7C7CB"/>
            </a:solidFill>
            <a:miter lim="400000"/>
          </a:ln>
        </p:spPr>
        <p:txBody>
          <a:bodyPr lIns="0" tIns="0" rIns="0" bIns="0" anchor="ctr"/>
          <a:lstStyle/>
          <a:p>
            <a:pPr lvl="0" algn="l" defTabSz="1026914">
              <a:lnSpc>
                <a:spcPct val="120000"/>
              </a:lnSpc>
              <a:defRPr sz="3600">
                <a:solidFill>
                  <a:srgbClr val="444444"/>
                </a:solidFill>
                <a:latin typeface="+mn-lt"/>
                <a:ea typeface="+mn-ea"/>
                <a:cs typeface="+mn-cs"/>
                <a:sym typeface="Helvetica Neue"/>
              </a:defRPr>
            </a:pPr>
            <a:endParaRPr/>
          </a:p>
        </p:txBody>
      </p:sp>
      <p:sp>
        <p:nvSpPr>
          <p:cNvPr id="1772" name="Shape 1772"/>
          <p:cNvSpPr/>
          <p:nvPr/>
        </p:nvSpPr>
        <p:spPr>
          <a:xfrm rot="10800000">
            <a:off x="8941285" y="12309909"/>
            <a:ext cx="183580" cy="3252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C7C7CB"/>
            </a:solidFill>
            <a:miter lim="400000"/>
          </a:ln>
        </p:spPr>
        <p:txBody>
          <a:bodyPr lIns="0" tIns="0" rIns="0" bIns="0" anchor="ctr"/>
          <a:lstStyle/>
          <a:p>
            <a:pPr lvl="0" algn="l" defTabSz="1026914">
              <a:lnSpc>
                <a:spcPct val="120000"/>
              </a:lnSpc>
              <a:defRPr sz="3600">
                <a:solidFill>
                  <a:srgbClr val="444444"/>
                </a:solidFill>
                <a:latin typeface="+mn-lt"/>
                <a:ea typeface="+mn-ea"/>
                <a:cs typeface="+mn-cs"/>
                <a:sym typeface="Helvetica Neue"/>
              </a:defRPr>
            </a:pPr>
            <a:endParaRPr/>
          </a:p>
        </p:txBody>
      </p:sp>
      <p:sp>
        <p:nvSpPr>
          <p:cNvPr id="1773" name="Shape 1773"/>
          <p:cNvSpPr/>
          <p:nvPr/>
        </p:nvSpPr>
        <p:spPr>
          <a:xfrm rot="10800000">
            <a:off x="8941285" y="13617720"/>
            <a:ext cx="183580" cy="3252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C7C7CB"/>
            </a:solidFill>
            <a:miter lim="400000"/>
          </a:ln>
        </p:spPr>
        <p:txBody>
          <a:bodyPr lIns="0" tIns="0" rIns="0" bIns="0" anchor="ctr"/>
          <a:lstStyle/>
          <a:p>
            <a:pPr lvl="0" algn="l" defTabSz="1026914">
              <a:lnSpc>
                <a:spcPct val="120000"/>
              </a:lnSpc>
              <a:defRPr sz="3600">
                <a:solidFill>
                  <a:srgbClr val="444444"/>
                </a:solidFill>
                <a:latin typeface="+mn-lt"/>
                <a:ea typeface="+mn-ea"/>
                <a:cs typeface="+mn-cs"/>
                <a:sym typeface="Helvetica Neue"/>
              </a:defRPr>
            </a:pPr>
            <a:endParaRPr/>
          </a:p>
        </p:txBody>
      </p:sp>
      <p:sp>
        <p:nvSpPr>
          <p:cNvPr id="1774" name="Shape 1774"/>
          <p:cNvSpPr/>
          <p:nvPr/>
        </p:nvSpPr>
        <p:spPr>
          <a:xfrm>
            <a:off x="1307757" y="10789419"/>
            <a:ext cx="2050254"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8D8D91"/>
                </a:solidFill>
                <a:latin typeface="+mn-lt"/>
                <a:ea typeface="+mn-ea"/>
                <a:cs typeface="+mn-cs"/>
                <a:sym typeface="Helvetica Neue"/>
              </a:defRPr>
            </a:lvl1pPr>
          </a:lstStyle>
          <a:p>
            <a:pPr lvl="0">
              <a:defRPr sz="1800">
                <a:solidFill>
                  <a:srgbClr val="000000"/>
                </a:solidFill>
              </a:defRPr>
            </a:pPr>
            <a:r>
              <a:rPr sz="3800">
                <a:solidFill>
                  <a:srgbClr val="8D8D91"/>
                </a:solidFill>
              </a:rPr>
              <a:t>Calendar</a:t>
            </a:r>
          </a:p>
        </p:txBody>
      </p:sp>
      <p:sp>
        <p:nvSpPr>
          <p:cNvPr id="1775" name="Shape 1775"/>
          <p:cNvSpPr/>
          <p:nvPr/>
        </p:nvSpPr>
        <p:spPr>
          <a:xfrm>
            <a:off x="1305369" y="12109832"/>
            <a:ext cx="1496230"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8D8D91"/>
                </a:solidFill>
                <a:latin typeface="+mn-lt"/>
                <a:ea typeface="+mn-ea"/>
                <a:cs typeface="+mn-cs"/>
                <a:sym typeface="Helvetica Neue"/>
              </a:defRPr>
            </a:lvl1pPr>
          </a:lstStyle>
          <a:p>
            <a:pPr lvl="0">
              <a:defRPr sz="1800">
                <a:solidFill>
                  <a:srgbClr val="000000"/>
                </a:solidFill>
              </a:defRPr>
            </a:pPr>
            <a:r>
              <a:rPr sz="3800">
                <a:solidFill>
                  <a:srgbClr val="8D8D91"/>
                </a:solidFill>
              </a:rPr>
              <a:t>Alert 1</a:t>
            </a:r>
          </a:p>
        </p:txBody>
      </p:sp>
      <p:sp>
        <p:nvSpPr>
          <p:cNvPr id="1776" name="Shape 1776"/>
          <p:cNvSpPr/>
          <p:nvPr/>
        </p:nvSpPr>
        <p:spPr>
          <a:xfrm>
            <a:off x="1301788" y="13417545"/>
            <a:ext cx="2112992"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8D8D91"/>
                </a:solidFill>
                <a:latin typeface="+mn-lt"/>
                <a:ea typeface="+mn-ea"/>
                <a:cs typeface="+mn-cs"/>
                <a:sym typeface="Helvetica Neue"/>
              </a:defRPr>
            </a:lvl1pPr>
          </a:lstStyle>
          <a:p>
            <a:pPr lvl="0">
              <a:defRPr sz="1800">
                <a:solidFill>
                  <a:srgbClr val="000000"/>
                </a:solidFill>
              </a:defRPr>
            </a:pPr>
            <a:r>
              <a:rPr sz="3800">
                <a:solidFill>
                  <a:srgbClr val="8D8D91"/>
                </a:solidFill>
              </a:rPr>
              <a:t>Add Alert</a:t>
            </a:r>
          </a:p>
        </p:txBody>
      </p:sp>
      <p:sp>
        <p:nvSpPr>
          <p:cNvPr id="1777" name="Shape 1777"/>
          <p:cNvSpPr/>
          <p:nvPr/>
        </p:nvSpPr>
        <p:spPr>
          <a:xfrm>
            <a:off x="1301361" y="15339105"/>
            <a:ext cx="1210531" cy="7493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8D8D91"/>
                </a:solidFill>
                <a:latin typeface="+mn-lt"/>
                <a:ea typeface="+mn-ea"/>
                <a:cs typeface="+mn-cs"/>
                <a:sym typeface="Helvetica Neue"/>
              </a:defRPr>
            </a:lvl1pPr>
          </a:lstStyle>
          <a:p>
            <a:pPr lvl="0">
              <a:defRPr sz="1800">
                <a:solidFill>
                  <a:srgbClr val="000000"/>
                </a:solidFill>
              </a:defRPr>
            </a:pPr>
            <a:r>
              <a:rPr sz="3800">
                <a:solidFill>
                  <a:srgbClr val="8D8D91"/>
                </a:solidFill>
              </a:rPr>
              <a:t>More</a:t>
            </a:r>
          </a:p>
        </p:txBody>
      </p:sp>
      <p:sp>
        <p:nvSpPr>
          <p:cNvPr id="1778" name="Shape 1778"/>
          <p:cNvSpPr/>
          <p:nvPr/>
        </p:nvSpPr>
        <p:spPr>
          <a:xfrm>
            <a:off x="6559418" y="10848970"/>
            <a:ext cx="1428028" cy="677051"/>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3800">
                <a:solidFill>
                  <a:srgbClr val="000000"/>
                </a:solidFill>
                <a:latin typeface="+mn-lt"/>
                <a:ea typeface="+mn-ea"/>
                <a:cs typeface="+mn-cs"/>
                <a:sym typeface="Helvetica Neue"/>
              </a:defRPr>
            </a:lvl1pPr>
          </a:lstStyle>
          <a:p>
            <a:pPr lvl="0">
              <a:defRPr sz="1800"/>
            </a:pPr>
            <a:r>
              <a:rPr sz="3800"/>
              <a:t>Home</a:t>
            </a:r>
          </a:p>
        </p:txBody>
      </p:sp>
      <p:sp>
        <p:nvSpPr>
          <p:cNvPr id="1779" name="Shape 1779"/>
          <p:cNvSpPr/>
          <p:nvPr/>
        </p:nvSpPr>
        <p:spPr>
          <a:xfrm>
            <a:off x="4775293" y="12144730"/>
            <a:ext cx="4021037" cy="677050"/>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3800">
                <a:solidFill>
                  <a:srgbClr val="000000"/>
                </a:solidFill>
                <a:latin typeface="+mn-lt"/>
                <a:ea typeface="+mn-ea"/>
                <a:cs typeface="+mn-cs"/>
                <a:sym typeface="Helvetica Neue"/>
              </a:defRPr>
            </a:lvl1pPr>
          </a:lstStyle>
          <a:p>
            <a:pPr lvl="0">
              <a:defRPr sz="1800"/>
            </a:pPr>
            <a:r>
              <a:rPr sz="3800"/>
              <a:t>30 minutes before</a:t>
            </a:r>
          </a:p>
        </p:txBody>
      </p:sp>
      <p:grpSp>
        <p:nvGrpSpPr>
          <p:cNvPr id="1783" name="Group 1783"/>
          <p:cNvGrpSpPr/>
          <p:nvPr/>
        </p:nvGrpSpPr>
        <p:grpSpPr>
          <a:xfrm>
            <a:off x="523478" y="10954608"/>
            <a:ext cx="365522" cy="423799"/>
            <a:chOff x="0" y="0"/>
            <a:chExt cx="365521" cy="423798"/>
          </a:xfrm>
        </p:grpSpPr>
        <p:sp>
          <p:nvSpPr>
            <p:cNvPr id="1780" name="Shape 1780"/>
            <p:cNvSpPr/>
            <p:nvPr/>
          </p:nvSpPr>
          <p:spPr>
            <a:xfrm>
              <a:off x="0" y="24938"/>
              <a:ext cx="365522" cy="398861"/>
            </a:xfrm>
            <a:custGeom>
              <a:avLst/>
              <a:gdLst/>
              <a:ahLst/>
              <a:cxnLst>
                <a:cxn ang="0">
                  <a:pos x="wd2" y="hd2"/>
                </a:cxn>
                <a:cxn ang="5400000">
                  <a:pos x="wd2" y="hd2"/>
                </a:cxn>
                <a:cxn ang="10800000">
                  <a:pos x="wd2" y="hd2"/>
                </a:cxn>
                <a:cxn ang="16200000">
                  <a:pos x="wd2" y="hd2"/>
                </a:cxn>
              </a:cxnLst>
              <a:rect l="0" t="0" r="r" b="b"/>
              <a:pathLst>
                <a:path w="21600" h="21600" extrusionOk="0">
                  <a:moveTo>
                    <a:pt x="1782" y="0"/>
                  </a:moveTo>
                  <a:cubicBezTo>
                    <a:pt x="798" y="0"/>
                    <a:pt x="0" y="732"/>
                    <a:pt x="0" y="1633"/>
                  </a:cubicBezTo>
                  <a:lnTo>
                    <a:pt x="0" y="19967"/>
                  </a:lnTo>
                  <a:cubicBezTo>
                    <a:pt x="0" y="20868"/>
                    <a:pt x="798" y="21600"/>
                    <a:pt x="1782" y="21600"/>
                  </a:cubicBezTo>
                  <a:lnTo>
                    <a:pt x="19818" y="21600"/>
                  </a:lnTo>
                  <a:cubicBezTo>
                    <a:pt x="20802" y="21600"/>
                    <a:pt x="21600" y="20868"/>
                    <a:pt x="21600" y="19967"/>
                  </a:cubicBezTo>
                  <a:lnTo>
                    <a:pt x="21600" y="1633"/>
                  </a:lnTo>
                  <a:cubicBezTo>
                    <a:pt x="21600" y="732"/>
                    <a:pt x="20802" y="0"/>
                    <a:pt x="19818" y="0"/>
                  </a:cubicBezTo>
                  <a:lnTo>
                    <a:pt x="18575" y="0"/>
                  </a:lnTo>
                  <a:lnTo>
                    <a:pt x="18575" y="3009"/>
                  </a:lnTo>
                  <a:cubicBezTo>
                    <a:pt x="18575" y="3641"/>
                    <a:pt x="18022" y="4170"/>
                    <a:pt x="17332" y="4170"/>
                  </a:cubicBezTo>
                  <a:lnTo>
                    <a:pt x="14494" y="4170"/>
                  </a:lnTo>
                  <a:cubicBezTo>
                    <a:pt x="13804" y="4170"/>
                    <a:pt x="13251" y="3641"/>
                    <a:pt x="13251" y="3009"/>
                  </a:cubicBezTo>
                  <a:lnTo>
                    <a:pt x="13251" y="0"/>
                  </a:lnTo>
                  <a:lnTo>
                    <a:pt x="8373" y="0"/>
                  </a:lnTo>
                  <a:lnTo>
                    <a:pt x="8373" y="3009"/>
                  </a:lnTo>
                  <a:cubicBezTo>
                    <a:pt x="8373" y="3641"/>
                    <a:pt x="7820" y="4170"/>
                    <a:pt x="7130" y="4170"/>
                  </a:cubicBezTo>
                  <a:lnTo>
                    <a:pt x="4292" y="4170"/>
                  </a:lnTo>
                  <a:cubicBezTo>
                    <a:pt x="3602" y="4170"/>
                    <a:pt x="3049" y="3641"/>
                    <a:pt x="3049" y="3009"/>
                  </a:cubicBezTo>
                  <a:lnTo>
                    <a:pt x="3049" y="0"/>
                  </a:lnTo>
                  <a:lnTo>
                    <a:pt x="1782" y="0"/>
                  </a:lnTo>
                  <a:close/>
                  <a:moveTo>
                    <a:pt x="2416" y="5610"/>
                  </a:moveTo>
                  <a:lnTo>
                    <a:pt x="6754" y="5610"/>
                  </a:lnTo>
                  <a:lnTo>
                    <a:pt x="6754" y="8876"/>
                  </a:lnTo>
                  <a:lnTo>
                    <a:pt x="2416" y="8876"/>
                  </a:lnTo>
                  <a:lnTo>
                    <a:pt x="2416" y="5610"/>
                  </a:lnTo>
                  <a:close/>
                  <a:moveTo>
                    <a:pt x="8795" y="5610"/>
                  </a:moveTo>
                  <a:lnTo>
                    <a:pt x="13134" y="5610"/>
                  </a:lnTo>
                  <a:lnTo>
                    <a:pt x="13134" y="8876"/>
                  </a:lnTo>
                  <a:lnTo>
                    <a:pt x="8795" y="8876"/>
                  </a:lnTo>
                  <a:lnTo>
                    <a:pt x="8795" y="5610"/>
                  </a:lnTo>
                  <a:close/>
                  <a:moveTo>
                    <a:pt x="14916" y="5610"/>
                  </a:moveTo>
                  <a:lnTo>
                    <a:pt x="19278" y="5610"/>
                  </a:lnTo>
                  <a:lnTo>
                    <a:pt x="19278" y="8876"/>
                  </a:lnTo>
                  <a:lnTo>
                    <a:pt x="14916" y="8876"/>
                  </a:lnTo>
                  <a:lnTo>
                    <a:pt x="14916" y="5610"/>
                  </a:lnTo>
                  <a:close/>
                  <a:moveTo>
                    <a:pt x="2556" y="10510"/>
                  </a:moveTo>
                  <a:lnTo>
                    <a:pt x="6895" y="10510"/>
                  </a:lnTo>
                  <a:lnTo>
                    <a:pt x="6895" y="13777"/>
                  </a:lnTo>
                  <a:lnTo>
                    <a:pt x="2556" y="13777"/>
                  </a:lnTo>
                  <a:lnTo>
                    <a:pt x="2556" y="10510"/>
                  </a:lnTo>
                  <a:close/>
                  <a:moveTo>
                    <a:pt x="8936" y="10510"/>
                  </a:moveTo>
                  <a:lnTo>
                    <a:pt x="13274" y="10510"/>
                  </a:lnTo>
                  <a:lnTo>
                    <a:pt x="13274" y="13777"/>
                  </a:lnTo>
                  <a:lnTo>
                    <a:pt x="8936" y="13777"/>
                  </a:lnTo>
                  <a:lnTo>
                    <a:pt x="8936" y="10510"/>
                  </a:lnTo>
                  <a:close/>
                  <a:moveTo>
                    <a:pt x="15057" y="10510"/>
                  </a:moveTo>
                  <a:lnTo>
                    <a:pt x="19395" y="10510"/>
                  </a:lnTo>
                  <a:lnTo>
                    <a:pt x="19395" y="13777"/>
                  </a:lnTo>
                  <a:lnTo>
                    <a:pt x="15057" y="13777"/>
                  </a:lnTo>
                  <a:lnTo>
                    <a:pt x="15057" y="10510"/>
                  </a:lnTo>
                  <a:close/>
                  <a:moveTo>
                    <a:pt x="2556" y="15410"/>
                  </a:moveTo>
                  <a:lnTo>
                    <a:pt x="6895" y="15410"/>
                  </a:lnTo>
                  <a:lnTo>
                    <a:pt x="6895" y="18677"/>
                  </a:lnTo>
                  <a:lnTo>
                    <a:pt x="2556" y="18677"/>
                  </a:lnTo>
                  <a:lnTo>
                    <a:pt x="2556" y="15410"/>
                  </a:lnTo>
                  <a:close/>
                  <a:moveTo>
                    <a:pt x="8936" y="15410"/>
                  </a:moveTo>
                  <a:lnTo>
                    <a:pt x="13274" y="15410"/>
                  </a:lnTo>
                  <a:lnTo>
                    <a:pt x="13274" y="18677"/>
                  </a:lnTo>
                  <a:lnTo>
                    <a:pt x="8936" y="18677"/>
                  </a:lnTo>
                  <a:lnTo>
                    <a:pt x="8936" y="15410"/>
                  </a:lnTo>
                  <a:close/>
                  <a:moveTo>
                    <a:pt x="15057" y="15410"/>
                  </a:moveTo>
                  <a:lnTo>
                    <a:pt x="19395" y="15410"/>
                  </a:lnTo>
                  <a:lnTo>
                    <a:pt x="19395" y="18677"/>
                  </a:lnTo>
                  <a:lnTo>
                    <a:pt x="15057" y="18677"/>
                  </a:lnTo>
                  <a:lnTo>
                    <a:pt x="15057" y="15410"/>
                  </a:lnTo>
                  <a:close/>
                </a:path>
              </a:pathLst>
            </a:custGeom>
            <a:solidFill>
              <a:srgbClr val="53585F"/>
            </a:solidFill>
            <a:ln w="12700" cap="flat">
              <a:noFill/>
              <a:miter lim="400000"/>
            </a:ln>
            <a:effectLst/>
          </p:spPr>
          <p:txBody>
            <a:bodyPr wrap="square" lIns="38100" tIns="38100" rIns="38100" bIns="38100" numCol="1" anchor="ctr">
              <a:noAutofit/>
            </a:bodyPr>
            <a:lstStyle/>
            <a:p>
              <a:pPr lvl="0">
                <a:defRPr sz="4200">
                  <a:effectLst>
                    <a:outerShdw blurRad="38100" dist="12700" dir="5400000" rotWithShape="0">
                      <a:srgbClr val="000000">
                        <a:alpha val="50000"/>
                      </a:srgbClr>
                    </a:outerShdw>
                  </a:effectLst>
                </a:defRPr>
              </a:pPr>
              <a:endParaRPr/>
            </a:p>
          </p:txBody>
        </p:sp>
        <p:sp>
          <p:nvSpPr>
            <p:cNvPr id="1781" name="Shape 1781"/>
            <p:cNvSpPr/>
            <p:nvPr/>
          </p:nvSpPr>
          <p:spPr>
            <a:xfrm>
              <a:off x="74768" y="0"/>
              <a:ext cx="43943" cy="85561"/>
            </a:xfrm>
            <a:prstGeom prst="roundRect">
              <a:avLst>
                <a:gd name="adj" fmla="val 27658"/>
              </a:avLst>
            </a:prstGeom>
            <a:solidFill>
              <a:srgbClr val="53585F"/>
            </a:solidFill>
            <a:ln w="12700" cap="flat">
              <a:noFill/>
              <a:miter lim="400000"/>
            </a:ln>
            <a:effectLst/>
          </p:spPr>
          <p:txBody>
            <a:bodyPr wrap="square" lIns="38100" tIns="38100" rIns="38100" bIns="38100" numCol="1" anchor="ctr">
              <a:noAutofit/>
            </a:bodyPr>
            <a:lstStyle/>
            <a:p>
              <a:pPr lvl="0">
                <a:defRPr sz="4200">
                  <a:effectLst>
                    <a:outerShdw blurRad="38100" dist="12700" dir="5400000" rotWithShape="0">
                      <a:srgbClr val="000000">
                        <a:alpha val="50000"/>
                      </a:srgbClr>
                    </a:outerShdw>
                  </a:effectLst>
                </a:defRPr>
              </a:pPr>
              <a:endParaRPr/>
            </a:p>
          </p:txBody>
        </p:sp>
        <p:sp>
          <p:nvSpPr>
            <p:cNvPr id="1782" name="Shape 1782"/>
            <p:cNvSpPr/>
            <p:nvPr/>
          </p:nvSpPr>
          <p:spPr>
            <a:xfrm>
              <a:off x="252568" y="0"/>
              <a:ext cx="43943" cy="85561"/>
            </a:xfrm>
            <a:prstGeom prst="roundRect">
              <a:avLst>
                <a:gd name="adj" fmla="val 27658"/>
              </a:avLst>
            </a:prstGeom>
            <a:solidFill>
              <a:srgbClr val="53585F"/>
            </a:solidFill>
            <a:ln w="12700" cap="flat">
              <a:noFill/>
              <a:miter lim="400000"/>
            </a:ln>
            <a:effectLst/>
          </p:spPr>
          <p:txBody>
            <a:bodyPr wrap="square" lIns="38100" tIns="38100" rIns="38100" bIns="3810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1784" name="Shape 1784"/>
          <p:cNvSpPr/>
          <p:nvPr/>
        </p:nvSpPr>
        <p:spPr>
          <a:xfrm>
            <a:off x="564613" y="12313206"/>
            <a:ext cx="309849" cy="291753"/>
          </a:xfrm>
          <a:custGeom>
            <a:avLst/>
            <a:gdLst/>
            <a:ahLst/>
            <a:cxnLst>
              <a:cxn ang="0">
                <a:pos x="wd2" y="hd2"/>
              </a:cxn>
              <a:cxn ang="5400000">
                <a:pos x="wd2" y="hd2"/>
              </a:cxn>
              <a:cxn ang="10800000">
                <a:pos x="wd2" y="hd2"/>
              </a:cxn>
              <a:cxn ang="16200000">
                <a:pos x="wd2" y="hd2"/>
              </a:cxn>
            </a:cxnLst>
            <a:rect l="0" t="0" r="r" b="b"/>
            <a:pathLst>
              <a:path w="21600" h="21600" extrusionOk="0">
                <a:moveTo>
                  <a:pt x="2459" y="4541"/>
                </a:moveTo>
                <a:cubicBezTo>
                  <a:pt x="4359" y="1693"/>
                  <a:pt x="7441" y="0"/>
                  <a:pt x="10728" y="0"/>
                </a:cubicBezTo>
                <a:cubicBezTo>
                  <a:pt x="14014" y="0"/>
                  <a:pt x="17097" y="1693"/>
                  <a:pt x="18997" y="4541"/>
                </a:cubicBezTo>
                <a:lnTo>
                  <a:pt x="18757" y="16324"/>
                </a:lnTo>
                <a:lnTo>
                  <a:pt x="21600" y="21600"/>
                </a:lnTo>
                <a:lnTo>
                  <a:pt x="0" y="21600"/>
                </a:lnTo>
                <a:lnTo>
                  <a:pt x="2672" y="15907"/>
                </a:lnTo>
                <a:lnTo>
                  <a:pt x="2459" y="4541"/>
                </a:lnTo>
                <a:close/>
              </a:path>
            </a:pathLst>
          </a:custGeom>
          <a:solidFill>
            <a:srgbClr val="53585F"/>
          </a:solidFill>
          <a:ln w="12700">
            <a:miter lim="400000"/>
          </a:ln>
        </p:spPr>
        <p:txBody>
          <a:bodyPr lIns="38100" tIns="38100" rIns="38100" bIns="38100" anchor="ctr"/>
          <a:lstStyle/>
          <a:p>
            <a:pPr lvl="0">
              <a:defRPr sz="4200">
                <a:effectLst>
                  <a:outerShdw blurRad="38100" dist="12700" dir="5400000" rotWithShape="0">
                    <a:srgbClr val="000000">
                      <a:alpha val="50000"/>
                    </a:srgbClr>
                  </a:outerShdw>
                </a:effectLst>
              </a:defRPr>
            </a:pPr>
            <a:endParaRPr/>
          </a:p>
        </p:txBody>
      </p:sp>
      <p:sp>
        <p:nvSpPr>
          <p:cNvPr id="1785" name="Shape 1785"/>
          <p:cNvSpPr/>
          <p:nvPr/>
        </p:nvSpPr>
        <p:spPr>
          <a:xfrm>
            <a:off x="658208" y="12628562"/>
            <a:ext cx="122659" cy="66789"/>
          </a:xfrm>
          <a:custGeom>
            <a:avLst/>
            <a:gdLst/>
            <a:ahLst/>
            <a:cxnLst>
              <a:cxn ang="0">
                <a:pos x="wd2" y="hd2"/>
              </a:cxn>
              <a:cxn ang="5400000">
                <a:pos x="wd2" y="hd2"/>
              </a:cxn>
              <a:cxn ang="10800000">
                <a:pos x="wd2" y="hd2"/>
              </a:cxn>
              <a:cxn ang="16200000">
                <a:pos x="wd2" y="hd2"/>
              </a:cxn>
            </a:cxnLst>
            <a:rect l="0" t="0" r="r" b="b"/>
            <a:pathLst>
              <a:path w="20820" h="19931" extrusionOk="0">
                <a:moveTo>
                  <a:pt x="170" y="0"/>
                </a:moveTo>
                <a:cubicBezTo>
                  <a:pt x="-389" y="5283"/>
                  <a:pt x="408" y="10844"/>
                  <a:pt x="2932" y="14923"/>
                </a:cubicBezTo>
                <a:cubicBezTo>
                  <a:pt x="7065" y="21600"/>
                  <a:pt x="13754" y="21600"/>
                  <a:pt x="17887" y="14923"/>
                </a:cubicBezTo>
                <a:cubicBezTo>
                  <a:pt x="20413" y="10841"/>
                  <a:pt x="21211" y="5286"/>
                  <a:pt x="20649" y="0"/>
                </a:cubicBezTo>
                <a:lnTo>
                  <a:pt x="170" y="0"/>
                </a:lnTo>
                <a:close/>
              </a:path>
            </a:pathLst>
          </a:custGeom>
          <a:solidFill>
            <a:srgbClr val="53585F"/>
          </a:solidFill>
          <a:ln w="12700">
            <a:miter lim="400000"/>
          </a:ln>
        </p:spPr>
        <p:txBody>
          <a:bodyPr lIns="38100" tIns="38100" rIns="38100" bIns="38100" anchor="ctr"/>
          <a:lstStyle/>
          <a:p>
            <a:pPr lvl="0">
              <a:defRPr sz="4200">
                <a:effectLst>
                  <a:outerShdw blurRad="38100" dist="12700" dir="5400000" rotWithShape="0">
                    <a:srgbClr val="000000">
                      <a:alpha val="50000"/>
                    </a:srgbClr>
                  </a:outerShdw>
                </a:effectLst>
              </a:defRPr>
            </a:pPr>
            <a:endParaRPr/>
          </a:p>
        </p:txBody>
      </p:sp>
      <p:sp>
        <p:nvSpPr>
          <p:cNvPr id="1786" name="Shape 1786"/>
          <p:cNvSpPr/>
          <p:nvPr/>
        </p:nvSpPr>
        <p:spPr>
          <a:xfrm>
            <a:off x="564613" y="13626523"/>
            <a:ext cx="309849" cy="291753"/>
          </a:xfrm>
          <a:custGeom>
            <a:avLst/>
            <a:gdLst/>
            <a:ahLst/>
            <a:cxnLst>
              <a:cxn ang="0">
                <a:pos x="wd2" y="hd2"/>
              </a:cxn>
              <a:cxn ang="5400000">
                <a:pos x="wd2" y="hd2"/>
              </a:cxn>
              <a:cxn ang="10800000">
                <a:pos x="wd2" y="hd2"/>
              </a:cxn>
              <a:cxn ang="16200000">
                <a:pos x="wd2" y="hd2"/>
              </a:cxn>
            </a:cxnLst>
            <a:rect l="0" t="0" r="r" b="b"/>
            <a:pathLst>
              <a:path w="21600" h="21600" extrusionOk="0">
                <a:moveTo>
                  <a:pt x="2459" y="4541"/>
                </a:moveTo>
                <a:cubicBezTo>
                  <a:pt x="4359" y="1693"/>
                  <a:pt x="7441" y="0"/>
                  <a:pt x="10728" y="0"/>
                </a:cubicBezTo>
                <a:cubicBezTo>
                  <a:pt x="14014" y="0"/>
                  <a:pt x="17097" y="1693"/>
                  <a:pt x="18997" y="4541"/>
                </a:cubicBezTo>
                <a:lnTo>
                  <a:pt x="18757" y="16324"/>
                </a:lnTo>
                <a:lnTo>
                  <a:pt x="21600" y="21600"/>
                </a:lnTo>
                <a:lnTo>
                  <a:pt x="0" y="21600"/>
                </a:lnTo>
                <a:lnTo>
                  <a:pt x="2672" y="15907"/>
                </a:lnTo>
                <a:lnTo>
                  <a:pt x="2459" y="4541"/>
                </a:lnTo>
                <a:close/>
              </a:path>
            </a:pathLst>
          </a:custGeom>
          <a:solidFill>
            <a:srgbClr val="53585F"/>
          </a:solidFill>
          <a:ln w="12700">
            <a:miter lim="400000"/>
          </a:ln>
        </p:spPr>
        <p:txBody>
          <a:bodyPr lIns="38100" tIns="38100" rIns="38100" bIns="38100" anchor="ctr"/>
          <a:lstStyle/>
          <a:p>
            <a:pPr lvl="0">
              <a:defRPr sz="4200">
                <a:effectLst>
                  <a:outerShdw blurRad="38100" dist="12700" dir="5400000" rotWithShape="0">
                    <a:srgbClr val="000000">
                      <a:alpha val="50000"/>
                    </a:srgbClr>
                  </a:outerShdw>
                </a:effectLst>
              </a:defRPr>
            </a:pPr>
            <a:endParaRPr/>
          </a:p>
        </p:txBody>
      </p:sp>
      <p:sp>
        <p:nvSpPr>
          <p:cNvPr id="1787" name="Shape 1787"/>
          <p:cNvSpPr/>
          <p:nvPr/>
        </p:nvSpPr>
        <p:spPr>
          <a:xfrm>
            <a:off x="658208" y="13941879"/>
            <a:ext cx="122659" cy="66789"/>
          </a:xfrm>
          <a:custGeom>
            <a:avLst/>
            <a:gdLst/>
            <a:ahLst/>
            <a:cxnLst>
              <a:cxn ang="0">
                <a:pos x="wd2" y="hd2"/>
              </a:cxn>
              <a:cxn ang="5400000">
                <a:pos x="wd2" y="hd2"/>
              </a:cxn>
              <a:cxn ang="10800000">
                <a:pos x="wd2" y="hd2"/>
              </a:cxn>
              <a:cxn ang="16200000">
                <a:pos x="wd2" y="hd2"/>
              </a:cxn>
            </a:cxnLst>
            <a:rect l="0" t="0" r="r" b="b"/>
            <a:pathLst>
              <a:path w="20820" h="19931" extrusionOk="0">
                <a:moveTo>
                  <a:pt x="170" y="0"/>
                </a:moveTo>
                <a:cubicBezTo>
                  <a:pt x="-389" y="5283"/>
                  <a:pt x="408" y="10844"/>
                  <a:pt x="2932" y="14923"/>
                </a:cubicBezTo>
                <a:cubicBezTo>
                  <a:pt x="7065" y="21600"/>
                  <a:pt x="13754" y="21600"/>
                  <a:pt x="17887" y="14923"/>
                </a:cubicBezTo>
                <a:cubicBezTo>
                  <a:pt x="20413" y="10841"/>
                  <a:pt x="21211" y="5286"/>
                  <a:pt x="20649" y="0"/>
                </a:cubicBezTo>
                <a:lnTo>
                  <a:pt x="170" y="0"/>
                </a:lnTo>
                <a:close/>
              </a:path>
            </a:pathLst>
          </a:custGeom>
          <a:solidFill>
            <a:srgbClr val="53585F"/>
          </a:solidFill>
          <a:ln w="12700">
            <a:miter lim="400000"/>
          </a:ln>
        </p:spPr>
        <p:txBody>
          <a:bodyPr lIns="38100" tIns="38100" rIns="38100" bIns="38100" anchor="ctr"/>
          <a:lstStyle/>
          <a:p>
            <a:pPr lvl="0">
              <a:defRPr sz="4200">
                <a:effectLst>
                  <a:outerShdw blurRad="38100" dist="12700" dir="5400000" rotWithShape="0">
                    <a:srgbClr val="000000">
                      <a:alpha val="50000"/>
                    </a:srgbClr>
                  </a:outerShdw>
                </a:effectLst>
              </a:defRPr>
            </a:pPr>
            <a:endParaRPr/>
          </a:p>
        </p:txBody>
      </p:sp>
      <p:sp>
        <p:nvSpPr>
          <p:cNvPr id="1788" name="Shape 1788"/>
          <p:cNvSpPr/>
          <p:nvPr/>
        </p:nvSpPr>
        <p:spPr>
          <a:xfrm>
            <a:off x="506087" y="15507493"/>
            <a:ext cx="416576" cy="416648"/>
          </a:xfrm>
          <a:custGeom>
            <a:avLst/>
            <a:gdLst/>
            <a:ahLst/>
            <a:cxnLst>
              <a:cxn ang="0">
                <a:pos x="wd2" y="hd2"/>
              </a:cxn>
              <a:cxn ang="5400000">
                <a:pos x="wd2" y="hd2"/>
              </a:cxn>
              <a:cxn ang="10800000">
                <a:pos x="wd2" y="hd2"/>
              </a:cxn>
              <a:cxn ang="16200000">
                <a:pos x="wd2" y="hd2"/>
              </a:cxn>
            </a:cxnLst>
            <a:rect l="0" t="0" r="r" b="b"/>
            <a:pathLst>
              <a:path w="19678" h="20594" extrusionOk="0">
                <a:moveTo>
                  <a:pt x="9839" y="0"/>
                </a:moveTo>
                <a:cubicBezTo>
                  <a:pt x="7319" y="0"/>
                  <a:pt x="4806" y="1009"/>
                  <a:pt x="2884" y="3021"/>
                </a:cubicBezTo>
                <a:cubicBezTo>
                  <a:pt x="-961" y="7044"/>
                  <a:pt x="-961" y="13553"/>
                  <a:pt x="2884" y="17577"/>
                </a:cubicBezTo>
                <a:cubicBezTo>
                  <a:pt x="6729" y="21600"/>
                  <a:pt x="12949" y="21600"/>
                  <a:pt x="16794" y="17577"/>
                </a:cubicBezTo>
                <a:cubicBezTo>
                  <a:pt x="20639" y="13553"/>
                  <a:pt x="20639" y="7044"/>
                  <a:pt x="16794" y="3021"/>
                </a:cubicBezTo>
                <a:cubicBezTo>
                  <a:pt x="14872" y="1009"/>
                  <a:pt x="12359" y="0"/>
                  <a:pt x="9839" y="0"/>
                </a:cubicBezTo>
                <a:close/>
                <a:moveTo>
                  <a:pt x="8189" y="4080"/>
                </a:moveTo>
                <a:lnTo>
                  <a:pt x="11489" y="4080"/>
                </a:lnTo>
                <a:lnTo>
                  <a:pt x="11489" y="8788"/>
                </a:lnTo>
                <a:lnTo>
                  <a:pt x="15988" y="8788"/>
                </a:lnTo>
                <a:lnTo>
                  <a:pt x="15988" y="12241"/>
                </a:lnTo>
                <a:lnTo>
                  <a:pt x="11489" y="12241"/>
                </a:lnTo>
                <a:lnTo>
                  <a:pt x="11489" y="16949"/>
                </a:lnTo>
                <a:lnTo>
                  <a:pt x="8189" y="16949"/>
                </a:lnTo>
                <a:lnTo>
                  <a:pt x="8189" y="12241"/>
                </a:lnTo>
                <a:lnTo>
                  <a:pt x="3690" y="12241"/>
                </a:lnTo>
                <a:lnTo>
                  <a:pt x="3690" y="8788"/>
                </a:lnTo>
                <a:lnTo>
                  <a:pt x="8189" y="8788"/>
                </a:lnTo>
                <a:lnTo>
                  <a:pt x="8189" y="4080"/>
                </a:lnTo>
                <a:close/>
              </a:path>
            </a:pathLst>
          </a:custGeom>
          <a:solidFill>
            <a:srgbClr val="53585F"/>
          </a:solidFill>
          <a:ln w="12700">
            <a:miter lim="400000"/>
          </a:ln>
        </p:spPr>
        <p:txBody>
          <a:bodyPr lIns="38100" tIns="38100" rIns="38100" bIns="38100" anchor="ctr"/>
          <a:lstStyle/>
          <a:p>
            <a:pPr lvl="0">
              <a:defRPr sz="4200">
                <a:effectLst>
                  <a:outerShdw blurRad="38100" dist="12700" dir="5400000" rotWithShape="0">
                    <a:srgbClr val="000000">
                      <a:alpha val="50000"/>
                    </a:srgbClr>
                  </a:outerShdw>
                </a:effectLst>
              </a:defRPr>
            </a:pPr>
            <a:endParaRPr/>
          </a:p>
        </p:txBody>
      </p:sp>
      <p:grpSp>
        <p:nvGrpSpPr>
          <p:cNvPr id="1792" name="Group 1792"/>
          <p:cNvGrpSpPr/>
          <p:nvPr/>
        </p:nvGrpSpPr>
        <p:grpSpPr>
          <a:xfrm>
            <a:off x="-95122" y="16334877"/>
            <a:ext cx="9665436" cy="631960"/>
            <a:chOff x="0" y="0"/>
            <a:chExt cx="9665434" cy="631959"/>
          </a:xfrm>
        </p:grpSpPr>
        <p:sp>
          <p:nvSpPr>
            <p:cNvPr id="1789" name="Shape 1789"/>
            <p:cNvSpPr/>
            <p:nvPr/>
          </p:nvSpPr>
          <p:spPr>
            <a:xfrm>
              <a:off x="24547" y="11605"/>
              <a:ext cx="9640888" cy="620355"/>
            </a:xfrm>
            <a:prstGeom prst="rect">
              <a:avLst/>
            </a:prstGeom>
            <a:solidFill>
              <a:srgbClr val="F0F0F0"/>
            </a:solidFill>
            <a:ln w="12700" cap="flat">
              <a:noFill/>
              <a:miter lim="400000"/>
            </a:ln>
            <a:effectLst/>
          </p:spPr>
          <p:txBody>
            <a:bodyPr wrap="square" lIns="0" tIns="0" rIns="0" bIns="0" numCol="1" anchor="ctr">
              <a:noAutofit/>
            </a:bodyPr>
            <a:lstStyle/>
            <a:p>
              <a:pPr lvl="0" algn="l">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790" name="Shape 1790"/>
            <p:cNvSpPr/>
            <p:nvPr/>
          </p:nvSpPr>
          <p:spPr>
            <a:xfrm flipV="1">
              <a:off x="-1" y="-1"/>
              <a:ext cx="9584464" cy="12701"/>
            </a:xfrm>
            <a:prstGeom prst="line">
              <a:avLst/>
            </a:prstGeom>
            <a:noFill/>
            <a:ln w="12700" cap="flat">
              <a:solidFill>
                <a:srgbClr val="D3D8D7"/>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1791" name="Shape 1791"/>
            <p:cNvSpPr/>
            <p:nvPr/>
          </p:nvSpPr>
          <p:spPr>
            <a:xfrm flipV="1">
              <a:off x="24871" y="630690"/>
              <a:ext cx="9584463" cy="1"/>
            </a:xfrm>
            <a:prstGeom prst="line">
              <a:avLst/>
            </a:prstGeom>
            <a:noFill/>
            <a:ln w="12700" cap="flat">
              <a:solidFill>
                <a:srgbClr val="D3D8D7"/>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1793" name="Shape 1793"/>
          <p:cNvSpPr/>
          <p:nvPr/>
        </p:nvSpPr>
        <p:spPr>
          <a:xfrm rot="10800000">
            <a:off x="8941285" y="15551136"/>
            <a:ext cx="183580" cy="3252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C7C7CB"/>
            </a:solidFill>
            <a:miter lim="400000"/>
          </a:ln>
        </p:spPr>
        <p:txBody>
          <a:bodyPr lIns="0" tIns="0" rIns="0" bIns="0" anchor="ctr"/>
          <a:lstStyle/>
          <a:p>
            <a:pPr lvl="0" algn="l" defTabSz="1026914">
              <a:lnSpc>
                <a:spcPct val="120000"/>
              </a:lnSpc>
              <a:defRPr sz="3600">
                <a:solidFill>
                  <a:srgbClr val="444444"/>
                </a:solidFill>
                <a:latin typeface="+mn-lt"/>
                <a:ea typeface="+mn-ea"/>
                <a:cs typeface="+mn-cs"/>
                <a:sym typeface="Helvetica Neue"/>
              </a:defRPr>
            </a:pPr>
            <a:endParaRPr/>
          </a:p>
        </p:txBody>
      </p:sp>
    </p:spTree>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 name="Shape 1795"/>
          <p:cNvSpPr/>
          <p:nvPr/>
        </p:nvSpPr>
        <p:spPr>
          <a:xfrm>
            <a:off x="1618545" y="7933797"/>
            <a:ext cx="6287910" cy="107420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a:solidFill>
                  <a:srgbClr val="53585F"/>
                </a:solidFill>
                <a:latin typeface="+mn-lt"/>
                <a:ea typeface="+mn-ea"/>
                <a:cs typeface="+mn-cs"/>
                <a:sym typeface="Helvetica Neue"/>
              </a:defRPr>
            </a:lvl1pPr>
          </a:lstStyle>
          <a:p>
            <a:pPr lvl="0">
              <a:defRPr sz="1800">
                <a:solidFill>
                  <a:srgbClr val="000000"/>
                </a:solidFill>
              </a:defRPr>
            </a:pPr>
            <a:r>
              <a:rPr sz="6400">
                <a:solidFill>
                  <a:srgbClr val="53585F"/>
                </a:solidFill>
              </a:rPr>
              <a:t>PHOTOGRAPHY</a:t>
            </a:r>
          </a:p>
        </p:txBody>
      </p:sp>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98DB"/>
        </a:solidFill>
        <a:effectLst/>
      </p:bgPr>
    </p:bg>
    <p:spTree>
      <p:nvGrpSpPr>
        <p:cNvPr id="1" name=""/>
        <p:cNvGrpSpPr/>
        <p:nvPr/>
      </p:nvGrpSpPr>
      <p:grpSpPr>
        <a:xfrm>
          <a:off x="0" y="0"/>
          <a:ext cx="0" cy="0"/>
          <a:chOff x="0" y="0"/>
          <a:chExt cx="0" cy="0"/>
        </a:xfrm>
      </p:grpSpPr>
      <p:sp>
        <p:nvSpPr>
          <p:cNvPr id="30" name="Shape 30"/>
          <p:cNvSpPr/>
          <p:nvPr/>
        </p:nvSpPr>
        <p:spPr>
          <a:xfrm rot="10800000" flipH="1">
            <a:off x="642621" y="990105"/>
            <a:ext cx="251456" cy="4581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50800">
            <a:solidFill>
              <a:srgbClr val="FFFFF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31" name="Shape 31"/>
          <p:cNvSpPr/>
          <p:nvPr/>
        </p:nvSpPr>
        <p:spPr>
          <a:xfrm>
            <a:off x="3775812" y="876059"/>
            <a:ext cx="2017094"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431">
                <a:latin typeface="Open Sans"/>
                <a:ea typeface="Open Sans"/>
                <a:cs typeface="Open Sans"/>
                <a:sym typeface="Open Sans"/>
              </a:defRPr>
            </a:lvl1pPr>
          </a:lstStyle>
          <a:p>
            <a:pPr lvl="0">
              <a:defRPr sz="1800" b="0" spc="0">
                <a:solidFill>
                  <a:srgbClr val="000000"/>
                </a:solidFill>
              </a:defRPr>
            </a:pPr>
            <a:r>
              <a:rPr sz="3600" b="1" spc="431">
                <a:solidFill>
                  <a:srgbClr val="FFFFFF"/>
                </a:solidFill>
              </a:rPr>
              <a:t>LOG IN</a:t>
            </a:r>
          </a:p>
        </p:txBody>
      </p:sp>
      <p:sp>
        <p:nvSpPr>
          <p:cNvPr id="32" name="Shape 32"/>
          <p:cNvSpPr/>
          <p:nvPr/>
        </p:nvSpPr>
        <p:spPr>
          <a:xfrm>
            <a:off x="-33762" y="1899688"/>
            <a:ext cx="9555851" cy="1"/>
          </a:xfrm>
          <a:prstGeom prst="line">
            <a:avLst/>
          </a:prstGeom>
          <a:ln w="12700">
            <a:solidFill>
              <a:srgbClr val="BFBFBF">
                <a:alpha val="36792"/>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3" name="Shape 33"/>
          <p:cNvSpPr/>
          <p:nvPr/>
        </p:nvSpPr>
        <p:spPr>
          <a:xfrm>
            <a:off x="-94909" y="3779480"/>
            <a:ext cx="9664018" cy="1515942"/>
          </a:xfrm>
          <a:prstGeom prst="rect">
            <a:avLst/>
          </a:prstGeom>
          <a:solidFill>
            <a:srgbClr val="3B599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4" name="Shape 34"/>
          <p:cNvSpPr/>
          <p:nvPr/>
        </p:nvSpPr>
        <p:spPr>
          <a:xfrm>
            <a:off x="798888" y="4054354"/>
            <a:ext cx="462833" cy="991594"/>
          </a:xfrm>
          <a:custGeom>
            <a:avLst/>
            <a:gdLst/>
            <a:ahLst/>
            <a:cxnLst>
              <a:cxn ang="0">
                <a:pos x="wd2" y="hd2"/>
              </a:cxn>
              <a:cxn ang="5400000">
                <a:pos x="wd2" y="hd2"/>
              </a:cxn>
              <a:cxn ang="10800000">
                <a:pos x="wd2" y="hd2"/>
              </a:cxn>
              <a:cxn ang="16200000">
                <a:pos x="wd2" y="hd2"/>
              </a:cxn>
            </a:cxnLst>
            <a:rect l="0" t="0" r="r" b="b"/>
            <a:pathLst>
              <a:path w="21600" h="21600" extrusionOk="0">
                <a:moveTo>
                  <a:pt x="14362" y="21600"/>
                </a:moveTo>
                <a:lnTo>
                  <a:pt x="4787" y="21600"/>
                </a:lnTo>
                <a:lnTo>
                  <a:pt x="4787" y="10799"/>
                </a:lnTo>
                <a:lnTo>
                  <a:pt x="0" y="10799"/>
                </a:lnTo>
                <a:lnTo>
                  <a:pt x="0" y="7076"/>
                </a:lnTo>
                <a:lnTo>
                  <a:pt x="4787" y="7076"/>
                </a:lnTo>
                <a:lnTo>
                  <a:pt x="4787" y="4842"/>
                </a:lnTo>
                <a:cubicBezTo>
                  <a:pt x="4787" y="1805"/>
                  <a:pt x="7490" y="0"/>
                  <a:pt x="15166" y="0"/>
                </a:cubicBezTo>
                <a:lnTo>
                  <a:pt x="21559" y="0"/>
                </a:lnTo>
                <a:lnTo>
                  <a:pt x="21559" y="3723"/>
                </a:lnTo>
                <a:lnTo>
                  <a:pt x="17561" y="3723"/>
                </a:lnTo>
                <a:cubicBezTo>
                  <a:pt x="14572" y="3723"/>
                  <a:pt x="14373" y="4243"/>
                  <a:pt x="14373" y="5213"/>
                </a:cubicBezTo>
                <a:lnTo>
                  <a:pt x="14361" y="7077"/>
                </a:lnTo>
                <a:lnTo>
                  <a:pt x="21600" y="7077"/>
                </a:lnTo>
                <a:lnTo>
                  <a:pt x="20754" y="10800"/>
                </a:lnTo>
                <a:lnTo>
                  <a:pt x="14361" y="10800"/>
                </a:lnTo>
                <a:lnTo>
                  <a:pt x="14361" y="21600"/>
                </a:lnTo>
                <a:close/>
              </a:path>
            </a:pathLst>
          </a:custGeom>
          <a:solidFill>
            <a:srgbClr val="FFFFFF"/>
          </a:solidFill>
          <a:ln w="12700">
            <a:miter lim="400000"/>
          </a:ln>
        </p:spPr>
        <p:txBody>
          <a:bodyPr lIns="0" tIns="0" rIns="0" bIns="0" anchor="ctr"/>
          <a:lstStyle/>
          <a:p>
            <a:pPr lvl="0"/>
            <a:endParaRPr/>
          </a:p>
        </p:txBody>
      </p:sp>
      <p:sp>
        <p:nvSpPr>
          <p:cNvPr id="35" name="Shape 35"/>
          <p:cNvSpPr/>
          <p:nvPr/>
        </p:nvSpPr>
        <p:spPr>
          <a:xfrm>
            <a:off x="2721274" y="4184664"/>
            <a:ext cx="5105290"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39">
                <a:latin typeface="+mn-lt"/>
                <a:ea typeface="+mn-ea"/>
                <a:cs typeface="+mn-cs"/>
                <a:sym typeface="Helvetica Neue"/>
              </a:defRPr>
            </a:lvl1pPr>
          </a:lstStyle>
          <a:p>
            <a:pPr lvl="0">
              <a:defRPr sz="1800" spc="0">
                <a:solidFill>
                  <a:srgbClr val="000000"/>
                </a:solidFill>
              </a:defRPr>
            </a:pPr>
            <a:r>
              <a:rPr sz="4000" spc="39">
                <a:solidFill>
                  <a:srgbClr val="FFFFFF"/>
                </a:solidFill>
              </a:rPr>
              <a:t>Log In with Facebook</a:t>
            </a:r>
          </a:p>
        </p:txBody>
      </p:sp>
      <p:sp>
        <p:nvSpPr>
          <p:cNvPr id="36" name="Shape 36"/>
          <p:cNvSpPr/>
          <p:nvPr/>
        </p:nvSpPr>
        <p:spPr>
          <a:xfrm>
            <a:off x="4519108" y="5775193"/>
            <a:ext cx="455185" cy="53582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i="1" spc="29">
                <a:latin typeface="+mn-lt"/>
                <a:ea typeface="+mn-ea"/>
                <a:cs typeface="+mn-cs"/>
                <a:sym typeface="Helvetica Neue"/>
              </a:defRPr>
            </a:lvl1pPr>
          </a:lstStyle>
          <a:p>
            <a:pPr lvl="0">
              <a:defRPr sz="1800" i="0" spc="0">
                <a:solidFill>
                  <a:srgbClr val="000000"/>
                </a:solidFill>
              </a:defRPr>
            </a:pPr>
            <a:r>
              <a:rPr sz="3000" i="1" spc="29">
                <a:solidFill>
                  <a:srgbClr val="FFFFFF"/>
                </a:solidFill>
              </a:rPr>
              <a:t>or</a:t>
            </a:r>
          </a:p>
        </p:txBody>
      </p:sp>
      <p:sp>
        <p:nvSpPr>
          <p:cNvPr id="37" name="Shape 37"/>
          <p:cNvSpPr/>
          <p:nvPr/>
        </p:nvSpPr>
        <p:spPr>
          <a:xfrm>
            <a:off x="2838546" y="6043107"/>
            <a:ext cx="1338469" cy="1"/>
          </a:xfrm>
          <a:prstGeom prst="line">
            <a:avLst/>
          </a:prstGeom>
          <a:ln w="25400">
            <a:solidFill>
              <a:srgbClr val="53585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8" name="Shape 38"/>
          <p:cNvSpPr/>
          <p:nvPr/>
        </p:nvSpPr>
        <p:spPr>
          <a:xfrm>
            <a:off x="5316386" y="6043107"/>
            <a:ext cx="1338469" cy="1"/>
          </a:xfrm>
          <a:prstGeom prst="line">
            <a:avLst/>
          </a:prstGeom>
          <a:ln w="25400">
            <a:solidFill>
              <a:srgbClr val="53585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9" name="Shape 39"/>
          <p:cNvSpPr/>
          <p:nvPr/>
        </p:nvSpPr>
        <p:spPr>
          <a:xfrm>
            <a:off x="-112102" y="6790793"/>
            <a:ext cx="9749204" cy="1320801"/>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0" name="Shape 40"/>
          <p:cNvSpPr/>
          <p:nvPr/>
        </p:nvSpPr>
        <p:spPr>
          <a:xfrm>
            <a:off x="-5825" y="8131195"/>
            <a:ext cx="9555850" cy="1"/>
          </a:xfrm>
          <a:prstGeom prst="line">
            <a:avLst/>
          </a:prstGeom>
          <a:ln w="25400">
            <a:solidFill>
              <a:srgbClr val="BFBFB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1" name="Shape 41"/>
          <p:cNvSpPr/>
          <p:nvPr/>
        </p:nvSpPr>
        <p:spPr>
          <a:xfrm>
            <a:off x="-153302" y="8138362"/>
            <a:ext cx="9749205" cy="1320801"/>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2" name="Shape 42"/>
          <p:cNvSpPr/>
          <p:nvPr/>
        </p:nvSpPr>
        <p:spPr>
          <a:xfrm>
            <a:off x="260131" y="7170184"/>
            <a:ext cx="462833" cy="562019"/>
          </a:xfrm>
          <a:custGeom>
            <a:avLst/>
            <a:gdLst/>
            <a:ahLst/>
            <a:cxnLst>
              <a:cxn ang="0">
                <a:pos x="wd2" y="hd2"/>
              </a:cxn>
              <a:cxn ang="5400000">
                <a:pos x="wd2" y="hd2"/>
              </a:cxn>
              <a:cxn ang="10800000">
                <a:pos x="wd2" y="hd2"/>
              </a:cxn>
              <a:cxn ang="16200000">
                <a:pos x="wd2" y="hd2"/>
              </a:cxn>
            </a:cxnLst>
            <a:rect l="0" t="0" r="r" b="b"/>
            <a:pathLst>
              <a:path w="21600" h="21600" extrusionOk="0">
                <a:moveTo>
                  <a:pt x="6635" y="9218"/>
                </a:moveTo>
                <a:cubicBezTo>
                  <a:pt x="5484" y="8163"/>
                  <a:pt x="4910" y="6891"/>
                  <a:pt x="4910" y="5400"/>
                </a:cubicBezTo>
                <a:cubicBezTo>
                  <a:pt x="4910" y="3909"/>
                  <a:pt x="5484" y="2637"/>
                  <a:pt x="6635" y="1582"/>
                </a:cubicBezTo>
                <a:cubicBezTo>
                  <a:pt x="7785" y="528"/>
                  <a:pt x="9174" y="0"/>
                  <a:pt x="10799" y="0"/>
                </a:cubicBezTo>
                <a:cubicBezTo>
                  <a:pt x="12426" y="0"/>
                  <a:pt x="13815" y="528"/>
                  <a:pt x="14965" y="1582"/>
                </a:cubicBezTo>
                <a:cubicBezTo>
                  <a:pt x="16115" y="2637"/>
                  <a:pt x="16690" y="3909"/>
                  <a:pt x="16690" y="5400"/>
                </a:cubicBezTo>
                <a:cubicBezTo>
                  <a:pt x="16690" y="6891"/>
                  <a:pt x="16115" y="8163"/>
                  <a:pt x="14965" y="9218"/>
                </a:cubicBezTo>
                <a:cubicBezTo>
                  <a:pt x="13815" y="10273"/>
                  <a:pt x="12426" y="10800"/>
                  <a:pt x="10799" y="10800"/>
                </a:cubicBezTo>
                <a:cubicBezTo>
                  <a:pt x="9174" y="10800"/>
                  <a:pt x="7785" y="10273"/>
                  <a:pt x="6635" y="9218"/>
                </a:cubicBezTo>
                <a:close/>
                <a:moveTo>
                  <a:pt x="0" y="17958"/>
                </a:moveTo>
                <a:cubicBezTo>
                  <a:pt x="0" y="17461"/>
                  <a:pt x="18" y="16976"/>
                  <a:pt x="54" y="16502"/>
                </a:cubicBezTo>
                <a:cubicBezTo>
                  <a:pt x="90" y="16029"/>
                  <a:pt x="161" y="15518"/>
                  <a:pt x="268" y="14970"/>
                </a:cubicBezTo>
                <a:cubicBezTo>
                  <a:pt x="376" y="14421"/>
                  <a:pt x="511" y="13913"/>
                  <a:pt x="675" y="13444"/>
                </a:cubicBezTo>
                <a:cubicBezTo>
                  <a:pt x="839" y="12975"/>
                  <a:pt x="1059" y="12518"/>
                  <a:pt x="1335" y="12073"/>
                </a:cubicBezTo>
                <a:cubicBezTo>
                  <a:pt x="1611" y="11628"/>
                  <a:pt x="1928" y="11248"/>
                  <a:pt x="2286" y="10934"/>
                </a:cubicBezTo>
                <a:cubicBezTo>
                  <a:pt x="2644" y="10620"/>
                  <a:pt x="3081" y="10369"/>
                  <a:pt x="3597" y="10181"/>
                </a:cubicBezTo>
                <a:cubicBezTo>
                  <a:pt x="4114" y="9994"/>
                  <a:pt x="4684" y="9900"/>
                  <a:pt x="5308" y="9900"/>
                </a:cubicBezTo>
                <a:cubicBezTo>
                  <a:pt x="5400" y="9900"/>
                  <a:pt x="5615" y="10001"/>
                  <a:pt x="5952" y="10202"/>
                </a:cubicBezTo>
                <a:cubicBezTo>
                  <a:pt x="6289" y="10404"/>
                  <a:pt x="6671" y="10629"/>
                  <a:pt x="7095" y="10877"/>
                </a:cubicBezTo>
                <a:cubicBezTo>
                  <a:pt x="7519" y="11126"/>
                  <a:pt x="8072" y="11351"/>
                  <a:pt x="8752" y="11553"/>
                </a:cubicBezTo>
                <a:cubicBezTo>
                  <a:pt x="9432" y="11754"/>
                  <a:pt x="10114" y="11855"/>
                  <a:pt x="10799" y="11855"/>
                </a:cubicBezTo>
                <a:cubicBezTo>
                  <a:pt x="11485" y="11855"/>
                  <a:pt x="12168" y="11754"/>
                  <a:pt x="12848" y="11553"/>
                </a:cubicBezTo>
                <a:cubicBezTo>
                  <a:pt x="13528" y="11351"/>
                  <a:pt x="14080" y="11126"/>
                  <a:pt x="14504" y="10877"/>
                </a:cubicBezTo>
                <a:cubicBezTo>
                  <a:pt x="14928" y="10629"/>
                  <a:pt x="15310" y="10404"/>
                  <a:pt x="15648" y="10202"/>
                </a:cubicBezTo>
                <a:cubicBezTo>
                  <a:pt x="15985" y="10001"/>
                  <a:pt x="16200" y="9900"/>
                  <a:pt x="16292" y="9900"/>
                </a:cubicBezTo>
                <a:cubicBezTo>
                  <a:pt x="16915" y="9900"/>
                  <a:pt x="17486" y="9994"/>
                  <a:pt x="18003" y="10181"/>
                </a:cubicBezTo>
                <a:cubicBezTo>
                  <a:pt x="18518" y="10369"/>
                  <a:pt x="18955" y="10620"/>
                  <a:pt x="19314" y="10934"/>
                </a:cubicBezTo>
                <a:cubicBezTo>
                  <a:pt x="19671" y="11248"/>
                  <a:pt x="19989" y="11628"/>
                  <a:pt x="20265" y="12073"/>
                </a:cubicBezTo>
                <a:cubicBezTo>
                  <a:pt x="20541" y="12518"/>
                  <a:pt x="20761" y="12975"/>
                  <a:pt x="20925" y="13444"/>
                </a:cubicBezTo>
                <a:cubicBezTo>
                  <a:pt x="21088" y="13913"/>
                  <a:pt x="21224" y="14421"/>
                  <a:pt x="21332" y="14970"/>
                </a:cubicBezTo>
                <a:cubicBezTo>
                  <a:pt x="21439" y="15518"/>
                  <a:pt x="21510" y="16029"/>
                  <a:pt x="21546" y="16502"/>
                </a:cubicBezTo>
                <a:cubicBezTo>
                  <a:pt x="21582" y="16976"/>
                  <a:pt x="21600" y="17461"/>
                  <a:pt x="21600" y="17958"/>
                </a:cubicBezTo>
                <a:cubicBezTo>
                  <a:pt x="21600" y="19083"/>
                  <a:pt x="21226" y="19971"/>
                  <a:pt x="20480" y="20623"/>
                </a:cubicBezTo>
                <a:cubicBezTo>
                  <a:pt x="19733" y="21274"/>
                  <a:pt x="18740" y="21600"/>
                  <a:pt x="17503" y="21600"/>
                </a:cubicBezTo>
                <a:lnTo>
                  <a:pt x="4097" y="21600"/>
                </a:lnTo>
                <a:cubicBezTo>
                  <a:pt x="2859" y="21600"/>
                  <a:pt x="1866" y="21274"/>
                  <a:pt x="1120" y="20623"/>
                </a:cubicBezTo>
                <a:cubicBezTo>
                  <a:pt x="374" y="19971"/>
                  <a:pt x="0" y="19083"/>
                  <a:pt x="0" y="17958"/>
                </a:cubicBezTo>
                <a:close/>
              </a:path>
            </a:pathLst>
          </a:custGeom>
          <a:solidFill>
            <a:srgbClr val="6F7174"/>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3" name="Shape 43"/>
          <p:cNvSpPr/>
          <p:nvPr/>
        </p:nvSpPr>
        <p:spPr>
          <a:xfrm>
            <a:off x="955226" y="7083456"/>
            <a:ext cx="2475882"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39">
                <a:solidFill>
                  <a:srgbClr val="000000"/>
                </a:solidFill>
                <a:latin typeface="+mn-lt"/>
                <a:ea typeface="+mn-ea"/>
                <a:cs typeface="+mn-cs"/>
                <a:sym typeface="Helvetica Neue"/>
              </a:defRPr>
            </a:lvl1pPr>
          </a:lstStyle>
          <a:p>
            <a:pPr lvl="0">
              <a:defRPr sz="1800" spc="0"/>
            </a:pPr>
            <a:r>
              <a:rPr sz="4000" spc="39"/>
              <a:t>Username</a:t>
            </a:r>
          </a:p>
        </p:txBody>
      </p:sp>
      <p:sp>
        <p:nvSpPr>
          <p:cNvPr id="44" name="Shape 44"/>
          <p:cNvSpPr/>
          <p:nvPr/>
        </p:nvSpPr>
        <p:spPr>
          <a:xfrm>
            <a:off x="325850" y="8591364"/>
            <a:ext cx="305995" cy="375808"/>
          </a:xfrm>
          <a:custGeom>
            <a:avLst/>
            <a:gdLst/>
            <a:ahLst/>
            <a:cxnLst>
              <a:cxn ang="0">
                <a:pos x="wd2" y="hd2"/>
              </a:cxn>
              <a:cxn ang="5400000">
                <a:pos x="wd2" y="hd2"/>
              </a:cxn>
              <a:cxn ang="10800000">
                <a:pos x="wd2" y="hd2"/>
              </a:cxn>
              <a:cxn ang="16200000">
                <a:pos x="wd2" y="hd2"/>
              </a:cxn>
            </a:cxnLst>
            <a:rect l="0" t="0" r="r" b="b"/>
            <a:pathLst>
              <a:path w="21600" h="21600" extrusionOk="0">
                <a:moveTo>
                  <a:pt x="15709" y="8494"/>
                </a:moveTo>
                <a:lnTo>
                  <a:pt x="5891" y="8494"/>
                </a:lnTo>
                <a:lnTo>
                  <a:pt x="5891" y="6461"/>
                </a:lnTo>
                <a:cubicBezTo>
                  <a:pt x="5891" y="4538"/>
                  <a:pt x="8139" y="2912"/>
                  <a:pt x="10800" y="2912"/>
                </a:cubicBezTo>
                <a:cubicBezTo>
                  <a:pt x="13459" y="2912"/>
                  <a:pt x="15709" y="4538"/>
                  <a:pt x="15709" y="6461"/>
                </a:cubicBezTo>
                <a:lnTo>
                  <a:pt x="15709" y="8494"/>
                </a:lnTo>
                <a:close/>
                <a:moveTo>
                  <a:pt x="12169" y="18688"/>
                </a:moveTo>
                <a:lnTo>
                  <a:pt x="8917" y="18688"/>
                </a:lnTo>
                <a:lnTo>
                  <a:pt x="9744" y="15347"/>
                </a:lnTo>
                <a:cubicBezTo>
                  <a:pt x="9259" y="15139"/>
                  <a:pt x="8917" y="14765"/>
                  <a:pt x="8917" y="14319"/>
                </a:cubicBezTo>
                <a:cubicBezTo>
                  <a:pt x="8917" y="13652"/>
                  <a:pt x="9645" y="13113"/>
                  <a:pt x="10543" y="13113"/>
                </a:cubicBezTo>
                <a:cubicBezTo>
                  <a:pt x="11442" y="13113"/>
                  <a:pt x="12169" y="13652"/>
                  <a:pt x="12169" y="14319"/>
                </a:cubicBezTo>
                <a:cubicBezTo>
                  <a:pt x="12169" y="14765"/>
                  <a:pt x="11827" y="15139"/>
                  <a:pt x="11340" y="15347"/>
                </a:cubicBezTo>
                <a:lnTo>
                  <a:pt x="12169" y="18688"/>
                </a:lnTo>
                <a:close/>
                <a:moveTo>
                  <a:pt x="19636" y="8494"/>
                </a:moveTo>
                <a:lnTo>
                  <a:pt x="19636" y="6461"/>
                </a:lnTo>
                <a:cubicBezTo>
                  <a:pt x="19636" y="2898"/>
                  <a:pt x="15672" y="0"/>
                  <a:pt x="10800" y="0"/>
                </a:cubicBezTo>
                <a:cubicBezTo>
                  <a:pt x="5928" y="0"/>
                  <a:pt x="1964" y="2898"/>
                  <a:pt x="1964" y="6461"/>
                </a:cubicBezTo>
                <a:lnTo>
                  <a:pt x="1964" y="8494"/>
                </a:lnTo>
                <a:lnTo>
                  <a:pt x="0" y="8494"/>
                </a:lnTo>
                <a:lnTo>
                  <a:pt x="0" y="21600"/>
                </a:lnTo>
                <a:lnTo>
                  <a:pt x="21600" y="21600"/>
                </a:lnTo>
                <a:lnTo>
                  <a:pt x="21600" y="8494"/>
                </a:lnTo>
                <a:lnTo>
                  <a:pt x="19636" y="8494"/>
                </a:lnTo>
                <a:close/>
              </a:path>
            </a:pathLst>
          </a:custGeom>
          <a:solidFill>
            <a:srgbClr val="626262"/>
          </a:solidFill>
          <a:ln w="12700">
            <a:miter lim="400000"/>
          </a:ln>
        </p:spPr>
        <p:txBody>
          <a:bodyPr lIns="0" tIns="0" rIns="0" bIns="0" anchor="ctr"/>
          <a:lstStyle/>
          <a:p>
            <a:pPr lvl="0"/>
            <a:endParaRPr/>
          </a:p>
        </p:txBody>
      </p:sp>
      <p:sp>
        <p:nvSpPr>
          <p:cNvPr id="45" name="Shape 45"/>
          <p:cNvSpPr/>
          <p:nvPr/>
        </p:nvSpPr>
        <p:spPr>
          <a:xfrm>
            <a:off x="942018" y="8411531"/>
            <a:ext cx="2349898"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0">
                <a:solidFill>
                  <a:srgbClr val="000000"/>
                </a:solidFill>
                <a:latin typeface="+mn-lt"/>
                <a:ea typeface="+mn-ea"/>
                <a:cs typeface="+mn-cs"/>
                <a:sym typeface="Helvetica Neue"/>
              </a:defRPr>
            </a:lvl1pPr>
          </a:lstStyle>
          <a:p>
            <a:pPr lvl="0">
              <a:defRPr sz="1800" spc="0"/>
            </a:pPr>
            <a:r>
              <a:rPr sz="4000" spc="0"/>
              <a:t>Password</a:t>
            </a:r>
          </a:p>
        </p:txBody>
      </p:sp>
      <p:sp>
        <p:nvSpPr>
          <p:cNvPr id="46" name="Shape 46"/>
          <p:cNvSpPr/>
          <p:nvPr/>
        </p:nvSpPr>
        <p:spPr>
          <a:xfrm>
            <a:off x="-102502" y="9446942"/>
            <a:ext cx="9749205" cy="1515942"/>
          </a:xfrm>
          <a:prstGeom prst="rect">
            <a:avLst/>
          </a:prstGeom>
          <a:solidFill>
            <a:srgbClr val="000000">
              <a:alpha val="50000"/>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7" name="Shape 47"/>
          <p:cNvSpPr/>
          <p:nvPr/>
        </p:nvSpPr>
        <p:spPr>
          <a:xfrm>
            <a:off x="3833625" y="9827221"/>
            <a:ext cx="1826150"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39">
                <a:latin typeface="+mn-lt"/>
                <a:ea typeface="+mn-ea"/>
                <a:cs typeface="+mn-cs"/>
                <a:sym typeface="Helvetica Neue"/>
              </a:defRPr>
            </a:lvl1pPr>
          </a:lstStyle>
          <a:p>
            <a:pPr lvl="0">
              <a:defRPr sz="1800" spc="0">
                <a:solidFill>
                  <a:srgbClr val="000000"/>
                </a:solidFill>
              </a:defRPr>
            </a:pPr>
            <a:r>
              <a:rPr sz="4000" spc="39">
                <a:solidFill>
                  <a:srgbClr val="FFFFFF"/>
                </a:solidFill>
              </a:rPr>
              <a:t>LOG IN</a:t>
            </a:r>
          </a:p>
        </p:txBody>
      </p:sp>
      <p:sp>
        <p:nvSpPr>
          <p:cNvPr id="48" name="Shape 48"/>
          <p:cNvSpPr/>
          <p:nvPr/>
        </p:nvSpPr>
        <p:spPr>
          <a:xfrm>
            <a:off x="2441922" y="11367653"/>
            <a:ext cx="4666556"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4">
                <a:solidFill>
                  <a:srgbClr val="002452"/>
                </a:solidFill>
                <a:latin typeface="+mn-lt"/>
                <a:ea typeface="+mn-ea"/>
                <a:cs typeface="+mn-cs"/>
                <a:sym typeface="Helvetica Neue"/>
              </a:defRPr>
            </a:lvl1pPr>
          </a:lstStyle>
          <a:p>
            <a:pPr lvl="0">
              <a:defRPr sz="1800" spc="0">
                <a:solidFill>
                  <a:srgbClr val="000000"/>
                </a:solidFill>
              </a:defRPr>
            </a:pPr>
            <a:r>
              <a:rPr sz="3400" spc="34">
                <a:solidFill>
                  <a:srgbClr val="002452"/>
                </a:solidFill>
              </a:rPr>
              <a:t>Forgot your password?</a:t>
            </a:r>
          </a:p>
        </p:txBody>
      </p:sp>
      <p:grpSp>
        <p:nvGrpSpPr>
          <p:cNvPr id="71" name="Group 71"/>
          <p:cNvGrpSpPr/>
          <p:nvPr/>
        </p:nvGrpSpPr>
        <p:grpSpPr>
          <a:xfrm>
            <a:off x="168076" y="28019"/>
            <a:ext cx="9256278" cy="511141"/>
            <a:chOff x="0" y="0"/>
            <a:chExt cx="9256277" cy="511140"/>
          </a:xfrm>
        </p:grpSpPr>
        <p:sp>
          <p:nvSpPr>
            <p:cNvPr id="49" name="Shape 49"/>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0" name="Shape 50"/>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1" name="Shape 51"/>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2" name="Shape 52"/>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3" name="Shape 53"/>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54" name="Shape 54"/>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58" name="Group 58"/>
            <p:cNvGrpSpPr/>
            <p:nvPr/>
          </p:nvGrpSpPr>
          <p:grpSpPr>
            <a:xfrm>
              <a:off x="8469476" y="114183"/>
              <a:ext cx="786802" cy="307864"/>
              <a:chOff x="0" y="0"/>
              <a:chExt cx="786801" cy="307863"/>
            </a:xfrm>
          </p:grpSpPr>
          <p:sp>
            <p:nvSpPr>
              <p:cNvPr id="55" name="Shape 55"/>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6" name="Shape 56"/>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7" name="Shape 57"/>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63" name="Group 63"/>
            <p:cNvGrpSpPr/>
            <p:nvPr/>
          </p:nvGrpSpPr>
          <p:grpSpPr>
            <a:xfrm>
              <a:off x="3398375" y="142780"/>
              <a:ext cx="322567" cy="250980"/>
              <a:chOff x="0" y="0"/>
              <a:chExt cx="322565" cy="250978"/>
            </a:xfrm>
          </p:grpSpPr>
          <p:sp>
            <p:nvSpPr>
              <p:cNvPr id="59" name="Shape 59"/>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60" name="Shape 60"/>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1" name="Shape 61"/>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2" name="Shape 62"/>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64" name="Shape 64"/>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5" name="Shape 65"/>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66" name="Shape 66"/>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7" name="Shape 67"/>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8" name="Shape 68"/>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69" name="Shape 69"/>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70" name="Shape 70"/>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7" name="AUTUMN EVENINGS_04-small.jpg"/>
          <p:cNvPicPr/>
          <p:nvPr/>
        </p:nvPicPr>
        <p:blipFill>
          <a:blip r:embed="rId2">
            <a:extLst/>
          </a:blip>
          <a:srcRect l="42833" t="1186" r="21567" b="3198"/>
          <a:stretch>
            <a:fillRect/>
          </a:stretch>
        </p:blipFill>
        <p:spPr>
          <a:xfrm>
            <a:off x="-25319" y="-18654"/>
            <a:ext cx="9544214" cy="16979196"/>
          </a:xfrm>
          <a:prstGeom prst="rect">
            <a:avLst/>
          </a:prstGeom>
          <a:ln w="12700">
            <a:miter lim="400000"/>
          </a:ln>
        </p:spPr>
      </p:pic>
      <p:sp>
        <p:nvSpPr>
          <p:cNvPr id="1798" name="Shape 1798"/>
          <p:cNvSpPr/>
          <p:nvPr/>
        </p:nvSpPr>
        <p:spPr>
          <a:xfrm>
            <a:off x="590157" y="537738"/>
            <a:ext cx="1219201" cy="1219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398DB">
              <a:alpha val="81930"/>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799" name="Shape 1799"/>
          <p:cNvSpPr/>
          <p:nvPr/>
        </p:nvSpPr>
        <p:spPr>
          <a:xfrm rot="961740">
            <a:off x="1022398" y="889072"/>
            <a:ext cx="321104" cy="568924"/>
          </a:xfrm>
          <a:custGeom>
            <a:avLst/>
            <a:gdLst/>
            <a:ahLst/>
            <a:cxnLst>
              <a:cxn ang="0">
                <a:pos x="wd2" y="hd2"/>
              </a:cxn>
              <a:cxn ang="5400000">
                <a:pos x="wd2" y="hd2"/>
              </a:cxn>
              <a:cxn ang="10800000">
                <a:pos x="wd2" y="hd2"/>
              </a:cxn>
              <a:cxn ang="16200000">
                <a:pos x="wd2" y="hd2"/>
              </a:cxn>
            </a:cxnLst>
            <a:rect l="0" t="0" r="r" b="b"/>
            <a:pathLst>
              <a:path w="21600" h="21600" extrusionOk="0">
                <a:moveTo>
                  <a:pt x="16128" y="0"/>
                </a:moveTo>
                <a:lnTo>
                  <a:pt x="11688" y="8380"/>
                </a:lnTo>
                <a:lnTo>
                  <a:pt x="21600" y="8812"/>
                </a:lnTo>
                <a:cubicBezTo>
                  <a:pt x="19043" y="10943"/>
                  <a:pt x="16486" y="13075"/>
                  <a:pt x="13929" y="15206"/>
                </a:cubicBezTo>
                <a:cubicBezTo>
                  <a:pt x="11371" y="17337"/>
                  <a:pt x="8814" y="19469"/>
                  <a:pt x="6257" y="21600"/>
                </a:cubicBezTo>
                <a:lnTo>
                  <a:pt x="11132" y="11621"/>
                </a:lnTo>
                <a:lnTo>
                  <a:pt x="0" y="11887"/>
                </a:lnTo>
                <a:lnTo>
                  <a:pt x="16128" y="0"/>
                </a:lnTo>
                <a:close/>
              </a:path>
            </a:pathLst>
          </a:custGeom>
          <a:solidFill>
            <a:srgbClr val="FFFFFF">
              <a:alpha val="99292"/>
            </a:srgbClr>
          </a:solidFill>
          <a:ln w="12700">
            <a:miter lim="400000"/>
          </a:ln>
        </p:spPr>
        <p:txBody>
          <a:bodyPr lIns="0" tIns="0" rIns="0" bIns="0" anchor="ctr"/>
          <a:lstStyle/>
          <a:p>
            <a:pPr lvl="0"/>
            <a:endParaRPr/>
          </a:p>
        </p:txBody>
      </p:sp>
      <p:sp>
        <p:nvSpPr>
          <p:cNvPr id="1800" name="Shape 1800"/>
          <p:cNvSpPr/>
          <p:nvPr/>
        </p:nvSpPr>
        <p:spPr>
          <a:xfrm>
            <a:off x="7699579" y="537738"/>
            <a:ext cx="1219201" cy="1219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398DB">
              <a:alpha val="81930"/>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1803" name="Group 1803"/>
          <p:cNvGrpSpPr/>
          <p:nvPr/>
        </p:nvGrpSpPr>
        <p:grpSpPr>
          <a:xfrm>
            <a:off x="8106965" y="945915"/>
            <a:ext cx="442832" cy="425008"/>
            <a:chOff x="0" y="0"/>
            <a:chExt cx="442831" cy="425007"/>
          </a:xfrm>
        </p:grpSpPr>
        <p:sp>
          <p:nvSpPr>
            <p:cNvPr id="1801" name="Shape 1801"/>
            <p:cNvSpPr/>
            <p:nvPr/>
          </p:nvSpPr>
          <p:spPr>
            <a:xfrm rot="18785491">
              <a:off x="170550" y="-43112"/>
              <a:ext cx="101731" cy="511232"/>
            </a:xfrm>
            <a:prstGeom prst="roundRect">
              <a:avLst>
                <a:gd name="adj" fmla="val 0"/>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802" name="Shape 1802"/>
            <p:cNvSpPr/>
            <p:nvPr/>
          </p:nvSpPr>
          <p:spPr>
            <a:xfrm rot="2797899">
              <a:off x="170550" y="-43112"/>
              <a:ext cx="101731" cy="511232"/>
            </a:xfrm>
            <a:prstGeom prst="roundRect">
              <a:avLst>
                <a:gd name="adj" fmla="val 0"/>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1804" name="Shape 1804"/>
          <p:cNvSpPr/>
          <p:nvPr/>
        </p:nvSpPr>
        <p:spPr>
          <a:xfrm>
            <a:off x="-25400" y="12674600"/>
            <a:ext cx="9544214" cy="4323103"/>
          </a:xfrm>
          <a:prstGeom prst="rect">
            <a:avLst/>
          </a:prstGeom>
          <a:solidFill>
            <a:srgbClr val="3398DB">
              <a:alpha val="81930"/>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805" name="Shape 1805"/>
          <p:cNvSpPr/>
          <p:nvPr/>
        </p:nvSpPr>
        <p:spPr>
          <a:xfrm>
            <a:off x="590157" y="14188451"/>
            <a:ext cx="1219201" cy="1219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806" name="Shape 1806"/>
          <p:cNvSpPr/>
          <p:nvPr/>
        </p:nvSpPr>
        <p:spPr>
          <a:xfrm>
            <a:off x="7699579" y="14188451"/>
            <a:ext cx="1219201" cy="1219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807" name="Shape 1807"/>
          <p:cNvSpPr/>
          <p:nvPr/>
        </p:nvSpPr>
        <p:spPr>
          <a:xfrm>
            <a:off x="967297" y="14620847"/>
            <a:ext cx="363322" cy="456009"/>
          </a:xfrm>
          <a:prstGeom prst="rect">
            <a:avLst/>
          </a:prstGeom>
          <a:ln w="508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808" name="Shape 1808"/>
          <p:cNvSpPr/>
          <p:nvPr/>
        </p:nvSpPr>
        <p:spPr>
          <a:xfrm>
            <a:off x="1065609" y="14516100"/>
            <a:ext cx="376238" cy="4814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147"/>
                </a:lnTo>
                <a:lnTo>
                  <a:pt x="20067" y="1147"/>
                </a:lnTo>
                <a:lnTo>
                  <a:pt x="20067" y="21600"/>
                </a:lnTo>
                <a:lnTo>
                  <a:pt x="21600" y="21600"/>
                </a:lnTo>
                <a:lnTo>
                  <a:pt x="21600" y="0"/>
                </a:lnTo>
                <a:lnTo>
                  <a:pt x="0" y="0"/>
                </a:lnTo>
                <a:close/>
              </a:path>
            </a:pathLst>
          </a:custGeom>
          <a:ln w="3175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1814" name="Group 1814"/>
          <p:cNvGrpSpPr/>
          <p:nvPr/>
        </p:nvGrpSpPr>
        <p:grpSpPr>
          <a:xfrm>
            <a:off x="8102118" y="14584774"/>
            <a:ext cx="414123" cy="426554"/>
            <a:chOff x="0" y="0"/>
            <a:chExt cx="414121" cy="426552"/>
          </a:xfrm>
        </p:grpSpPr>
        <p:sp>
          <p:nvSpPr>
            <p:cNvPr id="1809" name="Shape 1809"/>
            <p:cNvSpPr/>
            <p:nvPr/>
          </p:nvSpPr>
          <p:spPr>
            <a:xfrm>
              <a:off x="0" y="0"/>
              <a:ext cx="414122" cy="426553"/>
            </a:xfrm>
            <a:prstGeom prst="rect">
              <a:avLst/>
            </a:prstGeom>
            <a:noFill/>
            <a:ln w="50800" cap="flat">
              <a:solidFill>
                <a:srgbClr val="DCDEE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810" name="Shape 1810"/>
            <p:cNvSpPr/>
            <p:nvPr/>
          </p:nvSpPr>
          <p:spPr>
            <a:xfrm flipV="1">
              <a:off x="264689" y="51357"/>
              <a:ext cx="1" cy="319222"/>
            </a:xfrm>
            <a:prstGeom prst="line">
              <a:avLst/>
            </a:prstGeom>
            <a:noFill/>
            <a:ln w="25400" cap="flat">
              <a:solidFill>
                <a:srgbClr val="DCDEE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1811" name="Shape 1811"/>
            <p:cNvSpPr/>
            <p:nvPr/>
          </p:nvSpPr>
          <p:spPr>
            <a:xfrm flipV="1">
              <a:off x="141381" y="51357"/>
              <a:ext cx="1" cy="319222"/>
            </a:xfrm>
            <a:prstGeom prst="line">
              <a:avLst/>
            </a:prstGeom>
            <a:noFill/>
            <a:ln w="25400" cap="flat">
              <a:solidFill>
                <a:srgbClr val="DCDEE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1812" name="Shape 1812"/>
            <p:cNvSpPr/>
            <p:nvPr/>
          </p:nvSpPr>
          <p:spPr>
            <a:xfrm>
              <a:off x="48167" y="267879"/>
              <a:ext cx="319222" cy="1"/>
            </a:xfrm>
            <a:prstGeom prst="line">
              <a:avLst/>
            </a:prstGeom>
            <a:noFill/>
            <a:ln w="25400" cap="flat">
              <a:solidFill>
                <a:srgbClr val="DCDEE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1813" name="Shape 1813"/>
            <p:cNvSpPr/>
            <p:nvPr/>
          </p:nvSpPr>
          <p:spPr>
            <a:xfrm>
              <a:off x="41844" y="147732"/>
              <a:ext cx="319221" cy="1"/>
            </a:xfrm>
            <a:prstGeom prst="line">
              <a:avLst/>
            </a:prstGeom>
            <a:noFill/>
            <a:ln w="25400" cap="flat">
              <a:solidFill>
                <a:srgbClr val="DCDEE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1817" name="Group 1817"/>
          <p:cNvGrpSpPr/>
          <p:nvPr/>
        </p:nvGrpSpPr>
        <p:grpSpPr>
          <a:xfrm>
            <a:off x="4106862" y="14295040"/>
            <a:ext cx="1336676" cy="1017589"/>
            <a:chOff x="0" y="0"/>
            <a:chExt cx="1336675" cy="1017587"/>
          </a:xfrm>
        </p:grpSpPr>
        <p:sp>
          <p:nvSpPr>
            <p:cNvPr id="1815" name="Shape 1815"/>
            <p:cNvSpPr/>
            <p:nvPr/>
          </p:nvSpPr>
          <p:spPr>
            <a:xfrm>
              <a:off x="0" y="0"/>
              <a:ext cx="1336675" cy="1017588"/>
            </a:xfrm>
            <a:custGeom>
              <a:avLst/>
              <a:gdLst/>
              <a:ahLst/>
              <a:cxnLst>
                <a:cxn ang="0">
                  <a:pos x="wd2" y="hd2"/>
                </a:cxn>
                <a:cxn ang="5400000">
                  <a:pos x="wd2" y="hd2"/>
                </a:cxn>
                <a:cxn ang="10800000">
                  <a:pos x="wd2" y="hd2"/>
                </a:cxn>
                <a:cxn ang="16200000">
                  <a:pos x="wd2" y="hd2"/>
                </a:cxn>
              </a:cxnLst>
              <a:rect l="0" t="0" r="r" b="b"/>
              <a:pathLst>
                <a:path w="21600" h="21600" extrusionOk="0">
                  <a:moveTo>
                    <a:pt x="9825" y="0"/>
                  </a:moveTo>
                  <a:cubicBezTo>
                    <a:pt x="8375" y="0"/>
                    <a:pt x="7128" y="1050"/>
                    <a:pt x="6458" y="2595"/>
                  </a:cubicBezTo>
                  <a:lnTo>
                    <a:pt x="1360" y="2595"/>
                  </a:lnTo>
                  <a:cubicBezTo>
                    <a:pt x="608" y="2595"/>
                    <a:pt x="0" y="3394"/>
                    <a:pt x="0" y="4381"/>
                  </a:cubicBezTo>
                  <a:lnTo>
                    <a:pt x="0" y="19806"/>
                  </a:lnTo>
                  <a:cubicBezTo>
                    <a:pt x="0" y="20793"/>
                    <a:pt x="608" y="21600"/>
                    <a:pt x="1360" y="21600"/>
                  </a:cubicBezTo>
                  <a:lnTo>
                    <a:pt x="20240" y="21600"/>
                  </a:lnTo>
                  <a:cubicBezTo>
                    <a:pt x="20992" y="21600"/>
                    <a:pt x="21600" y="20793"/>
                    <a:pt x="21600" y="19806"/>
                  </a:cubicBezTo>
                  <a:lnTo>
                    <a:pt x="21600" y="4381"/>
                  </a:lnTo>
                  <a:cubicBezTo>
                    <a:pt x="21600" y="3394"/>
                    <a:pt x="20992" y="2595"/>
                    <a:pt x="20240" y="2595"/>
                  </a:cubicBezTo>
                  <a:lnTo>
                    <a:pt x="15296" y="2595"/>
                  </a:lnTo>
                  <a:cubicBezTo>
                    <a:pt x="14626" y="1050"/>
                    <a:pt x="13372" y="0"/>
                    <a:pt x="11922" y="0"/>
                  </a:cubicBezTo>
                  <a:lnTo>
                    <a:pt x="9825" y="0"/>
                  </a:lnTo>
                  <a:close/>
                  <a:moveTo>
                    <a:pt x="10800" y="5619"/>
                  </a:moveTo>
                  <a:cubicBezTo>
                    <a:pt x="12049" y="5619"/>
                    <a:pt x="13298" y="6246"/>
                    <a:pt x="14250" y="7498"/>
                  </a:cubicBezTo>
                  <a:cubicBezTo>
                    <a:pt x="16156" y="10000"/>
                    <a:pt x="16156" y="14051"/>
                    <a:pt x="14250" y="16554"/>
                  </a:cubicBezTo>
                  <a:cubicBezTo>
                    <a:pt x="12345" y="19057"/>
                    <a:pt x="9255" y="19057"/>
                    <a:pt x="7350" y="16554"/>
                  </a:cubicBezTo>
                  <a:cubicBezTo>
                    <a:pt x="5444" y="14051"/>
                    <a:pt x="5444" y="10000"/>
                    <a:pt x="7350" y="7498"/>
                  </a:cubicBezTo>
                  <a:cubicBezTo>
                    <a:pt x="8302" y="6246"/>
                    <a:pt x="9551" y="5619"/>
                    <a:pt x="10800" y="5619"/>
                  </a:cubicBezTo>
                  <a:close/>
                </a:path>
              </a:pathLst>
            </a:custGeom>
            <a:solidFill>
              <a:srgbClr val="FFFFFF">
                <a:alpha val="77062"/>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816" name="Shape 1816"/>
            <p:cNvSpPr/>
            <p:nvPr/>
          </p:nvSpPr>
          <p:spPr>
            <a:xfrm>
              <a:off x="469746" y="367919"/>
              <a:ext cx="409883" cy="4098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9" name="NYR_03.jpg"/>
          <p:cNvPicPr/>
          <p:nvPr/>
        </p:nvPicPr>
        <p:blipFill>
          <a:blip r:embed="rId2">
            <a:alphaModFix amt="88376"/>
            <a:extLst/>
          </a:blip>
          <a:srcRect l="3650" t="287" r="11883"/>
          <a:stretch>
            <a:fillRect/>
          </a:stretch>
        </p:blipFill>
        <p:spPr>
          <a:xfrm>
            <a:off x="4652" y="-36723"/>
            <a:ext cx="9515592" cy="16959594"/>
          </a:xfrm>
          <a:prstGeom prst="rect">
            <a:avLst/>
          </a:prstGeom>
          <a:ln w="12700">
            <a:miter lim="400000"/>
          </a:ln>
        </p:spPr>
      </p:pic>
      <p:sp>
        <p:nvSpPr>
          <p:cNvPr id="1820" name="Shape 1820"/>
          <p:cNvSpPr/>
          <p:nvPr/>
        </p:nvSpPr>
        <p:spPr>
          <a:xfrm>
            <a:off x="-30630" y="-80645"/>
            <a:ext cx="9560860" cy="1270001"/>
          </a:xfrm>
          <a:prstGeom prst="roundRect">
            <a:avLst>
              <a:gd name="adj" fmla="val 0"/>
            </a:avLst>
          </a:prstGeom>
          <a:solidFill>
            <a:srgbClr val="FFFFFF">
              <a:alpha val="82042"/>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821" name="Shape 1821"/>
          <p:cNvSpPr/>
          <p:nvPr/>
        </p:nvSpPr>
        <p:spPr>
          <a:xfrm>
            <a:off x="-30630" y="13998426"/>
            <a:ext cx="9560860" cy="3007902"/>
          </a:xfrm>
          <a:prstGeom prst="roundRect">
            <a:avLst>
              <a:gd name="adj" fmla="val 0"/>
            </a:avLst>
          </a:prstGeom>
          <a:solidFill>
            <a:srgbClr val="FFFFFF">
              <a:alpha val="82042"/>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822" name="Shape 1822"/>
          <p:cNvSpPr/>
          <p:nvPr/>
        </p:nvSpPr>
        <p:spPr>
          <a:xfrm rot="889766">
            <a:off x="684497" y="175256"/>
            <a:ext cx="425698" cy="754240"/>
          </a:xfrm>
          <a:custGeom>
            <a:avLst/>
            <a:gdLst/>
            <a:ahLst/>
            <a:cxnLst>
              <a:cxn ang="0">
                <a:pos x="wd2" y="hd2"/>
              </a:cxn>
              <a:cxn ang="5400000">
                <a:pos x="wd2" y="hd2"/>
              </a:cxn>
              <a:cxn ang="10800000">
                <a:pos x="wd2" y="hd2"/>
              </a:cxn>
              <a:cxn ang="16200000">
                <a:pos x="wd2" y="hd2"/>
              </a:cxn>
            </a:cxnLst>
            <a:rect l="0" t="0" r="r" b="b"/>
            <a:pathLst>
              <a:path w="21600" h="21600" extrusionOk="0">
                <a:moveTo>
                  <a:pt x="16128" y="0"/>
                </a:moveTo>
                <a:lnTo>
                  <a:pt x="11688" y="8380"/>
                </a:lnTo>
                <a:lnTo>
                  <a:pt x="21600" y="8812"/>
                </a:lnTo>
                <a:cubicBezTo>
                  <a:pt x="19043" y="10943"/>
                  <a:pt x="16486" y="13075"/>
                  <a:pt x="13929" y="15206"/>
                </a:cubicBezTo>
                <a:cubicBezTo>
                  <a:pt x="11371" y="17337"/>
                  <a:pt x="8814" y="19469"/>
                  <a:pt x="6257" y="21600"/>
                </a:cubicBezTo>
                <a:lnTo>
                  <a:pt x="11132" y="11621"/>
                </a:lnTo>
                <a:lnTo>
                  <a:pt x="0" y="11887"/>
                </a:lnTo>
                <a:lnTo>
                  <a:pt x="16128" y="0"/>
                </a:lnTo>
                <a:close/>
              </a:path>
            </a:pathLst>
          </a:custGeom>
          <a:solidFill/>
          <a:ln w="12700">
            <a:miter lim="400000"/>
          </a:ln>
        </p:spPr>
        <p:txBody>
          <a:bodyPr lIns="0" tIns="0" rIns="0" bIns="0" anchor="ctr"/>
          <a:lstStyle/>
          <a:p>
            <a:pPr lvl="0"/>
            <a:endParaRPr/>
          </a:p>
        </p:txBody>
      </p:sp>
      <p:sp>
        <p:nvSpPr>
          <p:cNvPr id="1823" name="Shape 1823"/>
          <p:cNvSpPr/>
          <p:nvPr/>
        </p:nvSpPr>
        <p:spPr>
          <a:xfrm>
            <a:off x="3065582" y="205944"/>
            <a:ext cx="194599" cy="6483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23" y="0"/>
                </a:lnTo>
                <a:lnTo>
                  <a:pt x="21600" y="21598"/>
                </a:lnTo>
                <a:lnTo>
                  <a:pt x="322" y="21600"/>
                </a:lnTo>
                <a:lnTo>
                  <a:pt x="346" y="19725"/>
                </a:lnTo>
                <a:cubicBezTo>
                  <a:pt x="2843" y="19719"/>
                  <a:pt x="5340" y="19714"/>
                  <a:pt x="7838" y="19708"/>
                </a:cubicBezTo>
                <a:cubicBezTo>
                  <a:pt x="10335" y="19702"/>
                  <a:pt x="12832" y="19696"/>
                  <a:pt x="15329" y="19690"/>
                </a:cubicBezTo>
                <a:lnTo>
                  <a:pt x="15489" y="2044"/>
                </a:lnTo>
                <a:lnTo>
                  <a:pt x="48" y="2056"/>
                </a:lnTo>
                <a:lnTo>
                  <a:pt x="0" y="0"/>
                </a:lnTo>
                <a:close/>
              </a:path>
            </a:pathLst>
          </a:cu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824" name="Shape 1824"/>
          <p:cNvSpPr/>
          <p:nvPr/>
        </p:nvSpPr>
        <p:spPr>
          <a:xfrm flipH="1">
            <a:off x="2408357" y="205944"/>
            <a:ext cx="194599" cy="6483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23" y="0"/>
                </a:lnTo>
                <a:lnTo>
                  <a:pt x="21600" y="21598"/>
                </a:lnTo>
                <a:lnTo>
                  <a:pt x="322" y="21600"/>
                </a:lnTo>
                <a:lnTo>
                  <a:pt x="346" y="19725"/>
                </a:lnTo>
                <a:cubicBezTo>
                  <a:pt x="2843" y="19719"/>
                  <a:pt x="5340" y="19714"/>
                  <a:pt x="7838" y="19708"/>
                </a:cubicBezTo>
                <a:cubicBezTo>
                  <a:pt x="10335" y="19702"/>
                  <a:pt x="12832" y="19696"/>
                  <a:pt x="15329" y="19690"/>
                </a:cubicBezTo>
                <a:lnTo>
                  <a:pt x="15489" y="2044"/>
                </a:lnTo>
                <a:lnTo>
                  <a:pt x="48" y="2056"/>
                </a:lnTo>
                <a:lnTo>
                  <a:pt x="0" y="0"/>
                </a:lnTo>
                <a:close/>
              </a:path>
            </a:pathLst>
          </a:cu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825" name="Shape 1825"/>
          <p:cNvSpPr/>
          <p:nvPr/>
        </p:nvSpPr>
        <p:spPr>
          <a:xfrm>
            <a:off x="4241006" y="116744"/>
            <a:ext cx="1017588" cy="788862"/>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4500">
                <a:solidFill>
                  <a:srgbClr val="000000"/>
                </a:solidFill>
                <a:latin typeface="+mn-lt"/>
                <a:ea typeface="+mn-ea"/>
                <a:cs typeface="+mn-cs"/>
                <a:sym typeface="Helvetica Neue"/>
              </a:defRPr>
            </a:lvl1pPr>
          </a:lstStyle>
          <a:p>
            <a:pPr lvl="0">
              <a:defRPr sz="1800"/>
            </a:pPr>
            <a:r>
              <a:rPr sz="4500"/>
              <a:t>AW</a:t>
            </a:r>
          </a:p>
        </p:txBody>
      </p:sp>
      <p:sp>
        <p:nvSpPr>
          <p:cNvPr id="1826" name="Shape 1826"/>
          <p:cNvSpPr/>
          <p:nvPr/>
        </p:nvSpPr>
        <p:spPr>
          <a:xfrm>
            <a:off x="6325810" y="193287"/>
            <a:ext cx="656176" cy="661003"/>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2"/>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4"/>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4"/>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2"/>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6"/>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7"/>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solidFill/>
          <a:ln w="12700">
            <a:miter lim="400000"/>
          </a:ln>
        </p:spPr>
        <p:txBody>
          <a:bodyPr lIns="0" tIns="0" rIns="0" bIns="0" anchor="ctr"/>
          <a:lstStyle/>
          <a:p>
            <a:pPr lvl="0"/>
            <a:endParaRPr/>
          </a:p>
        </p:txBody>
      </p:sp>
      <p:grpSp>
        <p:nvGrpSpPr>
          <p:cNvPr id="1829" name="Group 1829"/>
          <p:cNvGrpSpPr/>
          <p:nvPr/>
        </p:nvGrpSpPr>
        <p:grpSpPr>
          <a:xfrm>
            <a:off x="8341260" y="377785"/>
            <a:ext cx="648931" cy="508967"/>
            <a:chOff x="0" y="0"/>
            <a:chExt cx="648929" cy="508966"/>
          </a:xfrm>
        </p:grpSpPr>
        <p:sp>
          <p:nvSpPr>
            <p:cNvPr id="1827" name="Shape 1827"/>
            <p:cNvSpPr/>
            <p:nvPr/>
          </p:nvSpPr>
          <p:spPr>
            <a:xfrm rot="18900000">
              <a:off x="105634" y="43437"/>
              <a:ext cx="297698" cy="422092"/>
            </a:xfrm>
            <a:custGeom>
              <a:avLst/>
              <a:gdLst/>
              <a:ahLst/>
              <a:cxnLst>
                <a:cxn ang="0">
                  <a:pos x="wd2" y="hd2"/>
                </a:cxn>
                <a:cxn ang="5400000">
                  <a:pos x="wd2" y="hd2"/>
                </a:cxn>
                <a:cxn ang="10800000">
                  <a:pos x="wd2" y="hd2"/>
                </a:cxn>
                <a:cxn ang="16200000">
                  <a:pos x="wd2" y="hd2"/>
                </a:cxn>
              </a:cxnLst>
              <a:rect l="0" t="0" r="r" b="b"/>
              <a:pathLst>
                <a:path w="20328" h="20482" extrusionOk="0">
                  <a:moveTo>
                    <a:pt x="6092" y="0"/>
                  </a:moveTo>
                  <a:cubicBezTo>
                    <a:pt x="855" y="2921"/>
                    <a:pt x="-1272" y="7849"/>
                    <a:pt x="760" y="12355"/>
                  </a:cubicBezTo>
                  <a:cubicBezTo>
                    <a:pt x="3396" y="18198"/>
                    <a:pt x="11938" y="21600"/>
                    <a:pt x="20328" y="20148"/>
                  </a:cubicBezTo>
                </a:path>
              </a:pathLst>
            </a:custGeom>
            <a:noFill/>
            <a:ln w="50800"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1828" name="Shape 1828"/>
            <p:cNvSpPr/>
            <p:nvPr/>
          </p:nvSpPr>
          <p:spPr>
            <a:xfrm rot="2391617">
              <a:off x="401411" y="207909"/>
              <a:ext cx="228236" cy="1429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1832" name="Group 1832"/>
          <p:cNvGrpSpPr/>
          <p:nvPr/>
        </p:nvGrpSpPr>
        <p:grpSpPr>
          <a:xfrm rot="10800000">
            <a:off x="8294499" y="196276"/>
            <a:ext cx="648931" cy="508968"/>
            <a:chOff x="0" y="0"/>
            <a:chExt cx="648929" cy="508966"/>
          </a:xfrm>
        </p:grpSpPr>
        <p:sp>
          <p:nvSpPr>
            <p:cNvPr id="1830" name="Shape 1830"/>
            <p:cNvSpPr/>
            <p:nvPr/>
          </p:nvSpPr>
          <p:spPr>
            <a:xfrm rot="18900000">
              <a:off x="105634" y="43437"/>
              <a:ext cx="297698" cy="422092"/>
            </a:xfrm>
            <a:custGeom>
              <a:avLst/>
              <a:gdLst/>
              <a:ahLst/>
              <a:cxnLst>
                <a:cxn ang="0">
                  <a:pos x="wd2" y="hd2"/>
                </a:cxn>
                <a:cxn ang="5400000">
                  <a:pos x="wd2" y="hd2"/>
                </a:cxn>
                <a:cxn ang="10800000">
                  <a:pos x="wd2" y="hd2"/>
                </a:cxn>
                <a:cxn ang="16200000">
                  <a:pos x="wd2" y="hd2"/>
                </a:cxn>
              </a:cxnLst>
              <a:rect l="0" t="0" r="r" b="b"/>
              <a:pathLst>
                <a:path w="20328" h="20482" extrusionOk="0">
                  <a:moveTo>
                    <a:pt x="6092" y="0"/>
                  </a:moveTo>
                  <a:cubicBezTo>
                    <a:pt x="855" y="2921"/>
                    <a:pt x="-1272" y="7849"/>
                    <a:pt x="760" y="12355"/>
                  </a:cubicBezTo>
                  <a:cubicBezTo>
                    <a:pt x="3396" y="18198"/>
                    <a:pt x="11938" y="21600"/>
                    <a:pt x="20328" y="20148"/>
                  </a:cubicBezTo>
                </a:path>
              </a:pathLst>
            </a:custGeom>
            <a:noFill/>
            <a:ln w="50800"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1831" name="Shape 1831"/>
            <p:cNvSpPr/>
            <p:nvPr/>
          </p:nvSpPr>
          <p:spPr>
            <a:xfrm rot="2391617">
              <a:off x="401411" y="207909"/>
              <a:ext cx="228236" cy="1429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1833" name="Shape 1833"/>
          <p:cNvSpPr/>
          <p:nvPr/>
        </p:nvSpPr>
        <p:spPr>
          <a:xfrm>
            <a:off x="348581" y="14277347"/>
            <a:ext cx="1656373" cy="738960"/>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4100">
                <a:solidFill>
                  <a:srgbClr val="747B87"/>
                </a:solidFill>
                <a:latin typeface="Helvetica Neue Light"/>
                <a:ea typeface="Helvetica Neue Light"/>
                <a:cs typeface="Helvetica Neue Light"/>
                <a:sym typeface="Helvetica Neue Light"/>
              </a:defRPr>
            </a:lvl1pPr>
          </a:lstStyle>
          <a:p>
            <a:pPr lvl="0">
              <a:defRPr sz="1800">
                <a:solidFill>
                  <a:srgbClr val="000000"/>
                </a:solidFill>
              </a:defRPr>
            </a:pPr>
            <a:r>
              <a:rPr sz="4100">
                <a:solidFill>
                  <a:srgbClr val="747B87"/>
                </a:solidFill>
              </a:rPr>
              <a:t>AP 2.2</a:t>
            </a:r>
          </a:p>
        </p:txBody>
      </p:sp>
      <p:sp>
        <p:nvSpPr>
          <p:cNvPr id="1834" name="Shape 1834"/>
          <p:cNvSpPr/>
          <p:nvPr/>
        </p:nvSpPr>
        <p:spPr>
          <a:xfrm>
            <a:off x="3881894" y="14276306"/>
            <a:ext cx="1685012" cy="741042"/>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p>
            <a:pPr lvl="0">
              <a:defRPr sz="1800">
                <a:solidFill>
                  <a:srgbClr val="000000"/>
                </a:solidFill>
              </a:defRPr>
            </a:pPr>
            <a:r>
              <a:rPr sz="4100">
                <a:solidFill>
                  <a:srgbClr val="747B87"/>
                </a:solidFill>
                <a:latin typeface="Helvetica Neue Light"/>
                <a:ea typeface="Helvetica Neue Light"/>
                <a:cs typeface="Helvetica Neue Light"/>
                <a:sym typeface="Helvetica Neue Light"/>
              </a:rPr>
              <a:t>ISO </a:t>
            </a:r>
            <a:r>
              <a:rPr sz="4100">
                <a:latin typeface="Helvetica Neue Medium"/>
                <a:ea typeface="Helvetica Neue Medium"/>
                <a:cs typeface="Helvetica Neue Medium"/>
                <a:sym typeface="Helvetica Neue Medium"/>
              </a:rPr>
              <a:t>50</a:t>
            </a:r>
          </a:p>
        </p:txBody>
      </p:sp>
      <p:sp>
        <p:nvSpPr>
          <p:cNvPr id="1835" name="Shape 1835"/>
          <p:cNvSpPr/>
          <p:nvPr/>
        </p:nvSpPr>
        <p:spPr>
          <a:xfrm>
            <a:off x="7269036" y="14276306"/>
            <a:ext cx="1935989" cy="741042"/>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p>
            <a:pPr lvl="0">
              <a:defRPr sz="1800">
                <a:solidFill>
                  <a:srgbClr val="000000"/>
                </a:solidFill>
              </a:defRPr>
            </a:pPr>
            <a:r>
              <a:rPr sz="4100">
                <a:solidFill>
                  <a:srgbClr val="747B87"/>
                </a:solidFill>
                <a:latin typeface="Helvetica Neue Light"/>
                <a:ea typeface="Helvetica Neue Light"/>
                <a:cs typeface="Helvetica Neue Light"/>
                <a:sym typeface="Helvetica Neue Light"/>
              </a:rPr>
              <a:t>S 1/</a:t>
            </a:r>
            <a:r>
              <a:rPr sz="4100">
                <a:latin typeface="Helvetica Neue Medium"/>
                <a:ea typeface="Helvetica Neue Medium"/>
                <a:cs typeface="Helvetica Neue Medium"/>
                <a:sym typeface="Helvetica Neue Medium"/>
              </a:rPr>
              <a:t>500</a:t>
            </a:r>
          </a:p>
        </p:txBody>
      </p:sp>
      <p:pic>
        <p:nvPicPr>
          <p:cNvPr id="1836" name="AUTUMN EVENINGS_03.jpg"/>
          <p:cNvPicPr/>
          <p:nvPr/>
        </p:nvPicPr>
        <p:blipFill>
          <a:blip r:embed="rId3">
            <a:extLst/>
          </a:blip>
          <a:stretch>
            <a:fillRect/>
          </a:stretch>
        </p:blipFill>
        <p:spPr>
          <a:xfrm>
            <a:off x="408617" y="15351984"/>
            <a:ext cx="1418829" cy="1418829"/>
          </a:xfrm>
          <a:prstGeom prst="rect">
            <a:avLst/>
          </a:prstGeom>
          <a:ln w="12700">
            <a:miter lim="400000"/>
          </a:ln>
        </p:spPr>
      </p:pic>
      <p:sp>
        <p:nvSpPr>
          <p:cNvPr id="1837" name="Shape 1837"/>
          <p:cNvSpPr/>
          <p:nvPr/>
        </p:nvSpPr>
        <p:spPr>
          <a:xfrm>
            <a:off x="3143388" y="15347109"/>
            <a:ext cx="3238224" cy="1418656"/>
          </a:xfrm>
          <a:prstGeom prst="roundRect">
            <a:avLst>
              <a:gd name="adj" fmla="val 50000"/>
            </a:avLst>
          </a:prstGeom>
          <a:solidFill>
            <a:srgbClr val="3398DB"/>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838" name="Shape 1838"/>
          <p:cNvSpPr/>
          <p:nvPr/>
        </p:nvSpPr>
        <p:spPr>
          <a:xfrm>
            <a:off x="8293743" y="15439111"/>
            <a:ext cx="633109" cy="1185108"/>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7100">
                <a:solidFill>
                  <a:srgbClr val="D0D2D5"/>
                </a:solidFill>
                <a:latin typeface="Helvetica Neue Light"/>
                <a:ea typeface="Helvetica Neue Light"/>
                <a:cs typeface="Helvetica Neue Light"/>
                <a:sym typeface="Helvetica Neue Light"/>
              </a:defRPr>
            </a:lvl1pPr>
          </a:lstStyle>
          <a:p>
            <a:pPr lvl="0">
              <a:defRPr sz="1800">
                <a:solidFill>
                  <a:srgbClr val="000000"/>
                </a:solidFill>
              </a:defRPr>
            </a:pPr>
            <a:r>
              <a:rPr sz="7100">
                <a:solidFill>
                  <a:srgbClr val="D0D2D5"/>
                </a:solidFill>
              </a:rPr>
              <a:t>0</a:t>
            </a:r>
          </a:p>
        </p:txBody>
      </p:sp>
      <p:sp>
        <p:nvSpPr>
          <p:cNvPr id="1839" name="Shape 1839"/>
          <p:cNvSpPr/>
          <p:nvPr/>
        </p:nvSpPr>
        <p:spPr>
          <a:xfrm>
            <a:off x="7723128" y="15556261"/>
            <a:ext cx="528003" cy="900008"/>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5200">
                <a:solidFill>
                  <a:srgbClr val="D0D2D5"/>
                </a:solidFill>
                <a:latin typeface="Helvetica Neue Light"/>
                <a:ea typeface="Helvetica Neue Light"/>
                <a:cs typeface="Helvetica Neue Light"/>
                <a:sym typeface="Helvetica Neue Light"/>
              </a:defRPr>
            </a:lvl1pPr>
          </a:lstStyle>
          <a:p>
            <a:pPr lvl="0">
              <a:defRPr sz="1800">
                <a:solidFill>
                  <a:srgbClr val="000000"/>
                </a:solidFill>
              </a:defRPr>
            </a:pPr>
            <a:r>
              <a:rPr sz="5200">
                <a:solidFill>
                  <a:srgbClr val="D0D2D5"/>
                </a:solidFill>
              </a:rPr>
              <a:t>+</a:t>
            </a:r>
          </a:p>
        </p:txBody>
      </p:sp>
    </p:spTree>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841" name="AUTUMN EVENINGS_03.jpg"/>
          <p:cNvPicPr/>
          <p:nvPr/>
        </p:nvPicPr>
        <p:blipFill>
          <a:blip r:embed="rId2">
            <a:extLst/>
          </a:blip>
          <a:srcRect l="5674" t="132" r="87" b="27906"/>
          <a:stretch>
            <a:fillRect/>
          </a:stretch>
        </p:blipFill>
        <p:spPr>
          <a:xfrm>
            <a:off x="2558" y="1552160"/>
            <a:ext cx="9519884" cy="10975118"/>
          </a:xfrm>
          <a:prstGeom prst="rect">
            <a:avLst/>
          </a:prstGeom>
          <a:ln w="12700">
            <a:miter lim="400000"/>
          </a:ln>
        </p:spPr>
      </p:pic>
      <p:sp>
        <p:nvSpPr>
          <p:cNvPr id="1842" name="Shape 1842"/>
          <p:cNvSpPr/>
          <p:nvPr/>
        </p:nvSpPr>
        <p:spPr>
          <a:xfrm>
            <a:off x="344879" y="381033"/>
            <a:ext cx="1920612" cy="872090"/>
          </a:xfrm>
          <a:custGeom>
            <a:avLst/>
            <a:gdLst/>
            <a:ahLst/>
            <a:cxnLst>
              <a:cxn ang="0">
                <a:pos x="wd2" y="hd2"/>
              </a:cxn>
              <a:cxn ang="5400000">
                <a:pos x="wd2" y="hd2"/>
              </a:cxn>
              <a:cxn ang="10800000">
                <a:pos x="wd2" y="hd2"/>
              </a:cxn>
              <a:cxn ang="16200000">
                <a:pos x="wd2" y="hd2"/>
              </a:cxn>
            </a:cxnLst>
            <a:rect l="0" t="0" r="r" b="b"/>
            <a:pathLst>
              <a:path w="21600" h="21600" extrusionOk="0">
                <a:moveTo>
                  <a:pt x="0" y="10825"/>
                </a:moveTo>
                <a:lnTo>
                  <a:pt x="3965" y="0"/>
                </a:lnTo>
                <a:lnTo>
                  <a:pt x="21031" y="0"/>
                </a:lnTo>
                <a:cubicBezTo>
                  <a:pt x="21188" y="0"/>
                  <a:pt x="21330" y="142"/>
                  <a:pt x="21433" y="373"/>
                </a:cubicBezTo>
                <a:cubicBezTo>
                  <a:pt x="21536" y="603"/>
                  <a:pt x="21600" y="921"/>
                  <a:pt x="21600" y="1272"/>
                </a:cubicBezTo>
                <a:lnTo>
                  <a:pt x="21600" y="20328"/>
                </a:lnTo>
                <a:cubicBezTo>
                  <a:pt x="21600" y="20679"/>
                  <a:pt x="21536" y="20997"/>
                  <a:pt x="21433" y="21227"/>
                </a:cubicBezTo>
                <a:cubicBezTo>
                  <a:pt x="21330" y="21458"/>
                  <a:pt x="21188" y="21600"/>
                  <a:pt x="21031" y="21600"/>
                </a:cubicBezTo>
                <a:lnTo>
                  <a:pt x="3965" y="21600"/>
                </a:lnTo>
                <a:lnTo>
                  <a:pt x="0" y="10825"/>
                </a:lnTo>
                <a:close/>
              </a:path>
            </a:pathLst>
          </a:custGeom>
          <a:solidFill>
            <a:srgbClr val="3398DB"/>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843" name="Shape 1843"/>
          <p:cNvSpPr/>
          <p:nvPr/>
        </p:nvSpPr>
        <p:spPr>
          <a:xfrm>
            <a:off x="710379" y="509897"/>
            <a:ext cx="1367412" cy="538163"/>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2400" b="1" spc="168">
                <a:latin typeface="Open Sans"/>
                <a:ea typeface="Open Sans"/>
                <a:cs typeface="Open Sans"/>
                <a:sym typeface="Open Sans"/>
              </a:defRPr>
            </a:lvl1pPr>
          </a:lstStyle>
          <a:p>
            <a:pPr lvl="0">
              <a:defRPr sz="1800" b="0" spc="0">
                <a:solidFill>
                  <a:srgbClr val="000000"/>
                </a:solidFill>
              </a:defRPr>
            </a:pPr>
            <a:r>
              <a:rPr sz="2400" b="1" spc="168">
                <a:solidFill>
                  <a:srgbClr val="FFFFFF"/>
                </a:solidFill>
              </a:rPr>
              <a:t>Library</a:t>
            </a:r>
          </a:p>
        </p:txBody>
      </p:sp>
      <p:sp>
        <p:nvSpPr>
          <p:cNvPr id="1844" name="Shape 1844"/>
          <p:cNvSpPr/>
          <p:nvPr/>
        </p:nvSpPr>
        <p:spPr>
          <a:xfrm>
            <a:off x="4103881" y="435221"/>
            <a:ext cx="1270397" cy="741364"/>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3600" b="1" spc="252">
                <a:solidFill>
                  <a:srgbClr val="53585F"/>
                </a:solidFill>
                <a:latin typeface="Open Sans"/>
                <a:ea typeface="Open Sans"/>
                <a:cs typeface="Open Sans"/>
                <a:sym typeface="Open Sans"/>
              </a:defRPr>
            </a:lvl1pPr>
          </a:lstStyle>
          <a:p>
            <a:pPr lvl="0">
              <a:defRPr sz="1800" b="0" spc="0">
                <a:solidFill>
                  <a:srgbClr val="000000"/>
                </a:solidFill>
              </a:defRPr>
            </a:pPr>
            <a:r>
              <a:rPr sz="3600" b="1" spc="252">
                <a:solidFill>
                  <a:srgbClr val="53585F"/>
                </a:solidFill>
              </a:rPr>
              <a:t>EDIT</a:t>
            </a:r>
          </a:p>
        </p:txBody>
      </p:sp>
      <p:sp>
        <p:nvSpPr>
          <p:cNvPr id="1845" name="Shape 1845"/>
          <p:cNvSpPr/>
          <p:nvPr/>
        </p:nvSpPr>
        <p:spPr>
          <a:xfrm>
            <a:off x="7723566" y="389954"/>
            <a:ext cx="1442939" cy="831898"/>
          </a:xfrm>
          <a:prstGeom prst="roundRect">
            <a:avLst>
              <a:gd name="adj" fmla="val 9138"/>
            </a:avLst>
          </a:prstGeom>
          <a:solidFill>
            <a:srgbClr val="3398DB"/>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846" name="Shape 1846"/>
          <p:cNvSpPr/>
          <p:nvPr/>
        </p:nvSpPr>
        <p:spPr>
          <a:xfrm>
            <a:off x="7983524" y="522597"/>
            <a:ext cx="923023" cy="538163"/>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2400" b="1" spc="120">
                <a:latin typeface="Open Sans"/>
                <a:ea typeface="Open Sans"/>
                <a:cs typeface="Open Sans"/>
                <a:sym typeface="Open Sans"/>
              </a:defRPr>
            </a:lvl1pPr>
          </a:lstStyle>
          <a:p>
            <a:pPr lvl="0">
              <a:defRPr sz="1800" b="0" spc="0">
                <a:solidFill>
                  <a:srgbClr val="000000"/>
                </a:solidFill>
              </a:defRPr>
            </a:pPr>
            <a:r>
              <a:rPr sz="2400" b="1" spc="120">
                <a:solidFill>
                  <a:srgbClr val="FFFFFF"/>
                </a:solidFill>
              </a:rPr>
              <a:t>Next</a:t>
            </a:r>
          </a:p>
        </p:txBody>
      </p:sp>
      <p:sp>
        <p:nvSpPr>
          <p:cNvPr id="1847" name="Shape 1847"/>
          <p:cNvSpPr/>
          <p:nvPr/>
        </p:nvSpPr>
        <p:spPr>
          <a:xfrm>
            <a:off x="-9367" y="12652891"/>
            <a:ext cx="2773935" cy="4281177"/>
          </a:xfrm>
          <a:prstGeom prst="rect">
            <a:avLst/>
          </a:prstGeom>
          <a:solidFill>
            <a:srgbClr val="FFFFFF">
              <a:alpha val="25532"/>
            </a:srgbClr>
          </a:solidFill>
          <a:ln w="6350">
            <a:solidFill>
              <a:srgbClr val="000000">
                <a:alpha val="25532"/>
              </a:srgbClr>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1848" name="AUTUMN EVENINGS_03.jpg"/>
          <p:cNvPicPr/>
          <p:nvPr/>
        </p:nvPicPr>
        <p:blipFill>
          <a:blip r:embed="rId2">
            <a:extLst/>
          </a:blip>
          <a:srcRect l="6516" t="241" r="6516" b="42060"/>
          <a:stretch>
            <a:fillRect/>
          </a:stretch>
        </p:blipFill>
        <p:spPr>
          <a:xfrm>
            <a:off x="172269" y="12892070"/>
            <a:ext cx="2410663" cy="2414609"/>
          </a:xfrm>
          <a:prstGeom prst="rect">
            <a:avLst/>
          </a:prstGeom>
          <a:ln w="12700">
            <a:miter lim="400000"/>
          </a:ln>
        </p:spPr>
      </p:pic>
      <p:sp>
        <p:nvSpPr>
          <p:cNvPr id="1849" name="Shape 1849"/>
          <p:cNvSpPr/>
          <p:nvPr/>
        </p:nvSpPr>
        <p:spPr>
          <a:xfrm>
            <a:off x="298500" y="16601462"/>
            <a:ext cx="2132801" cy="157813"/>
          </a:xfrm>
          <a:prstGeom prst="roundRect">
            <a:avLst>
              <a:gd name="adj" fmla="val 41952"/>
            </a:avLst>
          </a:prstGeom>
          <a:solidFill>
            <a:srgbClr val="3398DB"/>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850" name="Shape 1850"/>
          <p:cNvSpPr/>
          <p:nvPr/>
        </p:nvSpPr>
        <p:spPr>
          <a:xfrm>
            <a:off x="788885" y="15714810"/>
            <a:ext cx="1202831" cy="478522"/>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2400" spc="72">
                <a:solidFill>
                  <a:srgbClr val="3398DB"/>
                </a:solidFill>
                <a:latin typeface="Helvetica Neue Medium"/>
                <a:ea typeface="Helvetica Neue Medium"/>
                <a:cs typeface="Helvetica Neue Medium"/>
                <a:sym typeface="Helvetica Neue Medium"/>
              </a:defRPr>
            </a:lvl1pPr>
          </a:lstStyle>
          <a:p>
            <a:pPr lvl="0">
              <a:defRPr sz="1800" spc="0">
                <a:solidFill>
                  <a:srgbClr val="000000"/>
                </a:solidFill>
              </a:defRPr>
            </a:pPr>
            <a:r>
              <a:rPr sz="2400" spc="72">
                <a:solidFill>
                  <a:srgbClr val="3398DB"/>
                </a:solidFill>
              </a:rPr>
              <a:t>Normal</a:t>
            </a:r>
          </a:p>
        </p:txBody>
      </p:sp>
      <p:sp>
        <p:nvSpPr>
          <p:cNvPr id="1851" name="Shape 1851"/>
          <p:cNvSpPr/>
          <p:nvPr/>
        </p:nvSpPr>
        <p:spPr>
          <a:xfrm>
            <a:off x="5686467" y="12652891"/>
            <a:ext cx="2773934" cy="4281177"/>
          </a:xfrm>
          <a:prstGeom prst="rect">
            <a:avLst/>
          </a:prstGeom>
          <a:solidFill>
            <a:srgbClr val="FFFFFF">
              <a:alpha val="25532"/>
            </a:srgbClr>
          </a:solidFill>
          <a:ln w="6350">
            <a:solidFill>
              <a:srgbClr val="000000">
                <a:alpha val="25532"/>
              </a:srgbClr>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852" name="Shape 1852"/>
          <p:cNvSpPr/>
          <p:nvPr/>
        </p:nvSpPr>
        <p:spPr>
          <a:xfrm>
            <a:off x="5994334" y="16601462"/>
            <a:ext cx="2132800" cy="157813"/>
          </a:xfrm>
          <a:prstGeom prst="roundRect">
            <a:avLst>
              <a:gd name="adj" fmla="val 41952"/>
            </a:avLst>
          </a:prstGeom>
          <a:solidFill>
            <a:srgbClr val="3398DB"/>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853" name="Shape 1853"/>
          <p:cNvSpPr/>
          <p:nvPr/>
        </p:nvSpPr>
        <p:spPr>
          <a:xfrm>
            <a:off x="6662620" y="15714810"/>
            <a:ext cx="796228" cy="478522"/>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2400" spc="96">
                <a:solidFill>
                  <a:srgbClr val="3398DB"/>
                </a:solidFill>
                <a:latin typeface="Helvetica Neue Medium"/>
                <a:ea typeface="Helvetica Neue Medium"/>
                <a:cs typeface="Helvetica Neue Medium"/>
                <a:sym typeface="Helvetica Neue Medium"/>
              </a:defRPr>
            </a:lvl1pPr>
          </a:lstStyle>
          <a:p>
            <a:pPr lvl="0">
              <a:defRPr sz="1800" spc="0">
                <a:solidFill>
                  <a:srgbClr val="000000"/>
                </a:solidFill>
              </a:defRPr>
            </a:pPr>
            <a:r>
              <a:rPr sz="2400" spc="96">
                <a:solidFill>
                  <a:srgbClr val="3398DB"/>
                </a:solidFill>
              </a:rPr>
              <a:t>Rise</a:t>
            </a:r>
          </a:p>
        </p:txBody>
      </p:sp>
      <p:sp>
        <p:nvSpPr>
          <p:cNvPr id="1854" name="Shape 1854"/>
          <p:cNvSpPr/>
          <p:nvPr/>
        </p:nvSpPr>
        <p:spPr>
          <a:xfrm>
            <a:off x="8518900" y="12633754"/>
            <a:ext cx="1017715" cy="4281177"/>
          </a:xfrm>
          <a:prstGeom prst="rect">
            <a:avLst/>
          </a:prstGeom>
          <a:solidFill>
            <a:srgbClr val="FFFFFF">
              <a:alpha val="25532"/>
            </a:srgbClr>
          </a:solidFill>
          <a:ln w="6350">
            <a:solidFill>
              <a:srgbClr val="000000">
                <a:alpha val="25532"/>
              </a:srgbClr>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855" name="Shape 1855"/>
          <p:cNvSpPr/>
          <p:nvPr/>
        </p:nvSpPr>
        <p:spPr>
          <a:xfrm>
            <a:off x="8826896" y="16582231"/>
            <a:ext cx="771129" cy="157957"/>
          </a:xfrm>
          <a:custGeom>
            <a:avLst/>
            <a:gdLst/>
            <a:ahLst/>
            <a:cxnLst>
              <a:cxn ang="0">
                <a:pos x="wd2" y="hd2"/>
              </a:cxn>
              <a:cxn ang="5400000">
                <a:pos x="wd2" y="hd2"/>
              </a:cxn>
              <a:cxn ang="10800000">
                <a:pos x="wd2" y="hd2"/>
              </a:cxn>
              <a:cxn ang="16200000">
                <a:pos x="wd2" y="hd2"/>
              </a:cxn>
            </a:cxnLst>
            <a:rect l="0" t="0" r="r" b="b"/>
            <a:pathLst>
              <a:path w="21600" h="21600" extrusionOk="0">
                <a:moveTo>
                  <a:pt x="1845" y="0"/>
                </a:moveTo>
                <a:cubicBezTo>
                  <a:pt x="821" y="0"/>
                  <a:pt x="0" y="4063"/>
                  <a:pt x="0" y="9063"/>
                </a:cubicBezTo>
                <a:lnTo>
                  <a:pt x="0" y="12537"/>
                </a:lnTo>
                <a:cubicBezTo>
                  <a:pt x="0" y="17537"/>
                  <a:pt x="821" y="21600"/>
                  <a:pt x="1845" y="21600"/>
                </a:cubicBezTo>
                <a:lnTo>
                  <a:pt x="21600" y="21600"/>
                </a:lnTo>
                <a:lnTo>
                  <a:pt x="21600" y="0"/>
                </a:lnTo>
                <a:lnTo>
                  <a:pt x="1845" y="0"/>
                </a:lnTo>
                <a:close/>
              </a:path>
            </a:pathLst>
          </a:custGeom>
          <a:solidFill>
            <a:srgbClr val="3398DB"/>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856" name="Shape 1856"/>
          <p:cNvSpPr/>
          <p:nvPr/>
        </p:nvSpPr>
        <p:spPr>
          <a:xfrm>
            <a:off x="9154460" y="15706711"/>
            <a:ext cx="563360" cy="478523"/>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2400" spc="144">
                <a:solidFill>
                  <a:srgbClr val="3398DB"/>
                </a:solidFill>
                <a:latin typeface="Helvetica Neue Medium"/>
                <a:ea typeface="Helvetica Neue Medium"/>
                <a:cs typeface="Helvetica Neue Medium"/>
                <a:sym typeface="Helvetica Neue Medium"/>
              </a:defRPr>
            </a:lvl1pPr>
          </a:lstStyle>
          <a:p>
            <a:pPr lvl="0">
              <a:defRPr sz="1800" spc="0">
                <a:solidFill>
                  <a:srgbClr val="000000"/>
                </a:solidFill>
              </a:defRPr>
            </a:pPr>
            <a:r>
              <a:rPr sz="2400" spc="144">
                <a:solidFill>
                  <a:srgbClr val="3398DB"/>
                </a:solidFill>
              </a:rPr>
              <a:t>Hu</a:t>
            </a:r>
          </a:p>
        </p:txBody>
      </p:sp>
      <p:sp>
        <p:nvSpPr>
          <p:cNvPr id="1857" name="Shape 1857"/>
          <p:cNvSpPr/>
          <p:nvPr/>
        </p:nvSpPr>
        <p:spPr>
          <a:xfrm>
            <a:off x="2825850" y="12652891"/>
            <a:ext cx="2773934" cy="4281177"/>
          </a:xfrm>
          <a:prstGeom prst="rect">
            <a:avLst/>
          </a:prstGeom>
          <a:solidFill>
            <a:srgbClr val="3398DB"/>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858" name="Shape 1858"/>
          <p:cNvSpPr/>
          <p:nvPr/>
        </p:nvSpPr>
        <p:spPr>
          <a:xfrm>
            <a:off x="3146417" y="16576062"/>
            <a:ext cx="2132801" cy="157813"/>
          </a:xfrm>
          <a:prstGeom prst="roundRect">
            <a:avLst>
              <a:gd name="adj" fmla="val 41952"/>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859" name="Shape 1859"/>
          <p:cNvSpPr/>
          <p:nvPr/>
        </p:nvSpPr>
        <p:spPr>
          <a:xfrm>
            <a:off x="3805864" y="15714810"/>
            <a:ext cx="813906" cy="478522"/>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2400" spc="72">
                <a:latin typeface="Helvetica Neue Medium"/>
                <a:ea typeface="Helvetica Neue Medium"/>
                <a:cs typeface="Helvetica Neue Medium"/>
                <a:sym typeface="Helvetica Neue Medium"/>
              </a:defRPr>
            </a:lvl1pPr>
          </a:lstStyle>
          <a:p>
            <a:pPr lvl="0">
              <a:defRPr sz="1800" spc="0">
                <a:solidFill>
                  <a:srgbClr val="000000"/>
                </a:solidFill>
              </a:defRPr>
            </a:pPr>
            <a:r>
              <a:rPr sz="2400" spc="72">
                <a:solidFill>
                  <a:srgbClr val="FFFFFF"/>
                </a:solidFill>
              </a:rPr>
              <a:t>HDR</a:t>
            </a:r>
          </a:p>
        </p:txBody>
      </p:sp>
      <p:pic>
        <p:nvPicPr>
          <p:cNvPr id="1860" name="AUTUMN EVENINGS_03.jpg"/>
          <p:cNvPicPr/>
          <p:nvPr/>
        </p:nvPicPr>
        <p:blipFill>
          <a:blip r:embed="rId2">
            <a:extLst/>
          </a:blip>
          <a:srcRect l="6516" t="241" r="6516" b="42060"/>
          <a:stretch>
            <a:fillRect/>
          </a:stretch>
        </p:blipFill>
        <p:spPr>
          <a:xfrm>
            <a:off x="3007507" y="12892070"/>
            <a:ext cx="2410664" cy="2414609"/>
          </a:xfrm>
          <a:prstGeom prst="rect">
            <a:avLst/>
          </a:prstGeom>
          <a:ln w="12700">
            <a:miter lim="400000"/>
          </a:ln>
        </p:spPr>
      </p:pic>
      <p:pic>
        <p:nvPicPr>
          <p:cNvPr id="1861" name="AUTUMN EVENINGS_03.jpg"/>
          <p:cNvPicPr/>
          <p:nvPr/>
        </p:nvPicPr>
        <p:blipFill>
          <a:blip r:embed="rId2">
            <a:extLst/>
          </a:blip>
          <a:srcRect l="6516" t="241" r="6516" b="42060"/>
          <a:stretch>
            <a:fillRect/>
          </a:stretch>
        </p:blipFill>
        <p:spPr>
          <a:xfrm>
            <a:off x="5822106" y="12892070"/>
            <a:ext cx="2410664" cy="2414609"/>
          </a:xfrm>
          <a:prstGeom prst="rect">
            <a:avLst/>
          </a:prstGeom>
          <a:ln w="12700">
            <a:miter lim="400000"/>
          </a:ln>
        </p:spPr>
      </p:pic>
      <p:pic>
        <p:nvPicPr>
          <p:cNvPr id="1862" name="AUTUMN EVENINGS_03.jpg"/>
          <p:cNvPicPr/>
          <p:nvPr/>
        </p:nvPicPr>
        <p:blipFill>
          <a:blip r:embed="rId2">
            <a:extLst/>
          </a:blip>
          <a:srcRect l="6516" t="241" r="62117" b="42060"/>
          <a:stretch>
            <a:fillRect/>
          </a:stretch>
        </p:blipFill>
        <p:spPr>
          <a:xfrm>
            <a:off x="8657345" y="12892070"/>
            <a:ext cx="869449" cy="2414609"/>
          </a:xfrm>
          <a:prstGeom prst="rect">
            <a:avLst/>
          </a:prstGeom>
          <a:ln w="12700">
            <a:miter lim="400000"/>
          </a:ln>
        </p:spPr>
      </p:pic>
    </p:spTree>
  </p:cSld>
  <p:clrMapOvr>
    <a:masterClrMapping/>
  </p:clrMapOvr>
  <p:transition xmlns:p14="http://schemas.microsoft.com/office/powerpoint/2010/mai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864" name="AUTUMN EVENINGS_04-small.jpg"/>
          <p:cNvPicPr/>
          <p:nvPr/>
        </p:nvPicPr>
        <p:blipFill>
          <a:blip r:embed="rId2">
            <a:extLst/>
          </a:blip>
          <a:srcRect l="42836" t="3845" r="21418" b="11669"/>
          <a:stretch>
            <a:fillRect/>
          </a:stretch>
        </p:blipFill>
        <p:spPr>
          <a:xfrm>
            <a:off x="-29251" y="498379"/>
            <a:ext cx="9583502" cy="15002930"/>
          </a:xfrm>
          <a:prstGeom prst="rect">
            <a:avLst/>
          </a:prstGeom>
          <a:ln w="12700">
            <a:miter lim="400000"/>
          </a:ln>
          <a:effectLst>
            <a:outerShdw blurRad="50800" dist="84700" dir="5400000" rotWithShape="0">
              <a:srgbClr val="000000">
                <a:alpha val="50000"/>
              </a:srgbClr>
            </a:outerShdw>
          </a:effectLst>
        </p:spPr>
      </p:pic>
      <p:sp>
        <p:nvSpPr>
          <p:cNvPr id="1865" name="Shape 1865"/>
          <p:cNvSpPr/>
          <p:nvPr/>
        </p:nvSpPr>
        <p:spPr>
          <a:xfrm>
            <a:off x="-23278" y="-11123"/>
            <a:ext cx="9571556" cy="1225638"/>
          </a:xfrm>
          <a:prstGeom prst="rect">
            <a:avLst/>
          </a:prstGeom>
          <a:solidFill>
            <a:srgbClr val="3398DB"/>
          </a:solidFill>
          <a:ln w="12700">
            <a:miter lim="400000"/>
          </a:ln>
          <a:effectLst>
            <a:outerShdw blurRad="12700" dist="339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866" name="Shape 1866"/>
          <p:cNvSpPr/>
          <p:nvPr/>
        </p:nvSpPr>
        <p:spPr>
          <a:xfrm>
            <a:off x="-89794" y="14582051"/>
            <a:ext cx="9733948" cy="2366937"/>
          </a:xfrm>
          <a:prstGeom prst="rect">
            <a:avLst/>
          </a:prstGeom>
          <a:solidFill>
            <a:srgbClr val="33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1867" name="AUTUMN EVENINGS_04-small.jpg"/>
          <p:cNvPicPr/>
          <p:nvPr/>
        </p:nvPicPr>
        <p:blipFill>
          <a:blip r:embed="rId3">
            <a:extLst/>
          </a:blip>
          <a:stretch>
            <a:fillRect/>
          </a:stretch>
        </p:blipFill>
        <p:spPr>
          <a:xfrm>
            <a:off x="2221190" y="14841792"/>
            <a:ext cx="1847454" cy="1847454"/>
          </a:xfrm>
          <a:prstGeom prst="rect">
            <a:avLst/>
          </a:prstGeom>
          <a:ln w="12700">
            <a:miter lim="400000"/>
          </a:ln>
        </p:spPr>
      </p:pic>
      <p:pic>
        <p:nvPicPr>
          <p:cNvPr id="1868" name="AUTUMN EVENINGS_04-small.jpg"/>
          <p:cNvPicPr/>
          <p:nvPr/>
        </p:nvPicPr>
        <p:blipFill>
          <a:blip r:embed="rId3">
            <a:extLst/>
          </a:blip>
          <a:stretch>
            <a:fillRect/>
          </a:stretch>
        </p:blipFill>
        <p:spPr>
          <a:xfrm>
            <a:off x="4338915" y="14841792"/>
            <a:ext cx="1847454" cy="1847454"/>
          </a:xfrm>
          <a:prstGeom prst="rect">
            <a:avLst/>
          </a:prstGeom>
          <a:ln w="12700">
            <a:miter lim="400000"/>
          </a:ln>
        </p:spPr>
      </p:pic>
      <p:pic>
        <p:nvPicPr>
          <p:cNvPr id="1869" name="AUTUMN EVENINGS_04-small.jpg"/>
          <p:cNvPicPr/>
          <p:nvPr/>
        </p:nvPicPr>
        <p:blipFill>
          <a:blip r:embed="rId3">
            <a:extLst/>
          </a:blip>
          <a:stretch>
            <a:fillRect/>
          </a:stretch>
        </p:blipFill>
        <p:spPr>
          <a:xfrm>
            <a:off x="6466165" y="14841792"/>
            <a:ext cx="1847454" cy="1847454"/>
          </a:xfrm>
          <a:prstGeom prst="rect">
            <a:avLst/>
          </a:prstGeom>
          <a:ln w="12700">
            <a:miter lim="400000"/>
          </a:ln>
        </p:spPr>
      </p:pic>
      <p:pic>
        <p:nvPicPr>
          <p:cNvPr id="1870" name="AUTUMN EVENINGS_04-small.jpg"/>
          <p:cNvPicPr/>
          <p:nvPr/>
        </p:nvPicPr>
        <p:blipFill>
          <a:blip r:embed="rId3">
            <a:extLst/>
          </a:blip>
          <a:stretch>
            <a:fillRect/>
          </a:stretch>
        </p:blipFill>
        <p:spPr>
          <a:xfrm>
            <a:off x="8602006" y="14841792"/>
            <a:ext cx="1847454" cy="1847454"/>
          </a:xfrm>
          <a:prstGeom prst="rect">
            <a:avLst/>
          </a:prstGeom>
          <a:ln w="12700">
            <a:miter lim="400000"/>
          </a:ln>
        </p:spPr>
      </p:pic>
      <p:grpSp>
        <p:nvGrpSpPr>
          <p:cNvPr id="1873" name="Group 1873"/>
          <p:cNvGrpSpPr/>
          <p:nvPr/>
        </p:nvGrpSpPr>
        <p:grpSpPr>
          <a:xfrm>
            <a:off x="204237" y="14841792"/>
            <a:ext cx="1847454" cy="1847454"/>
            <a:chOff x="0" y="0"/>
            <a:chExt cx="1847453" cy="1847453"/>
          </a:xfrm>
        </p:grpSpPr>
        <p:pic>
          <p:nvPicPr>
            <p:cNvPr id="1871" name="AUTUMN EVENINGS_04-small.jpg"/>
            <p:cNvPicPr/>
            <p:nvPr/>
          </p:nvPicPr>
          <p:blipFill>
            <a:blip r:embed="rId3">
              <a:extLst/>
            </a:blip>
            <a:stretch>
              <a:fillRect/>
            </a:stretch>
          </p:blipFill>
          <p:spPr>
            <a:xfrm>
              <a:off x="0" y="0"/>
              <a:ext cx="1847454" cy="1847454"/>
            </a:xfrm>
            <a:prstGeom prst="rect">
              <a:avLst/>
            </a:prstGeom>
            <a:ln>
              <a:noFill/>
            </a:ln>
            <a:effectLst/>
          </p:spPr>
        </p:pic>
        <p:sp>
          <p:nvSpPr>
            <p:cNvPr id="1872" name="Shape 1872"/>
            <p:cNvSpPr/>
            <p:nvPr/>
          </p:nvSpPr>
          <p:spPr>
            <a:xfrm>
              <a:off x="0" y="0"/>
              <a:ext cx="1847454" cy="1847454"/>
            </a:xfrm>
            <a:custGeom>
              <a:avLst/>
              <a:gdLst/>
              <a:ahLst/>
              <a:cxnLst>
                <a:cxn ang="0">
                  <a:pos x="wd2" y="hd2"/>
                </a:cxn>
                <a:cxn ang="5400000">
                  <a:pos x="wd2" y="hd2"/>
                </a:cxn>
                <a:cxn ang="10800000">
                  <a:pos x="wd2" y="hd2"/>
                </a:cxn>
                <a:cxn ang="16200000">
                  <a:pos x="wd2" y="hd2"/>
                </a:cxn>
              </a:cxnLst>
              <a:rect l="0" t="0" r="r" b="b"/>
              <a:pathLst>
                <a:path w="21600" h="21600" extrusionOk="0">
                  <a:moveTo>
                    <a:pt x="1434" y="0"/>
                  </a:moveTo>
                  <a:cubicBezTo>
                    <a:pt x="643" y="0"/>
                    <a:pt x="0" y="643"/>
                    <a:pt x="0" y="1434"/>
                  </a:cubicBezTo>
                  <a:lnTo>
                    <a:pt x="0" y="20166"/>
                  </a:lnTo>
                  <a:cubicBezTo>
                    <a:pt x="0" y="20957"/>
                    <a:pt x="643" y="21600"/>
                    <a:pt x="1434" y="21600"/>
                  </a:cubicBezTo>
                  <a:lnTo>
                    <a:pt x="20166" y="21600"/>
                  </a:lnTo>
                  <a:cubicBezTo>
                    <a:pt x="20957" y="21600"/>
                    <a:pt x="21600" y="20957"/>
                    <a:pt x="21600" y="20166"/>
                  </a:cubicBezTo>
                  <a:lnTo>
                    <a:pt x="21600" y="1434"/>
                  </a:lnTo>
                  <a:cubicBezTo>
                    <a:pt x="21600" y="643"/>
                    <a:pt x="20957" y="0"/>
                    <a:pt x="20166" y="0"/>
                  </a:cubicBezTo>
                  <a:lnTo>
                    <a:pt x="1434" y="0"/>
                  </a:lnTo>
                  <a:close/>
                </a:path>
              </a:pathLst>
            </a:custGeom>
            <a:ln w="50800" cap="flat">
              <a:solidFill>
                <a:srgbClr val="FFFFFF"/>
              </a:solidFill>
              <a:prstDash val="solid"/>
              <a:miter lim="400000"/>
            </a:ln>
          </p:spPr>
          <p:txBody>
            <a:bodyPr/>
            <a:lstStyle/>
            <a:p>
              <a:pPr lvl="0"/>
              <a:endParaRPr/>
            </a:p>
          </p:txBody>
        </p:sp>
      </p:grpSp>
      <p:sp>
        <p:nvSpPr>
          <p:cNvPr id="1874" name="Shape 1874"/>
          <p:cNvSpPr/>
          <p:nvPr/>
        </p:nvSpPr>
        <p:spPr>
          <a:xfrm>
            <a:off x="393536" y="16143403"/>
            <a:ext cx="1228234" cy="538164"/>
          </a:xfrm>
          <a:prstGeom prst="rect">
            <a:avLst/>
          </a:prstGeom>
          <a:ln w="12700">
            <a:miter lim="400000"/>
          </a:ln>
          <a:effectLst>
            <a:outerShdw dist="12700" dir="5400000" rotWithShape="0">
              <a:srgbClr val="000000"/>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2400" b="1" spc="-72">
                <a:latin typeface="Open Sans"/>
                <a:ea typeface="Open Sans"/>
                <a:cs typeface="Open Sans"/>
                <a:sym typeface="Open Sans"/>
              </a:defRPr>
            </a:lvl1pPr>
          </a:lstStyle>
          <a:p>
            <a:pPr lvl="0">
              <a:defRPr sz="1800" b="0" spc="0">
                <a:solidFill>
                  <a:srgbClr val="000000"/>
                </a:solidFill>
              </a:defRPr>
            </a:pPr>
            <a:r>
              <a:rPr sz="2400" b="1" spc="-72">
                <a:solidFill>
                  <a:srgbClr val="FFFFFF"/>
                </a:solidFill>
              </a:rPr>
              <a:t>Normal</a:t>
            </a:r>
          </a:p>
        </p:txBody>
      </p:sp>
      <p:sp>
        <p:nvSpPr>
          <p:cNvPr id="1875" name="Shape 1875"/>
          <p:cNvSpPr/>
          <p:nvPr/>
        </p:nvSpPr>
        <p:spPr>
          <a:xfrm>
            <a:off x="2594540" y="16146578"/>
            <a:ext cx="1100754" cy="538164"/>
          </a:xfrm>
          <a:prstGeom prst="rect">
            <a:avLst/>
          </a:prstGeom>
          <a:ln w="12700">
            <a:miter lim="400000"/>
          </a:ln>
          <a:effectLst>
            <a:outerShdw dist="12700" dir="5400000" rotWithShape="0">
              <a:srgbClr val="000000"/>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2400" b="1" spc="-72">
                <a:latin typeface="Open Sans"/>
                <a:ea typeface="Open Sans"/>
                <a:cs typeface="Open Sans"/>
                <a:sym typeface="Open Sans"/>
              </a:defRPr>
            </a:lvl1pPr>
          </a:lstStyle>
          <a:p>
            <a:pPr lvl="0">
              <a:defRPr sz="1800" b="0" spc="0">
                <a:solidFill>
                  <a:srgbClr val="000000"/>
                </a:solidFill>
              </a:defRPr>
            </a:pPr>
            <a:r>
              <a:rPr sz="2400" b="1" spc="-72">
                <a:solidFill>
                  <a:srgbClr val="FFFFFF"/>
                </a:solidFill>
              </a:rPr>
              <a:t>Amaro</a:t>
            </a:r>
          </a:p>
        </p:txBody>
      </p:sp>
      <p:sp>
        <p:nvSpPr>
          <p:cNvPr id="1876" name="Shape 1876"/>
          <p:cNvSpPr/>
          <p:nvPr/>
        </p:nvSpPr>
        <p:spPr>
          <a:xfrm>
            <a:off x="4628885" y="16133878"/>
            <a:ext cx="1267513" cy="538164"/>
          </a:xfrm>
          <a:prstGeom prst="rect">
            <a:avLst/>
          </a:prstGeom>
          <a:ln w="12700">
            <a:miter lim="400000"/>
          </a:ln>
          <a:effectLst>
            <a:outerShdw dist="12700" dir="5400000" rotWithShape="0">
              <a:srgbClr val="000000"/>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2400" b="1" spc="-48">
                <a:latin typeface="Open Sans"/>
                <a:ea typeface="Open Sans"/>
                <a:cs typeface="Open Sans"/>
                <a:sym typeface="Open Sans"/>
              </a:defRPr>
            </a:lvl1pPr>
          </a:lstStyle>
          <a:p>
            <a:pPr lvl="0">
              <a:defRPr sz="1800" b="0" spc="0">
                <a:solidFill>
                  <a:srgbClr val="000000"/>
                </a:solidFill>
              </a:defRPr>
            </a:pPr>
            <a:r>
              <a:rPr sz="2400" b="1" spc="-48">
                <a:solidFill>
                  <a:srgbClr val="FFFFFF"/>
                </a:solidFill>
              </a:rPr>
              <a:t>Mayfair</a:t>
            </a:r>
          </a:p>
        </p:txBody>
      </p:sp>
      <p:sp>
        <p:nvSpPr>
          <p:cNvPr id="1877" name="Shape 1877"/>
          <p:cNvSpPr/>
          <p:nvPr/>
        </p:nvSpPr>
        <p:spPr>
          <a:xfrm>
            <a:off x="7035483" y="16133878"/>
            <a:ext cx="708817" cy="538164"/>
          </a:xfrm>
          <a:prstGeom prst="rect">
            <a:avLst/>
          </a:prstGeom>
          <a:ln w="12700">
            <a:miter lim="400000"/>
          </a:ln>
          <a:effectLst>
            <a:outerShdw dist="12700" dir="5400000" rotWithShape="0">
              <a:srgbClr val="000000"/>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2400" b="1" spc="-96">
                <a:latin typeface="Open Sans"/>
                <a:ea typeface="Open Sans"/>
                <a:cs typeface="Open Sans"/>
                <a:sym typeface="Open Sans"/>
              </a:defRPr>
            </a:lvl1pPr>
          </a:lstStyle>
          <a:p>
            <a:pPr lvl="0">
              <a:defRPr sz="1800" b="0" spc="0">
                <a:solidFill>
                  <a:srgbClr val="000000"/>
                </a:solidFill>
              </a:defRPr>
            </a:pPr>
            <a:r>
              <a:rPr sz="2400" b="1" spc="-96">
                <a:solidFill>
                  <a:srgbClr val="FFFFFF"/>
                </a:solidFill>
              </a:rPr>
              <a:t>Rise</a:t>
            </a:r>
          </a:p>
        </p:txBody>
      </p:sp>
      <p:sp>
        <p:nvSpPr>
          <p:cNvPr id="1878" name="Shape 1878"/>
          <p:cNvSpPr/>
          <p:nvPr/>
        </p:nvSpPr>
        <p:spPr>
          <a:xfrm>
            <a:off x="8855095" y="16133878"/>
            <a:ext cx="739893" cy="538164"/>
          </a:xfrm>
          <a:prstGeom prst="rect">
            <a:avLst/>
          </a:prstGeom>
          <a:ln w="12700">
            <a:miter lim="400000"/>
          </a:ln>
          <a:effectLst>
            <a:outerShdw dist="12700" dir="5400000" rotWithShape="0">
              <a:srgbClr val="000000"/>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2400" b="1" spc="-48">
                <a:latin typeface="Open Sans"/>
                <a:ea typeface="Open Sans"/>
                <a:cs typeface="Open Sans"/>
                <a:sym typeface="Open Sans"/>
              </a:defRPr>
            </a:lvl1pPr>
          </a:lstStyle>
          <a:p>
            <a:pPr lvl="0">
              <a:defRPr sz="1800" b="0" spc="0">
                <a:solidFill>
                  <a:srgbClr val="000000"/>
                </a:solidFill>
              </a:defRPr>
            </a:pPr>
            <a:r>
              <a:rPr sz="2400" b="1" spc="-48">
                <a:solidFill>
                  <a:srgbClr val="FFFFFF"/>
                </a:solidFill>
              </a:rPr>
              <a:t>Hud</a:t>
            </a:r>
          </a:p>
        </p:txBody>
      </p:sp>
      <p:sp>
        <p:nvSpPr>
          <p:cNvPr id="1879" name="Shape 1879"/>
          <p:cNvSpPr/>
          <p:nvPr/>
        </p:nvSpPr>
        <p:spPr>
          <a:xfrm>
            <a:off x="8644217" y="391209"/>
            <a:ext cx="549250" cy="42097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0315"/>
                  <a:pt x="130" y="9903"/>
                  <a:pt x="390" y="9564"/>
                </a:cubicBezTo>
                <a:lnTo>
                  <a:pt x="2286" y="7091"/>
                </a:lnTo>
                <a:cubicBezTo>
                  <a:pt x="2546" y="6752"/>
                  <a:pt x="2861" y="6582"/>
                  <a:pt x="3233" y="6582"/>
                </a:cubicBezTo>
                <a:cubicBezTo>
                  <a:pt x="3604" y="6582"/>
                  <a:pt x="3920" y="6752"/>
                  <a:pt x="4181" y="7091"/>
                </a:cubicBezTo>
                <a:lnTo>
                  <a:pt x="8278" y="12455"/>
                </a:lnTo>
                <a:lnTo>
                  <a:pt x="17419" y="509"/>
                </a:lnTo>
                <a:cubicBezTo>
                  <a:pt x="17679" y="170"/>
                  <a:pt x="17995" y="0"/>
                  <a:pt x="18367" y="0"/>
                </a:cubicBezTo>
                <a:cubicBezTo>
                  <a:pt x="18738" y="0"/>
                  <a:pt x="19054" y="170"/>
                  <a:pt x="19314" y="509"/>
                </a:cubicBezTo>
                <a:lnTo>
                  <a:pt x="21210" y="2982"/>
                </a:lnTo>
                <a:cubicBezTo>
                  <a:pt x="21470" y="3321"/>
                  <a:pt x="21600" y="3734"/>
                  <a:pt x="21600" y="4218"/>
                </a:cubicBezTo>
                <a:cubicBezTo>
                  <a:pt x="21600" y="4703"/>
                  <a:pt x="21470" y="5115"/>
                  <a:pt x="21210" y="5455"/>
                </a:cubicBezTo>
                <a:lnTo>
                  <a:pt x="11120" y="18618"/>
                </a:lnTo>
                <a:lnTo>
                  <a:pt x="9225" y="21091"/>
                </a:lnTo>
                <a:cubicBezTo>
                  <a:pt x="8965" y="21430"/>
                  <a:pt x="8649" y="21600"/>
                  <a:pt x="8278" y="21600"/>
                </a:cubicBezTo>
                <a:cubicBezTo>
                  <a:pt x="7906" y="21600"/>
                  <a:pt x="7590" y="21430"/>
                  <a:pt x="7330" y="21091"/>
                </a:cubicBezTo>
                <a:lnTo>
                  <a:pt x="5435" y="18618"/>
                </a:lnTo>
                <a:lnTo>
                  <a:pt x="390" y="12036"/>
                </a:lnTo>
                <a:cubicBezTo>
                  <a:pt x="130" y="11697"/>
                  <a:pt x="0" y="11285"/>
                  <a:pt x="0" y="10800"/>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1880" name="Shape 1880"/>
          <p:cNvSpPr/>
          <p:nvPr/>
        </p:nvSpPr>
        <p:spPr>
          <a:xfrm>
            <a:off x="7117753" y="329551"/>
            <a:ext cx="544277" cy="544290"/>
          </a:xfrm>
          <a:custGeom>
            <a:avLst/>
            <a:gdLst/>
            <a:ahLst/>
            <a:cxnLst>
              <a:cxn ang="0">
                <a:pos x="wd2" y="hd2"/>
              </a:cxn>
              <a:cxn ang="5400000">
                <a:pos x="wd2" y="hd2"/>
              </a:cxn>
              <a:cxn ang="10800000">
                <a:pos x="wd2" y="hd2"/>
              </a:cxn>
              <a:cxn ang="16200000">
                <a:pos x="wd2" y="hd2"/>
              </a:cxn>
            </a:cxnLst>
            <a:rect l="0" t="0" r="r" b="b"/>
            <a:pathLst>
              <a:path w="21600" h="21600" extrusionOk="0">
                <a:moveTo>
                  <a:pt x="0" y="8100"/>
                </a:moveTo>
                <a:lnTo>
                  <a:pt x="0" y="1800"/>
                </a:lnTo>
                <a:cubicBezTo>
                  <a:pt x="0" y="1407"/>
                  <a:pt x="188" y="1130"/>
                  <a:pt x="563" y="971"/>
                </a:cubicBezTo>
                <a:cubicBezTo>
                  <a:pt x="928" y="811"/>
                  <a:pt x="1252" y="877"/>
                  <a:pt x="1533" y="1167"/>
                </a:cubicBezTo>
                <a:lnTo>
                  <a:pt x="3361" y="2982"/>
                </a:lnTo>
                <a:cubicBezTo>
                  <a:pt x="4364" y="2035"/>
                  <a:pt x="5510" y="1301"/>
                  <a:pt x="6800" y="781"/>
                </a:cubicBezTo>
                <a:cubicBezTo>
                  <a:pt x="8088" y="260"/>
                  <a:pt x="9422" y="0"/>
                  <a:pt x="10800" y="0"/>
                </a:cubicBezTo>
                <a:cubicBezTo>
                  <a:pt x="12263" y="0"/>
                  <a:pt x="13659" y="286"/>
                  <a:pt x="14991" y="858"/>
                </a:cubicBezTo>
                <a:cubicBezTo>
                  <a:pt x="16322" y="1430"/>
                  <a:pt x="17470" y="2199"/>
                  <a:pt x="18436" y="3164"/>
                </a:cubicBezTo>
                <a:cubicBezTo>
                  <a:pt x="19402" y="4130"/>
                  <a:pt x="20171" y="5279"/>
                  <a:pt x="20743" y="6610"/>
                </a:cubicBezTo>
                <a:cubicBezTo>
                  <a:pt x="21315" y="7941"/>
                  <a:pt x="21600" y="9338"/>
                  <a:pt x="21600" y="10800"/>
                </a:cubicBezTo>
                <a:cubicBezTo>
                  <a:pt x="21600" y="12263"/>
                  <a:pt x="21315" y="13660"/>
                  <a:pt x="20743" y="14991"/>
                </a:cubicBezTo>
                <a:cubicBezTo>
                  <a:pt x="20171" y="16322"/>
                  <a:pt x="19402" y="17471"/>
                  <a:pt x="18436" y="18436"/>
                </a:cubicBezTo>
                <a:cubicBezTo>
                  <a:pt x="17470" y="19402"/>
                  <a:pt x="16322" y="20170"/>
                  <a:pt x="14991" y="20742"/>
                </a:cubicBezTo>
                <a:cubicBezTo>
                  <a:pt x="13659" y="21314"/>
                  <a:pt x="12263" y="21600"/>
                  <a:pt x="10800" y="21600"/>
                </a:cubicBezTo>
                <a:cubicBezTo>
                  <a:pt x="9188" y="21600"/>
                  <a:pt x="7655" y="21260"/>
                  <a:pt x="6202" y="20581"/>
                </a:cubicBezTo>
                <a:cubicBezTo>
                  <a:pt x="4748" y="19900"/>
                  <a:pt x="3511" y="18942"/>
                  <a:pt x="2489" y="17705"/>
                </a:cubicBezTo>
                <a:cubicBezTo>
                  <a:pt x="2423" y="17611"/>
                  <a:pt x="2393" y="17506"/>
                  <a:pt x="2397" y="17388"/>
                </a:cubicBezTo>
                <a:cubicBezTo>
                  <a:pt x="2402" y="17271"/>
                  <a:pt x="2442" y="17175"/>
                  <a:pt x="2518" y="17100"/>
                </a:cubicBezTo>
                <a:lnTo>
                  <a:pt x="4444" y="15159"/>
                </a:lnTo>
                <a:cubicBezTo>
                  <a:pt x="4538" y="15075"/>
                  <a:pt x="4655" y="15033"/>
                  <a:pt x="4795" y="15033"/>
                </a:cubicBezTo>
                <a:cubicBezTo>
                  <a:pt x="4945" y="15052"/>
                  <a:pt x="5053" y="15108"/>
                  <a:pt x="5119" y="15202"/>
                </a:cubicBezTo>
                <a:cubicBezTo>
                  <a:pt x="5803" y="16092"/>
                  <a:pt x="6642" y="16782"/>
                  <a:pt x="7636" y="17269"/>
                </a:cubicBezTo>
                <a:cubicBezTo>
                  <a:pt x="8630" y="17757"/>
                  <a:pt x="9684" y="18000"/>
                  <a:pt x="10800" y="18000"/>
                </a:cubicBezTo>
                <a:cubicBezTo>
                  <a:pt x="11775" y="18000"/>
                  <a:pt x="12706" y="17810"/>
                  <a:pt x="13592" y="17431"/>
                </a:cubicBezTo>
                <a:cubicBezTo>
                  <a:pt x="14478" y="17051"/>
                  <a:pt x="15244" y="16537"/>
                  <a:pt x="15891" y="15891"/>
                </a:cubicBezTo>
                <a:cubicBezTo>
                  <a:pt x="16538" y="15244"/>
                  <a:pt x="17051" y="14478"/>
                  <a:pt x="17431" y="13592"/>
                </a:cubicBezTo>
                <a:cubicBezTo>
                  <a:pt x="17810" y="12706"/>
                  <a:pt x="18000" y="11776"/>
                  <a:pt x="18000" y="10800"/>
                </a:cubicBezTo>
                <a:cubicBezTo>
                  <a:pt x="18000" y="9825"/>
                  <a:pt x="17810" y="8895"/>
                  <a:pt x="17431" y="8009"/>
                </a:cubicBezTo>
                <a:cubicBezTo>
                  <a:pt x="17051" y="7123"/>
                  <a:pt x="16538" y="6357"/>
                  <a:pt x="15891" y="5709"/>
                </a:cubicBezTo>
                <a:cubicBezTo>
                  <a:pt x="15244" y="5063"/>
                  <a:pt x="14478" y="4549"/>
                  <a:pt x="13592" y="4170"/>
                </a:cubicBezTo>
                <a:cubicBezTo>
                  <a:pt x="12706" y="3790"/>
                  <a:pt x="11775" y="3600"/>
                  <a:pt x="10800" y="3600"/>
                </a:cubicBezTo>
                <a:cubicBezTo>
                  <a:pt x="9881" y="3600"/>
                  <a:pt x="9000" y="3767"/>
                  <a:pt x="8156" y="4099"/>
                </a:cubicBezTo>
                <a:cubicBezTo>
                  <a:pt x="7313" y="4432"/>
                  <a:pt x="6562" y="4908"/>
                  <a:pt x="5906" y="5527"/>
                </a:cubicBezTo>
                <a:lnTo>
                  <a:pt x="7833" y="7467"/>
                </a:lnTo>
                <a:cubicBezTo>
                  <a:pt x="8124" y="7748"/>
                  <a:pt x="8189" y="8072"/>
                  <a:pt x="8030" y="8438"/>
                </a:cubicBezTo>
                <a:cubicBezTo>
                  <a:pt x="7870" y="8813"/>
                  <a:pt x="7594" y="9000"/>
                  <a:pt x="7200" y="9000"/>
                </a:cubicBezTo>
                <a:lnTo>
                  <a:pt x="900" y="9000"/>
                </a:lnTo>
                <a:cubicBezTo>
                  <a:pt x="656" y="9000"/>
                  <a:pt x="445" y="8911"/>
                  <a:pt x="267" y="8733"/>
                </a:cubicBezTo>
                <a:cubicBezTo>
                  <a:pt x="89" y="8555"/>
                  <a:pt x="0" y="8344"/>
                  <a:pt x="0" y="8100"/>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1881" name="Shape 1881"/>
          <p:cNvSpPr/>
          <p:nvPr/>
        </p:nvSpPr>
        <p:spPr>
          <a:xfrm>
            <a:off x="2043952" y="329551"/>
            <a:ext cx="680357" cy="544290"/>
          </a:xfrm>
          <a:custGeom>
            <a:avLst/>
            <a:gdLst/>
            <a:ahLst/>
            <a:cxnLst>
              <a:cxn ang="0">
                <a:pos x="wd2" y="hd2"/>
              </a:cxn>
              <a:cxn ang="5400000">
                <a:pos x="wd2" y="hd2"/>
              </a:cxn>
              <a:cxn ang="10800000">
                <a:pos x="wd2" y="hd2"/>
              </a:cxn>
              <a:cxn ang="16200000">
                <a:pos x="wd2" y="hd2"/>
              </a:cxn>
            </a:cxnLst>
            <a:rect l="0" t="0" r="r" b="b"/>
            <a:pathLst>
              <a:path w="21600" h="21600" extrusionOk="0">
                <a:moveTo>
                  <a:pt x="2880" y="18000"/>
                </a:moveTo>
                <a:lnTo>
                  <a:pt x="2880" y="15300"/>
                </a:lnTo>
                <a:lnTo>
                  <a:pt x="6480" y="10800"/>
                </a:lnTo>
                <a:lnTo>
                  <a:pt x="8280" y="13050"/>
                </a:lnTo>
                <a:lnTo>
                  <a:pt x="14040" y="5850"/>
                </a:lnTo>
                <a:lnTo>
                  <a:pt x="18720" y="11700"/>
                </a:lnTo>
                <a:lnTo>
                  <a:pt x="18720" y="18000"/>
                </a:lnTo>
                <a:cubicBezTo>
                  <a:pt x="18720" y="18000"/>
                  <a:pt x="2880" y="18000"/>
                  <a:pt x="2880" y="18000"/>
                </a:cubicBezTo>
                <a:close/>
                <a:moveTo>
                  <a:pt x="3510" y="8213"/>
                </a:moveTo>
                <a:cubicBezTo>
                  <a:pt x="3090" y="7688"/>
                  <a:pt x="2880" y="7051"/>
                  <a:pt x="2880" y="6300"/>
                </a:cubicBezTo>
                <a:cubicBezTo>
                  <a:pt x="2880" y="5550"/>
                  <a:pt x="3090" y="4913"/>
                  <a:pt x="3510" y="4388"/>
                </a:cubicBezTo>
                <a:cubicBezTo>
                  <a:pt x="3930" y="3863"/>
                  <a:pt x="4440" y="3600"/>
                  <a:pt x="5040" y="3600"/>
                </a:cubicBezTo>
                <a:cubicBezTo>
                  <a:pt x="5640" y="3600"/>
                  <a:pt x="6150" y="3863"/>
                  <a:pt x="6570" y="4388"/>
                </a:cubicBezTo>
                <a:cubicBezTo>
                  <a:pt x="6990" y="4913"/>
                  <a:pt x="7200" y="5550"/>
                  <a:pt x="7200" y="6300"/>
                </a:cubicBezTo>
                <a:cubicBezTo>
                  <a:pt x="7200" y="7051"/>
                  <a:pt x="6990" y="7688"/>
                  <a:pt x="6570" y="8213"/>
                </a:cubicBezTo>
                <a:cubicBezTo>
                  <a:pt x="6150" y="8738"/>
                  <a:pt x="5640" y="9000"/>
                  <a:pt x="5040" y="9000"/>
                </a:cubicBezTo>
                <a:cubicBezTo>
                  <a:pt x="4440" y="9000"/>
                  <a:pt x="3930" y="8738"/>
                  <a:pt x="3510" y="8213"/>
                </a:cubicBezTo>
                <a:close/>
                <a:moveTo>
                  <a:pt x="1440" y="19350"/>
                </a:moveTo>
                <a:cubicBezTo>
                  <a:pt x="1440" y="19472"/>
                  <a:pt x="1475" y="19578"/>
                  <a:pt x="1547" y="19667"/>
                </a:cubicBezTo>
                <a:cubicBezTo>
                  <a:pt x="1618" y="19756"/>
                  <a:pt x="1703" y="19800"/>
                  <a:pt x="1800" y="19800"/>
                </a:cubicBezTo>
                <a:lnTo>
                  <a:pt x="19800" y="19800"/>
                </a:lnTo>
                <a:cubicBezTo>
                  <a:pt x="19897" y="19800"/>
                  <a:pt x="19982" y="19756"/>
                  <a:pt x="20053" y="19667"/>
                </a:cubicBezTo>
                <a:cubicBezTo>
                  <a:pt x="20124" y="19578"/>
                  <a:pt x="20160" y="19472"/>
                  <a:pt x="20160" y="19350"/>
                </a:cubicBezTo>
                <a:lnTo>
                  <a:pt x="20160" y="2250"/>
                </a:lnTo>
                <a:cubicBezTo>
                  <a:pt x="20160" y="2129"/>
                  <a:pt x="20124" y="2023"/>
                  <a:pt x="20053" y="1934"/>
                </a:cubicBezTo>
                <a:cubicBezTo>
                  <a:pt x="19982" y="1845"/>
                  <a:pt x="19897" y="1800"/>
                  <a:pt x="19800" y="1800"/>
                </a:cubicBezTo>
                <a:lnTo>
                  <a:pt x="1800" y="1800"/>
                </a:lnTo>
                <a:cubicBezTo>
                  <a:pt x="1703" y="1800"/>
                  <a:pt x="1618" y="1845"/>
                  <a:pt x="1547" y="1934"/>
                </a:cubicBezTo>
                <a:cubicBezTo>
                  <a:pt x="1475" y="2023"/>
                  <a:pt x="1440" y="2129"/>
                  <a:pt x="1440" y="2250"/>
                </a:cubicBezTo>
                <a:cubicBezTo>
                  <a:pt x="1440" y="2250"/>
                  <a:pt x="1440" y="19350"/>
                  <a:pt x="1440" y="19350"/>
                </a:cubicBezTo>
                <a:close/>
                <a:moveTo>
                  <a:pt x="0" y="19350"/>
                </a:moveTo>
                <a:lnTo>
                  <a:pt x="0" y="2250"/>
                </a:lnTo>
                <a:cubicBezTo>
                  <a:pt x="0" y="1632"/>
                  <a:pt x="176" y="1102"/>
                  <a:pt x="529" y="661"/>
                </a:cubicBezTo>
                <a:cubicBezTo>
                  <a:pt x="881" y="220"/>
                  <a:pt x="1305" y="0"/>
                  <a:pt x="1800" y="0"/>
                </a:cubicBezTo>
                <a:lnTo>
                  <a:pt x="19800" y="0"/>
                </a:lnTo>
                <a:cubicBezTo>
                  <a:pt x="20295" y="0"/>
                  <a:pt x="20719" y="220"/>
                  <a:pt x="21071" y="661"/>
                </a:cubicBezTo>
                <a:cubicBezTo>
                  <a:pt x="21424" y="1102"/>
                  <a:pt x="21600" y="1632"/>
                  <a:pt x="21600" y="2250"/>
                </a:cubicBezTo>
                <a:lnTo>
                  <a:pt x="21600" y="19350"/>
                </a:lnTo>
                <a:cubicBezTo>
                  <a:pt x="21600" y="19969"/>
                  <a:pt x="21424" y="20498"/>
                  <a:pt x="21071" y="20939"/>
                </a:cubicBezTo>
                <a:cubicBezTo>
                  <a:pt x="20719" y="21380"/>
                  <a:pt x="20295" y="21600"/>
                  <a:pt x="19800" y="21600"/>
                </a:cubicBezTo>
                <a:lnTo>
                  <a:pt x="1800" y="21600"/>
                </a:lnTo>
                <a:cubicBezTo>
                  <a:pt x="1305" y="21600"/>
                  <a:pt x="881" y="21380"/>
                  <a:pt x="529" y="20939"/>
                </a:cubicBezTo>
                <a:cubicBezTo>
                  <a:pt x="176" y="20498"/>
                  <a:pt x="0" y="19969"/>
                  <a:pt x="0" y="19350"/>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1882" name="Shape 1882"/>
          <p:cNvSpPr/>
          <p:nvPr/>
        </p:nvSpPr>
        <p:spPr>
          <a:xfrm>
            <a:off x="383988" y="391209"/>
            <a:ext cx="420968" cy="420974"/>
          </a:xfrm>
          <a:custGeom>
            <a:avLst/>
            <a:gdLst/>
            <a:ahLst/>
            <a:cxnLst>
              <a:cxn ang="0">
                <a:pos x="wd2" y="hd2"/>
              </a:cxn>
              <a:cxn ang="5400000">
                <a:pos x="wd2" y="hd2"/>
              </a:cxn>
              <a:cxn ang="10800000">
                <a:pos x="wd2" y="hd2"/>
              </a:cxn>
              <a:cxn ang="16200000">
                <a:pos x="wd2" y="hd2"/>
              </a:cxn>
            </a:cxnLst>
            <a:rect l="0" t="0" r="r" b="b"/>
            <a:pathLst>
              <a:path w="21600" h="21600" extrusionOk="0">
                <a:moveTo>
                  <a:pt x="0" y="17382"/>
                </a:moveTo>
                <a:cubicBezTo>
                  <a:pt x="0" y="16897"/>
                  <a:pt x="170" y="16485"/>
                  <a:pt x="509" y="16146"/>
                </a:cubicBezTo>
                <a:lnTo>
                  <a:pt x="5855" y="10800"/>
                </a:lnTo>
                <a:lnTo>
                  <a:pt x="509" y="5455"/>
                </a:lnTo>
                <a:cubicBezTo>
                  <a:pt x="170" y="5116"/>
                  <a:pt x="0" y="4703"/>
                  <a:pt x="0" y="4218"/>
                </a:cubicBezTo>
                <a:cubicBezTo>
                  <a:pt x="0" y="3734"/>
                  <a:pt x="170" y="3322"/>
                  <a:pt x="509" y="2982"/>
                </a:cubicBezTo>
                <a:lnTo>
                  <a:pt x="2982" y="509"/>
                </a:lnTo>
                <a:cubicBezTo>
                  <a:pt x="3321" y="170"/>
                  <a:pt x="3733" y="0"/>
                  <a:pt x="4218" y="0"/>
                </a:cubicBezTo>
                <a:cubicBezTo>
                  <a:pt x="4703" y="0"/>
                  <a:pt x="5115" y="170"/>
                  <a:pt x="5455" y="509"/>
                </a:cubicBezTo>
                <a:lnTo>
                  <a:pt x="10800" y="5855"/>
                </a:lnTo>
                <a:lnTo>
                  <a:pt x="16146" y="509"/>
                </a:lnTo>
                <a:cubicBezTo>
                  <a:pt x="16485" y="170"/>
                  <a:pt x="16897" y="0"/>
                  <a:pt x="17382" y="0"/>
                </a:cubicBezTo>
                <a:cubicBezTo>
                  <a:pt x="17867" y="0"/>
                  <a:pt x="18279" y="170"/>
                  <a:pt x="18618" y="509"/>
                </a:cubicBezTo>
                <a:lnTo>
                  <a:pt x="21091" y="2982"/>
                </a:lnTo>
                <a:cubicBezTo>
                  <a:pt x="21430" y="3322"/>
                  <a:pt x="21600" y="3734"/>
                  <a:pt x="21600" y="4218"/>
                </a:cubicBezTo>
                <a:cubicBezTo>
                  <a:pt x="21600" y="4703"/>
                  <a:pt x="21430" y="5116"/>
                  <a:pt x="21091" y="5455"/>
                </a:cubicBezTo>
                <a:lnTo>
                  <a:pt x="15745" y="10800"/>
                </a:lnTo>
                <a:lnTo>
                  <a:pt x="21091" y="16146"/>
                </a:lnTo>
                <a:cubicBezTo>
                  <a:pt x="21430" y="16485"/>
                  <a:pt x="21600" y="16897"/>
                  <a:pt x="21600" y="17382"/>
                </a:cubicBezTo>
                <a:cubicBezTo>
                  <a:pt x="21600" y="17867"/>
                  <a:pt x="21430" y="18279"/>
                  <a:pt x="21091" y="18619"/>
                </a:cubicBezTo>
                <a:lnTo>
                  <a:pt x="18618" y="21091"/>
                </a:lnTo>
                <a:cubicBezTo>
                  <a:pt x="18279" y="21430"/>
                  <a:pt x="17867" y="21600"/>
                  <a:pt x="17382" y="21600"/>
                </a:cubicBezTo>
                <a:cubicBezTo>
                  <a:pt x="16897" y="21600"/>
                  <a:pt x="16485" y="21430"/>
                  <a:pt x="16146" y="21091"/>
                </a:cubicBezTo>
                <a:lnTo>
                  <a:pt x="10800" y="15745"/>
                </a:lnTo>
                <a:lnTo>
                  <a:pt x="5455" y="21091"/>
                </a:lnTo>
                <a:cubicBezTo>
                  <a:pt x="5115" y="21430"/>
                  <a:pt x="4703" y="21600"/>
                  <a:pt x="4218" y="21600"/>
                </a:cubicBezTo>
                <a:cubicBezTo>
                  <a:pt x="3733" y="21600"/>
                  <a:pt x="3321" y="21430"/>
                  <a:pt x="2982" y="21091"/>
                </a:cubicBezTo>
                <a:lnTo>
                  <a:pt x="509" y="18619"/>
                </a:lnTo>
                <a:cubicBezTo>
                  <a:pt x="170" y="18279"/>
                  <a:pt x="0" y="17867"/>
                  <a:pt x="0" y="17382"/>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1883" name="Shape 1883"/>
          <p:cNvSpPr/>
          <p:nvPr/>
        </p:nvSpPr>
        <p:spPr>
          <a:xfrm>
            <a:off x="5325782" y="284375"/>
            <a:ext cx="605083" cy="634642"/>
          </a:xfrm>
          <a:custGeom>
            <a:avLst/>
            <a:gdLst/>
            <a:ahLst/>
            <a:cxnLst>
              <a:cxn ang="0">
                <a:pos x="wd2" y="hd2"/>
              </a:cxn>
              <a:cxn ang="5400000">
                <a:pos x="wd2" y="hd2"/>
              </a:cxn>
              <a:cxn ang="10800000">
                <a:pos x="wd2" y="hd2"/>
              </a:cxn>
              <a:cxn ang="16200000">
                <a:pos x="wd2" y="hd2"/>
              </a:cxn>
            </a:cxnLst>
            <a:rect l="0" t="0" r="r" b="b"/>
            <a:pathLst>
              <a:path w="21561" h="21600" extrusionOk="0">
                <a:moveTo>
                  <a:pt x="4083" y="8099"/>
                </a:moveTo>
                <a:cubicBezTo>
                  <a:pt x="3699" y="8955"/>
                  <a:pt x="3508" y="9853"/>
                  <a:pt x="3508" y="10794"/>
                </a:cubicBezTo>
                <a:cubicBezTo>
                  <a:pt x="3508" y="11735"/>
                  <a:pt x="3699" y="12633"/>
                  <a:pt x="4083" y="13490"/>
                </a:cubicBezTo>
                <a:cubicBezTo>
                  <a:pt x="4465" y="14346"/>
                  <a:pt x="4983" y="15086"/>
                  <a:pt x="5636" y="15709"/>
                </a:cubicBezTo>
                <a:cubicBezTo>
                  <a:pt x="6288" y="16332"/>
                  <a:pt x="7063" y="16826"/>
                  <a:pt x="7959" y="17192"/>
                </a:cubicBezTo>
                <a:cubicBezTo>
                  <a:pt x="8855" y="17558"/>
                  <a:pt x="9796" y="17741"/>
                  <a:pt x="10781" y="17741"/>
                </a:cubicBezTo>
                <a:cubicBezTo>
                  <a:pt x="11766" y="17741"/>
                  <a:pt x="12707" y="17558"/>
                  <a:pt x="13603" y="17192"/>
                </a:cubicBezTo>
                <a:cubicBezTo>
                  <a:pt x="14499" y="16826"/>
                  <a:pt x="15274" y="16332"/>
                  <a:pt x="15926" y="15709"/>
                </a:cubicBezTo>
                <a:cubicBezTo>
                  <a:pt x="16579" y="15086"/>
                  <a:pt x="17096" y="14346"/>
                  <a:pt x="17479" y="13490"/>
                </a:cubicBezTo>
                <a:cubicBezTo>
                  <a:pt x="17863" y="12633"/>
                  <a:pt x="18054" y="11735"/>
                  <a:pt x="18054" y="10794"/>
                </a:cubicBezTo>
                <a:cubicBezTo>
                  <a:pt x="18054" y="9853"/>
                  <a:pt x="17863" y="8955"/>
                  <a:pt x="17479" y="8099"/>
                </a:cubicBezTo>
                <a:cubicBezTo>
                  <a:pt x="17096" y="7242"/>
                  <a:pt x="16579" y="6503"/>
                  <a:pt x="15926" y="5879"/>
                </a:cubicBezTo>
                <a:cubicBezTo>
                  <a:pt x="15274" y="5257"/>
                  <a:pt x="14499" y="4762"/>
                  <a:pt x="13603" y="4396"/>
                </a:cubicBezTo>
                <a:cubicBezTo>
                  <a:pt x="12707" y="4030"/>
                  <a:pt x="11766" y="3847"/>
                  <a:pt x="10781" y="3847"/>
                </a:cubicBezTo>
                <a:cubicBezTo>
                  <a:pt x="9796" y="3847"/>
                  <a:pt x="8855" y="4030"/>
                  <a:pt x="7959" y="4396"/>
                </a:cubicBezTo>
                <a:cubicBezTo>
                  <a:pt x="7063" y="4762"/>
                  <a:pt x="6288" y="5257"/>
                  <a:pt x="5636" y="5879"/>
                </a:cubicBezTo>
                <a:cubicBezTo>
                  <a:pt x="4983" y="6503"/>
                  <a:pt x="4465" y="7242"/>
                  <a:pt x="4083" y="8099"/>
                </a:cubicBezTo>
                <a:close/>
                <a:moveTo>
                  <a:pt x="23" y="14135"/>
                </a:moveTo>
                <a:cubicBezTo>
                  <a:pt x="-19" y="13998"/>
                  <a:pt x="-2" y="13882"/>
                  <a:pt x="73" y="13785"/>
                </a:cubicBezTo>
                <a:lnTo>
                  <a:pt x="2346" y="10794"/>
                </a:lnTo>
                <a:lnTo>
                  <a:pt x="73" y="7803"/>
                </a:lnTo>
                <a:cubicBezTo>
                  <a:pt x="-2" y="7699"/>
                  <a:pt x="-19" y="7582"/>
                  <a:pt x="23" y="7453"/>
                </a:cubicBezTo>
                <a:cubicBezTo>
                  <a:pt x="57" y="7333"/>
                  <a:pt x="141" y="7252"/>
                  <a:pt x="276" y="7212"/>
                </a:cubicBezTo>
                <a:lnTo>
                  <a:pt x="3962" y="6054"/>
                </a:lnTo>
                <a:lnTo>
                  <a:pt x="3962" y="2364"/>
                </a:lnTo>
                <a:cubicBezTo>
                  <a:pt x="3962" y="2235"/>
                  <a:pt x="4017" y="2131"/>
                  <a:pt x="4127" y="2050"/>
                </a:cubicBezTo>
                <a:cubicBezTo>
                  <a:pt x="4253" y="1970"/>
                  <a:pt x="4375" y="1954"/>
                  <a:pt x="4493" y="2002"/>
                </a:cubicBezTo>
                <a:lnTo>
                  <a:pt x="8180" y="3135"/>
                </a:lnTo>
                <a:lnTo>
                  <a:pt x="10453" y="145"/>
                </a:lnTo>
                <a:cubicBezTo>
                  <a:pt x="10529" y="48"/>
                  <a:pt x="10638" y="0"/>
                  <a:pt x="10781" y="0"/>
                </a:cubicBezTo>
                <a:cubicBezTo>
                  <a:pt x="10924" y="0"/>
                  <a:pt x="11033" y="48"/>
                  <a:pt x="11109" y="145"/>
                </a:cubicBezTo>
                <a:lnTo>
                  <a:pt x="13382" y="3135"/>
                </a:lnTo>
                <a:lnTo>
                  <a:pt x="17069" y="2002"/>
                </a:lnTo>
                <a:cubicBezTo>
                  <a:pt x="17187" y="1954"/>
                  <a:pt x="17309" y="1970"/>
                  <a:pt x="17435" y="2050"/>
                </a:cubicBezTo>
                <a:cubicBezTo>
                  <a:pt x="17544" y="2131"/>
                  <a:pt x="17600" y="2235"/>
                  <a:pt x="17600" y="2364"/>
                </a:cubicBezTo>
                <a:lnTo>
                  <a:pt x="17600" y="6054"/>
                </a:lnTo>
                <a:lnTo>
                  <a:pt x="21286" y="7212"/>
                </a:lnTo>
                <a:cubicBezTo>
                  <a:pt x="21421" y="7252"/>
                  <a:pt x="21505" y="7333"/>
                  <a:pt x="21539" y="7453"/>
                </a:cubicBezTo>
                <a:cubicBezTo>
                  <a:pt x="21581" y="7582"/>
                  <a:pt x="21564" y="7699"/>
                  <a:pt x="21489" y="7803"/>
                </a:cubicBezTo>
                <a:lnTo>
                  <a:pt x="19216" y="10794"/>
                </a:lnTo>
                <a:lnTo>
                  <a:pt x="21489" y="13785"/>
                </a:lnTo>
                <a:cubicBezTo>
                  <a:pt x="21564" y="13882"/>
                  <a:pt x="21581" y="13998"/>
                  <a:pt x="21539" y="14135"/>
                </a:cubicBezTo>
                <a:cubicBezTo>
                  <a:pt x="21505" y="14255"/>
                  <a:pt x="21421" y="14336"/>
                  <a:pt x="21286" y="14376"/>
                </a:cubicBezTo>
                <a:lnTo>
                  <a:pt x="17600" y="15534"/>
                </a:lnTo>
                <a:lnTo>
                  <a:pt x="17600" y="19224"/>
                </a:lnTo>
                <a:cubicBezTo>
                  <a:pt x="17600" y="19353"/>
                  <a:pt x="17544" y="19457"/>
                  <a:pt x="17435" y="19538"/>
                </a:cubicBezTo>
                <a:cubicBezTo>
                  <a:pt x="17309" y="19618"/>
                  <a:pt x="17187" y="19634"/>
                  <a:pt x="17069" y="19586"/>
                </a:cubicBezTo>
                <a:lnTo>
                  <a:pt x="13382" y="18452"/>
                </a:lnTo>
                <a:lnTo>
                  <a:pt x="11109" y="21443"/>
                </a:lnTo>
                <a:cubicBezTo>
                  <a:pt x="11025" y="21548"/>
                  <a:pt x="10915" y="21600"/>
                  <a:pt x="10781" y="21600"/>
                </a:cubicBezTo>
                <a:cubicBezTo>
                  <a:pt x="10646" y="21600"/>
                  <a:pt x="10537" y="21548"/>
                  <a:pt x="10453" y="21443"/>
                </a:cubicBezTo>
                <a:lnTo>
                  <a:pt x="8180" y="18452"/>
                </a:lnTo>
                <a:lnTo>
                  <a:pt x="4493" y="19586"/>
                </a:lnTo>
                <a:cubicBezTo>
                  <a:pt x="4375" y="19634"/>
                  <a:pt x="4253" y="19618"/>
                  <a:pt x="4127" y="19538"/>
                </a:cubicBezTo>
                <a:cubicBezTo>
                  <a:pt x="4017" y="19457"/>
                  <a:pt x="3962" y="19353"/>
                  <a:pt x="3962" y="19224"/>
                </a:cubicBezTo>
                <a:lnTo>
                  <a:pt x="3962" y="15534"/>
                </a:lnTo>
                <a:lnTo>
                  <a:pt x="276" y="14376"/>
                </a:lnTo>
                <a:cubicBezTo>
                  <a:pt x="141" y="14336"/>
                  <a:pt x="57" y="14255"/>
                  <a:pt x="23" y="14135"/>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1884" name="Shape 1884"/>
          <p:cNvSpPr/>
          <p:nvPr/>
        </p:nvSpPr>
        <p:spPr>
          <a:xfrm>
            <a:off x="3556000" y="352229"/>
            <a:ext cx="635000" cy="498934"/>
          </a:xfrm>
          <a:custGeom>
            <a:avLst/>
            <a:gdLst/>
            <a:ahLst/>
            <a:cxnLst>
              <a:cxn ang="0">
                <a:pos x="wd2" y="hd2"/>
              </a:cxn>
              <a:cxn ang="5400000">
                <a:pos x="wd2" y="hd2"/>
              </a:cxn>
              <a:cxn ang="10800000">
                <a:pos x="wd2" y="hd2"/>
              </a:cxn>
              <a:cxn ang="16200000">
                <a:pos x="wd2" y="hd2"/>
              </a:cxn>
            </a:cxnLst>
            <a:rect l="0" t="0" r="r" b="b"/>
            <a:pathLst>
              <a:path w="21600" h="21600" extrusionOk="0">
                <a:moveTo>
                  <a:pt x="4628" y="14727"/>
                </a:moveTo>
                <a:cubicBezTo>
                  <a:pt x="4628" y="14994"/>
                  <a:pt x="4705" y="15223"/>
                  <a:pt x="4857" y="15418"/>
                </a:cubicBezTo>
                <a:cubicBezTo>
                  <a:pt x="5010" y="15612"/>
                  <a:pt x="5191" y="15709"/>
                  <a:pt x="5400" y="15709"/>
                </a:cubicBezTo>
                <a:cubicBezTo>
                  <a:pt x="5593" y="15709"/>
                  <a:pt x="5774" y="15612"/>
                  <a:pt x="5943" y="15418"/>
                </a:cubicBezTo>
                <a:cubicBezTo>
                  <a:pt x="6159" y="15172"/>
                  <a:pt x="6456" y="14809"/>
                  <a:pt x="6834" y="14328"/>
                </a:cubicBezTo>
                <a:cubicBezTo>
                  <a:pt x="7212" y="13848"/>
                  <a:pt x="7481" y="13510"/>
                  <a:pt x="7642" y="13316"/>
                </a:cubicBezTo>
                <a:cubicBezTo>
                  <a:pt x="8743" y="12048"/>
                  <a:pt x="9822" y="11148"/>
                  <a:pt x="10878" y="10616"/>
                </a:cubicBezTo>
                <a:cubicBezTo>
                  <a:pt x="11935" y="10085"/>
                  <a:pt x="13195" y="9818"/>
                  <a:pt x="14657" y="9818"/>
                </a:cubicBezTo>
                <a:cubicBezTo>
                  <a:pt x="14866" y="9818"/>
                  <a:pt x="15047" y="9721"/>
                  <a:pt x="15200" y="9527"/>
                </a:cubicBezTo>
                <a:cubicBezTo>
                  <a:pt x="15352" y="9333"/>
                  <a:pt x="15428" y="9103"/>
                  <a:pt x="15428" y="8837"/>
                </a:cubicBezTo>
                <a:cubicBezTo>
                  <a:pt x="15428" y="8570"/>
                  <a:pt x="15352" y="8341"/>
                  <a:pt x="15200" y="8146"/>
                </a:cubicBezTo>
                <a:cubicBezTo>
                  <a:pt x="15047" y="7952"/>
                  <a:pt x="14866" y="7855"/>
                  <a:pt x="14657" y="7855"/>
                </a:cubicBezTo>
                <a:cubicBezTo>
                  <a:pt x="13275" y="7855"/>
                  <a:pt x="11997" y="8108"/>
                  <a:pt x="10824" y="8614"/>
                </a:cubicBezTo>
                <a:cubicBezTo>
                  <a:pt x="9651" y="9120"/>
                  <a:pt x="8608" y="9805"/>
                  <a:pt x="7696" y="10670"/>
                </a:cubicBezTo>
                <a:cubicBezTo>
                  <a:pt x="6784" y="11534"/>
                  <a:pt x="5838" y="12656"/>
                  <a:pt x="4857" y="14037"/>
                </a:cubicBezTo>
                <a:cubicBezTo>
                  <a:pt x="4705" y="14252"/>
                  <a:pt x="4628" y="14482"/>
                  <a:pt x="4628" y="14727"/>
                </a:cubicBezTo>
                <a:close/>
                <a:moveTo>
                  <a:pt x="0" y="19744"/>
                </a:moveTo>
                <a:cubicBezTo>
                  <a:pt x="0" y="19386"/>
                  <a:pt x="124" y="19010"/>
                  <a:pt x="374" y="18616"/>
                </a:cubicBezTo>
                <a:cubicBezTo>
                  <a:pt x="623" y="18223"/>
                  <a:pt x="896" y="17888"/>
                  <a:pt x="1193" y="17611"/>
                </a:cubicBezTo>
                <a:cubicBezTo>
                  <a:pt x="1490" y="17335"/>
                  <a:pt x="1764" y="17049"/>
                  <a:pt x="2013" y="16752"/>
                </a:cubicBezTo>
                <a:cubicBezTo>
                  <a:pt x="2262" y="16456"/>
                  <a:pt x="2387" y="16210"/>
                  <a:pt x="2387" y="16016"/>
                </a:cubicBezTo>
                <a:cubicBezTo>
                  <a:pt x="2387" y="15975"/>
                  <a:pt x="2330" y="15781"/>
                  <a:pt x="2218" y="15433"/>
                </a:cubicBezTo>
                <a:cubicBezTo>
                  <a:pt x="2105" y="15085"/>
                  <a:pt x="2041" y="14861"/>
                  <a:pt x="2025" y="14758"/>
                </a:cubicBezTo>
                <a:cubicBezTo>
                  <a:pt x="1953" y="14237"/>
                  <a:pt x="1917" y="13705"/>
                  <a:pt x="1917" y="13163"/>
                </a:cubicBezTo>
                <a:cubicBezTo>
                  <a:pt x="1917" y="11987"/>
                  <a:pt x="2091" y="10861"/>
                  <a:pt x="2441" y="9788"/>
                </a:cubicBezTo>
                <a:cubicBezTo>
                  <a:pt x="2790" y="8714"/>
                  <a:pt x="3268" y="7770"/>
                  <a:pt x="3875" y="6957"/>
                </a:cubicBezTo>
                <a:cubicBezTo>
                  <a:pt x="4482" y="6144"/>
                  <a:pt x="5167" y="5434"/>
                  <a:pt x="5930" y="4825"/>
                </a:cubicBezTo>
                <a:cubicBezTo>
                  <a:pt x="6694" y="4216"/>
                  <a:pt x="7513" y="3728"/>
                  <a:pt x="8389" y="3360"/>
                </a:cubicBezTo>
                <a:cubicBezTo>
                  <a:pt x="8831" y="3176"/>
                  <a:pt x="9414" y="3045"/>
                  <a:pt x="10137" y="2969"/>
                </a:cubicBezTo>
                <a:cubicBezTo>
                  <a:pt x="10860" y="2892"/>
                  <a:pt x="11581" y="2846"/>
                  <a:pt x="12301" y="2831"/>
                </a:cubicBezTo>
                <a:cubicBezTo>
                  <a:pt x="13020" y="2815"/>
                  <a:pt x="13737" y="2784"/>
                  <a:pt x="14452" y="2738"/>
                </a:cubicBezTo>
                <a:cubicBezTo>
                  <a:pt x="15167" y="2693"/>
                  <a:pt x="15824" y="2570"/>
                  <a:pt x="16423" y="2371"/>
                </a:cubicBezTo>
                <a:cubicBezTo>
                  <a:pt x="17021" y="2171"/>
                  <a:pt x="17478" y="1882"/>
                  <a:pt x="17791" y="1503"/>
                </a:cubicBezTo>
                <a:cubicBezTo>
                  <a:pt x="17871" y="1401"/>
                  <a:pt x="17990" y="1251"/>
                  <a:pt x="18147" y="1051"/>
                </a:cubicBezTo>
                <a:cubicBezTo>
                  <a:pt x="18303" y="852"/>
                  <a:pt x="18422" y="709"/>
                  <a:pt x="18502" y="622"/>
                </a:cubicBezTo>
                <a:cubicBezTo>
                  <a:pt x="18582" y="535"/>
                  <a:pt x="18691" y="432"/>
                  <a:pt x="18828" y="315"/>
                </a:cubicBezTo>
                <a:cubicBezTo>
                  <a:pt x="18964" y="197"/>
                  <a:pt x="19111" y="115"/>
                  <a:pt x="19267" y="69"/>
                </a:cubicBezTo>
                <a:cubicBezTo>
                  <a:pt x="19424" y="23"/>
                  <a:pt x="19599" y="0"/>
                  <a:pt x="19792" y="0"/>
                </a:cubicBezTo>
                <a:cubicBezTo>
                  <a:pt x="20105" y="0"/>
                  <a:pt x="20389" y="236"/>
                  <a:pt x="20642" y="706"/>
                </a:cubicBezTo>
                <a:cubicBezTo>
                  <a:pt x="20895" y="1176"/>
                  <a:pt x="21086" y="1749"/>
                  <a:pt x="21214" y="2424"/>
                </a:cubicBezTo>
                <a:cubicBezTo>
                  <a:pt x="21343" y="3099"/>
                  <a:pt x="21439" y="3733"/>
                  <a:pt x="21503" y="4327"/>
                </a:cubicBezTo>
                <a:cubicBezTo>
                  <a:pt x="21568" y="4919"/>
                  <a:pt x="21600" y="5411"/>
                  <a:pt x="21600" y="5799"/>
                </a:cubicBezTo>
                <a:cubicBezTo>
                  <a:pt x="21600" y="6771"/>
                  <a:pt x="21519" y="7758"/>
                  <a:pt x="21359" y="8760"/>
                </a:cubicBezTo>
                <a:cubicBezTo>
                  <a:pt x="20989" y="11051"/>
                  <a:pt x="20248" y="13009"/>
                  <a:pt x="19135" y="14636"/>
                </a:cubicBezTo>
                <a:cubicBezTo>
                  <a:pt x="18022" y="16261"/>
                  <a:pt x="16586" y="17632"/>
                  <a:pt x="14826" y="18747"/>
                </a:cubicBezTo>
                <a:cubicBezTo>
                  <a:pt x="13106" y="19851"/>
                  <a:pt x="11346" y="20403"/>
                  <a:pt x="9547" y="20403"/>
                </a:cubicBezTo>
                <a:cubicBezTo>
                  <a:pt x="8357" y="20403"/>
                  <a:pt x="7208" y="20163"/>
                  <a:pt x="6099" y="19683"/>
                </a:cubicBezTo>
                <a:cubicBezTo>
                  <a:pt x="5978" y="19631"/>
                  <a:pt x="5625" y="19416"/>
                  <a:pt x="5038" y="19038"/>
                </a:cubicBezTo>
                <a:cubicBezTo>
                  <a:pt x="4452" y="18660"/>
                  <a:pt x="4066" y="18470"/>
                  <a:pt x="3881" y="18470"/>
                </a:cubicBezTo>
                <a:cubicBezTo>
                  <a:pt x="3753" y="18470"/>
                  <a:pt x="3594" y="18634"/>
                  <a:pt x="3405" y="18962"/>
                </a:cubicBezTo>
                <a:cubicBezTo>
                  <a:pt x="3216" y="19289"/>
                  <a:pt x="3035" y="19647"/>
                  <a:pt x="2863" y="20035"/>
                </a:cubicBezTo>
                <a:cubicBezTo>
                  <a:pt x="2690" y="20424"/>
                  <a:pt x="2479" y="20782"/>
                  <a:pt x="2230" y="21109"/>
                </a:cubicBezTo>
                <a:cubicBezTo>
                  <a:pt x="1981" y="21437"/>
                  <a:pt x="1740" y="21600"/>
                  <a:pt x="1507" y="21600"/>
                </a:cubicBezTo>
                <a:cubicBezTo>
                  <a:pt x="1266" y="21600"/>
                  <a:pt x="1061" y="21544"/>
                  <a:pt x="892" y="21431"/>
                </a:cubicBezTo>
                <a:cubicBezTo>
                  <a:pt x="723" y="21319"/>
                  <a:pt x="599" y="21196"/>
                  <a:pt x="518" y="21063"/>
                </a:cubicBezTo>
                <a:cubicBezTo>
                  <a:pt x="438" y="20930"/>
                  <a:pt x="329" y="20716"/>
                  <a:pt x="193" y="20419"/>
                </a:cubicBezTo>
                <a:cubicBezTo>
                  <a:pt x="177" y="20378"/>
                  <a:pt x="153" y="20322"/>
                  <a:pt x="121" y="20250"/>
                </a:cubicBezTo>
                <a:cubicBezTo>
                  <a:pt x="88" y="20179"/>
                  <a:pt x="66" y="20127"/>
                  <a:pt x="54" y="20097"/>
                </a:cubicBezTo>
                <a:cubicBezTo>
                  <a:pt x="42" y="20066"/>
                  <a:pt x="30" y="20018"/>
                  <a:pt x="18" y="19951"/>
                </a:cubicBezTo>
                <a:cubicBezTo>
                  <a:pt x="6" y="19885"/>
                  <a:pt x="0" y="19815"/>
                  <a:pt x="0" y="19744"/>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Shape 1886"/>
          <p:cNvSpPr/>
          <p:nvPr/>
        </p:nvSpPr>
        <p:spPr>
          <a:xfrm>
            <a:off x="1558804" y="7933797"/>
            <a:ext cx="6407392" cy="107420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a:solidFill>
                  <a:srgbClr val="53585F"/>
                </a:solidFill>
                <a:latin typeface="+mn-lt"/>
                <a:ea typeface="+mn-ea"/>
                <a:cs typeface="+mn-cs"/>
                <a:sym typeface="Helvetica Neue"/>
              </a:defRPr>
            </a:lvl1pPr>
          </a:lstStyle>
          <a:p>
            <a:pPr lvl="0">
              <a:defRPr sz="1800">
                <a:solidFill>
                  <a:srgbClr val="000000"/>
                </a:solidFill>
              </a:defRPr>
            </a:pPr>
            <a:r>
              <a:rPr sz="6400">
                <a:solidFill>
                  <a:srgbClr val="53585F"/>
                </a:solidFill>
              </a:rPr>
              <a:t>ACTIVITY FEEDS</a:t>
            </a:r>
          </a:p>
        </p:txBody>
      </p:sp>
    </p:spTree>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8" name="Shape 1888"/>
          <p:cNvSpPr/>
          <p:nvPr/>
        </p:nvSpPr>
        <p:spPr>
          <a:xfrm>
            <a:off x="0" y="-79787"/>
            <a:ext cx="9525000" cy="4986179"/>
          </a:xfrm>
          <a:prstGeom prst="rect">
            <a:avLst/>
          </a:prstGeom>
          <a:solidFill>
            <a:srgbClr val="3398DB"/>
          </a:solidFill>
          <a:ln w="12700">
            <a:miter lim="400000"/>
          </a:ln>
          <a:effectLst>
            <a:outerShdw blurRad="12700" dist="33900" dir="5400000" rotWithShape="0">
              <a:srgbClr val="000000">
                <a:alpha val="50000"/>
              </a:srgbClr>
            </a:outerShdw>
          </a:effectLst>
        </p:spPr>
        <p:txBody>
          <a:bodyPr lIns="0" tIns="0" rIns="0" bIns="0" anchor="ctr"/>
          <a:lstStyle/>
          <a:p>
            <a:pPr lvl="0" algn="l">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889" name="Shape 1889"/>
          <p:cNvSpPr/>
          <p:nvPr/>
        </p:nvSpPr>
        <p:spPr>
          <a:xfrm rot="16200000">
            <a:off x="8275082" y="875393"/>
            <a:ext cx="762001" cy="762001"/>
          </a:xfrm>
          <a:prstGeom prst="roundRect">
            <a:avLst>
              <a:gd name="adj" fmla="val 48570"/>
            </a:avLst>
          </a:prstGeom>
          <a:solidFill>
            <a:srgbClr val="000000">
              <a:alpha val="43416"/>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890" name="Shape 1890"/>
          <p:cNvSpPr/>
          <p:nvPr/>
        </p:nvSpPr>
        <p:spPr>
          <a:xfrm rot="16200000">
            <a:off x="811493" y="745071"/>
            <a:ext cx="122682" cy="581405"/>
          </a:xfrm>
          <a:prstGeom prst="roundRect">
            <a:avLst>
              <a:gd name="adj" fmla="val 5000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891" name="Shape 1891"/>
          <p:cNvSpPr/>
          <p:nvPr/>
        </p:nvSpPr>
        <p:spPr>
          <a:xfrm rot="16200000">
            <a:off x="811493" y="960971"/>
            <a:ext cx="122682" cy="581405"/>
          </a:xfrm>
          <a:prstGeom prst="roundRect">
            <a:avLst>
              <a:gd name="adj" fmla="val 5000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892" name="Shape 1892"/>
          <p:cNvSpPr/>
          <p:nvPr/>
        </p:nvSpPr>
        <p:spPr>
          <a:xfrm rot="16200000">
            <a:off x="811493" y="1189571"/>
            <a:ext cx="122682" cy="581405"/>
          </a:xfrm>
          <a:prstGeom prst="roundRect">
            <a:avLst>
              <a:gd name="adj" fmla="val 5000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893" name="Shape 1893"/>
          <p:cNvSpPr/>
          <p:nvPr/>
        </p:nvSpPr>
        <p:spPr>
          <a:xfrm rot="16200000">
            <a:off x="4376780" y="-1713464"/>
            <a:ext cx="771440" cy="5937598"/>
          </a:xfrm>
          <a:prstGeom prst="roundRect">
            <a:avLst>
              <a:gd name="adj" fmla="val 50000"/>
            </a:avLst>
          </a:prstGeom>
          <a:solidFill>
            <a:srgbClr val="000000">
              <a:alpha val="43416"/>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894" name="Shape 1894"/>
          <p:cNvSpPr/>
          <p:nvPr/>
        </p:nvSpPr>
        <p:spPr>
          <a:xfrm>
            <a:off x="8493614" y="943899"/>
            <a:ext cx="353950" cy="597472"/>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400" b="1">
                <a:latin typeface="+mn-lt"/>
                <a:ea typeface="+mn-ea"/>
                <a:cs typeface="+mn-cs"/>
                <a:sym typeface="Helvetica Neue"/>
              </a:defRPr>
            </a:lvl1pPr>
          </a:lstStyle>
          <a:p>
            <a:pPr lvl="0">
              <a:defRPr sz="1800" b="0">
                <a:solidFill>
                  <a:srgbClr val="000000"/>
                </a:solidFill>
              </a:defRPr>
            </a:pPr>
            <a:r>
              <a:rPr sz="3400" b="1">
                <a:solidFill>
                  <a:srgbClr val="FFFFFF"/>
                </a:solidFill>
              </a:rPr>
              <a:t>1</a:t>
            </a:r>
          </a:p>
        </p:txBody>
      </p:sp>
      <p:sp>
        <p:nvSpPr>
          <p:cNvPr id="1895" name="Shape 1895"/>
          <p:cNvSpPr/>
          <p:nvPr/>
        </p:nvSpPr>
        <p:spPr>
          <a:xfrm>
            <a:off x="3102530" y="1102322"/>
            <a:ext cx="304595" cy="307063"/>
          </a:xfrm>
          <a:custGeom>
            <a:avLst/>
            <a:gdLst/>
            <a:ahLst/>
            <a:cxnLst>
              <a:cxn ang="0">
                <a:pos x="wd2" y="hd2"/>
              </a:cxn>
              <a:cxn ang="5400000">
                <a:pos x="wd2" y="hd2"/>
              </a:cxn>
              <a:cxn ang="10800000">
                <a:pos x="wd2" y="hd2"/>
              </a:cxn>
              <a:cxn ang="16200000">
                <a:pos x="wd2" y="hd2"/>
              </a:cxn>
            </a:cxnLst>
            <a:rect l="0" t="0" r="r" b="b"/>
            <a:pathLst>
              <a:path w="21600" h="21600" extrusionOk="0">
                <a:moveTo>
                  <a:pt x="5030" y="5030"/>
                </a:moveTo>
                <a:cubicBezTo>
                  <a:pt x="3892" y="6168"/>
                  <a:pt x="3323" y="7538"/>
                  <a:pt x="3323" y="9139"/>
                </a:cubicBezTo>
                <a:cubicBezTo>
                  <a:pt x="3323" y="10740"/>
                  <a:pt x="3892" y="12109"/>
                  <a:pt x="5030" y="13247"/>
                </a:cubicBezTo>
                <a:cubicBezTo>
                  <a:pt x="6168" y="14385"/>
                  <a:pt x="7537" y="14954"/>
                  <a:pt x="9139" y="14954"/>
                </a:cubicBezTo>
                <a:cubicBezTo>
                  <a:pt x="10739" y="14954"/>
                  <a:pt x="12109" y="14385"/>
                  <a:pt x="13247" y="13247"/>
                </a:cubicBezTo>
                <a:cubicBezTo>
                  <a:pt x="14385" y="12109"/>
                  <a:pt x="14954" y="10740"/>
                  <a:pt x="14954" y="9139"/>
                </a:cubicBezTo>
                <a:cubicBezTo>
                  <a:pt x="14954" y="7538"/>
                  <a:pt x="14385" y="6168"/>
                  <a:pt x="13247" y="5030"/>
                </a:cubicBezTo>
                <a:cubicBezTo>
                  <a:pt x="12109" y="3892"/>
                  <a:pt x="10739" y="3323"/>
                  <a:pt x="9139" y="3323"/>
                </a:cubicBezTo>
                <a:cubicBezTo>
                  <a:pt x="7537" y="3323"/>
                  <a:pt x="6168" y="3892"/>
                  <a:pt x="5030" y="5030"/>
                </a:cubicBezTo>
                <a:close/>
                <a:moveTo>
                  <a:pt x="720" y="12689"/>
                </a:moveTo>
                <a:cubicBezTo>
                  <a:pt x="240" y="11559"/>
                  <a:pt x="0" y="10376"/>
                  <a:pt x="0" y="9139"/>
                </a:cubicBezTo>
                <a:cubicBezTo>
                  <a:pt x="0" y="7901"/>
                  <a:pt x="240" y="6718"/>
                  <a:pt x="720" y="5588"/>
                </a:cubicBezTo>
                <a:cubicBezTo>
                  <a:pt x="1201" y="4459"/>
                  <a:pt x="1850" y="3486"/>
                  <a:pt x="2668" y="2668"/>
                </a:cubicBezTo>
                <a:cubicBezTo>
                  <a:pt x="3485" y="1850"/>
                  <a:pt x="4459" y="1201"/>
                  <a:pt x="5588" y="721"/>
                </a:cubicBezTo>
                <a:cubicBezTo>
                  <a:pt x="6717" y="240"/>
                  <a:pt x="7901" y="0"/>
                  <a:pt x="9139" y="0"/>
                </a:cubicBezTo>
                <a:cubicBezTo>
                  <a:pt x="10376" y="0"/>
                  <a:pt x="11559" y="240"/>
                  <a:pt x="12689" y="721"/>
                </a:cubicBezTo>
                <a:cubicBezTo>
                  <a:pt x="13818" y="1201"/>
                  <a:pt x="14791" y="1850"/>
                  <a:pt x="15609" y="2668"/>
                </a:cubicBezTo>
                <a:cubicBezTo>
                  <a:pt x="16427" y="3486"/>
                  <a:pt x="17076" y="4459"/>
                  <a:pt x="17557" y="5588"/>
                </a:cubicBezTo>
                <a:cubicBezTo>
                  <a:pt x="18037" y="6718"/>
                  <a:pt x="18277" y="7901"/>
                  <a:pt x="18277" y="9139"/>
                </a:cubicBezTo>
                <a:cubicBezTo>
                  <a:pt x="18277" y="11042"/>
                  <a:pt x="17740" y="12769"/>
                  <a:pt x="16667" y="14318"/>
                </a:cubicBezTo>
                <a:lnTo>
                  <a:pt x="21120" y="18770"/>
                </a:lnTo>
                <a:cubicBezTo>
                  <a:pt x="21440" y="19090"/>
                  <a:pt x="21600" y="19480"/>
                  <a:pt x="21600" y="19939"/>
                </a:cubicBezTo>
                <a:cubicBezTo>
                  <a:pt x="21600" y="20388"/>
                  <a:pt x="21436" y="20778"/>
                  <a:pt x="21107" y="21107"/>
                </a:cubicBezTo>
                <a:cubicBezTo>
                  <a:pt x="20778" y="21436"/>
                  <a:pt x="20388" y="21600"/>
                  <a:pt x="19938" y="21600"/>
                </a:cubicBezTo>
                <a:cubicBezTo>
                  <a:pt x="19471" y="21600"/>
                  <a:pt x="19082" y="21436"/>
                  <a:pt x="18770" y="21107"/>
                </a:cubicBezTo>
                <a:lnTo>
                  <a:pt x="14318" y="16667"/>
                </a:lnTo>
                <a:cubicBezTo>
                  <a:pt x="12769" y="17741"/>
                  <a:pt x="11042" y="18277"/>
                  <a:pt x="9139" y="18277"/>
                </a:cubicBezTo>
                <a:cubicBezTo>
                  <a:pt x="7901" y="18277"/>
                  <a:pt x="6717" y="18037"/>
                  <a:pt x="5588" y="17557"/>
                </a:cubicBezTo>
                <a:cubicBezTo>
                  <a:pt x="4459" y="17076"/>
                  <a:pt x="3485" y="16428"/>
                  <a:pt x="2668" y="15610"/>
                </a:cubicBezTo>
                <a:cubicBezTo>
                  <a:pt x="1850" y="14792"/>
                  <a:pt x="1201" y="13818"/>
                  <a:pt x="720" y="12689"/>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1896" name="Shape 1896"/>
          <p:cNvSpPr/>
          <p:nvPr/>
        </p:nvSpPr>
        <p:spPr>
          <a:xfrm>
            <a:off x="3560918" y="949498"/>
            <a:ext cx="2945693" cy="5608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100" spc="124">
                <a:latin typeface="+mn-lt"/>
                <a:ea typeface="+mn-ea"/>
                <a:cs typeface="+mn-cs"/>
                <a:sym typeface="Helvetica Neue"/>
              </a:defRPr>
            </a:lvl1pPr>
          </a:lstStyle>
          <a:p>
            <a:pPr lvl="0">
              <a:defRPr sz="1800" spc="0">
                <a:solidFill>
                  <a:srgbClr val="000000"/>
                </a:solidFill>
              </a:defRPr>
            </a:pPr>
            <a:r>
              <a:rPr sz="3100" spc="124">
                <a:solidFill>
                  <a:srgbClr val="FFFFFF"/>
                </a:solidFill>
              </a:rPr>
              <a:t>Browse nearby</a:t>
            </a:r>
          </a:p>
        </p:txBody>
      </p:sp>
      <p:sp>
        <p:nvSpPr>
          <p:cNvPr id="1897" name="Shape 1897"/>
          <p:cNvSpPr/>
          <p:nvPr/>
        </p:nvSpPr>
        <p:spPr>
          <a:xfrm>
            <a:off x="427283" y="2131354"/>
            <a:ext cx="8670434" cy="2479004"/>
          </a:xfrm>
          <a:prstGeom prst="rect">
            <a:avLst/>
          </a:prstGeom>
          <a:solidFill>
            <a:srgbClr val="000000">
              <a:alpha val="43416"/>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898" name="Shape 1898"/>
          <p:cNvSpPr/>
          <p:nvPr/>
        </p:nvSpPr>
        <p:spPr>
          <a:xfrm>
            <a:off x="9386151" y="2122502"/>
            <a:ext cx="160535" cy="2470050"/>
          </a:xfrm>
          <a:prstGeom prst="rect">
            <a:avLst/>
          </a:prstGeom>
          <a:solidFill>
            <a:srgbClr val="27AE61"/>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899" name="Shape 1899"/>
          <p:cNvSpPr/>
          <p:nvPr/>
        </p:nvSpPr>
        <p:spPr>
          <a:xfrm>
            <a:off x="-18199" y="2128852"/>
            <a:ext cx="160535" cy="2470050"/>
          </a:xfrm>
          <a:prstGeom prst="rect">
            <a:avLst/>
          </a:prstGeom>
          <a:solidFill>
            <a:srgbClr val="DD302C"/>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900" name="Shape 1900"/>
          <p:cNvSpPr/>
          <p:nvPr/>
        </p:nvSpPr>
        <p:spPr>
          <a:xfrm>
            <a:off x="1893060" y="2488570"/>
            <a:ext cx="6848899" cy="498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700" b="1" spc="53">
                <a:latin typeface="+mn-lt"/>
                <a:ea typeface="+mn-ea"/>
                <a:cs typeface="+mn-cs"/>
                <a:sym typeface="Helvetica Neue"/>
              </a:defRPr>
            </a:lvl1pPr>
          </a:lstStyle>
          <a:p>
            <a:pPr lvl="0">
              <a:defRPr sz="1800" b="0" spc="0">
                <a:solidFill>
                  <a:srgbClr val="000000"/>
                </a:solidFill>
              </a:defRPr>
            </a:pPr>
            <a:r>
              <a:rPr sz="2700" b="1" spc="53">
                <a:solidFill>
                  <a:srgbClr val="FFFFFF"/>
                </a:solidFill>
              </a:rPr>
              <a:t>Rachel P. recently liked a tip at Subway:</a:t>
            </a:r>
          </a:p>
        </p:txBody>
      </p:sp>
      <p:sp>
        <p:nvSpPr>
          <p:cNvPr id="1901" name="Shape 1901"/>
          <p:cNvSpPr/>
          <p:nvPr/>
        </p:nvSpPr>
        <p:spPr>
          <a:xfrm>
            <a:off x="1891321" y="2921593"/>
            <a:ext cx="6282084" cy="9178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defRPr sz="1800">
                <a:solidFill>
                  <a:srgbClr val="000000"/>
                </a:solidFill>
              </a:defRPr>
            </a:pPr>
            <a:r>
              <a:rPr sz="2700" spc="53">
                <a:solidFill>
                  <a:srgbClr val="FFFFFF"/>
                </a:solidFill>
                <a:latin typeface="+mn-lt"/>
                <a:ea typeface="+mn-ea"/>
                <a:cs typeface="+mn-cs"/>
                <a:sym typeface="Helvetica Neue"/>
              </a:rPr>
              <a:t>“Nice outdoor seating right across the</a:t>
            </a:r>
          </a:p>
          <a:p>
            <a:pPr lvl="0" algn="l">
              <a:defRPr sz="1800">
                <a:solidFill>
                  <a:srgbClr val="000000"/>
                </a:solidFill>
              </a:defRPr>
            </a:pPr>
            <a:r>
              <a:rPr sz="2700" spc="53">
                <a:solidFill>
                  <a:srgbClr val="FFFFFF"/>
                </a:solidFill>
                <a:latin typeface="+mn-lt"/>
                <a:ea typeface="+mn-ea"/>
                <a:cs typeface="+mn-cs"/>
                <a:sym typeface="Helvetica Neue"/>
              </a:rPr>
              <a:t>street.”</a:t>
            </a:r>
          </a:p>
        </p:txBody>
      </p:sp>
      <p:sp>
        <p:nvSpPr>
          <p:cNvPr id="1902" name="Shape 1902"/>
          <p:cNvSpPr/>
          <p:nvPr/>
        </p:nvSpPr>
        <p:spPr>
          <a:xfrm>
            <a:off x="1892312" y="3821836"/>
            <a:ext cx="2784504" cy="4987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700" spc="53">
                <a:latin typeface="+mn-lt"/>
                <a:ea typeface="+mn-ea"/>
                <a:cs typeface="+mn-cs"/>
                <a:sym typeface="Helvetica Neue"/>
              </a:defRPr>
            </a:lvl1pPr>
          </a:lstStyle>
          <a:p>
            <a:pPr lvl="0">
              <a:defRPr sz="1800" spc="0">
                <a:solidFill>
                  <a:srgbClr val="000000"/>
                </a:solidFill>
              </a:defRPr>
            </a:pPr>
            <a:r>
              <a:rPr sz="2700" spc="53">
                <a:solidFill>
                  <a:srgbClr val="FFFFFF"/>
                </a:solidFill>
              </a:rPr>
              <a:t>Salad Bar   350ft</a:t>
            </a:r>
          </a:p>
        </p:txBody>
      </p:sp>
      <p:sp>
        <p:nvSpPr>
          <p:cNvPr id="1903" name="Shape 1903"/>
          <p:cNvSpPr/>
          <p:nvPr/>
        </p:nvSpPr>
        <p:spPr>
          <a:xfrm>
            <a:off x="-1351" y="4890240"/>
            <a:ext cx="9527701" cy="1350468"/>
          </a:xfrm>
          <a:prstGeom prst="rect">
            <a:avLst/>
          </a:prstGeom>
          <a:solidFill>
            <a:srgbClr val="F6F6F6"/>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904" name="Shape 1904"/>
          <p:cNvSpPr/>
          <p:nvPr/>
        </p:nvSpPr>
        <p:spPr>
          <a:xfrm>
            <a:off x="242457" y="5550227"/>
            <a:ext cx="1593385"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53585F"/>
                </a:solidFill>
                <a:latin typeface="+mn-lt"/>
                <a:ea typeface="+mn-ea"/>
                <a:cs typeface="+mn-cs"/>
                <a:sym typeface="Helvetica Neue"/>
              </a:defRPr>
            </a:lvl1pPr>
          </a:lstStyle>
          <a:p>
            <a:pPr lvl="0">
              <a:defRPr sz="1800">
                <a:solidFill>
                  <a:srgbClr val="000000"/>
                </a:solidFill>
              </a:defRPr>
            </a:pPr>
            <a:r>
              <a:rPr sz="2800">
                <a:solidFill>
                  <a:srgbClr val="53585F"/>
                </a:solidFill>
              </a:rPr>
              <a:t>+3 points</a:t>
            </a:r>
          </a:p>
        </p:txBody>
      </p:sp>
      <p:sp>
        <p:nvSpPr>
          <p:cNvPr id="1905" name="Shape 1905"/>
          <p:cNvSpPr/>
          <p:nvPr/>
        </p:nvSpPr>
        <p:spPr>
          <a:xfrm>
            <a:off x="261299" y="5087956"/>
            <a:ext cx="826711"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53585F"/>
                </a:solidFill>
                <a:latin typeface="Helvetica Neue Medium"/>
                <a:ea typeface="Helvetica Neue Medium"/>
                <a:cs typeface="Helvetica Neue Medium"/>
                <a:sym typeface="Helvetica Neue Medium"/>
              </a:defRPr>
            </a:lvl1pPr>
          </a:lstStyle>
          <a:p>
            <a:pPr lvl="0">
              <a:defRPr sz="1800">
                <a:solidFill>
                  <a:srgbClr val="000000"/>
                </a:solidFill>
              </a:defRPr>
            </a:pPr>
            <a:r>
              <a:rPr sz="2800">
                <a:solidFill>
                  <a:srgbClr val="53585F"/>
                </a:solidFill>
              </a:rPr>
              <a:t>Mari</a:t>
            </a:r>
          </a:p>
        </p:txBody>
      </p:sp>
      <p:sp>
        <p:nvSpPr>
          <p:cNvPr id="1906" name="Shape 1906"/>
          <p:cNvSpPr/>
          <p:nvPr/>
        </p:nvSpPr>
        <p:spPr>
          <a:xfrm>
            <a:off x="1109355" y="5087777"/>
            <a:ext cx="404969"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626666"/>
                </a:solidFill>
                <a:latin typeface="+mn-lt"/>
                <a:ea typeface="+mn-ea"/>
                <a:cs typeface="+mn-cs"/>
                <a:sym typeface="Helvetica Neue"/>
              </a:defRPr>
            </a:lvl1pPr>
          </a:lstStyle>
          <a:p>
            <a:pPr lvl="0">
              <a:defRPr sz="1800">
                <a:solidFill>
                  <a:srgbClr val="000000"/>
                </a:solidFill>
              </a:defRPr>
            </a:pPr>
            <a:r>
              <a:rPr sz="2800">
                <a:solidFill>
                  <a:srgbClr val="626666"/>
                </a:solidFill>
              </a:rPr>
              <a:t>at</a:t>
            </a:r>
          </a:p>
        </p:txBody>
      </p:sp>
      <p:sp>
        <p:nvSpPr>
          <p:cNvPr id="1907" name="Shape 1907"/>
          <p:cNvSpPr/>
          <p:nvPr/>
        </p:nvSpPr>
        <p:spPr>
          <a:xfrm>
            <a:off x="1535669" y="5087956"/>
            <a:ext cx="2559549"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53585F"/>
                </a:solidFill>
                <a:latin typeface="Helvetica Neue Medium"/>
                <a:ea typeface="Helvetica Neue Medium"/>
                <a:cs typeface="Helvetica Neue Medium"/>
                <a:sym typeface="Helvetica Neue Medium"/>
              </a:defRPr>
            </a:lvl1pPr>
          </a:lstStyle>
          <a:p>
            <a:pPr lvl="0">
              <a:defRPr sz="1800">
                <a:solidFill>
                  <a:srgbClr val="000000"/>
                </a:solidFill>
              </a:defRPr>
            </a:pPr>
            <a:r>
              <a:rPr sz="2800">
                <a:solidFill>
                  <a:srgbClr val="53585F"/>
                </a:solidFill>
              </a:rPr>
              <a:t>Cordell Fitness</a:t>
            </a:r>
          </a:p>
        </p:txBody>
      </p:sp>
      <p:sp>
        <p:nvSpPr>
          <p:cNvPr id="1908" name="Shape 1908"/>
          <p:cNvSpPr/>
          <p:nvPr/>
        </p:nvSpPr>
        <p:spPr>
          <a:xfrm>
            <a:off x="2364556" y="5550227"/>
            <a:ext cx="299712"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53585F"/>
                </a:solidFill>
                <a:latin typeface="+mn-lt"/>
                <a:ea typeface="+mn-ea"/>
                <a:cs typeface="+mn-cs"/>
                <a:sym typeface="Helvetica Neue"/>
              </a:defRPr>
            </a:lvl1pPr>
          </a:lstStyle>
          <a:p>
            <a:pPr lvl="0">
              <a:defRPr sz="1800">
                <a:solidFill>
                  <a:srgbClr val="000000"/>
                </a:solidFill>
              </a:defRPr>
            </a:pPr>
            <a:r>
              <a:rPr sz="2800">
                <a:solidFill>
                  <a:srgbClr val="53585F"/>
                </a:solidFill>
              </a:rPr>
              <a:t>4</a:t>
            </a:r>
          </a:p>
        </p:txBody>
      </p:sp>
      <p:sp>
        <p:nvSpPr>
          <p:cNvPr id="1909" name="Shape 1909"/>
          <p:cNvSpPr/>
          <p:nvPr/>
        </p:nvSpPr>
        <p:spPr>
          <a:xfrm>
            <a:off x="2027959" y="5713181"/>
            <a:ext cx="243186" cy="197933"/>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1"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9"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6" y="12516"/>
                </a:cubicBezTo>
                <a:cubicBezTo>
                  <a:pt x="2276" y="12347"/>
                  <a:pt x="2053" y="12040"/>
                  <a:pt x="1748" y="11595"/>
                </a:cubicBezTo>
                <a:cubicBezTo>
                  <a:pt x="1442" y="11149"/>
                  <a:pt x="1169" y="10693"/>
                  <a:pt x="928" y="10224"/>
                </a:cubicBezTo>
                <a:cubicBezTo>
                  <a:pt x="687" y="9755"/>
                  <a:pt x="472" y="9188"/>
                  <a:pt x="283" y="8522"/>
                </a:cubicBezTo>
                <a:cubicBezTo>
                  <a:pt x="94" y="7856"/>
                  <a:pt x="0" y="7210"/>
                  <a:pt x="0" y="6581"/>
                </a:cubicBezTo>
                <a:close/>
              </a:path>
            </a:pathLst>
          </a:custGeom>
          <a:solidFill>
            <a:srgbClr val="E6332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1910" name="Shape 1910"/>
          <p:cNvSpPr/>
          <p:nvPr/>
        </p:nvSpPr>
        <p:spPr>
          <a:xfrm>
            <a:off x="8532496" y="5319626"/>
            <a:ext cx="497425"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A6AAA9"/>
                </a:solidFill>
                <a:latin typeface="+mn-lt"/>
                <a:ea typeface="+mn-ea"/>
                <a:cs typeface="+mn-cs"/>
                <a:sym typeface="Helvetica Neue"/>
              </a:defRPr>
            </a:lvl1pPr>
          </a:lstStyle>
          <a:p>
            <a:pPr lvl="0">
              <a:defRPr sz="1800">
                <a:solidFill>
                  <a:srgbClr val="000000"/>
                </a:solidFill>
              </a:defRPr>
            </a:pPr>
            <a:r>
              <a:rPr sz="2800">
                <a:solidFill>
                  <a:srgbClr val="A6AAA9"/>
                </a:solidFill>
              </a:rPr>
              <a:t>2h</a:t>
            </a:r>
          </a:p>
        </p:txBody>
      </p:sp>
      <p:sp>
        <p:nvSpPr>
          <p:cNvPr id="1911" name="Shape 1911"/>
          <p:cNvSpPr/>
          <p:nvPr/>
        </p:nvSpPr>
        <p:spPr>
          <a:xfrm>
            <a:off x="446734" y="8470900"/>
            <a:ext cx="9084023" cy="0"/>
          </a:xfrm>
          <a:prstGeom prst="line">
            <a:avLst/>
          </a:prstGeom>
          <a:ln w="19050">
            <a:solidFill>
              <a:srgbClr val="D5D2CD"/>
            </a:solidFill>
            <a:miter lim="400000"/>
          </a:ln>
          <a:effectLst>
            <a:outerShdw blurRad="38100" dist="13980" dir="5400000" rotWithShape="0">
              <a:srgbClr val="000000">
                <a:alpha val="21965"/>
              </a:srgbClr>
            </a:outerShdw>
          </a:effectLst>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912" name="Shape 1912"/>
          <p:cNvSpPr/>
          <p:nvPr/>
        </p:nvSpPr>
        <p:spPr>
          <a:xfrm>
            <a:off x="446734" y="11352407"/>
            <a:ext cx="9084023" cy="1"/>
          </a:xfrm>
          <a:prstGeom prst="line">
            <a:avLst/>
          </a:prstGeom>
          <a:ln w="19050">
            <a:solidFill>
              <a:srgbClr val="D5D2CD"/>
            </a:solidFill>
            <a:miter lim="400000"/>
          </a:ln>
          <a:effectLst>
            <a:outerShdw blurRad="38100" dist="13980" dir="5400000" rotWithShape="0">
              <a:srgbClr val="000000">
                <a:alpha val="21965"/>
              </a:srgbClr>
            </a:outerShdw>
          </a:effectLst>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913" name="Shape 1913"/>
          <p:cNvSpPr/>
          <p:nvPr/>
        </p:nvSpPr>
        <p:spPr>
          <a:xfrm>
            <a:off x="446734" y="14233914"/>
            <a:ext cx="9084023" cy="1"/>
          </a:xfrm>
          <a:prstGeom prst="line">
            <a:avLst/>
          </a:prstGeom>
          <a:ln w="19050">
            <a:solidFill>
              <a:srgbClr val="D5D2CD"/>
            </a:solidFill>
            <a:miter lim="400000"/>
          </a:ln>
          <a:effectLst>
            <a:outerShdw blurRad="38100" dist="13980" dir="5400000" rotWithShape="0">
              <a:srgbClr val="000000">
                <a:alpha val="21965"/>
              </a:srgbClr>
            </a:outerShdw>
          </a:effectLst>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914" name="Shape 1914"/>
          <p:cNvSpPr/>
          <p:nvPr/>
        </p:nvSpPr>
        <p:spPr>
          <a:xfrm>
            <a:off x="1891619" y="7094480"/>
            <a:ext cx="2785890" cy="63483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600" b="1" spc="72">
                <a:solidFill>
                  <a:srgbClr val="4AAEF2"/>
                </a:solidFill>
                <a:latin typeface="+mn-lt"/>
                <a:ea typeface="+mn-ea"/>
                <a:cs typeface="+mn-cs"/>
                <a:sym typeface="Helvetica Neue"/>
              </a:defRPr>
            </a:lvl1pPr>
          </a:lstStyle>
          <a:p>
            <a:pPr lvl="0">
              <a:defRPr sz="1800" b="0" spc="0">
                <a:solidFill>
                  <a:srgbClr val="000000"/>
                </a:solidFill>
              </a:defRPr>
            </a:pPr>
            <a:r>
              <a:rPr sz="3600" b="1" spc="72">
                <a:solidFill>
                  <a:srgbClr val="4AAEF2"/>
                </a:solidFill>
              </a:rPr>
              <a:t>Kikkerland</a:t>
            </a:r>
          </a:p>
        </p:txBody>
      </p:sp>
      <p:sp>
        <p:nvSpPr>
          <p:cNvPr id="1915" name="Shape 1915"/>
          <p:cNvSpPr/>
          <p:nvPr/>
        </p:nvSpPr>
        <p:spPr>
          <a:xfrm>
            <a:off x="1888502" y="6520589"/>
            <a:ext cx="2559550" cy="622597"/>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600" spc="72">
                <a:solidFill>
                  <a:srgbClr val="4AAEF2"/>
                </a:solidFill>
                <a:latin typeface="+mn-lt"/>
                <a:ea typeface="+mn-ea"/>
                <a:cs typeface="+mn-cs"/>
                <a:sym typeface="Helvetica Neue"/>
              </a:defRPr>
            </a:lvl1pPr>
          </a:lstStyle>
          <a:p>
            <a:pPr lvl="0">
              <a:defRPr sz="1800" spc="0">
                <a:solidFill>
                  <a:srgbClr val="000000"/>
                </a:solidFill>
              </a:defRPr>
            </a:pPr>
            <a:r>
              <a:rPr sz="3600" spc="72">
                <a:solidFill>
                  <a:srgbClr val="4AAEF2"/>
                </a:solidFill>
              </a:rPr>
              <a:t>renee b.</a:t>
            </a:r>
          </a:p>
        </p:txBody>
      </p:sp>
      <p:sp>
        <p:nvSpPr>
          <p:cNvPr id="1916" name="Shape 1916"/>
          <p:cNvSpPr/>
          <p:nvPr/>
        </p:nvSpPr>
        <p:spPr>
          <a:xfrm>
            <a:off x="1972078" y="7674854"/>
            <a:ext cx="3797749"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b="1">
                <a:solidFill>
                  <a:srgbClr val="646464"/>
                </a:solidFill>
                <a:latin typeface="+mn-lt"/>
                <a:ea typeface="+mn-ea"/>
                <a:cs typeface="+mn-cs"/>
                <a:sym typeface="Helvetica Neue"/>
              </a:defRPr>
            </a:lvl1pPr>
          </a:lstStyle>
          <a:p>
            <a:pPr lvl="0">
              <a:defRPr sz="1800" b="0">
                <a:solidFill>
                  <a:srgbClr val="000000"/>
                </a:solidFill>
              </a:defRPr>
            </a:pPr>
            <a:r>
              <a:rPr sz="2800" b="1">
                <a:solidFill>
                  <a:srgbClr val="646464"/>
                </a:solidFill>
              </a:rPr>
              <a:t>5th Avenue, New York</a:t>
            </a:r>
          </a:p>
        </p:txBody>
      </p:sp>
      <p:sp>
        <p:nvSpPr>
          <p:cNvPr id="1917" name="Shape 1917"/>
          <p:cNvSpPr/>
          <p:nvPr/>
        </p:nvSpPr>
        <p:spPr>
          <a:xfrm>
            <a:off x="6699198" y="7674854"/>
            <a:ext cx="1090210"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A6AAA9"/>
                </a:solidFill>
                <a:latin typeface="Helvetica Neue Medium"/>
                <a:ea typeface="Helvetica Neue Medium"/>
                <a:cs typeface="Helvetica Neue Medium"/>
                <a:sym typeface="Helvetica Neue Medium"/>
              </a:defRPr>
            </a:lvl1pPr>
          </a:lstStyle>
          <a:p>
            <a:pPr lvl="0">
              <a:defRPr sz="1800">
                <a:solidFill>
                  <a:srgbClr val="000000"/>
                </a:solidFill>
              </a:defRPr>
            </a:pPr>
            <a:r>
              <a:rPr sz="2800">
                <a:solidFill>
                  <a:srgbClr val="A6AAA9"/>
                </a:solidFill>
              </a:rPr>
              <a:t>2.1 mi</a:t>
            </a:r>
          </a:p>
        </p:txBody>
      </p:sp>
      <p:sp>
        <p:nvSpPr>
          <p:cNvPr id="1918" name="Shape 1918"/>
          <p:cNvSpPr/>
          <p:nvPr/>
        </p:nvSpPr>
        <p:spPr>
          <a:xfrm>
            <a:off x="8476666" y="7674854"/>
            <a:ext cx="609084"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A6AAA9"/>
                </a:solidFill>
                <a:latin typeface="Helvetica Neue Medium"/>
                <a:ea typeface="Helvetica Neue Medium"/>
                <a:cs typeface="Helvetica Neue Medium"/>
                <a:sym typeface="Helvetica Neue Medium"/>
              </a:defRPr>
            </a:lvl1pPr>
          </a:lstStyle>
          <a:p>
            <a:pPr lvl="0">
              <a:defRPr sz="1800">
                <a:solidFill>
                  <a:srgbClr val="000000"/>
                </a:solidFill>
              </a:defRPr>
            </a:pPr>
            <a:r>
              <a:rPr sz="2800">
                <a:solidFill>
                  <a:srgbClr val="A6AAA9"/>
                </a:solidFill>
              </a:rPr>
              <a:t>6m</a:t>
            </a:r>
          </a:p>
        </p:txBody>
      </p:sp>
      <p:sp>
        <p:nvSpPr>
          <p:cNvPr id="1919" name="Shape 1919"/>
          <p:cNvSpPr/>
          <p:nvPr/>
        </p:nvSpPr>
        <p:spPr>
          <a:xfrm>
            <a:off x="8351978" y="6567757"/>
            <a:ext cx="858461" cy="8584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a:solidFill>
              <a:srgbClr val="CECBC6"/>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920" name="Shape 1920"/>
          <p:cNvSpPr/>
          <p:nvPr/>
        </p:nvSpPr>
        <p:spPr>
          <a:xfrm>
            <a:off x="8604124" y="6874532"/>
            <a:ext cx="366869" cy="304211"/>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2"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8"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7" y="12516"/>
                </a:cubicBezTo>
                <a:cubicBezTo>
                  <a:pt x="2276" y="12347"/>
                  <a:pt x="2053" y="12040"/>
                  <a:pt x="1748" y="11595"/>
                </a:cubicBezTo>
                <a:cubicBezTo>
                  <a:pt x="1442" y="11149"/>
                  <a:pt x="1169" y="10693"/>
                  <a:pt x="928" y="10224"/>
                </a:cubicBezTo>
                <a:cubicBezTo>
                  <a:pt x="687" y="9755"/>
                  <a:pt x="472" y="9188"/>
                  <a:pt x="284" y="8522"/>
                </a:cubicBezTo>
                <a:cubicBezTo>
                  <a:pt x="95" y="7856"/>
                  <a:pt x="0" y="7210"/>
                  <a:pt x="0" y="6581"/>
                </a:cubicBezTo>
                <a:close/>
              </a:path>
            </a:pathLst>
          </a:custGeom>
          <a:solidFill>
            <a:srgbClr val="CECBC6">
              <a:alpha val="58612"/>
            </a:srgbClr>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1921" name="Shape 1921"/>
          <p:cNvSpPr/>
          <p:nvPr/>
        </p:nvSpPr>
        <p:spPr>
          <a:xfrm>
            <a:off x="1888886" y="9324173"/>
            <a:ext cx="3597903" cy="63483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600" b="1" spc="72">
                <a:solidFill>
                  <a:srgbClr val="4AAEF2"/>
                </a:solidFill>
                <a:latin typeface="+mn-lt"/>
                <a:ea typeface="+mn-ea"/>
                <a:cs typeface="+mn-cs"/>
                <a:sym typeface="Helvetica Neue"/>
              </a:defRPr>
            </a:lvl1pPr>
          </a:lstStyle>
          <a:p>
            <a:pPr lvl="0">
              <a:defRPr sz="1800" b="0" spc="0">
                <a:solidFill>
                  <a:srgbClr val="000000"/>
                </a:solidFill>
              </a:defRPr>
            </a:pPr>
            <a:r>
              <a:rPr sz="3600" b="1" spc="72">
                <a:solidFill>
                  <a:srgbClr val="4AAEF2"/>
                </a:solidFill>
              </a:rPr>
              <a:t>Fat Denny’s</a:t>
            </a:r>
          </a:p>
        </p:txBody>
      </p:sp>
      <p:sp>
        <p:nvSpPr>
          <p:cNvPr id="1922" name="Shape 1922"/>
          <p:cNvSpPr/>
          <p:nvPr/>
        </p:nvSpPr>
        <p:spPr>
          <a:xfrm>
            <a:off x="1901202" y="8730005"/>
            <a:ext cx="2559550" cy="62259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600" spc="72">
                <a:solidFill>
                  <a:srgbClr val="4AAEF2"/>
                </a:solidFill>
                <a:latin typeface="+mn-lt"/>
                <a:ea typeface="+mn-ea"/>
                <a:cs typeface="+mn-cs"/>
                <a:sym typeface="Helvetica Neue"/>
              </a:defRPr>
            </a:lvl1pPr>
          </a:lstStyle>
          <a:p>
            <a:pPr lvl="0">
              <a:defRPr sz="1800" spc="0">
                <a:solidFill>
                  <a:srgbClr val="000000"/>
                </a:solidFill>
              </a:defRPr>
            </a:pPr>
            <a:r>
              <a:rPr sz="3600" spc="72">
                <a:solidFill>
                  <a:srgbClr val="4AAEF2"/>
                </a:solidFill>
              </a:rPr>
              <a:t>Christy M.</a:t>
            </a:r>
          </a:p>
        </p:txBody>
      </p:sp>
      <p:sp>
        <p:nvSpPr>
          <p:cNvPr id="1923" name="Shape 1923"/>
          <p:cNvSpPr/>
          <p:nvPr/>
        </p:nvSpPr>
        <p:spPr>
          <a:xfrm>
            <a:off x="2063277" y="9898953"/>
            <a:ext cx="2473139"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b="1">
                <a:solidFill>
                  <a:srgbClr val="646464"/>
                </a:solidFill>
                <a:latin typeface="+mn-lt"/>
                <a:ea typeface="+mn-ea"/>
                <a:cs typeface="+mn-cs"/>
                <a:sym typeface="Helvetica Neue"/>
              </a:defRPr>
            </a:lvl1pPr>
          </a:lstStyle>
          <a:p>
            <a:pPr lvl="0">
              <a:defRPr sz="1800" b="0">
                <a:solidFill>
                  <a:srgbClr val="000000"/>
                </a:solidFill>
              </a:defRPr>
            </a:pPr>
            <a:r>
              <a:rPr sz="2800" b="1">
                <a:solidFill>
                  <a:srgbClr val="646464"/>
                </a:solidFill>
              </a:rPr>
              <a:t>Broadway, NY</a:t>
            </a:r>
          </a:p>
        </p:txBody>
      </p:sp>
      <p:sp>
        <p:nvSpPr>
          <p:cNvPr id="1924" name="Shape 1924"/>
          <p:cNvSpPr/>
          <p:nvPr/>
        </p:nvSpPr>
        <p:spPr>
          <a:xfrm>
            <a:off x="4828944" y="9898953"/>
            <a:ext cx="1090210"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A6AAA9"/>
                </a:solidFill>
                <a:latin typeface="Helvetica Neue Medium"/>
                <a:ea typeface="Helvetica Neue Medium"/>
                <a:cs typeface="Helvetica Neue Medium"/>
                <a:sym typeface="Helvetica Neue Medium"/>
              </a:defRPr>
            </a:lvl1pPr>
          </a:lstStyle>
          <a:p>
            <a:pPr lvl="0">
              <a:defRPr sz="1800">
                <a:solidFill>
                  <a:srgbClr val="000000"/>
                </a:solidFill>
              </a:defRPr>
            </a:pPr>
            <a:r>
              <a:rPr sz="2800">
                <a:solidFill>
                  <a:srgbClr val="A6AAA9"/>
                </a:solidFill>
              </a:rPr>
              <a:t>0.2 mi</a:t>
            </a:r>
          </a:p>
        </p:txBody>
      </p:sp>
      <p:sp>
        <p:nvSpPr>
          <p:cNvPr id="1925" name="Shape 1925"/>
          <p:cNvSpPr/>
          <p:nvPr/>
        </p:nvSpPr>
        <p:spPr>
          <a:xfrm>
            <a:off x="8468226" y="9911653"/>
            <a:ext cx="609083"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A6AAA9"/>
                </a:solidFill>
                <a:latin typeface="Helvetica Neue Medium"/>
                <a:ea typeface="Helvetica Neue Medium"/>
                <a:cs typeface="Helvetica Neue Medium"/>
                <a:sym typeface="Helvetica Neue Medium"/>
              </a:defRPr>
            </a:lvl1pPr>
          </a:lstStyle>
          <a:p>
            <a:pPr lvl="0">
              <a:defRPr sz="1800">
                <a:solidFill>
                  <a:srgbClr val="000000"/>
                </a:solidFill>
              </a:defRPr>
            </a:pPr>
            <a:r>
              <a:rPr sz="2800">
                <a:solidFill>
                  <a:srgbClr val="A6AAA9"/>
                </a:solidFill>
              </a:rPr>
              <a:t>6m</a:t>
            </a:r>
          </a:p>
        </p:txBody>
      </p:sp>
      <p:sp>
        <p:nvSpPr>
          <p:cNvPr id="1926" name="Shape 1926"/>
          <p:cNvSpPr/>
          <p:nvPr/>
        </p:nvSpPr>
        <p:spPr>
          <a:xfrm>
            <a:off x="8349888" y="8789872"/>
            <a:ext cx="858460" cy="858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a:solidFill>
              <a:srgbClr val="CECBC6"/>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927" name="Shape 1927"/>
          <p:cNvSpPr/>
          <p:nvPr/>
        </p:nvSpPr>
        <p:spPr>
          <a:xfrm>
            <a:off x="8602033" y="9096647"/>
            <a:ext cx="366869" cy="304211"/>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2"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8"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7" y="12516"/>
                </a:cubicBezTo>
                <a:cubicBezTo>
                  <a:pt x="2276" y="12347"/>
                  <a:pt x="2053" y="12040"/>
                  <a:pt x="1748" y="11595"/>
                </a:cubicBezTo>
                <a:cubicBezTo>
                  <a:pt x="1442" y="11149"/>
                  <a:pt x="1169" y="10693"/>
                  <a:pt x="928" y="10224"/>
                </a:cubicBezTo>
                <a:cubicBezTo>
                  <a:pt x="687" y="9755"/>
                  <a:pt x="472" y="9188"/>
                  <a:pt x="284" y="8522"/>
                </a:cubicBezTo>
                <a:cubicBezTo>
                  <a:pt x="95" y="7856"/>
                  <a:pt x="0" y="7210"/>
                  <a:pt x="0" y="6581"/>
                </a:cubicBezTo>
                <a:close/>
              </a:path>
            </a:pathLst>
          </a:custGeom>
          <a:solidFill>
            <a:srgbClr val="CECBC6">
              <a:alpha val="58612"/>
            </a:srgbClr>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1928" name="Shape 1928"/>
          <p:cNvSpPr/>
          <p:nvPr/>
        </p:nvSpPr>
        <p:spPr>
          <a:xfrm>
            <a:off x="6404536" y="9914571"/>
            <a:ext cx="299712" cy="51114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53585F"/>
                </a:solidFill>
                <a:latin typeface="+mn-lt"/>
                <a:ea typeface="+mn-ea"/>
                <a:cs typeface="+mn-cs"/>
                <a:sym typeface="Helvetica Neue"/>
              </a:defRPr>
            </a:lvl1pPr>
          </a:lstStyle>
          <a:p>
            <a:pPr lvl="0">
              <a:defRPr sz="1800">
                <a:solidFill>
                  <a:srgbClr val="000000"/>
                </a:solidFill>
              </a:defRPr>
            </a:pPr>
            <a:r>
              <a:rPr sz="2800">
                <a:solidFill>
                  <a:srgbClr val="53585F"/>
                </a:solidFill>
              </a:rPr>
              <a:t>1</a:t>
            </a:r>
          </a:p>
        </p:txBody>
      </p:sp>
      <p:sp>
        <p:nvSpPr>
          <p:cNvPr id="1929" name="Shape 1929"/>
          <p:cNvSpPr/>
          <p:nvPr/>
        </p:nvSpPr>
        <p:spPr>
          <a:xfrm>
            <a:off x="6080639" y="10077525"/>
            <a:ext cx="243186" cy="197934"/>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1"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9"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6" y="12516"/>
                </a:cubicBezTo>
                <a:cubicBezTo>
                  <a:pt x="2276" y="12347"/>
                  <a:pt x="2053" y="12040"/>
                  <a:pt x="1748" y="11595"/>
                </a:cubicBezTo>
                <a:cubicBezTo>
                  <a:pt x="1442" y="11149"/>
                  <a:pt x="1169" y="10693"/>
                  <a:pt x="928" y="10224"/>
                </a:cubicBezTo>
                <a:cubicBezTo>
                  <a:pt x="687" y="9755"/>
                  <a:pt x="472" y="9188"/>
                  <a:pt x="283" y="8522"/>
                </a:cubicBezTo>
                <a:cubicBezTo>
                  <a:pt x="94" y="7856"/>
                  <a:pt x="0" y="7210"/>
                  <a:pt x="0" y="6581"/>
                </a:cubicBezTo>
                <a:close/>
              </a:path>
            </a:pathLst>
          </a:custGeom>
          <a:solidFill>
            <a:srgbClr val="E6332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1930" name="Shape 1930"/>
          <p:cNvSpPr/>
          <p:nvPr/>
        </p:nvSpPr>
        <p:spPr>
          <a:xfrm>
            <a:off x="1841937" y="10367896"/>
            <a:ext cx="513630" cy="119270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7300">
                <a:solidFill>
                  <a:srgbClr val="CECBC6"/>
                </a:solidFill>
                <a:latin typeface="Helvetica Neue Medium"/>
                <a:ea typeface="Helvetica Neue Medium"/>
                <a:cs typeface="Helvetica Neue Medium"/>
                <a:sym typeface="Helvetica Neue Medium"/>
              </a:defRPr>
            </a:lvl1pPr>
          </a:lstStyle>
          <a:p>
            <a:pPr lvl="0">
              <a:defRPr sz="1800">
                <a:solidFill>
                  <a:srgbClr val="000000"/>
                </a:solidFill>
              </a:defRPr>
            </a:pPr>
            <a:r>
              <a:rPr sz="7300">
                <a:solidFill>
                  <a:srgbClr val="CECBC6"/>
                </a:solidFill>
              </a:rPr>
              <a:t>“</a:t>
            </a:r>
          </a:p>
        </p:txBody>
      </p:sp>
      <p:sp>
        <p:nvSpPr>
          <p:cNvPr id="1931" name="Shape 1931"/>
          <p:cNvSpPr/>
          <p:nvPr/>
        </p:nvSpPr>
        <p:spPr>
          <a:xfrm>
            <a:off x="2368089" y="10503530"/>
            <a:ext cx="5851049" cy="560518"/>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200" spc="32">
                <a:solidFill>
                  <a:srgbClr val="646464"/>
                </a:solidFill>
                <a:latin typeface="+mn-lt"/>
                <a:ea typeface="+mn-ea"/>
                <a:cs typeface="+mn-cs"/>
                <a:sym typeface="Helvetica Neue"/>
              </a:defRPr>
            </a:lvl1pPr>
          </a:lstStyle>
          <a:p>
            <a:pPr lvl="0">
              <a:defRPr sz="1800" spc="0">
                <a:solidFill>
                  <a:srgbClr val="000000"/>
                </a:solidFill>
              </a:defRPr>
            </a:pPr>
            <a:r>
              <a:rPr sz="3200" spc="32">
                <a:solidFill>
                  <a:srgbClr val="646464"/>
                </a:solidFill>
              </a:rPr>
              <a:t>hellooooooo Foursquare 7.0!</a:t>
            </a:r>
          </a:p>
        </p:txBody>
      </p:sp>
      <p:sp>
        <p:nvSpPr>
          <p:cNvPr id="1932" name="Shape 1932"/>
          <p:cNvSpPr/>
          <p:nvPr/>
        </p:nvSpPr>
        <p:spPr>
          <a:xfrm>
            <a:off x="1879911" y="12194314"/>
            <a:ext cx="4471815" cy="63483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600" b="1" spc="72">
                <a:solidFill>
                  <a:srgbClr val="4AAEF2"/>
                </a:solidFill>
                <a:latin typeface="+mn-lt"/>
                <a:ea typeface="+mn-ea"/>
                <a:cs typeface="+mn-cs"/>
                <a:sym typeface="Helvetica Neue"/>
              </a:defRPr>
            </a:lvl1pPr>
          </a:lstStyle>
          <a:p>
            <a:pPr lvl="0">
              <a:defRPr sz="1800" b="0" spc="0">
                <a:solidFill>
                  <a:srgbClr val="000000"/>
                </a:solidFill>
              </a:defRPr>
            </a:pPr>
            <a:r>
              <a:rPr sz="3600" b="1" spc="72">
                <a:solidFill>
                  <a:srgbClr val="4AAEF2"/>
                </a:solidFill>
              </a:rPr>
              <a:t>Blue Ribbon Sushi</a:t>
            </a:r>
          </a:p>
        </p:txBody>
      </p:sp>
      <p:sp>
        <p:nvSpPr>
          <p:cNvPr id="1933" name="Shape 1933"/>
          <p:cNvSpPr/>
          <p:nvPr/>
        </p:nvSpPr>
        <p:spPr>
          <a:xfrm>
            <a:off x="1892228" y="11600147"/>
            <a:ext cx="2559549" cy="62259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600" spc="72">
                <a:solidFill>
                  <a:srgbClr val="4AAEF2"/>
                </a:solidFill>
                <a:latin typeface="+mn-lt"/>
                <a:ea typeface="+mn-ea"/>
                <a:cs typeface="+mn-cs"/>
                <a:sym typeface="Helvetica Neue"/>
              </a:defRPr>
            </a:lvl1pPr>
          </a:lstStyle>
          <a:p>
            <a:pPr lvl="0">
              <a:defRPr sz="1800" spc="0">
                <a:solidFill>
                  <a:srgbClr val="000000"/>
                </a:solidFill>
              </a:defRPr>
            </a:pPr>
            <a:r>
              <a:rPr sz="3600" spc="72">
                <a:solidFill>
                  <a:srgbClr val="4AAEF2"/>
                </a:solidFill>
              </a:rPr>
              <a:t>James S.</a:t>
            </a:r>
          </a:p>
        </p:txBody>
      </p:sp>
      <p:sp>
        <p:nvSpPr>
          <p:cNvPr id="1934" name="Shape 1934"/>
          <p:cNvSpPr/>
          <p:nvPr/>
        </p:nvSpPr>
        <p:spPr>
          <a:xfrm>
            <a:off x="1786510" y="12769096"/>
            <a:ext cx="3237324"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b="1">
                <a:solidFill>
                  <a:srgbClr val="646464"/>
                </a:solidFill>
                <a:latin typeface="+mn-lt"/>
                <a:ea typeface="+mn-ea"/>
                <a:cs typeface="+mn-cs"/>
                <a:sym typeface="Helvetica Neue"/>
              </a:defRPr>
            </a:lvl1pPr>
          </a:lstStyle>
          <a:p>
            <a:pPr lvl="0">
              <a:defRPr sz="1800" b="0">
                <a:solidFill>
                  <a:srgbClr val="000000"/>
                </a:solidFill>
              </a:defRPr>
            </a:pPr>
            <a:r>
              <a:rPr sz="2800" b="1">
                <a:solidFill>
                  <a:srgbClr val="646464"/>
                </a:solidFill>
              </a:rPr>
              <a:t>Sullivan Street, NY</a:t>
            </a:r>
          </a:p>
        </p:txBody>
      </p:sp>
      <p:sp>
        <p:nvSpPr>
          <p:cNvPr id="1935" name="Shape 1935"/>
          <p:cNvSpPr/>
          <p:nvPr/>
        </p:nvSpPr>
        <p:spPr>
          <a:xfrm>
            <a:off x="5026666" y="12783906"/>
            <a:ext cx="991354"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A6AAA9"/>
                </a:solidFill>
                <a:latin typeface="Helvetica Neue Medium"/>
                <a:ea typeface="Helvetica Neue Medium"/>
                <a:cs typeface="Helvetica Neue Medium"/>
                <a:sym typeface="Helvetica Neue Medium"/>
              </a:defRPr>
            </a:lvl1pPr>
          </a:lstStyle>
          <a:p>
            <a:pPr lvl="0">
              <a:defRPr sz="1800">
                <a:solidFill>
                  <a:srgbClr val="000000"/>
                </a:solidFill>
              </a:defRPr>
            </a:pPr>
            <a:r>
              <a:rPr sz="2800">
                <a:solidFill>
                  <a:srgbClr val="A6AAA9"/>
                </a:solidFill>
              </a:rPr>
              <a:t>21 mi</a:t>
            </a:r>
          </a:p>
        </p:txBody>
      </p:sp>
      <p:sp>
        <p:nvSpPr>
          <p:cNvPr id="1936" name="Shape 1936"/>
          <p:cNvSpPr/>
          <p:nvPr/>
        </p:nvSpPr>
        <p:spPr>
          <a:xfrm>
            <a:off x="8373094" y="12781796"/>
            <a:ext cx="806798"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A6AAA9"/>
                </a:solidFill>
                <a:latin typeface="Helvetica Neue Medium"/>
                <a:ea typeface="Helvetica Neue Medium"/>
                <a:cs typeface="Helvetica Neue Medium"/>
                <a:sym typeface="Helvetica Neue Medium"/>
              </a:defRPr>
            </a:lvl1pPr>
          </a:lstStyle>
          <a:p>
            <a:pPr lvl="0">
              <a:defRPr sz="1800">
                <a:solidFill>
                  <a:srgbClr val="000000"/>
                </a:solidFill>
              </a:defRPr>
            </a:pPr>
            <a:r>
              <a:rPr sz="2800">
                <a:solidFill>
                  <a:srgbClr val="A6AAA9"/>
                </a:solidFill>
              </a:rPr>
              <a:t>17m</a:t>
            </a:r>
          </a:p>
        </p:txBody>
      </p:sp>
      <p:sp>
        <p:nvSpPr>
          <p:cNvPr id="1937" name="Shape 1937"/>
          <p:cNvSpPr/>
          <p:nvPr/>
        </p:nvSpPr>
        <p:spPr>
          <a:xfrm>
            <a:off x="8353613" y="11660014"/>
            <a:ext cx="858460" cy="858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a:solidFill>
              <a:srgbClr val="CECBC6"/>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938" name="Shape 1938"/>
          <p:cNvSpPr/>
          <p:nvPr/>
        </p:nvSpPr>
        <p:spPr>
          <a:xfrm>
            <a:off x="8605759" y="11966789"/>
            <a:ext cx="366869" cy="304211"/>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2"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8"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7" y="12516"/>
                </a:cubicBezTo>
                <a:cubicBezTo>
                  <a:pt x="2276" y="12347"/>
                  <a:pt x="2053" y="12040"/>
                  <a:pt x="1748" y="11595"/>
                </a:cubicBezTo>
                <a:cubicBezTo>
                  <a:pt x="1442" y="11149"/>
                  <a:pt x="1169" y="10693"/>
                  <a:pt x="928" y="10224"/>
                </a:cubicBezTo>
                <a:cubicBezTo>
                  <a:pt x="687" y="9755"/>
                  <a:pt x="472" y="9188"/>
                  <a:pt x="284" y="8522"/>
                </a:cubicBezTo>
                <a:cubicBezTo>
                  <a:pt x="95" y="7856"/>
                  <a:pt x="0" y="7210"/>
                  <a:pt x="0" y="6581"/>
                </a:cubicBezTo>
                <a:close/>
              </a:path>
            </a:pathLst>
          </a:custGeom>
          <a:solidFill>
            <a:srgbClr val="CECBC6">
              <a:alpha val="58612"/>
            </a:srgbClr>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1939" name="Shape 1939"/>
          <p:cNvSpPr/>
          <p:nvPr/>
        </p:nvSpPr>
        <p:spPr>
          <a:xfrm>
            <a:off x="1832962" y="13238038"/>
            <a:ext cx="513631" cy="119270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7300">
                <a:solidFill>
                  <a:srgbClr val="CECBC6"/>
                </a:solidFill>
                <a:latin typeface="Helvetica Neue Medium"/>
                <a:ea typeface="Helvetica Neue Medium"/>
                <a:cs typeface="Helvetica Neue Medium"/>
                <a:sym typeface="Helvetica Neue Medium"/>
              </a:defRPr>
            </a:lvl1pPr>
          </a:lstStyle>
          <a:p>
            <a:pPr lvl="0">
              <a:defRPr sz="1800">
                <a:solidFill>
                  <a:srgbClr val="000000"/>
                </a:solidFill>
              </a:defRPr>
            </a:pPr>
            <a:r>
              <a:rPr sz="7300">
                <a:solidFill>
                  <a:srgbClr val="CECBC6"/>
                </a:solidFill>
              </a:rPr>
              <a:t>“</a:t>
            </a:r>
          </a:p>
        </p:txBody>
      </p:sp>
      <p:sp>
        <p:nvSpPr>
          <p:cNvPr id="1940" name="Shape 1940"/>
          <p:cNvSpPr/>
          <p:nvPr/>
        </p:nvSpPr>
        <p:spPr>
          <a:xfrm>
            <a:off x="2359114" y="13386372"/>
            <a:ext cx="6721882" cy="560518"/>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200" spc="32">
                <a:solidFill>
                  <a:srgbClr val="646464"/>
                </a:solidFill>
                <a:latin typeface="+mn-lt"/>
                <a:ea typeface="+mn-ea"/>
                <a:cs typeface="+mn-cs"/>
                <a:sym typeface="Helvetica Neue"/>
              </a:defRPr>
            </a:lvl1pPr>
          </a:lstStyle>
          <a:p>
            <a:pPr lvl="0">
              <a:defRPr sz="1800" spc="0">
                <a:solidFill>
                  <a:srgbClr val="000000"/>
                </a:solidFill>
              </a:defRPr>
            </a:pPr>
            <a:r>
              <a:rPr sz="3200" spc="32">
                <a:solidFill>
                  <a:srgbClr val="646464"/>
                </a:solidFill>
              </a:rPr>
              <a:t>Really excited to try this place out.</a:t>
            </a:r>
          </a:p>
        </p:txBody>
      </p:sp>
      <p:sp>
        <p:nvSpPr>
          <p:cNvPr id="1941" name="Shape 1941"/>
          <p:cNvSpPr/>
          <p:nvPr/>
        </p:nvSpPr>
        <p:spPr>
          <a:xfrm>
            <a:off x="1891642" y="15064457"/>
            <a:ext cx="3597904" cy="63483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600" b="1" spc="72">
                <a:solidFill>
                  <a:srgbClr val="4AAEF2"/>
                </a:solidFill>
                <a:latin typeface="+mn-lt"/>
                <a:ea typeface="+mn-ea"/>
                <a:cs typeface="+mn-cs"/>
                <a:sym typeface="Helvetica Neue"/>
              </a:defRPr>
            </a:lvl1pPr>
          </a:lstStyle>
          <a:p>
            <a:pPr lvl="0">
              <a:defRPr sz="1800" b="0" spc="0">
                <a:solidFill>
                  <a:srgbClr val="000000"/>
                </a:solidFill>
              </a:defRPr>
            </a:pPr>
            <a:r>
              <a:rPr sz="3600" b="1" spc="72">
                <a:solidFill>
                  <a:srgbClr val="4AAEF2"/>
                </a:solidFill>
              </a:rPr>
              <a:t>Alidoro</a:t>
            </a:r>
          </a:p>
        </p:txBody>
      </p:sp>
      <p:sp>
        <p:nvSpPr>
          <p:cNvPr id="1942" name="Shape 1942"/>
          <p:cNvSpPr/>
          <p:nvPr/>
        </p:nvSpPr>
        <p:spPr>
          <a:xfrm>
            <a:off x="1891259" y="14495690"/>
            <a:ext cx="2559549" cy="62259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600" spc="72">
                <a:solidFill>
                  <a:srgbClr val="4AAEF2"/>
                </a:solidFill>
                <a:latin typeface="+mn-lt"/>
                <a:ea typeface="+mn-ea"/>
                <a:cs typeface="+mn-cs"/>
                <a:sym typeface="Helvetica Neue"/>
              </a:defRPr>
            </a:lvl1pPr>
          </a:lstStyle>
          <a:p>
            <a:pPr lvl="0">
              <a:defRPr sz="1800" spc="0">
                <a:solidFill>
                  <a:srgbClr val="000000"/>
                </a:solidFill>
              </a:defRPr>
            </a:pPr>
            <a:r>
              <a:rPr sz="3600" spc="72">
                <a:solidFill>
                  <a:srgbClr val="4AAEF2"/>
                </a:solidFill>
              </a:rPr>
              <a:t>Paul D.</a:t>
            </a:r>
          </a:p>
        </p:txBody>
      </p:sp>
      <p:sp>
        <p:nvSpPr>
          <p:cNvPr id="1943" name="Shape 1943"/>
          <p:cNvSpPr/>
          <p:nvPr/>
        </p:nvSpPr>
        <p:spPr>
          <a:xfrm>
            <a:off x="1811932" y="15651937"/>
            <a:ext cx="2143142"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b="1">
                <a:solidFill>
                  <a:srgbClr val="646464"/>
                </a:solidFill>
                <a:latin typeface="+mn-lt"/>
                <a:ea typeface="+mn-ea"/>
                <a:cs typeface="+mn-cs"/>
                <a:sym typeface="Helvetica Neue"/>
              </a:defRPr>
            </a:lvl1pPr>
          </a:lstStyle>
          <a:p>
            <a:pPr lvl="0">
              <a:defRPr sz="1800" b="0">
                <a:solidFill>
                  <a:srgbClr val="000000"/>
                </a:solidFill>
              </a:defRPr>
            </a:pPr>
            <a:r>
              <a:rPr sz="2800" b="1">
                <a:solidFill>
                  <a:srgbClr val="646464"/>
                </a:solidFill>
              </a:rPr>
              <a:t>Prince, New</a:t>
            </a:r>
          </a:p>
        </p:txBody>
      </p:sp>
      <p:sp>
        <p:nvSpPr>
          <p:cNvPr id="1944" name="Shape 1944"/>
          <p:cNvSpPr/>
          <p:nvPr/>
        </p:nvSpPr>
        <p:spPr>
          <a:xfrm>
            <a:off x="8369369" y="15654048"/>
            <a:ext cx="806797"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A6AAA9"/>
                </a:solidFill>
                <a:latin typeface="Helvetica Neue Medium"/>
                <a:ea typeface="Helvetica Neue Medium"/>
                <a:cs typeface="Helvetica Neue Medium"/>
                <a:sym typeface="Helvetica Neue Medium"/>
              </a:defRPr>
            </a:lvl1pPr>
          </a:lstStyle>
          <a:p>
            <a:pPr lvl="0">
              <a:defRPr sz="1800">
                <a:solidFill>
                  <a:srgbClr val="000000"/>
                </a:solidFill>
              </a:defRPr>
            </a:pPr>
            <a:r>
              <a:rPr sz="2800">
                <a:solidFill>
                  <a:srgbClr val="A6AAA9"/>
                </a:solidFill>
              </a:rPr>
              <a:t>19m</a:t>
            </a:r>
          </a:p>
        </p:txBody>
      </p:sp>
      <p:sp>
        <p:nvSpPr>
          <p:cNvPr id="1945" name="Shape 1945"/>
          <p:cNvSpPr/>
          <p:nvPr/>
        </p:nvSpPr>
        <p:spPr>
          <a:xfrm>
            <a:off x="8365344" y="14555556"/>
            <a:ext cx="858461" cy="858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a:solidFill>
              <a:srgbClr val="CECBC6"/>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946" name="Shape 1946"/>
          <p:cNvSpPr/>
          <p:nvPr/>
        </p:nvSpPr>
        <p:spPr>
          <a:xfrm>
            <a:off x="8617490" y="14862331"/>
            <a:ext cx="366869" cy="304211"/>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2"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8"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7" y="12516"/>
                </a:cubicBezTo>
                <a:cubicBezTo>
                  <a:pt x="2276" y="12347"/>
                  <a:pt x="2053" y="12040"/>
                  <a:pt x="1748" y="11595"/>
                </a:cubicBezTo>
                <a:cubicBezTo>
                  <a:pt x="1442" y="11149"/>
                  <a:pt x="1169" y="10693"/>
                  <a:pt x="928" y="10224"/>
                </a:cubicBezTo>
                <a:cubicBezTo>
                  <a:pt x="687" y="9755"/>
                  <a:pt x="472" y="9188"/>
                  <a:pt x="284" y="8522"/>
                </a:cubicBezTo>
                <a:cubicBezTo>
                  <a:pt x="95" y="7856"/>
                  <a:pt x="0" y="7210"/>
                  <a:pt x="0" y="6581"/>
                </a:cubicBezTo>
                <a:close/>
              </a:path>
            </a:pathLst>
          </a:custGeom>
          <a:solidFill>
            <a:srgbClr val="CECBC6">
              <a:alpha val="58612"/>
            </a:srgbClr>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1947" name="Shape 1947"/>
          <p:cNvSpPr/>
          <p:nvPr/>
        </p:nvSpPr>
        <p:spPr>
          <a:xfrm>
            <a:off x="1831993" y="16108180"/>
            <a:ext cx="513631" cy="119270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7300">
                <a:solidFill>
                  <a:srgbClr val="CECBC6"/>
                </a:solidFill>
                <a:latin typeface="Helvetica Neue Medium"/>
                <a:ea typeface="Helvetica Neue Medium"/>
                <a:cs typeface="Helvetica Neue Medium"/>
                <a:sym typeface="Helvetica Neue Medium"/>
              </a:defRPr>
            </a:lvl1pPr>
          </a:lstStyle>
          <a:p>
            <a:pPr lvl="0">
              <a:defRPr sz="1800">
                <a:solidFill>
                  <a:srgbClr val="000000"/>
                </a:solidFill>
              </a:defRPr>
            </a:pPr>
            <a:r>
              <a:rPr sz="7300">
                <a:solidFill>
                  <a:srgbClr val="CECBC6"/>
                </a:solidFill>
              </a:rPr>
              <a:t>“</a:t>
            </a:r>
          </a:p>
        </p:txBody>
      </p:sp>
      <p:sp>
        <p:nvSpPr>
          <p:cNvPr id="1948" name="Shape 1948"/>
          <p:cNvSpPr/>
          <p:nvPr/>
        </p:nvSpPr>
        <p:spPr>
          <a:xfrm>
            <a:off x="2370845" y="16269214"/>
            <a:ext cx="5851049" cy="560519"/>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200" spc="32">
                <a:solidFill>
                  <a:srgbClr val="646464"/>
                </a:solidFill>
                <a:latin typeface="+mn-lt"/>
                <a:ea typeface="+mn-ea"/>
                <a:cs typeface="+mn-cs"/>
                <a:sym typeface="Helvetica Neue"/>
              </a:defRPr>
            </a:lvl1pPr>
          </a:lstStyle>
          <a:p>
            <a:pPr lvl="0">
              <a:defRPr sz="1800" spc="0">
                <a:solidFill>
                  <a:srgbClr val="000000"/>
                </a:solidFill>
              </a:defRPr>
            </a:pPr>
            <a:r>
              <a:rPr sz="3200" spc="32">
                <a:solidFill>
                  <a:srgbClr val="646464"/>
                </a:solidFill>
              </a:rPr>
              <a:t>Buddy lunch — with Geoffroy</a:t>
            </a:r>
          </a:p>
        </p:txBody>
      </p:sp>
      <p:sp>
        <p:nvSpPr>
          <p:cNvPr id="1949" name="Shape 1949"/>
          <p:cNvSpPr/>
          <p:nvPr/>
        </p:nvSpPr>
        <p:spPr>
          <a:xfrm>
            <a:off x="6146303" y="15656159"/>
            <a:ext cx="299711"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53585F"/>
                </a:solidFill>
                <a:latin typeface="+mn-lt"/>
                <a:ea typeface="+mn-ea"/>
                <a:cs typeface="+mn-cs"/>
                <a:sym typeface="Helvetica Neue"/>
              </a:defRPr>
            </a:lvl1pPr>
          </a:lstStyle>
          <a:p>
            <a:pPr lvl="0">
              <a:defRPr sz="1800">
                <a:solidFill>
                  <a:srgbClr val="000000"/>
                </a:solidFill>
              </a:defRPr>
            </a:pPr>
            <a:r>
              <a:rPr sz="2800">
                <a:solidFill>
                  <a:srgbClr val="53585F"/>
                </a:solidFill>
              </a:rPr>
              <a:t>2</a:t>
            </a:r>
          </a:p>
        </p:txBody>
      </p:sp>
      <p:sp>
        <p:nvSpPr>
          <p:cNvPr id="1950" name="Shape 1950"/>
          <p:cNvSpPr/>
          <p:nvPr/>
        </p:nvSpPr>
        <p:spPr>
          <a:xfrm>
            <a:off x="5809705" y="15831813"/>
            <a:ext cx="243187" cy="197933"/>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1"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9"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6" y="12516"/>
                </a:cubicBezTo>
                <a:cubicBezTo>
                  <a:pt x="2276" y="12347"/>
                  <a:pt x="2053" y="12040"/>
                  <a:pt x="1748" y="11595"/>
                </a:cubicBezTo>
                <a:cubicBezTo>
                  <a:pt x="1442" y="11149"/>
                  <a:pt x="1169" y="10693"/>
                  <a:pt x="928" y="10224"/>
                </a:cubicBezTo>
                <a:cubicBezTo>
                  <a:pt x="687" y="9755"/>
                  <a:pt x="472" y="9188"/>
                  <a:pt x="283" y="8522"/>
                </a:cubicBezTo>
                <a:cubicBezTo>
                  <a:pt x="94" y="7856"/>
                  <a:pt x="0" y="7210"/>
                  <a:pt x="0" y="6581"/>
                </a:cubicBezTo>
                <a:close/>
              </a:path>
            </a:pathLst>
          </a:custGeom>
          <a:solidFill>
            <a:srgbClr val="E6332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1951" name="Shape 1951"/>
          <p:cNvSpPr/>
          <p:nvPr/>
        </p:nvSpPr>
        <p:spPr>
          <a:xfrm>
            <a:off x="3901251" y="14849643"/>
            <a:ext cx="1747898" cy="17478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398DB"/>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952" name="Shape 1952"/>
          <p:cNvSpPr/>
          <p:nvPr/>
        </p:nvSpPr>
        <p:spPr>
          <a:xfrm>
            <a:off x="4286823" y="15136810"/>
            <a:ext cx="947069" cy="1198962"/>
          </a:xfrm>
          <a:custGeom>
            <a:avLst/>
            <a:gdLst/>
            <a:ahLst/>
            <a:cxnLst>
              <a:cxn ang="0">
                <a:pos x="wd2" y="hd2"/>
              </a:cxn>
              <a:cxn ang="5400000">
                <a:pos x="wd2" y="hd2"/>
              </a:cxn>
              <a:cxn ang="10800000">
                <a:pos x="wd2" y="hd2"/>
              </a:cxn>
              <a:cxn ang="16200000">
                <a:pos x="wd2" y="hd2"/>
              </a:cxn>
            </a:cxnLst>
            <a:rect l="0" t="0" r="r" b="b"/>
            <a:pathLst>
              <a:path w="21424" h="21595" extrusionOk="0">
                <a:moveTo>
                  <a:pt x="10832" y="0"/>
                </a:moveTo>
                <a:cubicBezTo>
                  <a:pt x="8032" y="4"/>
                  <a:pt x="5220" y="858"/>
                  <a:pt x="3066" y="2559"/>
                </a:cubicBezTo>
                <a:cubicBezTo>
                  <a:pt x="1009" y="4183"/>
                  <a:pt x="-84" y="6256"/>
                  <a:pt x="5" y="8485"/>
                </a:cubicBezTo>
                <a:cubicBezTo>
                  <a:pt x="93" y="10712"/>
                  <a:pt x="1400" y="12912"/>
                  <a:pt x="3066" y="14868"/>
                </a:cubicBezTo>
                <a:cubicBezTo>
                  <a:pt x="5250" y="17433"/>
                  <a:pt x="7851" y="19702"/>
                  <a:pt x="10814" y="21595"/>
                </a:cubicBezTo>
                <a:cubicBezTo>
                  <a:pt x="13817" y="19747"/>
                  <a:pt x="16415" y="17471"/>
                  <a:pt x="18526" y="14868"/>
                </a:cubicBezTo>
                <a:cubicBezTo>
                  <a:pt x="20116" y="12907"/>
                  <a:pt x="21318" y="10712"/>
                  <a:pt x="21417" y="8506"/>
                </a:cubicBezTo>
                <a:cubicBezTo>
                  <a:pt x="21516" y="6294"/>
                  <a:pt x="20532" y="4197"/>
                  <a:pt x="18526" y="2559"/>
                </a:cubicBezTo>
                <a:cubicBezTo>
                  <a:pt x="16420" y="840"/>
                  <a:pt x="13632" y="-5"/>
                  <a:pt x="10832" y="0"/>
                </a:cubicBezTo>
                <a:close/>
                <a:moveTo>
                  <a:pt x="10652" y="4174"/>
                </a:moveTo>
                <a:cubicBezTo>
                  <a:pt x="12044" y="4174"/>
                  <a:pt x="13442" y="4594"/>
                  <a:pt x="14504" y="5440"/>
                </a:cubicBezTo>
                <a:cubicBezTo>
                  <a:pt x="16627" y="7130"/>
                  <a:pt x="16627" y="9868"/>
                  <a:pt x="14504" y="11559"/>
                </a:cubicBezTo>
                <a:cubicBezTo>
                  <a:pt x="12380" y="13249"/>
                  <a:pt x="8933" y="13249"/>
                  <a:pt x="6810" y="11559"/>
                </a:cubicBezTo>
                <a:cubicBezTo>
                  <a:pt x="4686" y="9868"/>
                  <a:pt x="4686" y="7130"/>
                  <a:pt x="6810" y="5440"/>
                </a:cubicBezTo>
                <a:cubicBezTo>
                  <a:pt x="7872" y="4594"/>
                  <a:pt x="9261" y="4174"/>
                  <a:pt x="10652" y="4174"/>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953" name="Shape 1953"/>
          <p:cNvSpPr/>
          <p:nvPr/>
        </p:nvSpPr>
        <p:spPr>
          <a:xfrm>
            <a:off x="733555" y="2951311"/>
            <a:ext cx="858461" cy="858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90674"/>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954" name="Shape 1954"/>
          <p:cNvSpPr/>
          <p:nvPr/>
        </p:nvSpPr>
        <p:spPr>
          <a:xfrm>
            <a:off x="985701" y="3258087"/>
            <a:ext cx="366869" cy="304210"/>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2"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8"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7" y="12516"/>
                </a:cubicBezTo>
                <a:cubicBezTo>
                  <a:pt x="2276" y="12347"/>
                  <a:pt x="2053" y="12040"/>
                  <a:pt x="1748" y="11595"/>
                </a:cubicBezTo>
                <a:cubicBezTo>
                  <a:pt x="1442" y="11149"/>
                  <a:pt x="1169" y="10693"/>
                  <a:pt x="928" y="10224"/>
                </a:cubicBezTo>
                <a:cubicBezTo>
                  <a:pt x="687" y="9755"/>
                  <a:pt x="472" y="9188"/>
                  <a:pt x="284" y="8522"/>
                </a:cubicBezTo>
                <a:cubicBezTo>
                  <a:pt x="95" y="7856"/>
                  <a:pt x="0" y="7210"/>
                  <a:pt x="0" y="6581"/>
                </a:cubicBezTo>
                <a:close/>
              </a:path>
            </a:pathLst>
          </a:custGeom>
          <a:solidFill>
            <a:srgbClr val="164F86">
              <a:alpha val="51638"/>
            </a:srgbClr>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1955" name="Shape 1955"/>
          <p:cNvSpPr/>
          <p:nvPr/>
        </p:nvSpPr>
        <p:spPr>
          <a:xfrm>
            <a:off x="193476"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956" name="Shape 1956"/>
          <p:cNvSpPr/>
          <p:nvPr/>
        </p:nvSpPr>
        <p:spPr>
          <a:xfrm>
            <a:off x="401835"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957" name="Shape 1957"/>
          <p:cNvSpPr/>
          <p:nvPr/>
        </p:nvSpPr>
        <p:spPr>
          <a:xfrm>
            <a:off x="610195"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958" name="Shape 1958"/>
          <p:cNvSpPr/>
          <p:nvPr/>
        </p:nvSpPr>
        <p:spPr>
          <a:xfrm>
            <a:off x="818554"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959" name="Shape 1959"/>
          <p:cNvSpPr/>
          <p:nvPr/>
        </p:nvSpPr>
        <p:spPr>
          <a:xfrm>
            <a:off x="4058696" y="28019"/>
            <a:ext cx="1433008"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1960" name="Shape 1960"/>
          <p:cNvSpPr/>
          <p:nvPr/>
        </p:nvSpPr>
        <p:spPr>
          <a:xfrm>
            <a:off x="7780900" y="28198"/>
            <a:ext cx="813554"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1964" name="Group 1964"/>
          <p:cNvGrpSpPr/>
          <p:nvPr/>
        </p:nvGrpSpPr>
        <p:grpSpPr>
          <a:xfrm>
            <a:off x="8662952" y="142203"/>
            <a:ext cx="786802" cy="307864"/>
            <a:chOff x="0" y="0"/>
            <a:chExt cx="786801" cy="307863"/>
          </a:xfrm>
        </p:grpSpPr>
        <p:sp>
          <p:nvSpPr>
            <p:cNvPr id="1961" name="Shape 1961"/>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962" name="Shape 1962"/>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963" name="Shape 1963"/>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1969" name="Group 1969"/>
          <p:cNvGrpSpPr/>
          <p:nvPr/>
        </p:nvGrpSpPr>
        <p:grpSpPr>
          <a:xfrm>
            <a:off x="3591852" y="170800"/>
            <a:ext cx="322566" cy="250980"/>
            <a:chOff x="0" y="0"/>
            <a:chExt cx="322565" cy="250978"/>
          </a:xfrm>
        </p:grpSpPr>
        <p:sp>
          <p:nvSpPr>
            <p:cNvPr id="1965" name="Shape 1965"/>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1966" name="Shape 1966"/>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967" name="Shape 1967"/>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968" name="Shape 1968"/>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1970" name="Shape 1970"/>
          <p:cNvSpPr/>
          <p:nvPr/>
        </p:nvSpPr>
        <p:spPr>
          <a:xfrm>
            <a:off x="1030221"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971" name="Shape 1971"/>
          <p:cNvSpPr/>
          <p:nvPr/>
        </p:nvSpPr>
        <p:spPr>
          <a:xfrm>
            <a:off x="1287594" y="28019"/>
            <a:ext cx="2084468"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1972" name="Shape 1972"/>
          <p:cNvSpPr/>
          <p:nvPr/>
        </p:nvSpPr>
        <p:spPr>
          <a:xfrm>
            <a:off x="6902417" y="155898"/>
            <a:ext cx="276983"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973" name="Shape 1973"/>
          <p:cNvSpPr/>
          <p:nvPr/>
        </p:nvSpPr>
        <p:spPr>
          <a:xfrm>
            <a:off x="7388225" y="168857"/>
            <a:ext cx="253858" cy="253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974" name="Shape 1974"/>
          <p:cNvSpPr/>
          <p:nvPr/>
        </p:nvSpPr>
        <p:spPr>
          <a:xfrm rot="16200000">
            <a:off x="7444484" y="22511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ln w="25400">
            <a:solidFill>
              <a:srgbClr val="63C7B6"/>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975" name="Shape 1975"/>
          <p:cNvSpPr/>
          <p:nvPr/>
        </p:nvSpPr>
        <p:spPr>
          <a:xfrm rot="18900000">
            <a:off x="7350910" y="15077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976" name="Shape 1976"/>
          <p:cNvSpPr/>
          <p:nvPr/>
        </p:nvSpPr>
        <p:spPr>
          <a:xfrm rot="2700000" flipH="1">
            <a:off x="7594841" y="150772"/>
            <a:ext cx="85141"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1977" name="face7.jpg"/>
          <p:cNvPicPr/>
          <p:nvPr/>
        </p:nvPicPr>
        <p:blipFill>
          <a:blip r:embed="rId2">
            <a:extLst/>
          </a:blip>
          <a:stretch>
            <a:fillRect/>
          </a:stretch>
        </p:blipFill>
        <p:spPr>
          <a:xfrm>
            <a:off x="388113" y="6757234"/>
            <a:ext cx="1302073" cy="1309328"/>
          </a:xfrm>
          <a:prstGeom prst="rect">
            <a:avLst/>
          </a:prstGeom>
          <a:ln w="12700">
            <a:miter lim="400000"/>
          </a:ln>
        </p:spPr>
      </p:pic>
      <p:pic>
        <p:nvPicPr>
          <p:cNvPr id="1978" name="face6.jpg"/>
          <p:cNvPicPr/>
          <p:nvPr/>
        </p:nvPicPr>
        <p:blipFill>
          <a:blip r:embed="rId3">
            <a:extLst/>
          </a:blip>
          <a:stretch>
            <a:fillRect/>
          </a:stretch>
        </p:blipFill>
        <p:spPr>
          <a:xfrm>
            <a:off x="388113" y="8986927"/>
            <a:ext cx="1302073" cy="1309328"/>
          </a:xfrm>
          <a:prstGeom prst="rect">
            <a:avLst/>
          </a:prstGeom>
          <a:ln w="12700">
            <a:miter lim="400000"/>
          </a:ln>
        </p:spPr>
      </p:pic>
      <p:pic>
        <p:nvPicPr>
          <p:cNvPr id="1979" name="face3.jpg"/>
          <p:cNvPicPr/>
          <p:nvPr/>
        </p:nvPicPr>
        <p:blipFill>
          <a:blip r:embed="rId4">
            <a:extLst/>
          </a:blip>
          <a:stretch>
            <a:fillRect/>
          </a:stretch>
        </p:blipFill>
        <p:spPr>
          <a:xfrm>
            <a:off x="404305" y="14743258"/>
            <a:ext cx="1269689" cy="1277234"/>
          </a:xfrm>
          <a:prstGeom prst="rect">
            <a:avLst/>
          </a:prstGeom>
          <a:ln w="12700">
            <a:miter lim="400000"/>
          </a:ln>
        </p:spPr>
      </p:pic>
      <p:pic>
        <p:nvPicPr>
          <p:cNvPr id="1980" name="face8.jpg"/>
          <p:cNvPicPr/>
          <p:nvPr/>
        </p:nvPicPr>
        <p:blipFill>
          <a:blip r:embed="rId5">
            <a:extLst/>
          </a:blip>
          <a:stretch>
            <a:fillRect/>
          </a:stretch>
        </p:blipFill>
        <p:spPr>
          <a:xfrm>
            <a:off x="404305" y="11873116"/>
            <a:ext cx="1269689" cy="1277234"/>
          </a:xfrm>
          <a:prstGeom prst="rect">
            <a:avLst/>
          </a:prstGeom>
          <a:ln w="12700">
            <a:miter lim="400000"/>
          </a:ln>
        </p:spPr>
      </p:pic>
    </p:spTree>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2" name="Shape 1982"/>
          <p:cNvSpPr/>
          <p:nvPr/>
        </p:nvSpPr>
        <p:spPr>
          <a:xfrm>
            <a:off x="-84129" y="-51476"/>
            <a:ext cx="9640888" cy="1960368"/>
          </a:xfrm>
          <a:prstGeom prst="rect">
            <a:avLst/>
          </a:prstGeom>
          <a:solidFill>
            <a:srgbClr val="27AE61"/>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1983" name="Shape 1983"/>
          <p:cNvSpPr/>
          <p:nvPr/>
        </p:nvSpPr>
        <p:spPr>
          <a:xfrm>
            <a:off x="439588" y="930384"/>
            <a:ext cx="536541" cy="536541"/>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2"/>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4"/>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4"/>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2"/>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6"/>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7"/>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solidFill>
            <a:srgbClr val="FFFFFF"/>
          </a:solidFill>
          <a:ln w="12700">
            <a:miter lim="400000"/>
          </a:ln>
        </p:spPr>
        <p:txBody>
          <a:bodyPr lIns="0" tIns="0" rIns="0" bIns="0" anchor="ctr"/>
          <a:lstStyle/>
          <a:p>
            <a:pPr lvl="0"/>
            <a:endParaRPr/>
          </a:p>
        </p:txBody>
      </p:sp>
      <p:sp>
        <p:nvSpPr>
          <p:cNvPr id="1984" name="Shape 1984"/>
          <p:cNvSpPr/>
          <p:nvPr/>
        </p:nvSpPr>
        <p:spPr>
          <a:xfrm>
            <a:off x="3656827" y="842855"/>
            <a:ext cx="3071119"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600" b="1">
                <a:latin typeface="Open Sans"/>
                <a:ea typeface="Open Sans"/>
                <a:cs typeface="Open Sans"/>
                <a:sym typeface="Open Sans"/>
              </a:defRPr>
            </a:lvl1pPr>
          </a:lstStyle>
          <a:p>
            <a:pPr lvl="0">
              <a:defRPr sz="1800" b="0">
                <a:solidFill>
                  <a:srgbClr val="000000"/>
                </a:solidFill>
              </a:defRPr>
            </a:pPr>
            <a:r>
              <a:rPr sz="3600" b="1">
                <a:solidFill>
                  <a:srgbClr val="FFFFFF"/>
                </a:solidFill>
              </a:rPr>
              <a:t>Notifications</a:t>
            </a:r>
          </a:p>
        </p:txBody>
      </p:sp>
      <p:grpSp>
        <p:nvGrpSpPr>
          <p:cNvPr id="1987" name="Group 1987"/>
          <p:cNvGrpSpPr/>
          <p:nvPr/>
        </p:nvGrpSpPr>
        <p:grpSpPr>
          <a:xfrm>
            <a:off x="8608786" y="930072"/>
            <a:ext cx="511231" cy="511232"/>
            <a:chOff x="0" y="0"/>
            <a:chExt cx="511230" cy="511230"/>
          </a:xfrm>
        </p:grpSpPr>
        <p:sp>
          <p:nvSpPr>
            <p:cNvPr id="1985" name="Shape 1985"/>
            <p:cNvSpPr/>
            <p:nvPr/>
          </p:nvSpPr>
          <p:spPr>
            <a:xfrm>
              <a:off x="230215" y="0"/>
              <a:ext cx="50801" cy="511231"/>
            </a:xfrm>
            <a:prstGeom prst="roundRect">
              <a:avLst>
                <a:gd name="adj" fmla="val 43945"/>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986" name="Shape 1986"/>
            <p:cNvSpPr/>
            <p:nvPr/>
          </p:nvSpPr>
          <p:spPr>
            <a:xfrm rot="16200000">
              <a:off x="230215" y="6350"/>
              <a:ext cx="50801" cy="511231"/>
            </a:xfrm>
            <a:prstGeom prst="roundRect">
              <a:avLst>
                <a:gd name="adj" fmla="val 43945"/>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1988" name="Shape 1988"/>
          <p:cNvSpPr/>
          <p:nvPr/>
        </p:nvSpPr>
        <p:spPr>
          <a:xfrm flipV="1">
            <a:off x="2064914" y="4188089"/>
            <a:ext cx="7499417" cy="1"/>
          </a:xfrm>
          <a:prstGeom prst="line">
            <a:avLst/>
          </a:prstGeom>
          <a:ln w="19050">
            <a:solidFill>
              <a:srgbClr val="D5D2CD"/>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pic>
        <p:nvPicPr>
          <p:cNvPr id="1989" name="face2.jpg"/>
          <p:cNvPicPr/>
          <p:nvPr/>
        </p:nvPicPr>
        <p:blipFill>
          <a:blip r:embed="rId2">
            <a:extLst/>
          </a:blip>
          <a:stretch>
            <a:fillRect/>
          </a:stretch>
        </p:blipFill>
        <p:spPr>
          <a:xfrm>
            <a:off x="270715" y="2201641"/>
            <a:ext cx="1503695" cy="1584067"/>
          </a:xfrm>
          <a:prstGeom prst="rect">
            <a:avLst/>
          </a:prstGeom>
          <a:ln w="12700">
            <a:miter lim="400000"/>
          </a:ln>
        </p:spPr>
      </p:pic>
      <p:sp>
        <p:nvSpPr>
          <p:cNvPr id="1990" name="Shape 1990"/>
          <p:cNvSpPr/>
          <p:nvPr/>
        </p:nvSpPr>
        <p:spPr>
          <a:xfrm>
            <a:off x="2011304" y="2134795"/>
            <a:ext cx="6362165" cy="1245629"/>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3800">
                <a:latin typeface="Helvetica Neue Medium"/>
                <a:ea typeface="Helvetica Neue Medium"/>
                <a:cs typeface="Helvetica Neue Medium"/>
                <a:sym typeface="Helvetica Neue Medium"/>
              </a:rPr>
              <a:t>Frida </a:t>
            </a:r>
            <a:r>
              <a:rPr sz="3800">
                <a:latin typeface="Helvetica Neue Light"/>
                <a:ea typeface="Helvetica Neue Light"/>
                <a:cs typeface="Helvetica Neue Light"/>
                <a:sym typeface="Helvetica Neue Light"/>
              </a:rPr>
              <a:t>liked your check-in at </a:t>
            </a:r>
            <a:r>
              <a:rPr sz="3800">
                <a:latin typeface="Helvetica Neue Medium"/>
                <a:ea typeface="Helvetica Neue Medium"/>
                <a:cs typeface="Helvetica Neue Medium"/>
                <a:sym typeface="Helvetica Neue Medium"/>
              </a:rPr>
              <a:t>David Burke Kitchen </a:t>
            </a:r>
          </a:p>
        </p:txBody>
      </p:sp>
      <p:sp>
        <p:nvSpPr>
          <p:cNvPr id="1991" name="Shape 1991"/>
          <p:cNvSpPr/>
          <p:nvPr/>
        </p:nvSpPr>
        <p:spPr>
          <a:xfrm>
            <a:off x="2709322" y="3359957"/>
            <a:ext cx="1854039"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53585F"/>
                </a:solidFill>
                <a:latin typeface="+mn-lt"/>
                <a:ea typeface="+mn-ea"/>
                <a:cs typeface="+mn-cs"/>
                <a:sym typeface="Helvetica Neue"/>
              </a:defRPr>
            </a:lvl1pPr>
          </a:lstStyle>
          <a:p>
            <a:pPr lvl="0">
              <a:defRPr sz="1800">
                <a:solidFill>
                  <a:srgbClr val="000000"/>
                </a:solidFill>
              </a:defRPr>
            </a:pPr>
            <a:r>
              <a:rPr sz="2800">
                <a:solidFill>
                  <a:srgbClr val="53585F"/>
                </a:solidFill>
              </a:rPr>
              <a:t>2 days ago</a:t>
            </a:r>
          </a:p>
        </p:txBody>
      </p:sp>
      <p:sp>
        <p:nvSpPr>
          <p:cNvPr id="1992" name="Shape 1992"/>
          <p:cNvSpPr/>
          <p:nvPr/>
        </p:nvSpPr>
        <p:spPr>
          <a:xfrm>
            <a:off x="2189751" y="3449424"/>
            <a:ext cx="380645" cy="332207"/>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2"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8"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7" y="12516"/>
                </a:cubicBezTo>
                <a:cubicBezTo>
                  <a:pt x="2276" y="12347"/>
                  <a:pt x="2053" y="12040"/>
                  <a:pt x="1748" y="11595"/>
                </a:cubicBezTo>
                <a:cubicBezTo>
                  <a:pt x="1442" y="11149"/>
                  <a:pt x="1169" y="10693"/>
                  <a:pt x="928" y="10224"/>
                </a:cubicBezTo>
                <a:cubicBezTo>
                  <a:pt x="687" y="9755"/>
                  <a:pt x="472" y="9188"/>
                  <a:pt x="284" y="8522"/>
                </a:cubicBezTo>
                <a:cubicBezTo>
                  <a:pt x="95" y="7856"/>
                  <a:pt x="0" y="7210"/>
                  <a:pt x="0" y="6581"/>
                </a:cubicBezTo>
                <a:close/>
              </a:path>
            </a:pathLst>
          </a:custGeom>
          <a:solidFill>
            <a:srgbClr val="E6332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1993" name="Shape 1993"/>
          <p:cNvSpPr/>
          <p:nvPr/>
        </p:nvSpPr>
        <p:spPr>
          <a:xfrm>
            <a:off x="1987570" y="6705769"/>
            <a:ext cx="6942086" cy="1247558"/>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3800">
                <a:latin typeface="Helvetica Neue Medium"/>
                <a:ea typeface="Helvetica Neue Medium"/>
                <a:cs typeface="Helvetica Neue Medium"/>
                <a:sym typeface="Helvetica Neue Medium"/>
              </a:rPr>
              <a:t>Kim </a:t>
            </a:r>
            <a:r>
              <a:rPr sz="3800">
                <a:latin typeface="Helvetica Neue Light"/>
                <a:ea typeface="Helvetica Neue Light"/>
                <a:cs typeface="Helvetica Neue Light"/>
                <a:sym typeface="Helvetica Neue Light"/>
              </a:rPr>
              <a:t>&amp; </a:t>
            </a:r>
            <a:r>
              <a:rPr sz="3800">
                <a:latin typeface="Helvetica Neue Medium"/>
                <a:ea typeface="Helvetica Neue Medium"/>
                <a:cs typeface="Helvetica Neue Medium"/>
                <a:sym typeface="Helvetica Neue Medium"/>
              </a:rPr>
              <a:t>Hans</a:t>
            </a:r>
            <a:r>
              <a:rPr sz="3800">
                <a:latin typeface="Helvetica Neue Light"/>
                <a:ea typeface="Helvetica Neue Light"/>
                <a:cs typeface="Helvetica Neue Light"/>
                <a:sym typeface="Helvetica Neue Light"/>
              </a:rPr>
              <a:t> left comments on </a:t>
            </a:r>
            <a:r>
              <a:rPr sz="3800">
                <a:latin typeface="Helvetica Neue Medium"/>
                <a:ea typeface="Helvetica Neue Medium"/>
                <a:cs typeface="Helvetica Neue Medium"/>
                <a:sym typeface="Helvetica Neue Medium"/>
              </a:rPr>
              <a:t>Brian</a:t>
            </a:r>
            <a:r>
              <a:rPr sz="3800">
                <a:latin typeface="Helvetica Neue Light"/>
                <a:ea typeface="Helvetica Neue Light"/>
                <a:cs typeface="Helvetica Neue Light"/>
                <a:sym typeface="Helvetica Neue Light"/>
              </a:rPr>
              <a:t>’s check-in at </a:t>
            </a:r>
            <a:r>
              <a:rPr sz="3800">
                <a:latin typeface="Helvetica Neue Medium"/>
                <a:ea typeface="Helvetica Neue Medium"/>
                <a:cs typeface="Helvetica Neue Medium"/>
                <a:sym typeface="Helvetica Neue Medium"/>
              </a:rPr>
              <a:t>Charlie Bird</a:t>
            </a:r>
          </a:p>
        </p:txBody>
      </p:sp>
      <p:sp>
        <p:nvSpPr>
          <p:cNvPr id="1994" name="Shape 1994"/>
          <p:cNvSpPr/>
          <p:nvPr/>
        </p:nvSpPr>
        <p:spPr>
          <a:xfrm flipH="1">
            <a:off x="2193505" y="5749786"/>
            <a:ext cx="428383" cy="260308"/>
          </a:xfrm>
          <a:prstGeom prst="wedgeEllipseCallout">
            <a:avLst>
              <a:gd name="adj1" fmla="val -19485"/>
              <a:gd name="adj2" fmla="val 74097"/>
            </a:avLst>
          </a:prstGeom>
          <a:solidFill>
            <a:srgbClr val="CECBC6"/>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995" name="Shape 1995"/>
          <p:cNvSpPr/>
          <p:nvPr/>
        </p:nvSpPr>
        <p:spPr>
          <a:xfrm>
            <a:off x="2709322" y="5642782"/>
            <a:ext cx="1854039"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53585F"/>
                </a:solidFill>
                <a:latin typeface="+mn-lt"/>
                <a:ea typeface="+mn-ea"/>
                <a:cs typeface="+mn-cs"/>
                <a:sym typeface="Helvetica Neue"/>
              </a:defRPr>
            </a:lvl1pPr>
          </a:lstStyle>
          <a:p>
            <a:pPr lvl="0">
              <a:defRPr sz="1800">
                <a:solidFill>
                  <a:srgbClr val="000000"/>
                </a:solidFill>
              </a:defRPr>
            </a:pPr>
            <a:r>
              <a:rPr sz="2800">
                <a:solidFill>
                  <a:srgbClr val="53585F"/>
                </a:solidFill>
              </a:rPr>
              <a:t>4 days ago</a:t>
            </a:r>
          </a:p>
        </p:txBody>
      </p:sp>
      <p:sp>
        <p:nvSpPr>
          <p:cNvPr id="1996" name="Shape 1996"/>
          <p:cNvSpPr/>
          <p:nvPr/>
        </p:nvSpPr>
        <p:spPr>
          <a:xfrm flipV="1">
            <a:off x="2064914" y="6464977"/>
            <a:ext cx="7499417" cy="1"/>
          </a:xfrm>
          <a:prstGeom prst="line">
            <a:avLst/>
          </a:prstGeom>
          <a:ln w="19050">
            <a:solidFill>
              <a:srgbClr val="D5D2CD"/>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997" name="Shape 1997"/>
          <p:cNvSpPr/>
          <p:nvPr/>
        </p:nvSpPr>
        <p:spPr>
          <a:xfrm flipV="1">
            <a:off x="2064914" y="8754564"/>
            <a:ext cx="7499417" cy="1"/>
          </a:xfrm>
          <a:prstGeom prst="line">
            <a:avLst/>
          </a:prstGeom>
          <a:ln w="19050">
            <a:solidFill>
              <a:srgbClr val="D5D2CD"/>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998" name="Shape 1998"/>
          <p:cNvSpPr/>
          <p:nvPr/>
        </p:nvSpPr>
        <p:spPr>
          <a:xfrm flipV="1">
            <a:off x="2064914" y="11056853"/>
            <a:ext cx="7499417" cy="1"/>
          </a:xfrm>
          <a:prstGeom prst="line">
            <a:avLst/>
          </a:prstGeom>
          <a:ln w="19050">
            <a:solidFill>
              <a:srgbClr val="D5D2CD"/>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999" name="Shape 1999"/>
          <p:cNvSpPr/>
          <p:nvPr/>
        </p:nvSpPr>
        <p:spPr>
          <a:xfrm>
            <a:off x="2064914" y="13359141"/>
            <a:ext cx="7499417" cy="1"/>
          </a:xfrm>
          <a:prstGeom prst="line">
            <a:avLst/>
          </a:prstGeom>
          <a:ln w="19050">
            <a:solidFill>
              <a:srgbClr val="D5D2CD"/>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000" name="Shape 2000"/>
          <p:cNvSpPr/>
          <p:nvPr/>
        </p:nvSpPr>
        <p:spPr>
          <a:xfrm flipH="1">
            <a:off x="2192876" y="8032611"/>
            <a:ext cx="428383" cy="260308"/>
          </a:xfrm>
          <a:prstGeom prst="wedgeEllipseCallout">
            <a:avLst>
              <a:gd name="adj1" fmla="val -19485"/>
              <a:gd name="adj2" fmla="val 74097"/>
            </a:avLst>
          </a:prstGeom>
          <a:solidFill>
            <a:srgbClr val="CECBC6"/>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01" name="Shape 2001"/>
          <p:cNvSpPr/>
          <p:nvPr/>
        </p:nvSpPr>
        <p:spPr>
          <a:xfrm>
            <a:off x="2708693" y="7925608"/>
            <a:ext cx="1854039"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53585F"/>
                </a:solidFill>
                <a:latin typeface="+mn-lt"/>
                <a:ea typeface="+mn-ea"/>
                <a:cs typeface="+mn-cs"/>
                <a:sym typeface="Helvetica Neue"/>
              </a:defRPr>
            </a:lvl1pPr>
          </a:lstStyle>
          <a:p>
            <a:pPr lvl="0">
              <a:defRPr sz="1800">
                <a:solidFill>
                  <a:srgbClr val="000000"/>
                </a:solidFill>
              </a:defRPr>
            </a:pPr>
            <a:r>
              <a:rPr sz="2800">
                <a:solidFill>
                  <a:srgbClr val="53585F"/>
                </a:solidFill>
              </a:rPr>
              <a:t>4 days ago</a:t>
            </a:r>
          </a:p>
        </p:txBody>
      </p:sp>
      <p:sp>
        <p:nvSpPr>
          <p:cNvPr id="2002" name="Shape 2002"/>
          <p:cNvSpPr/>
          <p:nvPr/>
        </p:nvSpPr>
        <p:spPr>
          <a:xfrm>
            <a:off x="2025670" y="9008882"/>
            <a:ext cx="7244729" cy="1247558"/>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3800">
                <a:latin typeface="Helvetica Neue Medium"/>
                <a:ea typeface="Helvetica Neue Medium"/>
                <a:cs typeface="Helvetica Neue Medium"/>
                <a:sym typeface="Helvetica Neue Medium"/>
              </a:rPr>
              <a:t>Miley </a:t>
            </a:r>
            <a:r>
              <a:rPr sz="3800">
                <a:latin typeface="Helvetica Neue Light"/>
                <a:ea typeface="Helvetica Neue Light"/>
                <a:cs typeface="Helvetica Neue Light"/>
                <a:sym typeface="Helvetica Neue Light"/>
              </a:rPr>
              <a:t>&amp; </a:t>
            </a:r>
            <a:r>
              <a:rPr sz="3800">
                <a:latin typeface="Helvetica Neue Medium"/>
                <a:ea typeface="Helvetica Neue Medium"/>
                <a:cs typeface="Helvetica Neue Medium"/>
                <a:sym typeface="Helvetica Neue Medium"/>
              </a:rPr>
              <a:t>Jarno</a:t>
            </a:r>
            <a:r>
              <a:rPr sz="3800">
                <a:latin typeface="Helvetica Neue Light"/>
                <a:ea typeface="Helvetica Neue Light"/>
                <a:cs typeface="Helvetica Neue Light"/>
                <a:sym typeface="Helvetica Neue Light"/>
              </a:rPr>
              <a:t> liked your check-in at </a:t>
            </a:r>
            <a:r>
              <a:rPr sz="3800">
                <a:latin typeface="Helvetica Neue Medium"/>
                <a:ea typeface="Helvetica Neue Medium"/>
                <a:cs typeface="Helvetica Neue Medium"/>
                <a:sym typeface="Helvetica Neue Medium"/>
              </a:rPr>
              <a:t>David Burke Kitchen </a:t>
            </a:r>
          </a:p>
        </p:txBody>
      </p:sp>
      <p:sp>
        <p:nvSpPr>
          <p:cNvPr id="2003" name="Shape 2003"/>
          <p:cNvSpPr/>
          <p:nvPr/>
        </p:nvSpPr>
        <p:spPr>
          <a:xfrm>
            <a:off x="2707026" y="10233833"/>
            <a:ext cx="1854040"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53585F"/>
                </a:solidFill>
                <a:latin typeface="+mn-lt"/>
                <a:ea typeface="+mn-ea"/>
                <a:cs typeface="+mn-cs"/>
                <a:sym typeface="Helvetica Neue"/>
              </a:defRPr>
            </a:lvl1pPr>
          </a:lstStyle>
          <a:p>
            <a:pPr lvl="0">
              <a:defRPr sz="1800">
                <a:solidFill>
                  <a:srgbClr val="000000"/>
                </a:solidFill>
              </a:defRPr>
            </a:pPr>
            <a:r>
              <a:rPr sz="2800">
                <a:solidFill>
                  <a:srgbClr val="53585F"/>
                </a:solidFill>
              </a:rPr>
              <a:t>4 days ago</a:t>
            </a:r>
          </a:p>
        </p:txBody>
      </p:sp>
      <p:sp>
        <p:nvSpPr>
          <p:cNvPr id="2004" name="Shape 2004"/>
          <p:cNvSpPr/>
          <p:nvPr/>
        </p:nvSpPr>
        <p:spPr>
          <a:xfrm>
            <a:off x="2187456" y="10323300"/>
            <a:ext cx="380645" cy="332206"/>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2"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8"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7" y="12516"/>
                </a:cubicBezTo>
                <a:cubicBezTo>
                  <a:pt x="2276" y="12347"/>
                  <a:pt x="2053" y="12040"/>
                  <a:pt x="1748" y="11595"/>
                </a:cubicBezTo>
                <a:cubicBezTo>
                  <a:pt x="1442" y="11149"/>
                  <a:pt x="1169" y="10693"/>
                  <a:pt x="928" y="10224"/>
                </a:cubicBezTo>
                <a:cubicBezTo>
                  <a:pt x="687" y="9755"/>
                  <a:pt x="472" y="9188"/>
                  <a:pt x="284" y="8522"/>
                </a:cubicBezTo>
                <a:cubicBezTo>
                  <a:pt x="95" y="7856"/>
                  <a:pt x="0" y="7210"/>
                  <a:pt x="0" y="6581"/>
                </a:cubicBezTo>
                <a:close/>
              </a:path>
            </a:pathLst>
          </a:custGeom>
          <a:solidFill>
            <a:srgbClr val="E6332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2005" name="Shape 2005"/>
          <p:cNvSpPr/>
          <p:nvPr/>
        </p:nvSpPr>
        <p:spPr>
          <a:xfrm>
            <a:off x="2012970" y="11323869"/>
            <a:ext cx="7244729" cy="1245628"/>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3800">
                <a:latin typeface="Helvetica Neue Medium"/>
                <a:ea typeface="Helvetica Neue Medium"/>
                <a:cs typeface="Helvetica Neue Medium"/>
                <a:sym typeface="Helvetica Neue Medium"/>
              </a:rPr>
              <a:t>Lou</a:t>
            </a:r>
            <a:r>
              <a:rPr sz="3800">
                <a:latin typeface="Helvetica Neue Light"/>
                <a:ea typeface="Helvetica Neue Light"/>
                <a:cs typeface="Helvetica Neue Light"/>
                <a:sym typeface="Helvetica Neue Light"/>
              </a:rPr>
              <a:t> liked your check-in at </a:t>
            </a:r>
            <a:r>
              <a:rPr sz="3800">
                <a:latin typeface="Helvetica Neue Medium"/>
                <a:ea typeface="Helvetica Neue Medium"/>
                <a:cs typeface="Helvetica Neue Medium"/>
                <a:sym typeface="Helvetica Neue Medium"/>
              </a:rPr>
              <a:t>Aquagrill</a:t>
            </a:r>
          </a:p>
        </p:txBody>
      </p:sp>
      <p:sp>
        <p:nvSpPr>
          <p:cNvPr id="2006" name="Shape 2006"/>
          <p:cNvSpPr/>
          <p:nvPr/>
        </p:nvSpPr>
        <p:spPr>
          <a:xfrm>
            <a:off x="2671296" y="12542058"/>
            <a:ext cx="1932627"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53585F"/>
                </a:solidFill>
                <a:latin typeface="+mn-lt"/>
                <a:ea typeface="+mn-ea"/>
                <a:cs typeface="+mn-cs"/>
                <a:sym typeface="Helvetica Neue"/>
              </a:defRPr>
            </a:lvl1pPr>
          </a:lstStyle>
          <a:p>
            <a:pPr lvl="0">
              <a:defRPr sz="1800">
                <a:solidFill>
                  <a:srgbClr val="000000"/>
                </a:solidFill>
              </a:defRPr>
            </a:pPr>
            <a:r>
              <a:rPr sz="2800">
                <a:solidFill>
                  <a:srgbClr val="53585F"/>
                </a:solidFill>
              </a:rPr>
              <a:t>1 week ago</a:t>
            </a:r>
          </a:p>
        </p:txBody>
      </p:sp>
      <p:sp>
        <p:nvSpPr>
          <p:cNvPr id="2007" name="Shape 2007"/>
          <p:cNvSpPr/>
          <p:nvPr/>
        </p:nvSpPr>
        <p:spPr>
          <a:xfrm>
            <a:off x="2191020" y="12631525"/>
            <a:ext cx="380645" cy="332206"/>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2"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8"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7" y="12516"/>
                </a:cubicBezTo>
                <a:cubicBezTo>
                  <a:pt x="2276" y="12347"/>
                  <a:pt x="2053" y="12040"/>
                  <a:pt x="1748" y="11595"/>
                </a:cubicBezTo>
                <a:cubicBezTo>
                  <a:pt x="1442" y="11149"/>
                  <a:pt x="1169" y="10693"/>
                  <a:pt x="928" y="10224"/>
                </a:cubicBezTo>
                <a:cubicBezTo>
                  <a:pt x="687" y="9755"/>
                  <a:pt x="472" y="9188"/>
                  <a:pt x="284" y="8522"/>
                </a:cubicBezTo>
                <a:cubicBezTo>
                  <a:pt x="95" y="7856"/>
                  <a:pt x="0" y="7210"/>
                  <a:pt x="0" y="6581"/>
                </a:cubicBezTo>
                <a:close/>
              </a:path>
            </a:pathLst>
          </a:custGeom>
          <a:solidFill>
            <a:srgbClr val="E6332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2008" name="Shape 2008"/>
          <p:cNvSpPr/>
          <p:nvPr/>
        </p:nvSpPr>
        <p:spPr>
          <a:xfrm>
            <a:off x="2012970" y="13636928"/>
            <a:ext cx="7244729" cy="661428"/>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3800">
                <a:latin typeface="Helvetica Neue Medium"/>
                <a:ea typeface="Helvetica Neue Medium"/>
                <a:cs typeface="Helvetica Neue Medium"/>
                <a:sym typeface="Helvetica Neue Medium"/>
              </a:rPr>
              <a:t>Abby F.</a:t>
            </a:r>
            <a:r>
              <a:rPr sz="3800">
                <a:latin typeface="Helvetica Neue Light"/>
                <a:ea typeface="Helvetica Neue Light"/>
                <a:cs typeface="Helvetica Neue Light"/>
                <a:sym typeface="Helvetica Neue Light"/>
              </a:rPr>
              <a:t> wants to be your friend!</a:t>
            </a:r>
          </a:p>
        </p:txBody>
      </p:sp>
      <p:sp>
        <p:nvSpPr>
          <p:cNvPr id="2009" name="Shape 2009"/>
          <p:cNvSpPr/>
          <p:nvPr/>
        </p:nvSpPr>
        <p:spPr>
          <a:xfrm>
            <a:off x="2021362" y="14285357"/>
            <a:ext cx="1932626"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solidFill>
                  <a:srgbClr val="53585F"/>
                </a:solidFill>
                <a:latin typeface="+mn-lt"/>
                <a:ea typeface="+mn-ea"/>
                <a:cs typeface="+mn-cs"/>
                <a:sym typeface="Helvetica Neue"/>
              </a:defRPr>
            </a:lvl1pPr>
          </a:lstStyle>
          <a:p>
            <a:pPr lvl="0">
              <a:defRPr sz="1800">
                <a:solidFill>
                  <a:srgbClr val="000000"/>
                </a:solidFill>
              </a:defRPr>
            </a:pPr>
            <a:r>
              <a:rPr sz="2800">
                <a:solidFill>
                  <a:srgbClr val="53585F"/>
                </a:solidFill>
              </a:rPr>
              <a:t>1 week ago</a:t>
            </a:r>
          </a:p>
        </p:txBody>
      </p:sp>
      <p:sp>
        <p:nvSpPr>
          <p:cNvPr id="2010" name="Shape 2010"/>
          <p:cNvSpPr/>
          <p:nvPr/>
        </p:nvSpPr>
        <p:spPr>
          <a:xfrm>
            <a:off x="-23566" y="15481230"/>
            <a:ext cx="9572132" cy="1589815"/>
          </a:xfrm>
          <a:prstGeom prst="rect">
            <a:avLst/>
          </a:prstGeom>
          <a:solidFill>
            <a:srgbClr val="27AE61"/>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2011" name="Shape 2011"/>
          <p:cNvSpPr/>
          <p:nvPr/>
        </p:nvSpPr>
        <p:spPr>
          <a:xfrm rot="21555591">
            <a:off x="1070212" y="16095786"/>
            <a:ext cx="196073" cy="226406"/>
          </a:xfrm>
          <a:prstGeom prst="star6">
            <a:avLst>
              <a:gd name="adj" fmla="val 43739"/>
              <a:gd name="hf" fmla="val 11547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12" name="Shape 2012"/>
          <p:cNvSpPr/>
          <p:nvPr/>
        </p:nvSpPr>
        <p:spPr>
          <a:xfrm rot="21555591">
            <a:off x="1327387" y="16095786"/>
            <a:ext cx="196073" cy="226406"/>
          </a:xfrm>
          <a:prstGeom prst="star6">
            <a:avLst>
              <a:gd name="adj" fmla="val 43739"/>
              <a:gd name="hf" fmla="val 11547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13" name="Shape 2013"/>
          <p:cNvSpPr/>
          <p:nvPr/>
        </p:nvSpPr>
        <p:spPr>
          <a:xfrm rot="21555591">
            <a:off x="1190862" y="15873536"/>
            <a:ext cx="196073" cy="226406"/>
          </a:xfrm>
          <a:prstGeom prst="star6">
            <a:avLst>
              <a:gd name="adj" fmla="val 43739"/>
              <a:gd name="hf" fmla="val 11547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14" name="Shape 2014"/>
          <p:cNvSpPr/>
          <p:nvPr/>
        </p:nvSpPr>
        <p:spPr>
          <a:xfrm rot="21555591">
            <a:off x="959087" y="15873536"/>
            <a:ext cx="196073" cy="226406"/>
          </a:xfrm>
          <a:prstGeom prst="star6">
            <a:avLst>
              <a:gd name="adj" fmla="val 43739"/>
              <a:gd name="hf" fmla="val 11547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15" name="Shape 2015"/>
          <p:cNvSpPr/>
          <p:nvPr/>
        </p:nvSpPr>
        <p:spPr>
          <a:xfrm rot="21555591">
            <a:off x="825737" y="16095786"/>
            <a:ext cx="196073" cy="226406"/>
          </a:xfrm>
          <a:prstGeom prst="star6">
            <a:avLst>
              <a:gd name="adj" fmla="val 43739"/>
              <a:gd name="hf" fmla="val 11547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16" name="Shape 2016"/>
          <p:cNvSpPr/>
          <p:nvPr/>
        </p:nvSpPr>
        <p:spPr>
          <a:xfrm rot="21555591">
            <a:off x="1190862" y="16308511"/>
            <a:ext cx="196073" cy="226406"/>
          </a:xfrm>
          <a:prstGeom prst="star6">
            <a:avLst>
              <a:gd name="adj" fmla="val 43739"/>
              <a:gd name="hf" fmla="val 11547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17" name="Shape 2017"/>
          <p:cNvSpPr/>
          <p:nvPr/>
        </p:nvSpPr>
        <p:spPr>
          <a:xfrm rot="21555591">
            <a:off x="959087" y="16308511"/>
            <a:ext cx="196073" cy="226406"/>
          </a:xfrm>
          <a:prstGeom prst="star6">
            <a:avLst>
              <a:gd name="adj" fmla="val 43739"/>
              <a:gd name="hf" fmla="val 11547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18" name="Shape 2018"/>
          <p:cNvSpPr/>
          <p:nvPr/>
        </p:nvSpPr>
        <p:spPr>
          <a:xfrm>
            <a:off x="3256166" y="15929894"/>
            <a:ext cx="148415" cy="1484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19" name="Shape 2019"/>
          <p:cNvSpPr/>
          <p:nvPr/>
        </p:nvSpPr>
        <p:spPr>
          <a:xfrm>
            <a:off x="3474045" y="15960946"/>
            <a:ext cx="411983" cy="78943"/>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20" name="Shape 2020"/>
          <p:cNvSpPr/>
          <p:nvPr/>
        </p:nvSpPr>
        <p:spPr>
          <a:xfrm>
            <a:off x="3250377" y="16130277"/>
            <a:ext cx="148415" cy="1484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21" name="Shape 2021"/>
          <p:cNvSpPr/>
          <p:nvPr/>
        </p:nvSpPr>
        <p:spPr>
          <a:xfrm>
            <a:off x="3468256" y="16161329"/>
            <a:ext cx="411983" cy="78944"/>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22" name="Shape 2022"/>
          <p:cNvSpPr/>
          <p:nvPr/>
        </p:nvSpPr>
        <p:spPr>
          <a:xfrm>
            <a:off x="3253271" y="16330660"/>
            <a:ext cx="148416" cy="1484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23" name="Shape 2023"/>
          <p:cNvSpPr/>
          <p:nvPr/>
        </p:nvSpPr>
        <p:spPr>
          <a:xfrm>
            <a:off x="3471150" y="16361712"/>
            <a:ext cx="411983" cy="78944"/>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2027" name="Group 2027"/>
          <p:cNvGrpSpPr/>
          <p:nvPr/>
        </p:nvGrpSpPr>
        <p:grpSpPr>
          <a:xfrm>
            <a:off x="5652690" y="15837261"/>
            <a:ext cx="624285" cy="690599"/>
            <a:chOff x="0" y="0"/>
            <a:chExt cx="624284" cy="690598"/>
          </a:xfrm>
        </p:grpSpPr>
        <p:sp>
          <p:nvSpPr>
            <p:cNvPr id="2024" name="Shape 2024"/>
            <p:cNvSpPr/>
            <p:nvPr/>
          </p:nvSpPr>
          <p:spPr>
            <a:xfrm>
              <a:off x="0" y="86554"/>
              <a:ext cx="624285" cy="604045"/>
            </a:xfrm>
            <a:custGeom>
              <a:avLst/>
              <a:gdLst/>
              <a:ahLst/>
              <a:cxnLst>
                <a:cxn ang="0">
                  <a:pos x="wd2" y="hd2"/>
                </a:cxn>
                <a:cxn ang="5400000">
                  <a:pos x="wd2" y="hd2"/>
                </a:cxn>
                <a:cxn ang="10800000">
                  <a:pos x="wd2" y="hd2"/>
                </a:cxn>
                <a:cxn ang="16200000">
                  <a:pos x="wd2" y="hd2"/>
                </a:cxn>
              </a:cxnLst>
              <a:rect l="0" t="0" r="r" b="b"/>
              <a:pathLst>
                <a:path w="21600" h="21600" extrusionOk="0">
                  <a:moveTo>
                    <a:pt x="4435" y="0"/>
                  </a:moveTo>
                  <a:cubicBezTo>
                    <a:pt x="1983" y="0"/>
                    <a:pt x="0" y="2064"/>
                    <a:pt x="0" y="4598"/>
                  </a:cubicBezTo>
                  <a:lnTo>
                    <a:pt x="0" y="17002"/>
                  </a:lnTo>
                  <a:cubicBezTo>
                    <a:pt x="0" y="19536"/>
                    <a:pt x="1983" y="21600"/>
                    <a:pt x="4435" y="21600"/>
                  </a:cubicBezTo>
                  <a:lnTo>
                    <a:pt x="17165" y="21600"/>
                  </a:lnTo>
                  <a:cubicBezTo>
                    <a:pt x="19617" y="21600"/>
                    <a:pt x="21600" y="19536"/>
                    <a:pt x="21600" y="17002"/>
                  </a:cubicBezTo>
                  <a:lnTo>
                    <a:pt x="21600" y="4598"/>
                  </a:lnTo>
                  <a:cubicBezTo>
                    <a:pt x="21600" y="2064"/>
                    <a:pt x="19617" y="0"/>
                    <a:pt x="17165" y="0"/>
                  </a:cubicBezTo>
                  <a:lnTo>
                    <a:pt x="4435" y="0"/>
                  </a:lnTo>
                  <a:close/>
                  <a:moveTo>
                    <a:pt x="2705" y="6401"/>
                  </a:moveTo>
                  <a:lnTo>
                    <a:pt x="19348" y="6401"/>
                  </a:lnTo>
                  <a:lnTo>
                    <a:pt x="19348" y="16902"/>
                  </a:lnTo>
                  <a:cubicBezTo>
                    <a:pt x="19348" y="18048"/>
                    <a:pt x="18450" y="18989"/>
                    <a:pt x="17371" y="18989"/>
                  </a:cubicBezTo>
                  <a:lnTo>
                    <a:pt x="4655" y="18989"/>
                  </a:lnTo>
                  <a:cubicBezTo>
                    <a:pt x="3575" y="18989"/>
                    <a:pt x="2705" y="18048"/>
                    <a:pt x="2705" y="16902"/>
                  </a:cubicBezTo>
                  <a:lnTo>
                    <a:pt x="2705" y="6401"/>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025" name="Shape 2025"/>
            <p:cNvSpPr/>
            <p:nvPr/>
          </p:nvSpPr>
          <p:spPr>
            <a:xfrm>
              <a:off x="136953" y="0"/>
              <a:ext cx="77833" cy="111688"/>
            </a:xfrm>
            <a:prstGeom prst="rect">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026" name="Shape 2026"/>
            <p:cNvSpPr/>
            <p:nvPr/>
          </p:nvSpPr>
          <p:spPr>
            <a:xfrm>
              <a:off x="425550" y="0"/>
              <a:ext cx="77834" cy="111688"/>
            </a:xfrm>
            <a:prstGeom prst="rect">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2030" name="Group 2030"/>
          <p:cNvGrpSpPr/>
          <p:nvPr/>
        </p:nvGrpSpPr>
        <p:grpSpPr>
          <a:xfrm>
            <a:off x="8049369" y="15934100"/>
            <a:ext cx="585956" cy="590731"/>
            <a:chOff x="0" y="0"/>
            <a:chExt cx="585955" cy="590730"/>
          </a:xfrm>
        </p:grpSpPr>
        <p:sp>
          <p:nvSpPr>
            <p:cNvPr id="2028" name="Shape 2028"/>
            <p:cNvSpPr/>
            <p:nvPr/>
          </p:nvSpPr>
          <p:spPr>
            <a:xfrm>
              <a:off x="0" y="0"/>
              <a:ext cx="542281" cy="5522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762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029" name="Shape 2029"/>
            <p:cNvSpPr/>
            <p:nvPr/>
          </p:nvSpPr>
          <p:spPr>
            <a:xfrm flipH="1">
              <a:off x="419186" y="415267"/>
              <a:ext cx="166770" cy="175464"/>
            </a:xfrm>
            <a:custGeom>
              <a:avLst/>
              <a:gdLst/>
              <a:ahLst/>
              <a:cxnLst>
                <a:cxn ang="0">
                  <a:pos x="wd2" y="hd2"/>
                </a:cxn>
                <a:cxn ang="5400000">
                  <a:pos x="wd2" y="hd2"/>
                </a:cxn>
                <a:cxn ang="10800000">
                  <a:pos x="wd2" y="hd2"/>
                </a:cxn>
                <a:cxn ang="16200000">
                  <a:pos x="wd2" y="hd2"/>
                </a:cxn>
              </a:cxnLst>
              <a:rect l="0" t="0" r="r" b="b"/>
              <a:pathLst>
                <a:path w="21239" h="21354" extrusionOk="0">
                  <a:moveTo>
                    <a:pt x="5043" y="0"/>
                  </a:moveTo>
                  <a:lnTo>
                    <a:pt x="1227" y="12146"/>
                  </a:lnTo>
                  <a:cubicBezTo>
                    <a:pt x="981" y="13496"/>
                    <a:pt x="693" y="14838"/>
                    <a:pt x="366" y="16173"/>
                  </a:cubicBezTo>
                  <a:cubicBezTo>
                    <a:pt x="-1" y="17666"/>
                    <a:pt x="-361" y="19334"/>
                    <a:pt x="723" y="20439"/>
                  </a:cubicBezTo>
                  <a:cubicBezTo>
                    <a:pt x="1862" y="21600"/>
                    <a:pt x="3576" y="21424"/>
                    <a:pt x="5061" y="21158"/>
                  </a:cubicBezTo>
                  <a:cubicBezTo>
                    <a:pt x="6877" y="20833"/>
                    <a:pt x="8687" y="20374"/>
                    <a:pt x="10556" y="19739"/>
                  </a:cubicBezTo>
                  <a:lnTo>
                    <a:pt x="21239" y="16564"/>
                  </a:lnTo>
                  <a:lnTo>
                    <a:pt x="5043"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031" name="Shape 2031"/>
          <p:cNvSpPr/>
          <p:nvPr/>
        </p:nvSpPr>
        <p:spPr>
          <a:xfrm>
            <a:off x="193476"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032" name="Shape 2032"/>
          <p:cNvSpPr/>
          <p:nvPr/>
        </p:nvSpPr>
        <p:spPr>
          <a:xfrm>
            <a:off x="401835"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033" name="Shape 2033"/>
          <p:cNvSpPr/>
          <p:nvPr/>
        </p:nvSpPr>
        <p:spPr>
          <a:xfrm>
            <a:off x="610195"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034" name="Shape 2034"/>
          <p:cNvSpPr/>
          <p:nvPr/>
        </p:nvSpPr>
        <p:spPr>
          <a:xfrm>
            <a:off x="818554"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035" name="Shape 2035"/>
          <p:cNvSpPr/>
          <p:nvPr/>
        </p:nvSpPr>
        <p:spPr>
          <a:xfrm>
            <a:off x="4058696" y="28019"/>
            <a:ext cx="1433008"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2036" name="Shape 2036"/>
          <p:cNvSpPr/>
          <p:nvPr/>
        </p:nvSpPr>
        <p:spPr>
          <a:xfrm>
            <a:off x="7780900" y="28198"/>
            <a:ext cx="813554"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2040" name="Group 2040"/>
          <p:cNvGrpSpPr/>
          <p:nvPr/>
        </p:nvGrpSpPr>
        <p:grpSpPr>
          <a:xfrm>
            <a:off x="8662952" y="142203"/>
            <a:ext cx="786802" cy="307864"/>
            <a:chOff x="0" y="0"/>
            <a:chExt cx="786801" cy="307863"/>
          </a:xfrm>
        </p:grpSpPr>
        <p:sp>
          <p:nvSpPr>
            <p:cNvPr id="2037" name="Shape 2037"/>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038" name="Shape 2038"/>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039" name="Shape 2039"/>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2045" name="Group 2045"/>
          <p:cNvGrpSpPr/>
          <p:nvPr/>
        </p:nvGrpSpPr>
        <p:grpSpPr>
          <a:xfrm>
            <a:off x="3591852" y="170800"/>
            <a:ext cx="322566" cy="250980"/>
            <a:chOff x="0" y="0"/>
            <a:chExt cx="322565" cy="250978"/>
          </a:xfrm>
        </p:grpSpPr>
        <p:sp>
          <p:nvSpPr>
            <p:cNvPr id="2041" name="Shape 2041"/>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2042" name="Shape 2042"/>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043" name="Shape 2043"/>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044" name="Shape 2044"/>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2046" name="Shape 2046"/>
          <p:cNvSpPr/>
          <p:nvPr/>
        </p:nvSpPr>
        <p:spPr>
          <a:xfrm>
            <a:off x="1030221"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047" name="Shape 2047"/>
          <p:cNvSpPr/>
          <p:nvPr/>
        </p:nvSpPr>
        <p:spPr>
          <a:xfrm>
            <a:off x="1287594" y="28019"/>
            <a:ext cx="2084468"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2048" name="Shape 2048"/>
          <p:cNvSpPr/>
          <p:nvPr/>
        </p:nvSpPr>
        <p:spPr>
          <a:xfrm>
            <a:off x="6902417" y="155898"/>
            <a:ext cx="276983"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49" name="Shape 2049"/>
          <p:cNvSpPr/>
          <p:nvPr/>
        </p:nvSpPr>
        <p:spPr>
          <a:xfrm>
            <a:off x="7388225" y="168857"/>
            <a:ext cx="253858" cy="253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50" name="Shape 2050"/>
          <p:cNvSpPr/>
          <p:nvPr/>
        </p:nvSpPr>
        <p:spPr>
          <a:xfrm rot="16200000">
            <a:off x="7444484" y="22511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ln w="25400">
            <a:solidFill>
              <a:srgbClr val="63C7B6"/>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051" name="Shape 2051"/>
          <p:cNvSpPr/>
          <p:nvPr/>
        </p:nvSpPr>
        <p:spPr>
          <a:xfrm rot="18900000">
            <a:off x="7350910" y="15077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52" name="Shape 2052"/>
          <p:cNvSpPr/>
          <p:nvPr/>
        </p:nvSpPr>
        <p:spPr>
          <a:xfrm rot="2700000" flipH="1">
            <a:off x="7594841" y="150772"/>
            <a:ext cx="85141"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53" name="Shape 2053"/>
          <p:cNvSpPr/>
          <p:nvPr/>
        </p:nvSpPr>
        <p:spPr>
          <a:xfrm>
            <a:off x="2011304" y="4420048"/>
            <a:ext cx="6362165" cy="1245629"/>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3800">
                <a:latin typeface="Helvetica Neue Medium"/>
                <a:ea typeface="Helvetica Neue Medium"/>
                <a:cs typeface="Helvetica Neue Medium"/>
                <a:sym typeface="Helvetica Neue Medium"/>
              </a:rPr>
              <a:t>Jim </a:t>
            </a:r>
            <a:r>
              <a:rPr sz="3800">
                <a:latin typeface="Helvetica Neue Light"/>
                <a:ea typeface="Helvetica Neue Light"/>
                <a:cs typeface="Helvetica Neue Light"/>
                <a:sym typeface="Helvetica Neue Light"/>
              </a:rPr>
              <a:t>liked your check-in at </a:t>
            </a:r>
            <a:r>
              <a:rPr sz="3800">
                <a:latin typeface="Helvetica Neue Medium"/>
                <a:ea typeface="Helvetica Neue Medium"/>
                <a:cs typeface="Helvetica Neue Medium"/>
                <a:sym typeface="Helvetica Neue Medium"/>
              </a:rPr>
              <a:t>David Burke Kitchen </a:t>
            </a:r>
          </a:p>
        </p:txBody>
      </p:sp>
      <p:pic>
        <p:nvPicPr>
          <p:cNvPr id="2054" name="face3.jpg"/>
          <p:cNvPicPr/>
          <p:nvPr/>
        </p:nvPicPr>
        <p:blipFill>
          <a:blip r:embed="rId3">
            <a:extLst/>
          </a:blip>
          <a:stretch>
            <a:fillRect/>
          </a:stretch>
        </p:blipFill>
        <p:spPr>
          <a:xfrm>
            <a:off x="270715" y="4584443"/>
            <a:ext cx="1503695" cy="1589612"/>
          </a:xfrm>
          <a:prstGeom prst="rect">
            <a:avLst/>
          </a:prstGeom>
          <a:ln w="12700">
            <a:miter lim="400000"/>
          </a:ln>
        </p:spPr>
      </p:pic>
      <p:pic>
        <p:nvPicPr>
          <p:cNvPr id="2055" name="face1.jpg"/>
          <p:cNvPicPr/>
          <p:nvPr/>
        </p:nvPicPr>
        <p:blipFill>
          <a:blip r:embed="rId4">
            <a:extLst/>
          </a:blip>
          <a:stretch>
            <a:fillRect/>
          </a:stretch>
        </p:blipFill>
        <p:spPr>
          <a:xfrm>
            <a:off x="270715" y="6762812"/>
            <a:ext cx="1503695" cy="1589612"/>
          </a:xfrm>
          <a:prstGeom prst="rect">
            <a:avLst/>
          </a:prstGeom>
          <a:ln w="12700">
            <a:miter lim="400000"/>
          </a:ln>
        </p:spPr>
      </p:pic>
      <p:pic>
        <p:nvPicPr>
          <p:cNvPr id="2056" name="face8.jpg"/>
          <p:cNvPicPr/>
          <p:nvPr/>
        </p:nvPicPr>
        <p:blipFill>
          <a:blip r:embed="rId5">
            <a:extLst/>
          </a:blip>
          <a:stretch>
            <a:fillRect/>
          </a:stretch>
        </p:blipFill>
        <p:spPr>
          <a:xfrm>
            <a:off x="270715" y="9151159"/>
            <a:ext cx="1503695" cy="1589613"/>
          </a:xfrm>
          <a:prstGeom prst="rect">
            <a:avLst/>
          </a:prstGeom>
          <a:ln w="12700">
            <a:miter lim="400000"/>
          </a:ln>
        </p:spPr>
      </p:pic>
      <p:pic>
        <p:nvPicPr>
          <p:cNvPr id="2057" name="face7.jpg"/>
          <p:cNvPicPr/>
          <p:nvPr/>
        </p:nvPicPr>
        <p:blipFill>
          <a:blip r:embed="rId6">
            <a:extLst/>
          </a:blip>
          <a:stretch>
            <a:fillRect/>
          </a:stretch>
        </p:blipFill>
        <p:spPr>
          <a:xfrm>
            <a:off x="270715" y="11367388"/>
            <a:ext cx="1503695" cy="1589613"/>
          </a:xfrm>
          <a:prstGeom prst="rect">
            <a:avLst/>
          </a:prstGeom>
          <a:ln w="12700">
            <a:miter lim="400000"/>
          </a:ln>
        </p:spPr>
      </p:pic>
      <p:pic>
        <p:nvPicPr>
          <p:cNvPr id="2058" name="face6.jpg"/>
          <p:cNvPicPr/>
          <p:nvPr/>
        </p:nvPicPr>
        <p:blipFill>
          <a:blip r:embed="rId7">
            <a:extLst/>
          </a:blip>
          <a:stretch>
            <a:fillRect/>
          </a:stretch>
        </p:blipFill>
        <p:spPr>
          <a:xfrm>
            <a:off x="270715" y="13755735"/>
            <a:ext cx="1503695" cy="1589613"/>
          </a:xfrm>
          <a:prstGeom prst="rect">
            <a:avLst/>
          </a:prstGeom>
          <a:ln w="12700">
            <a:miter lim="400000"/>
          </a:ln>
        </p:spPr>
      </p:pic>
    </p:spTree>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 name="Shape 2060"/>
          <p:cNvSpPr/>
          <p:nvPr/>
        </p:nvSpPr>
        <p:spPr>
          <a:xfrm>
            <a:off x="-50882" y="-248503"/>
            <a:ext cx="9640888" cy="3433950"/>
          </a:xfrm>
          <a:prstGeom prst="rect">
            <a:avLst/>
          </a:prstGeom>
          <a:solidFill>
            <a:srgbClr val="3398DB"/>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2061" name="Shape 2061"/>
          <p:cNvSpPr/>
          <p:nvPr/>
        </p:nvSpPr>
        <p:spPr>
          <a:xfrm>
            <a:off x="3832915" y="837666"/>
            <a:ext cx="1848645"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600" b="1" spc="0">
                <a:latin typeface="Open Sans"/>
                <a:ea typeface="Open Sans"/>
                <a:cs typeface="Open Sans"/>
                <a:sym typeface="Open Sans"/>
              </a:defRPr>
            </a:lvl1pPr>
          </a:lstStyle>
          <a:p>
            <a:pPr lvl="0">
              <a:defRPr sz="1800" b="0" spc="0">
                <a:solidFill>
                  <a:srgbClr val="000000"/>
                </a:solidFill>
              </a:defRPr>
            </a:pPr>
            <a:r>
              <a:rPr sz="3600" b="1" spc="0">
                <a:solidFill>
                  <a:srgbClr val="FFFFFF"/>
                </a:solidFill>
              </a:rPr>
              <a:t>Activity</a:t>
            </a:r>
          </a:p>
        </p:txBody>
      </p:sp>
      <p:sp>
        <p:nvSpPr>
          <p:cNvPr id="2062" name="Shape 2062"/>
          <p:cNvSpPr/>
          <p:nvPr/>
        </p:nvSpPr>
        <p:spPr>
          <a:xfrm rot="16200000">
            <a:off x="656110" y="732371"/>
            <a:ext cx="71882" cy="581405"/>
          </a:xfrm>
          <a:prstGeom prst="roundRect">
            <a:avLst>
              <a:gd name="adj" fmla="val 41166"/>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63" name="Shape 2063"/>
          <p:cNvSpPr/>
          <p:nvPr/>
        </p:nvSpPr>
        <p:spPr>
          <a:xfrm rot="16200000">
            <a:off x="656110" y="898530"/>
            <a:ext cx="71882" cy="581404"/>
          </a:xfrm>
          <a:prstGeom prst="roundRect">
            <a:avLst>
              <a:gd name="adj" fmla="val 41166"/>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64" name="Shape 2064"/>
          <p:cNvSpPr/>
          <p:nvPr/>
        </p:nvSpPr>
        <p:spPr>
          <a:xfrm rot="16200000">
            <a:off x="656110" y="1064688"/>
            <a:ext cx="71882" cy="581404"/>
          </a:xfrm>
          <a:prstGeom prst="roundRect">
            <a:avLst>
              <a:gd name="adj" fmla="val 41166"/>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2067" name="Group 2067"/>
          <p:cNvGrpSpPr/>
          <p:nvPr/>
        </p:nvGrpSpPr>
        <p:grpSpPr>
          <a:xfrm>
            <a:off x="8598008" y="972567"/>
            <a:ext cx="497720" cy="488175"/>
            <a:chOff x="0" y="0"/>
            <a:chExt cx="497718" cy="488173"/>
          </a:xfrm>
        </p:grpSpPr>
        <p:sp>
          <p:nvSpPr>
            <p:cNvPr id="2065" name="Shape 2065"/>
            <p:cNvSpPr/>
            <p:nvPr/>
          </p:nvSpPr>
          <p:spPr>
            <a:xfrm>
              <a:off x="0" y="0"/>
              <a:ext cx="357559" cy="3575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066" name="Shape 2066"/>
            <p:cNvSpPr/>
            <p:nvPr/>
          </p:nvSpPr>
          <p:spPr>
            <a:xfrm rot="18897266">
              <a:off x="327961" y="248863"/>
              <a:ext cx="99811" cy="239073"/>
            </a:xfrm>
            <a:prstGeom prst="roundRect">
              <a:avLst>
                <a:gd name="adj" fmla="val 36282"/>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068" name="Shape 2068"/>
          <p:cNvSpPr/>
          <p:nvPr/>
        </p:nvSpPr>
        <p:spPr>
          <a:xfrm>
            <a:off x="252644" y="2056386"/>
            <a:ext cx="9012855" cy="892139"/>
          </a:xfrm>
          <a:prstGeom prst="roundRect">
            <a:avLst>
              <a:gd name="adj" fmla="val 21353"/>
            </a:avLst>
          </a:prstGeom>
          <a:solidFill>
            <a:srgbClr val="000000">
              <a:alpha val="35964"/>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69" name="Shape 2069"/>
          <p:cNvSpPr/>
          <p:nvPr/>
        </p:nvSpPr>
        <p:spPr>
          <a:xfrm flipV="1">
            <a:off x="3232627" y="2051273"/>
            <a:ext cx="1" cy="902366"/>
          </a:xfrm>
          <a:prstGeom prst="line">
            <a:avLst/>
          </a:prstGeom>
          <a:ln w="19050">
            <a:solidFill>
              <a:srgbClr val="000000">
                <a:alpha val="32074"/>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070" name="Shape 2070"/>
          <p:cNvSpPr/>
          <p:nvPr/>
        </p:nvSpPr>
        <p:spPr>
          <a:xfrm>
            <a:off x="6248961" y="2056368"/>
            <a:ext cx="3023394" cy="8921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239" y="21600"/>
                </a:lnTo>
                <a:cubicBezTo>
                  <a:pt x="20991" y="21600"/>
                  <a:pt x="21600" y="19535"/>
                  <a:pt x="21600" y="16988"/>
                </a:cubicBezTo>
                <a:lnTo>
                  <a:pt x="21600" y="4612"/>
                </a:lnTo>
                <a:cubicBezTo>
                  <a:pt x="21600" y="2065"/>
                  <a:pt x="20991" y="0"/>
                  <a:pt x="20239" y="0"/>
                </a:cubicBezTo>
                <a:lnTo>
                  <a:pt x="0"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71" name="Shape 2071"/>
          <p:cNvSpPr/>
          <p:nvPr/>
        </p:nvSpPr>
        <p:spPr>
          <a:xfrm>
            <a:off x="1382537" y="2234364"/>
            <a:ext cx="736033"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latin typeface="Helvetica Neue Medium"/>
                <a:ea typeface="Helvetica Neue Medium"/>
                <a:cs typeface="Helvetica Neue Medium"/>
                <a:sym typeface="Helvetica Neue Medium"/>
              </a:defRPr>
            </a:lvl1pPr>
          </a:lstStyle>
          <a:p>
            <a:pPr lvl="0">
              <a:defRPr sz="1800" spc="0">
                <a:solidFill>
                  <a:srgbClr val="000000"/>
                </a:solidFill>
              </a:defRPr>
            </a:pPr>
            <a:r>
              <a:rPr sz="2800" spc="56">
                <a:solidFill>
                  <a:srgbClr val="FFFFFF"/>
                </a:solidFill>
              </a:rPr>
              <a:t>You</a:t>
            </a:r>
          </a:p>
        </p:txBody>
      </p:sp>
      <p:sp>
        <p:nvSpPr>
          <p:cNvPr id="2072" name="Shape 2072"/>
          <p:cNvSpPr/>
          <p:nvPr/>
        </p:nvSpPr>
        <p:spPr>
          <a:xfrm>
            <a:off x="4037535" y="2234364"/>
            <a:ext cx="1377180"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latin typeface="Helvetica Neue Medium"/>
                <a:ea typeface="Helvetica Neue Medium"/>
                <a:cs typeface="Helvetica Neue Medium"/>
                <a:sym typeface="Helvetica Neue Medium"/>
              </a:defRPr>
            </a:lvl1pPr>
          </a:lstStyle>
          <a:p>
            <a:pPr lvl="0">
              <a:defRPr sz="1800" spc="0">
                <a:solidFill>
                  <a:srgbClr val="000000"/>
                </a:solidFill>
              </a:defRPr>
            </a:pPr>
            <a:r>
              <a:rPr sz="2800" spc="56">
                <a:solidFill>
                  <a:srgbClr val="FFFFFF"/>
                </a:solidFill>
              </a:rPr>
              <a:t>Friends</a:t>
            </a:r>
          </a:p>
        </p:txBody>
      </p:sp>
      <p:sp>
        <p:nvSpPr>
          <p:cNvPr id="2073" name="Shape 2073"/>
          <p:cNvSpPr/>
          <p:nvPr/>
        </p:nvSpPr>
        <p:spPr>
          <a:xfrm>
            <a:off x="6880492" y="2247064"/>
            <a:ext cx="1687619"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3398DB"/>
                </a:solidFill>
                <a:latin typeface="Helvetica Neue Medium"/>
                <a:ea typeface="Helvetica Neue Medium"/>
                <a:cs typeface="Helvetica Neue Medium"/>
                <a:sym typeface="Helvetica Neue Medium"/>
              </a:defRPr>
            </a:lvl1pPr>
          </a:lstStyle>
          <a:p>
            <a:pPr lvl="0">
              <a:defRPr sz="1800" spc="0">
                <a:solidFill>
                  <a:srgbClr val="000000"/>
                </a:solidFill>
              </a:defRPr>
            </a:pPr>
            <a:r>
              <a:rPr sz="2800" spc="56">
                <a:solidFill>
                  <a:srgbClr val="3398DB"/>
                </a:solidFill>
              </a:rPr>
              <a:t>Everyone</a:t>
            </a:r>
          </a:p>
        </p:txBody>
      </p:sp>
      <p:sp>
        <p:nvSpPr>
          <p:cNvPr id="2074" name="Shape 2074"/>
          <p:cNvSpPr/>
          <p:nvPr/>
        </p:nvSpPr>
        <p:spPr>
          <a:xfrm>
            <a:off x="1918657" y="5392563"/>
            <a:ext cx="7633931" cy="1"/>
          </a:xfrm>
          <a:prstGeom prst="line">
            <a:avLst/>
          </a:prstGeom>
          <a:ln w="1905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075" name="Shape 2075"/>
          <p:cNvSpPr/>
          <p:nvPr/>
        </p:nvSpPr>
        <p:spPr>
          <a:xfrm>
            <a:off x="1918657" y="8065050"/>
            <a:ext cx="7633931" cy="1"/>
          </a:xfrm>
          <a:prstGeom prst="line">
            <a:avLst/>
          </a:prstGeom>
          <a:ln w="1905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076" name="Shape 2076"/>
          <p:cNvSpPr/>
          <p:nvPr/>
        </p:nvSpPr>
        <p:spPr>
          <a:xfrm>
            <a:off x="1918657" y="11716440"/>
            <a:ext cx="7633931" cy="1"/>
          </a:xfrm>
          <a:prstGeom prst="line">
            <a:avLst/>
          </a:prstGeom>
          <a:ln w="1905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077" name="Shape 2077"/>
          <p:cNvSpPr/>
          <p:nvPr/>
        </p:nvSpPr>
        <p:spPr>
          <a:xfrm>
            <a:off x="1918657" y="13931310"/>
            <a:ext cx="7633931" cy="1"/>
          </a:xfrm>
          <a:prstGeom prst="line">
            <a:avLst/>
          </a:prstGeom>
          <a:ln w="1905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078" name="Shape 2078"/>
          <p:cNvSpPr/>
          <p:nvPr/>
        </p:nvSpPr>
        <p:spPr>
          <a:xfrm>
            <a:off x="1918657" y="16146181"/>
            <a:ext cx="7633931" cy="1"/>
          </a:xfrm>
          <a:prstGeom prst="line">
            <a:avLst/>
          </a:prstGeom>
          <a:ln w="1905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079" name="Shape 2079"/>
          <p:cNvSpPr/>
          <p:nvPr/>
        </p:nvSpPr>
        <p:spPr>
          <a:xfrm>
            <a:off x="1846227" y="3595411"/>
            <a:ext cx="6487542" cy="9429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2800">
                <a:solidFill>
                  <a:srgbClr val="898989"/>
                </a:solidFill>
                <a:latin typeface="+mn-lt"/>
                <a:ea typeface="+mn-ea"/>
                <a:cs typeface="+mn-cs"/>
                <a:sym typeface="Helvetica Neue"/>
              </a:rPr>
              <a:t>Vicky Lewis </a:t>
            </a:r>
            <a:r>
              <a:rPr sz="2800">
                <a:solidFill>
                  <a:srgbClr val="53585F"/>
                </a:solidFill>
                <a:latin typeface="+mn-lt"/>
                <a:ea typeface="+mn-ea"/>
                <a:cs typeface="+mn-cs"/>
                <a:sym typeface="Helvetica Neue"/>
              </a:rPr>
              <a:t>wants to learn</a:t>
            </a:r>
            <a:r>
              <a:rPr sz="2800">
                <a:solidFill>
                  <a:srgbClr val="898989"/>
                </a:solidFill>
                <a:latin typeface="+mn-lt"/>
                <a:ea typeface="+mn-ea"/>
                <a:cs typeface="+mn-cs"/>
                <a:sym typeface="Helvetica Neue"/>
              </a:rPr>
              <a:t> </a:t>
            </a:r>
            <a:r>
              <a:rPr sz="2800">
                <a:solidFill>
                  <a:srgbClr val="53585F"/>
                </a:solidFill>
                <a:latin typeface="+mn-lt"/>
                <a:ea typeface="+mn-ea"/>
                <a:cs typeface="+mn-cs"/>
                <a:sym typeface="Helvetica Neue"/>
              </a:rPr>
              <a:t>‘</a:t>
            </a:r>
            <a:r>
              <a:rPr sz="2800">
                <a:solidFill>
                  <a:srgbClr val="898989"/>
                </a:solidFill>
                <a:latin typeface="+mn-lt"/>
                <a:ea typeface="+mn-ea"/>
                <a:cs typeface="+mn-cs"/>
                <a:sym typeface="Helvetica Neue"/>
              </a:rPr>
              <a:t>How to Make Quilted Bedframe Cover</a:t>
            </a:r>
            <a:r>
              <a:rPr sz="2800">
                <a:solidFill>
                  <a:srgbClr val="53585F"/>
                </a:solidFill>
                <a:latin typeface="+mn-lt"/>
                <a:ea typeface="+mn-ea"/>
                <a:cs typeface="+mn-cs"/>
                <a:sym typeface="Helvetica Neue"/>
              </a:rPr>
              <a:t>’</a:t>
            </a:r>
          </a:p>
        </p:txBody>
      </p:sp>
      <p:sp>
        <p:nvSpPr>
          <p:cNvPr id="2080" name="Shape 2080"/>
          <p:cNvSpPr/>
          <p:nvPr/>
        </p:nvSpPr>
        <p:spPr>
          <a:xfrm>
            <a:off x="1843464" y="4615214"/>
            <a:ext cx="1505640" cy="37464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1900" i="1">
                <a:solidFill>
                  <a:srgbClr val="A6AAA9"/>
                </a:solidFill>
                <a:latin typeface="+mn-lt"/>
                <a:ea typeface="+mn-ea"/>
                <a:cs typeface="+mn-cs"/>
                <a:sym typeface="Helvetica Neue"/>
              </a:defRPr>
            </a:lvl1pPr>
          </a:lstStyle>
          <a:p>
            <a:pPr lvl="0">
              <a:defRPr sz="1800" i="0">
                <a:solidFill>
                  <a:srgbClr val="000000"/>
                </a:solidFill>
              </a:defRPr>
            </a:pPr>
            <a:r>
              <a:rPr sz="1900" i="1">
                <a:solidFill>
                  <a:srgbClr val="A6AAA9"/>
                </a:solidFill>
              </a:rPr>
              <a:t>1 minute ago</a:t>
            </a:r>
          </a:p>
        </p:txBody>
      </p:sp>
      <p:sp>
        <p:nvSpPr>
          <p:cNvPr id="2081" name="Shape 2081"/>
          <p:cNvSpPr/>
          <p:nvPr/>
        </p:nvSpPr>
        <p:spPr>
          <a:xfrm rot="10800000">
            <a:off x="8930968" y="4159723"/>
            <a:ext cx="137156" cy="274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53585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pic>
        <p:nvPicPr>
          <p:cNvPr id="2082" name="AUTUMN EVENINGS_10.jpg"/>
          <p:cNvPicPr/>
          <p:nvPr/>
        </p:nvPicPr>
        <p:blipFill>
          <a:blip r:embed="rId2">
            <a:extLst/>
          </a:blip>
          <a:stretch>
            <a:fillRect/>
          </a:stretch>
        </p:blipFill>
        <p:spPr>
          <a:xfrm>
            <a:off x="543641" y="14307197"/>
            <a:ext cx="917027" cy="916905"/>
          </a:xfrm>
          <a:prstGeom prst="rect">
            <a:avLst/>
          </a:prstGeom>
          <a:ln w="12700">
            <a:miter lim="400000"/>
          </a:ln>
        </p:spPr>
      </p:pic>
      <p:pic>
        <p:nvPicPr>
          <p:cNvPr id="2083" name="face2.jpg"/>
          <p:cNvPicPr/>
          <p:nvPr/>
        </p:nvPicPr>
        <p:blipFill>
          <a:blip r:embed="rId3">
            <a:extLst/>
          </a:blip>
          <a:stretch>
            <a:fillRect/>
          </a:stretch>
        </p:blipFill>
        <p:spPr>
          <a:xfrm>
            <a:off x="543641" y="16557983"/>
            <a:ext cx="917027" cy="916905"/>
          </a:xfrm>
          <a:prstGeom prst="rect">
            <a:avLst/>
          </a:prstGeom>
          <a:ln w="12700">
            <a:miter lim="400000"/>
          </a:ln>
        </p:spPr>
      </p:pic>
      <p:sp>
        <p:nvSpPr>
          <p:cNvPr id="2084" name="Shape 2084"/>
          <p:cNvSpPr/>
          <p:nvPr/>
        </p:nvSpPr>
        <p:spPr>
          <a:xfrm>
            <a:off x="1808817" y="5797575"/>
            <a:ext cx="6224887" cy="145023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3000">
                <a:solidFill>
                  <a:srgbClr val="898989"/>
                </a:solidFill>
                <a:latin typeface="+mn-lt"/>
                <a:ea typeface="+mn-ea"/>
                <a:cs typeface="+mn-cs"/>
                <a:sym typeface="Helvetica Neue"/>
              </a:rPr>
              <a:t>Cindy Williams </a:t>
            </a:r>
            <a:r>
              <a:rPr sz="3000">
                <a:solidFill>
                  <a:srgbClr val="53585F"/>
                </a:solidFill>
                <a:latin typeface="+mn-lt"/>
                <a:ea typeface="+mn-ea"/>
                <a:cs typeface="+mn-cs"/>
                <a:sym typeface="Helvetica Neue"/>
              </a:rPr>
              <a:t>liked</a:t>
            </a:r>
            <a:r>
              <a:rPr sz="3000">
                <a:solidFill>
                  <a:srgbClr val="898989"/>
                </a:solidFill>
                <a:latin typeface="+mn-lt"/>
                <a:ea typeface="+mn-ea"/>
                <a:cs typeface="+mn-cs"/>
                <a:sym typeface="Helvetica Neue"/>
              </a:rPr>
              <a:t> </a:t>
            </a:r>
            <a:r>
              <a:rPr sz="3000">
                <a:solidFill>
                  <a:srgbClr val="53585F"/>
                </a:solidFill>
                <a:latin typeface="+mn-lt"/>
                <a:ea typeface="+mn-ea"/>
                <a:cs typeface="+mn-cs"/>
                <a:sym typeface="Helvetica Neue"/>
              </a:rPr>
              <a:t>‘</a:t>
            </a:r>
            <a:r>
              <a:rPr sz="3000">
                <a:solidFill>
                  <a:srgbClr val="898989"/>
                </a:solidFill>
                <a:latin typeface="+mn-lt"/>
                <a:ea typeface="+mn-ea"/>
                <a:cs typeface="+mn-cs"/>
                <a:sym typeface="Helvetica Neue"/>
              </a:rPr>
              <a:t>How to Make Banana Loaf with Crunchy Walnut Streusel</a:t>
            </a:r>
          </a:p>
        </p:txBody>
      </p:sp>
      <p:sp>
        <p:nvSpPr>
          <p:cNvPr id="2085" name="Shape 2085"/>
          <p:cNvSpPr/>
          <p:nvPr/>
        </p:nvSpPr>
        <p:spPr>
          <a:xfrm>
            <a:off x="1861631" y="7284260"/>
            <a:ext cx="1621705" cy="37464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1900" i="1">
                <a:solidFill>
                  <a:srgbClr val="A6AAA9"/>
                </a:solidFill>
                <a:latin typeface="+mn-lt"/>
                <a:ea typeface="+mn-ea"/>
                <a:cs typeface="+mn-cs"/>
                <a:sym typeface="Helvetica Neue"/>
              </a:defRPr>
            </a:lvl1pPr>
          </a:lstStyle>
          <a:p>
            <a:pPr lvl="0">
              <a:defRPr sz="1800" i="0">
                <a:solidFill>
                  <a:srgbClr val="000000"/>
                </a:solidFill>
              </a:defRPr>
            </a:pPr>
            <a:r>
              <a:rPr sz="1900" i="1">
                <a:solidFill>
                  <a:srgbClr val="A6AAA9"/>
                </a:solidFill>
              </a:rPr>
              <a:t>2 minutes ago</a:t>
            </a:r>
          </a:p>
        </p:txBody>
      </p:sp>
      <p:sp>
        <p:nvSpPr>
          <p:cNvPr id="2086" name="Shape 2086"/>
          <p:cNvSpPr/>
          <p:nvPr/>
        </p:nvSpPr>
        <p:spPr>
          <a:xfrm rot="10800000">
            <a:off x="8939315" y="6586452"/>
            <a:ext cx="137156" cy="274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53585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2087" name="Shape 2087"/>
          <p:cNvSpPr/>
          <p:nvPr/>
        </p:nvSpPr>
        <p:spPr>
          <a:xfrm>
            <a:off x="1853849" y="8432289"/>
            <a:ext cx="6501100" cy="9429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2800">
                <a:solidFill>
                  <a:srgbClr val="898989"/>
                </a:solidFill>
                <a:latin typeface="+mn-lt"/>
                <a:ea typeface="+mn-ea"/>
                <a:cs typeface="+mn-cs"/>
                <a:sym typeface="Helvetica Neue"/>
              </a:rPr>
              <a:t>Atropos . </a:t>
            </a:r>
            <a:r>
              <a:rPr sz="2800">
                <a:solidFill>
                  <a:srgbClr val="53585F"/>
                </a:solidFill>
                <a:latin typeface="+mn-lt"/>
                <a:ea typeface="+mn-ea"/>
                <a:cs typeface="+mn-cs"/>
                <a:sym typeface="Helvetica Neue"/>
              </a:rPr>
              <a:t>commented on</a:t>
            </a:r>
            <a:r>
              <a:rPr sz="2800">
                <a:solidFill>
                  <a:srgbClr val="898989"/>
                </a:solidFill>
                <a:latin typeface="+mn-lt"/>
                <a:ea typeface="+mn-ea"/>
                <a:cs typeface="+mn-cs"/>
                <a:sym typeface="Helvetica Neue"/>
              </a:rPr>
              <a:t> </a:t>
            </a:r>
            <a:r>
              <a:rPr sz="2800">
                <a:solidFill>
                  <a:srgbClr val="53585F"/>
                </a:solidFill>
                <a:latin typeface="+mn-lt"/>
                <a:ea typeface="+mn-ea"/>
                <a:cs typeface="+mn-cs"/>
                <a:sym typeface="Helvetica Neue"/>
              </a:rPr>
              <a:t>‘</a:t>
            </a:r>
            <a:r>
              <a:rPr sz="2800">
                <a:solidFill>
                  <a:srgbClr val="898989"/>
                </a:solidFill>
                <a:latin typeface="+mn-lt"/>
                <a:ea typeface="+mn-ea"/>
                <a:cs typeface="+mn-cs"/>
                <a:sym typeface="Helvetica Neue"/>
              </a:rPr>
              <a:t>How to Make Recycled Gift Wrappers</a:t>
            </a:r>
            <a:r>
              <a:rPr sz="2800">
                <a:solidFill>
                  <a:srgbClr val="53585F"/>
                </a:solidFill>
                <a:latin typeface="+mn-lt"/>
                <a:ea typeface="+mn-ea"/>
                <a:cs typeface="+mn-cs"/>
                <a:sym typeface="Helvetica Neue"/>
              </a:rPr>
              <a:t>’</a:t>
            </a:r>
          </a:p>
        </p:txBody>
      </p:sp>
      <p:sp>
        <p:nvSpPr>
          <p:cNvPr id="2088" name="Shape 2088"/>
          <p:cNvSpPr/>
          <p:nvPr/>
        </p:nvSpPr>
        <p:spPr>
          <a:xfrm>
            <a:off x="1721931" y="10861381"/>
            <a:ext cx="1889437" cy="3746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1900" i="1">
                <a:solidFill>
                  <a:srgbClr val="A6AAA9"/>
                </a:solidFill>
                <a:latin typeface="+mn-lt"/>
                <a:ea typeface="+mn-ea"/>
                <a:cs typeface="+mn-cs"/>
                <a:sym typeface="Helvetica Neue"/>
              </a:defRPr>
            </a:lvl1pPr>
          </a:lstStyle>
          <a:p>
            <a:pPr lvl="0">
              <a:defRPr sz="1800" i="0">
                <a:solidFill>
                  <a:srgbClr val="000000"/>
                </a:solidFill>
              </a:defRPr>
            </a:pPr>
            <a:r>
              <a:rPr sz="1900" i="1">
                <a:solidFill>
                  <a:srgbClr val="A6AAA9"/>
                </a:solidFill>
              </a:rPr>
              <a:t>2 minutes ago </a:t>
            </a:r>
          </a:p>
        </p:txBody>
      </p:sp>
      <p:sp>
        <p:nvSpPr>
          <p:cNvPr id="2089" name="Shape 2089"/>
          <p:cNvSpPr/>
          <p:nvPr/>
        </p:nvSpPr>
        <p:spPr>
          <a:xfrm rot="10800000">
            <a:off x="8939315" y="9766225"/>
            <a:ext cx="137156" cy="274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53585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2090" name="Shape 2090"/>
          <p:cNvSpPr/>
          <p:nvPr/>
        </p:nvSpPr>
        <p:spPr>
          <a:xfrm>
            <a:off x="3573541" y="10861381"/>
            <a:ext cx="838851" cy="3746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1900" i="1">
                <a:solidFill>
                  <a:srgbClr val="A6AAA9"/>
                </a:solidFill>
                <a:latin typeface="+mn-lt"/>
                <a:ea typeface="+mn-ea"/>
                <a:cs typeface="+mn-cs"/>
                <a:sym typeface="Helvetica Neue"/>
              </a:defRPr>
            </a:lvl1pPr>
          </a:lstStyle>
          <a:p>
            <a:pPr lvl="0">
              <a:defRPr sz="1800" i="0">
                <a:solidFill>
                  <a:srgbClr val="000000"/>
                </a:solidFill>
              </a:defRPr>
            </a:pPr>
            <a:r>
              <a:rPr sz="1900" i="1">
                <a:solidFill>
                  <a:srgbClr val="A6AAA9"/>
                </a:solidFill>
              </a:rPr>
              <a:t>Mute</a:t>
            </a:r>
          </a:p>
        </p:txBody>
      </p:sp>
      <p:sp>
        <p:nvSpPr>
          <p:cNvPr id="2091" name="Shape 2091"/>
          <p:cNvSpPr/>
          <p:nvPr/>
        </p:nvSpPr>
        <p:spPr>
          <a:xfrm>
            <a:off x="3529493" y="11024821"/>
            <a:ext cx="42415" cy="477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92" name="Shape 2092"/>
          <p:cNvSpPr/>
          <p:nvPr/>
        </p:nvSpPr>
        <p:spPr>
          <a:xfrm>
            <a:off x="1902843" y="9665225"/>
            <a:ext cx="6428512" cy="1020105"/>
          </a:xfrm>
          <a:prstGeom prst="roundRect">
            <a:avLst>
              <a:gd name="adj" fmla="val 4903"/>
            </a:avLst>
          </a:prstGeom>
          <a:solidFill>
            <a:srgbClr val="FFFFFF">
              <a:alpha val="55291"/>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093" name="Shape 2093"/>
          <p:cNvSpPr/>
          <p:nvPr/>
        </p:nvSpPr>
        <p:spPr>
          <a:xfrm>
            <a:off x="1993978" y="9955659"/>
            <a:ext cx="2674524" cy="436719"/>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2300" i="1">
                <a:solidFill>
                  <a:srgbClr val="A6AAA9"/>
                </a:solidFill>
                <a:latin typeface="+mn-lt"/>
                <a:ea typeface="+mn-ea"/>
                <a:cs typeface="+mn-cs"/>
                <a:sym typeface="Helvetica Neue"/>
              </a:defRPr>
            </a:lvl1pPr>
          </a:lstStyle>
          <a:p>
            <a:pPr lvl="0">
              <a:defRPr sz="1800" i="0">
                <a:solidFill>
                  <a:srgbClr val="000000"/>
                </a:solidFill>
              </a:defRPr>
            </a:pPr>
            <a:r>
              <a:rPr sz="2300" i="1">
                <a:solidFill>
                  <a:srgbClr val="A6AAA9"/>
                </a:solidFill>
              </a:rPr>
              <a:t>Really cool thnx!</a:t>
            </a:r>
          </a:p>
        </p:txBody>
      </p:sp>
      <p:sp>
        <p:nvSpPr>
          <p:cNvPr id="2094" name="Shape 2094"/>
          <p:cNvSpPr/>
          <p:nvPr/>
        </p:nvSpPr>
        <p:spPr>
          <a:xfrm>
            <a:off x="1866549" y="12141385"/>
            <a:ext cx="6501100" cy="9429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2800" spc="0">
                <a:solidFill>
                  <a:srgbClr val="898989"/>
                </a:solidFill>
                <a:latin typeface="+mn-lt"/>
                <a:ea typeface="+mn-ea"/>
                <a:cs typeface="+mn-cs"/>
                <a:sym typeface="Helvetica Neue"/>
              </a:rPr>
              <a:t>Tiffany Simmons </a:t>
            </a:r>
            <a:r>
              <a:rPr sz="2800" spc="0">
                <a:solidFill>
                  <a:srgbClr val="53585F"/>
                </a:solidFill>
                <a:latin typeface="+mn-lt"/>
                <a:ea typeface="+mn-ea"/>
                <a:cs typeface="+mn-cs"/>
                <a:sym typeface="Helvetica Neue"/>
              </a:rPr>
              <a:t>liked</a:t>
            </a:r>
            <a:r>
              <a:rPr sz="2800" spc="0">
                <a:solidFill>
                  <a:srgbClr val="898989"/>
                </a:solidFill>
                <a:latin typeface="+mn-lt"/>
                <a:ea typeface="+mn-ea"/>
                <a:cs typeface="+mn-cs"/>
                <a:sym typeface="Helvetica Neue"/>
              </a:rPr>
              <a:t> </a:t>
            </a:r>
            <a:r>
              <a:rPr sz="2800" spc="0">
                <a:solidFill>
                  <a:srgbClr val="53585F"/>
                </a:solidFill>
                <a:latin typeface="+mn-lt"/>
                <a:ea typeface="+mn-ea"/>
                <a:cs typeface="+mn-cs"/>
                <a:sym typeface="Helvetica Neue"/>
              </a:rPr>
              <a:t>‘</a:t>
            </a:r>
            <a:r>
              <a:rPr sz="2800" spc="0">
                <a:solidFill>
                  <a:srgbClr val="898989"/>
                </a:solidFill>
                <a:latin typeface="+mn-lt"/>
                <a:ea typeface="+mn-ea"/>
                <a:cs typeface="+mn-cs"/>
                <a:sym typeface="Helvetica Neue"/>
              </a:rPr>
              <a:t>How to Bake Blueberry Cheesecake</a:t>
            </a:r>
            <a:r>
              <a:rPr sz="2800" spc="0">
                <a:solidFill>
                  <a:srgbClr val="53585F"/>
                </a:solidFill>
                <a:latin typeface="+mn-lt"/>
                <a:ea typeface="+mn-ea"/>
                <a:cs typeface="+mn-cs"/>
                <a:sym typeface="Helvetica Neue"/>
              </a:rPr>
              <a:t>’</a:t>
            </a:r>
          </a:p>
        </p:txBody>
      </p:sp>
      <p:sp>
        <p:nvSpPr>
          <p:cNvPr id="2095" name="Shape 2095"/>
          <p:cNvSpPr/>
          <p:nvPr/>
        </p:nvSpPr>
        <p:spPr>
          <a:xfrm>
            <a:off x="1721931" y="13156442"/>
            <a:ext cx="1889437" cy="3746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1900" i="1">
                <a:solidFill>
                  <a:srgbClr val="A6AAA9"/>
                </a:solidFill>
                <a:latin typeface="+mn-lt"/>
                <a:ea typeface="+mn-ea"/>
                <a:cs typeface="+mn-cs"/>
                <a:sym typeface="Helvetica Neue"/>
              </a:defRPr>
            </a:lvl1pPr>
          </a:lstStyle>
          <a:p>
            <a:pPr lvl="0">
              <a:defRPr sz="1800" i="0">
                <a:solidFill>
                  <a:srgbClr val="000000"/>
                </a:solidFill>
              </a:defRPr>
            </a:pPr>
            <a:r>
              <a:rPr sz="1900" i="1">
                <a:solidFill>
                  <a:srgbClr val="A6AAA9"/>
                </a:solidFill>
              </a:rPr>
              <a:t>2 minutes ago </a:t>
            </a:r>
          </a:p>
        </p:txBody>
      </p:sp>
      <p:sp>
        <p:nvSpPr>
          <p:cNvPr id="2096" name="Shape 2096"/>
          <p:cNvSpPr/>
          <p:nvPr/>
        </p:nvSpPr>
        <p:spPr>
          <a:xfrm>
            <a:off x="1866548" y="14356584"/>
            <a:ext cx="6501101" cy="9429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2800" spc="0">
                <a:solidFill>
                  <a:srgbClr val="898989"/>
                </a:solidFill>
                <a:latin typeface="+mn-lt"/>
                <a:ea typeface="+mn-ea"/>
                <a:cs typeface="+mn-cs"/>
                <a:sym typeface="Helvetica Neue"/>
              </a:rPr>
              <a:t>Karen Davis </a:t>
            </a:r>
            <a:r>
              <a:rPr sz="2800" spc="0">
                <a:solidFill>
                  <a:srgbClr val="53585F"/>
                </a:solidFill>
                <a:latin typeface="+mn-lt"/>
                <a:ea typeface="+mn-ea"/>
                <a:cs typeface="+mn-cs"/>
                <a:sym typeface="Helvetica Neue"/>
              </a:rPr>
              <a:t>liked</a:t>
            </a:r>
            <a:r>
              <a:rPr sz="2800" spc="0">
                <a:solidFill>
                  <a:srgbClr val="898989"/>
                </a:solidFill>
                <a:latin typeface="+mn-lt"/>
                <a:ea typeface="+mn-ea"/>
                <a:cs typeface="+mn-cs"/>
                <a:sym typeface="Helvetica Neue"/>
              </a:rPr>
              <a:t> </a:t>
            </a:r>
            <a:r>
              <a:rPr sz="2800" spc="0">
                <a:solidFill>
                  <a:srgbClr val="53585F"/>
                </a:solidFill>
                <a:latin typeface="+mn-lt"/>
                <a:ea typeface="+mn-ea"/>
                <a:cs typeface="+mn-cs"/>
                <a:sym typeface="Helvetica Neue"/>
              </a:rPr>
              <a:t>‘</a:t>
            </a:r>
            <a:r>
              <a:rPr sz="2800" spc="0">
                <a:solidFill>
                  <a:srgbClr val="898989"/>
                </a:solidFill>
                <a:latin typeface="+mn-lt"/>
                <a:ea typeface="+mn-ea"/>
                <a:cs typeface="+mn-cs"/>
                <a:sym typeface="Helvetica Neue"/>
              </a:rPr>
              <a:t>How to Curve Batman Pumpkins </a:t>
            </a:r>
          </a:p>
        </p:txBody>
      </p:sp>
      <p:sp>
        <p:nvSpPr>
          <p:cNvPr id="2097" name="Shape 2097"/>
          <p:cNvSpPr/>
          <p:nvPr/>
        </p:nvSpPr>
        <p:spPr>
          <a:xfrm rot="10800000">
            <a:off x="8939315" y="12686656"/>
            <a:ext cx="137156" cy="274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53585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2098" name="Shape 2098"/>
          <p:cNvSpPr/>
          <p:nvPr/>
        </p:nvSpPr>
        <p:spPr>
          <a:xfrm rot="10800000">
            <a:off x="8939315" y="14901527"/>
            <a:ext cx="137156" cy="274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53585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2099" name="Shape 2099"/>
          <p:cNvSpPr/>
          <p:nvPr/>
        </p:nvSpPr>
        <p:spPr>
          <a:xfrm>
            <a:off x="1747331" y="15362603"/>
            <a:ext cx="1889437" cy="3746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1900" i="1">
                <a:solidFill>
                  <a:srgbClr val="A6AAA9"/>
                </a:solidFill>
                <a:latin typeface="+mn-lt"/>
                <a:ea typeface="+mn-ea"/>
                <a:cs typeface="+mn-cs"/>
                <a:sym typeface="Helvetica Neue"/>
              </a:defRPr>
            </a:lvl1pPr>
          </a:lstStyle>
          <a:p>
            <a:pPr lvl="0">
              <a:defRPr sz="1800" i="0">
                <a:solidFill>
                  <a:srgbClr val="000000"/>
                </a:solidFill>
              </a:defRPr>
            </a:pPr>
            <a:r>
              <a:rPr sz="1900" i="1">
                <a:solidFill>
                  <a:srgbClr val="A6AAA9"/>
                </a:solidFill>
              </a:rPr>
              <a:t>2 minutes ago </a:t>
            </a:r>
          </a:p>
        </p:txBody>
      </p:sp>
      <p:sp>
        <p:nvSpPr>
          <p:cNvPr id="2100" name="Shape 2100"/>
          <p:cNvSpPr/>
          <p:nvPr/>
        </p:nvSpPr>
        <p:spPr>
          <a:xfrm>
            <a:off x="1891948" y="16581868"/>
            <a:ext cx="6501101" cy="5111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2800" spc="0">
                <a:solidFill>
                  <a:srgbClr val="898989"/>
                </a:solidFill>
                <a:latin typeface="+mn-lt"/>
                <a:ea typeface="+mn-ea"/>
                <a:cs typeface="+mn-cs"/>
                <a:sym typeface="Helvetica Neue"/>
              </a:rPr>
              <a:t>Hazel Scott </a:t>
            </a:r>
            <a:r>
              <a:rPr sz="2800" spc="0">
                <a:solidFill>
                  <a:srgbClr val="53585F"/>
                </a:solidFill>
                <a:latin typeface="+mn-lt"/>
                <a:ea typeface="+mn-ea"/>
                <a:cs typeface="+mn-cs"/>
                <a:sym typeface="Helvetica Neue"/>
              </a:rPr>
              <a:t>liked</a:t>
            </a:r>
            <a:r>
              <a:rPr sz="2800" spc="0">
                <a:solidFill>
                  <a:srgbClr val="898989"/>
                </a:solidFill>
                <a:latin typeface="+mn-lt"/>
                <a:ea typeface="+mn-ea"/>
                <a:cs typeface="+mn-cs"/>
                <a:sym typeface="Helvetica Neue"/>
              </a:rPr>
              <a:t> </a:t>
            </a:r>
            <a:r>
              <a:rPr sz="2800" spc="0">
                <a:solidFill>
                  <a:srgbClr val="53585F"/>
                </a:solidFill>
                <a:latin typeface="+mn-lt"/>
                <a:ea typeface="+mn-ea"/>
                <a:cs typeface="+mn-cs"/>
                <a:sym typeface="Helvetica Neue"/>
              </a:rPr>
              <a:t>‘</a:t>
            </a:r>
            <a:r>
              <a:rPr sz="2800" spc="0">
                <a:solidFill>
                  <a:srgbClr val="898989"/>
                </a:solidFill>
                <a:latin typeface="+mn-lt"/>
                <a:ea typeface="+mn-ea"/>
                <a:cs typeface="+mn-cs"/>
                <a:sym typeface="Helvetica Neue"/>
              </a:rPr>
              <a:t>How to Be</a:t>
            </a:r>
          </a:p>
        </p:txBody>
      </p:sp>
      <p:sp>
        <p:nvSpPr>
          <p:cNvPr id="2101" name="Shape 2101"/>
          <p:cNvSpPr/>
          <p:nvPr/>
        </p:nvSpPr>
        <p:spPr>
          <a:xfrm>
            <a:off x="193476"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102" name="Shape 2102"/>
          <p:cNvSpPr/>
          <p:nvPr/>
        </p:nvSpPr>
        <p:spPr>
          <a:xfrm>
            <a:off x="401835"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103" name="Shape 2103"/>
          <p:cNvSpPr/>
          <p:nvPr/>
        </p:nvSpPr>
        <p:spPr>
          <a:xfrm>
            <a:off x="610195"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104" name="Shape 2104"/>
          <p:cNvSpPr/>
          <p:nvPr/>
        </p:nvSpPr>
        <p:spPr>
          <a:xfrm>
            <a:off x="818554"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105" name="Shape 2105"/>
          <p:cNvSpPr/>
          <p:nvPr/>
        </p:nvSpPr>
        <p:spPr>
          <a:xfrm>
            <a:off x="4058696" y="28019"/>
            <a:ext cx="1433008"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2106" name="Shape 2106"/>
          <p:cNvSpPr/>
          <p:nvPr/>
        </p:nvSpPr>
        <p:spPr>
          <a:xfrm>
            <a:off x="7780900" y="28198"/>
            <a:ext cx="813554"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2110" name="Group 2110"/>
          <p:cNvGrpSpPr/>
          <p:nvPr/>
        </p:nvGrpSpPr>
        <p:grpSpPr>
          <a:xfrm>
            <a:off x="8662952" y="142203"/>
            <a:ext cx="786802" cy="307864"/>
            <a:chOff x="0" y="0"/>
            <a:chExt cx="786801" cy="307863"/>
          </a:xfrm>
        </p:grpSpPr>
        <p:sp>
          <p:nvSpPr>
            <p:cNvPr id="2107" name="Shape 2107"/>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108" name="Shape 2108"/>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109" name="Shape 2109"/>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2115" name="Group 2115"/>
          <p:cNvGrpSpPr/>
          <p:nvPr/>
        </p:nvGrpSpPr>
        <p:grpSpPr>
          <a:xfrm>
            <a:off x="3591852" y="170800"/>
            <a:ext cx="322566" cy="250980"/>
            <a:chOff x="0" y="0"/>
            <a:chExt cx="322565" cy="250978"/>
          </a:xfrm>
        </p:grpSpPr>
        <p:sp>
          <p:nvSpPr>
            <p:cNvPr id="2111" name="Shape 2111"/>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2112" name="Shape 2112"/>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113" name="Shape 2113"/>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114" name="Shape 2114"/>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2116" name="Shape 2116"/>
          <p:cNvSpPr/>
          <p:nvPr/>
        </p:nvSpPr>
        <p:spPr>
          <a:xfrm>
            <a:off x="1030221"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117" name="Shape 2117"/>
          <p:cNvSpPr/>
          <p:nvPr/>
        </p:nvSpPr>
        <p:spPr>
          <a:xfrm>
            <a:off x="1287594" y="28019"/>
            <a:ext cx="2084468"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2118" name="Shape 2118"/>
          <p:cNvSpPr/>
          <p:nvPr/>
        </p:nvSpPr>
        <p:spPr>
          <a:xfrm>
            <a:off x="6902417" y="155898"/>
            <a:ext cx="276983"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119" name="Shape 2119"/>
          <p:cNvSpPr/>
          <p:nvPr/>
        </p:nvSpPr>
        <p:spPr>
          <a:xfrm>
            <a:off x="7388225" y="168857"/>
            <a:ext cx="253858" cy="253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120" name="Shape 2120"/>
          <p:cNvSpPr/>
          <p:nvPr/>
        </p:nvSpPr>
        <p:spPr>
          <a:xfrm rot="16200000">
            <a:off x="7444484" y="22511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ln w="25400">
            <a:solidFill>
              <a:srgbClr val="63C7B6"/>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121" name="Shape 2121"/>
          <p:cNvSpPr/>
          <p:nvPr/>
        </p:nvSpPr>
        <p:spPr>
          <a:xfrm rot="18900000">
            <a:off x="7350910" y="15077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122" name="Shape 2122"/>
          <p:cNvSpPr/>
          <p:nvPr/>
        </p:nvSpPr>
        <p:spPr>
          <a:xfrm rot="2700000" flipH="1">
            <a:off x="7594841" y="150772"/>
            <a:ext cx="85141"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2123" name="face7.jpg"/>
          <p:cNvPicPr/>
          <p:nvPr/>
        </p:nvPicPr>
        <p:blipFill>
          <a:blip r:embed="rId4">
            <a:extLst/>
          </a:blip>
          <a:stretch>
            <a:fillRect/>
          </a:stretch>
        </p:blipFill>
        <p:spPr>
          <a:xfrm>
            <a:off x="423095" y="3587029"/>
            <a:ext cx="954630" cy="959705"/>
          </a:xfrm>
          <a:prstGeom prst="rect">
            <a:avLst/>
          </a:prstGeom>
          <a:ln w="12700">
            <a:miter lim="400000"/>
          </a:ln>
        </p:spPr>
      </p:pic>
      <p:pic>
        <p:nvPicPr>
          <p:cNvPr id="2124" name="face6.jpg"/>
          <p:cNvPicPr/>
          <p:nvPr/>
        </p:nvPicPr>
        <p:blipFill>
          <a:blip r:embed="rId5">
            <a:extLst/>
          </a:blip>
          <a:stretch>
            <a:fillRect/>
          </a:stretch>
        </p:blipFill>
        <p:spPr>
          <a:xfrm>
            <a:off x="423095" y="5850784"/>
            <a:ext cx="954630" cy="959705"/>
          </a:xfrm>
          <a:prstGeom prst="rect">
            <a:avLst/>
          </a:prstGeom>
          <a:ln w="12700">
            <a:miter lim="400000"/>
          </a:ln>
        </p:spPr>
      </p:pic>
      <p:pic>
        <p:nvPicPr>
          <p:cNvPr id="2125" name="face3.jpg"/>
          <p:cNvPicPr/>
          <p:nvPr/>
        </p:nvPicPr>
        <p:blipFill>
          <a:blip r:embed="rId6">
            <a:extLst/>
          </a:blip>
          <a:stretch>
            <a:fillRect/>
          </a:stretch>
        </p:blipFill>
        <p:spPr>
          <a:xfrm>
            <a:off x="435061" y="12144850"/>
            <a:ext cx="930698" cy="936012"/>
          </a:xfrm>
          <a:prstGeom prst="rect">
            <a:avLst/>
          </a:prstGeom>
          <a:ln w="12700">
            <a:miter lim="400000"/>
          </a:ln>
        </p:spPr>
      </p:pic>
      <p:pic>
        <p:nvPicPr>
          <p:cNvPr id="2126" name="face8.jpg"/>
          <p:cNvPicPr/>
          <p:nvPr/>
        </p:nvPicPr>
        <p:blipFill>
          <a:blip r:embed="rId7">
            <a:extLst/>
          </a:blip>
          <a:stretch>
            <a:fillRect/>
          </a:stretch>
        </p:blipFill>
        <p:spPr>
          <a:xfrm>
            <a:off x="435061" y="8435754"/>
            <a:ext cx="930698" cy="936012"/>
          </a:xfrm>
          <a:prstGeom prst="rect">
            <a:avLst/>
          </a:prstGeom>
          <a:ln w="12700">
            <a:miter lim="400000"/>
          </a:ln>
        </p:spPr>
      </p:pic>
    </p:spTree>
  </p:cSld>
  <p:clrMapOvr>
    <a:masterClrMapping/>
  </p:clrMapOvr>
  <p:transition xmlns:p14="http://schemas.microsoft.com/office/powerpoint/2010/mai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28" name="Shape 2128"/>
          <p:cNvSpPr/>
          <p:nvPr/>
        </p:nvSpPr>
        <p:spPr>
          <a:xfrm>
            <a:off x="-22052" y="-33258"/>
            <a:ext cx="9569104" cy="1929307"/>
          </a:xfrm>
          <a:prstGeom prst="rect">
            <a:avLst/>
          </a:prstGeom>
          <a:solidFill>
            <a:srgbClr val="3F98DB"/>
          </a:solidFill>
          <a:ln w="12700">
            <a:miter lim="400000"/>
          </a:ln>
        </p:spPr>
        <p:txBody>
          <a:bodyPr lIns="0" tIns="0" rIns="0" bIns="0" anchor="ctr"/>
          <a:lstStyle/>
          <a:p>
            <a:pPr lvl="0" algn="l">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129" name="Shape 2129"/>
          <p:cNvSpPr/>
          <p:nvPr/>
        </p:nvSpPr>
        <p:spPr>
          <a:xfrm>
            <a:off x="3168404" y="848905"/>
            <a:ext cx="3166774"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72">
                <a:latin typeface="Open Sans"/>
                <a:ea typeface="Open Sans"/>
                <a:cs typeface="Open Sans"/>
                <a:sym typeface="Open Sans"/>
              </a:defRPr>
            </a:lvl1pPr>
          </a:lstStyle>
          <a:p>
            <a:pPr lvl="0">
              <a:defRPr sz="1800" b="0" spc="0">
                <a:solidFill>
                  <a:srgbClr val="000000"/>
                </a:solidFill>
              </a:defRPr>
            </a:pPr>
            <a:r>
              <a:rPr sz="3600" b="1" spc="72">
                <a:solidFill>
                  <a:srgbClr val="FFFFFF"/>
                </a:solidFill>
              </a:rPr>
              <a:t>Activity Feed</a:t>
            </a:r>
          </a:p>
        </p:txBody>
      </p:sp>
      <p:sp>
        <p:nvSpPr>
          <p:cNvPr id="2130" name="Shape 2130"/>
          <p:cNvSpPr/>
          <p:nvPr/>
        </p:nvSpPr>
        <p:spPr>
          <a:xfrm>
            <a:off x="8382195" y="848905"/>
            <a:ext cx="950059"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2">
                <a:latin typeface="Open Sans"/>
                <a:ea typeface="Open Sans"/>
                <a:cs typeface="Open Sans"/>
                <a:sym typeface="Open Sans"/>
              </a:defRPr>
            </a:lvl1pPr>
          </a:lstStyle>
          <a:p>
            <a:pPr lvl="0">
              <a:defRPr sz="1800" spc="0">
                <a:solidFill>
                  <a:srgbClr val="000000"/>
                </a:solidFill>
              </a:defRPr>
            </a:pPr>
            <a:r>
              <a:rPr sz="3600" spc="72">
                <a:solidFill>
                  <a:srgbClr val="FFFFFF"/>
                </a:solidFill>
              </a:rPr>
              <a:t>Edit</a:t>
            </a:r>
          </a:p>
        </p:txBody>
      </p:sp>
      <p:sp>
        <p:nvSpPr>
          <p:cNvPr id="2131" name="Shape 2131"/>
          <p:cNvSpPr/>
          <p:nvPr/>
        </p:nvSpPr>
        <p:spPr>
          <a:xfrm>
            <a:off x="-34752" y="1880163"/>
            <a:ext cx="9569104" cy="765186"/>
          </a:xfrm>
          <a:prstGeom prst="rect">
            <a:avLst/>
          </a:prstGeom>
          <a:solidFill>
            <a:srgbClr val="F6F6F6">
              <a:alpha val="46612"/>
            </a:srgbClr>
          </a:solidFill>
          <a:ln w="12700">
            <a:miter lim="400000"/>
          </a:ln>
        </p:spPr>
        <p:txBody>
          <a:bodyPr lIns="0" tIns="0" rIns="0" bIns="0" anchor="ctr"/>
          <a:lstStyle/>
          <a:p>
            <a:pPr lvl="0" algn="l">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132" name="Shape 2132"/>
          <p:cNvSpPr/>
          <p:nvPr/>
        </p:nvSpPr>
        <p:spPr>
          <a:xfrm rot="16200000">
            <a:off x="808250" y="706885"/>
            <a:ext cx="109983" cy="581404"/>
          </a:xfrm>
          <a:prstGeom prst="roundRect">
            <a:avLst>
              <a:gd name="adj" fmla="val 44226"/>
            </a:avLst>
          </a:prstGeom>
          <a:solidFill>
            <a:srgbClr val="FFFFFF"/>
          </a:solidFill>
          <a:ln w="12700">
            <a:miter lim="400000"/>
          </a:ln>
        </p:spPr>
        <p:txBody>
          <a:bodyPr lIns="0" tIns="0" rIns="0" bIns="0" anchor="ctr"/>
          <a:lstStyle/>
          <a:p>
            <a:pPr lvl="0">
              <a:defRPr sz="4200">
                <a:solidFill>
                  <a:srgbClr val="53585F"/>
                </a:solidFill>
                <a:effectLst>
                  <a:outerShdw blurRad="38100" dist="12700" dir="5400000" rotWithShape="0">
                    <a:srgbClr val="000000">
                      <a:alpha val="50000"/>
                    </a:srgbClr>
                  </a:outerShdw>
                </a:effectLst>
              </a:defRPr>
            </a:pPr>
            <a:endParaRPr/>
          </a:p>
        </p:txBody>
      </p:sp>
      <p:sp>
        <p:nvSpPr>
          <p:cNvPr id="2133" name="Shape 2133"/>
          <p:cNvSpPr/>
          <p:nvPr/>
        </p:nvSpPr>
        <p:spPr>
          <a:xfrm rot="16200000">
            <a:off x="808250" y="922785"/>
            <a:ext cx="109983" cy="581404"/>
          </a:xfrm>
          <a:prstGeom prst="roundRect">
            <a:avLst>
              <a:gd name="adj" fmla="val 44226"/>
            </a:avLst>
          </a:prstGeom>
          <a:solidFill>
            <a:srgbClr val="FFFFFF"/>
          </a:solidFill>
          <a:ln w="12700">
            <a:miter lim="400000"/>
          </a:ln>
        </p:spPr>
        <p:txBody>
          <a:bodyPr lIns="0" tIns="0" rIns="0" bIns="0" anchor="ctr"/>
          <a:lstStyle/>
          <a:p>
            <a:pPr lvl="0">
              <a:defRPr sz="4200">
                <a:solidFill>
                  <a:srgbClr val="53585F"/>
                </a:solidFill>
                <a:effectLst>
                  <a:outerShdw blurRad="38100" dist="12700" dir="5400000" rotWithShape="0">
                    <a:srgbClr val="000000">
                      <a:alpha val="50000"/>
                    </a:srgbClr>
                  </a:outerShdw>
                </a:effectLst>
              </a:defRPr>
            </a:pPr>
            <a:endParaRPr/>
          </a:p>
        </p:txBody>
      </p:sp>
      <p:sp>
        <p:nvSpPr>
          <p:cNvPr id="2134" name="Shape 2134"/>
          <p:cNvSpPr/>
          <p:nvPr/>
        </p:nvSpPr>
        <p:spPr>
          <a:xfrm rot="16200000">
            <a:off x="808250" y="1151385"/>
            <a:ext cx="109983" cy="581404"/>
          </a:xfrm>
          <a:prstGeom prst="roundRect">
            <a:avLst>
              <a:gd name="adj" fmla="val 44226"/>
            </a:avLst>
          </a:prstGeom>
          <a:solidFill>
            <a:srgbClr val="FFFFFF"/>
          </a:solidFill>
          <a:ln w="12700">
            <a:miter lim="400000"/>
          </a:ln>
        </p:spPr>
        <p:txBody>
          <a:bodyPr lIns="0" tIns="0" rIns="0" bIns="0" anchor="ctr"/>
          <a:lstStyle/>
          <a:p>
            <a:pPr lvl="0">
              <a:defRPr sz="4200">
                <a:solidFill>
                  <a:srgbClr val="53585F"/>
                </a:solidFill>
                <a:effectLst>
                  <a:outerShdw blurRad="38100" dist="12700" dir="5400000" rotWithShape="0">
                    <a:srgbClr val="000000">
                      <a:alpha val="50000"/>
                    </a:srgbClr>
                  </a:outerShdw>
                </a:effectLst>
              </a:defRPr>
            </a:pPr>
            <a:endParaRPr/>
          </a:p>
        </p:txBody>
      </p:sp>
      <p:sp>
        <p:nvSpPr>
          <p:cNvPr id="2135" name="Shape 2135"/>
          <p:cNvSpPr/>
          <p:nvPr/>
        </p:nvSpPr>
        <p:spPr>
          <a:xfrm>
            <a:off x="209233" y="1950951"/>
            <a:ext cx="3936789"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spc="64">
                <a:solidFill>
                  <a:srgbClr val="A5A5A5"/>
                </a:solidFill>
                <a:latin typeface="+mn-lt"/>
                <a:ea typeface="+mn-ea"/>
                <a:cs typeface="+mn-cs"/>
                <a:sym typeface="Helvetica Neue"/>
              </a:defRPr>
            </a:lvl1pPr>
          </a:lstStyle>
          <a:p>
            <a:pPr lvl="0">
              <a:defRPr sz="1800" b="0" spc="0">
                <a:solidFill>
                  <a:srgbClr val="000000"/>
                </a:solidFill>
              </a:defRPr>
            </a:pPr>
            <a:r>
              <a:rPr sz="3200" b="1" spc="64">
                <a:solidFill>
                  <a:srgbClr val="A5A5A5"/>
                </a:solidFill>
              </a:rPr>
              <a:t>November 30, 2013</a:t>
            </a:r>
          </a:p>
        </p:txBody>
      </p:sp>
      <p:sp>
        <p:nvSpPr>
          <p:cNvPr id="2136" name="Shape 2136"/>
          <p:cNvSpPr/>
          <p:nvPr/>
        </p:nvSpPr>
        <p:spPr>
          <a:xfrm>
            <a:off x="1408103" y="2779607"/>
            <a:ext cx="6375595"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spc="64">
                <a:solidFill>
                  <a:srgbClr val="4BAFF2"/>
                </a:solidFill>
                <a:latin typeface="+mn-lt"/>
                <a:ea typeface="+mn-ea"/>
                <a:cs typeface="+mn-cs"/>
                <a:sym typeface="Helvetica Neue"/>
              </a:defRPr>
            </a:lvl1pPr>
          </a:lstStyle>
          <a:p>
            <a:pPr lvl="0">
              <a:defRPr sz="1800" b="0" spc="0">
                <a:solidFill>
                  <a:srgbClr val="000000"/>
                </a:solidFill>
              </a:defRPr>
            </a:pPr>
            <a:r>
              <a:rPr sz="3200" b="1" spc="64">
                <a:solidFill>
                  <a:srgbClr val="4BAFF2"/>
                </a:solidFill>
              </a:rPr>
              <a:t>Sarabeth at Central Park South</a:t>
            </a:r>
          </a:p>
        </p:txBody>
      </p:sp>
      <p:sp>
        <p:nvSpPr>
          <p:cNvPr id="2137" name="Shape 2137"/>
          <p:cNvSpPr/>
          <p:nvPr/>
        </p:nvSpPr>
        <p:spPr>
          <a:xfrm>
            <a:off x="1444203" y="3295133"/>
            <a:ext cx="4020100"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4">
                <a:solidFill>
                  <a:srgbClr val="646464"/>
                </a:solidFill>
                <a:latin typeface="Helvetica Neue Medium"/>
                <a:ea typeface="Helvetica Neue Medium"/>
                <a:cs typeface="Helvetica Neue Medium"/>
                <a:sym typeface="Helvetica Neue Medium"/>
              </a:defRPr>
            </a:lvl1pPr>
          </a:lstStyle>
          <a:p>
            <a:pPr lvl="0">
              <a:defRPr sz="1800" spc="0">
                <a:solidFill>
                  <a:srgbClr val="000000"/>
                </a:solidFill>
              </a:defRPr>
            </a:pPr>
            <a:r>
              <a:rPr sz="3200" spc="64">
                <a:solidFill>
                  <a:srgbClr val="646464"/>
                </a:solidFill>
              </a:rPr>
              <a:t>Manhattan  8:50 PM</a:t>
            </a:r>
          </a:p>
        </p:txBody>
      </p:sp>
      <p:pic>
        <p:nvPicPr>
          <p:cNvPr id="2138" name="BEAUTY_09.jpg"/>
          <p:cNvPicPr/>
          <p:nvPr/>
        </p:nvPicPr>
        <p:blipFill>
          <a:blip r:embed="rId2">
            <a:extLst/>
          </a:blip>
          <a:stretch>
            <a:fillRect/>
          </a:stretch>
        </p:blipFill>
        <p:spPr>
          <a:xfrm>
            <a:off x="1510038" y="4111367"/>
            <a:ext cx="611781" cy="612816"/>
          </a:xfrm>
          <a:prstGeom prst="rect">
            <a:avLst/>
          </a:prstGeom>
          <a:ln w="12700">
            <a:miter lim="400000"/>
          </a:ln>
        </p:spPr>
      </p:pic>
      <p:pic>
        <p:nvPicPr>
          <p:cNvPr id="2139" name="face8.jpg"/>
          <p:cNvPicPr/>
          <p:nvPr/>
        </p:nvPicPr>
        <p:blipFill>
          <a:blip r:embed="rId3">
            <a:extLst/>
          </a:blip>
          <a:stretch>
            <a:fillRect/>
          </a:stretch>
        </p:blipFill>
        <p:spPr>
          <a:xfrm>
            <a:off x="2187857" y="4091187"/>
            <a:ext cx="611781" cy="612816"/>
          </a:xfrm>
          <a:prstGeom prst="rect">
            <a:avLst/>
          </a:prstGeom>
          <a:ln w="12700">
            <a:miter lim="400000"/>
          </a:ln>
        </p:spPr>
      </p:pic>
      <p:pic>
        <p:nvPicPr>
          <p:cNvPr id="2140" name="face1.jpg"/>
          <p:cNvPicPr/>
          <p:nvPr/>
        </p:nvPicPr>
        <p:blipFill>
          <a:blip r:embed="rId4">
            <a:extLst/>
          </a:blip>
          <a:stretch>
            <a:fillRect/>
          </a:stretch>
        </p:blipFill>
        <p:spPr>
          <a:xfrm>
            <a:off x="2840805" y="4098667"/>
            <a:ext cx="611781" cy="612816"/>
          </a:xfrm>
          <a:prstGeom prst="rect">
            <a:avLst/>
          </a:prstGeom>
          <a:ln w="12700">
            <a:miter lim="400000"/>
          </a:ln>
        </p:spPr>
      </p:pic>
      <p:sp>
        <p:nvSpPr>
          <p:cNvPr id="2141" name="Shape 2141"/>
          <p:cNvSpPr/>
          <p:nvPr/>
        </p:nvSpPr>
        <p:spPr>
          <a:xfrm>
            <a:off x="8358523" y="2885957"/>
            <a:ext cx="889855" cy="8886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2225">
            <a:solidFill>
              <a:srgbClr val="C6CAC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142" name="Shape 2142"/>
          <p:cNvSpPr/>
          <p:nvPr/>
        </p:nvSpPr>
        <p:spPr>
          <a:xfrm rot="21120000">
            <a:off x="8802306" y="3361309"/>
            <a:ext cx="56302" cy="563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532" y="10804"/>
                </a:lnTo>
                <a:lnTo>
                  <a:pt x="3073" y="0"/>
                </a:lnTo>
                <a:lnTo>
                  <a:pt x="12341" y="9267"/>
                </a:lnTo>
                <a:lnTo>
                  <a:pt x="21600" y="18526"/>
                </a:lnTo>
                <a:lnTo>
                  <a:pt x="10804" y="20072"/>
                </a:lnTo>
                <a:lnTo>
                  <a:pt x="0" y="21600"/>
                </a:lnTo>
                <a:close/>
              </a:path>
            </a:pathLst>
          </a:custGeom>
          <a:solidFill>
            <a:srgbClr val="C7CACF"/>
          </a:solidFill>
          <a:ln w="12700">
            <a:miter lim="400000"/>
          </a:ln>
        </p:spPr>
        <p:txBody>
          <a:bodyPr lIns="0" tIns="0" rIns="0" bIns="0" anchor="ctr"/>
          <a:lstStyle/>
          <a:p>
            <a:pPr lvl="0"/>
            <a:endParaRPr/>
          </a:p>
        </p:txBody>
      </p:sp>
      <p:grpSp>
        <p:nvGrpSpPr>
          <p:cNvPr id="2147" name="Group 2147"/>
          <p:cNvGrpSpPr/>
          <p:nvPr/>
        </p:nvGrpSpPr>
        <p:grpSpPr>
          <a:xfrm>
            <a:off x="8361571" y="5405689"/>
            <a:ext cx="889855" cy="888614"/>
            <a:chOff x="0" y="0"/>
            <a:chExt cx="889854" cy="888612"/>
          </a:xfrm>
        </p:grpSpPr>
        <p:sp>
          <p:nvSpPr>
            <p:cNvPr id="2143" name="Shape 2143"/>
            <p:cNvSpPr/>
            <p:nvPr/>
          </p:nvSpPr>
          <p:spPr>
            <a:xfrm>
              <a:off x="0" y="0"/>
              <a:ext cx="889855" cy="8886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C7CAC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144" name="Shape 2144"/>
            <p:cNvSpPr/>
            <p:nvPr/>
          </p:nvSpPr>
          <p:spPr>
            <a:xfrm>
              <a:off x="309616" y="288975"/>
              <a:ext cx="305367" cy="310662"/>
            </a:xfrm>
            <a:custGeom>
              <a:avLst/>
              <a:gdLst/>
              <a:ahLst/>
              <a:cxnLst>
                <a:cxn ang="0">
                  <a:pos x="wd2" y="hd2"/>
                </a:cxn>
                <a:cxn ang="5400000">
                  <a:pos x="wd2" y="hd2"/>
                </a:cxn>
                <a:cxn ang="10800000">
                  <a:pos x="wd2" y="hd2"/>
                </a:cxn>
                <a:cxn ang="16200000">
                  <a:pos x="wd2" y="hd2"/>
                </a:cxn>
              </a:cxnLst>
              <a:rect l="0" t="0" r="r" b="b"/>
              <a:pathLst>
                <a:path w="21600" h="21600" extrusionOk="0">
                  <a:moveTo>
                    <a:pt x="13387" y="0"/>
                  </a:moveTo>
                  <a:lnTo>
                    <a:pt x="0" y="0"/>
                  </a:lnTo>
                  <a:lnTo>
                    <a:pt x="0" y="21600"/>
                  </a:lnTo>
                  <a:lnTo>
                    <a:pt x="21600" y="21600"/>
                  </a:lnTo>
                  <a:lnTo>
                    <a:pt x="21497" y="11442"/>
                  </a:lnTo>
                </a:path>
              </a:pathLst>
            </a:custGeom>
            <a:noFill/>
            <a:ln w="38100" cap="flat">
              <a:solidFill>
                <a:srgbClr val="C7CACF"/>
              </a:solidFill>
              <a:prstDash val="solid"/>
              <a:miter lim="400000"/>
            </a:ln>
            <a:effectLst/>
          </p:spPr>
          <p:txBody>
            <a:bodyPr wrap="square" lIns="0" tIns="0" rIns="0" bIns="0" numCol="1" anchor="ctr">
              <a:noAutofit/>
            </a:bodyPr>
            <a:lstStyle/>
            <a:p>
              <a:pPr lvl="0"/>
              <a:endParaRPr/>
            </a:p>
          </p:txBody>
        </p:sp>
        <p:sp>
          <p:nvSpPr>
            <p:cNvPr id="2145" name="Shape 2145"/>
            <p:cNvSpPr/>
            <p:nvPr/>
          </p:nvSpPr>
          <p:spPr>
            <a:xfrm rot="21120000">
              <a:off x="621218" y="196436"/>
              <a:ext cx="76961" cy="71887"/>
            </a:xfrm>
            <a:custGeom>
              <a:avLst/>
              <a:gdLst/>
              <a:ahLst/>
              <a:cxnLst>
                <a:cxn ang="0">
                  <a:pos x="wd2" y="hd2"/>
                </a:cxn>
                <a:cxn ang="5400000">
                  <a:pos x="wd2" y="hd2"/>
                </a:cxn>
                <a:cxn ang="10800000">
                  <a:pos x="wd2" y="hd2"/>
                </a:cxn>
                <a:cxn ang="16200000">
                  <a:pos x="wd2" y="hd2"/>
                </a:cxn>
              </a:cxnLst>
              <a:rect l="0" t="0" r="r" b="b"/>
              <a:pathLst>
                <a:path w="21261" h="21240" extrusionOk="0">
                  <a:moveTo>
                    <a:pt x="20397" y="15279"/>
                  </a:moveTo>
                  <a:cubicBezTo>
                    <a:pt x="21600" y="14062"/>
                    <a:pt x="21523" y="11911"/>
                    <a:pt x="20310" y="10594"/>
                  </a:cubicBezTo>
                  <a:lnTo>
                    <a:pt x="11494" y="1023"/>
                  </a:lnTo>
                  <a:cubicBezTo>
                    <a:pt x="10283" y="-290"/>
                    <a:pt x="8302" y="-360"/>
                    <a:pt x="7176" y="931"/>
                  </a:cubicBezTo>
                  <a:cubicBezTo>
                    <a:pt x="7088" y="1033"/>
                    <a:pt x="7022" y="1155"/>
                    <a:pt x="6959" y="1276"/>
                  </a:cubicBezTo>
                  <a:lnTo>
                    <a:pt x="6908" y="1218"/>
                  </a:lnTo>
                  <a:lnTo>
                    <a:pt x="0" y="7754"/>
                  </a:lnTo>
                  <a:lnTo>
                    <a:pt x="6679" y="14646"/>
                  </a:lnTo>
                  <a:lnTo>
                    <a:pt x="13762" y="21240"/>
                  </a:lnTo>
                  <a:lnTo>
                    <a:pt x="20133" y="15569"/>
                  </a:lnTo>
                  <a:lnTo>
                    <a:pt x="20076" y="15508"/>
                  </a:lnTo>
                  <a:cubicBezTo>
                    <a:pt x="20189" y="15441"/>
                    <a:pt x="20304" y="15374"/>
                    <a:pt x="20397" y="15279"/>
                  </a:cubicBezTo>
                  <a:close/>
                </a:path>
              </a:pathLst>
            </a:custGeom>
            <a:solidFill>
              <a:srgbClr val="C6CACF"/>
            </a:solidFill>
            <a:ln w="12700" cap="flat">
              <a:noFill/>
              <a:miter lim="400000"/>
            </a:ln>
            <a:effectLst/>
          </p:spPr>
          <p:txBody>
            <a:bodyPr wrap="square" lIns="0" tIns="0" rIns="0" bIns="0" numCol="1" anchor="ctr">
              <a:noAutofit/>
            </a:bodyPr>
            <a:lstStyle/>
            <a:p>
              <a:pPr lvl="0"/>
              <a:endParaRPr/>
            </a:p>
          </p:txBody>
        </p:sp>
        <p:sp>
          <p:nvSpPr>
            <p:cNvPr id="2146" name="Shape 2146"/>
            <p:cNvSpPr/>
            <p:nvPr/>
          </p:nvSpPr>
          <p:spPr>
            <a:xfrm rot="18249712">
              <a:off x="433257" y="335653"/>
              <a:ext cx="259820" cy="66935"/>
            </a:xfrm>
            <a:prstGeom prst="rect">
              <a:avLst/>
            </a:prstGeom>
            <a:solidFill>
              <a:srgbClr val="C6CAC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2152" name="Group 2152"/>
          <p:cNvGrpSpPr/>
          <p:nvPr/>
        </p:nvGrpSpPr>
        <p:grpSpPr>
          <a:xfrm>
            <a:off x="8361497" y="7921933"/>
            <a:ext cx="889855" cy="888614"/>
            <a:chOff x="0" y="0"/>
            <a:chExt cx="889854" cy="888612"/>
          </a:xfrm>
        </p:grpSpPr>
        <p:sp>
          <p:nvSpPr>
            <p:cNvPr id="2148" name="Shape 2148"/>
            <p:cNvSpPr/>
            <p:nvPr/>
          </p:nvSpPr>
          <p:spPr>
            <a:xfrm>
              <a:off x="0" y="0"/>
              <a:ext cx="889855" cy="8886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C7CAC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149" name="Shape 2149"/>
            <p:cNvSpPr/>
            <p:nvPr/>
          </p:nvSpPr>
          <p:spPr>
            <a:xfrm>
              <a:off x="309616" y="288975"/>
              <a:ext cx="305367" cy="310662"/>
            </a:xfrm>
            <a:custGeom>
              <a:avLst/>
              <a:gdLst/>
              <a:ahLst/>
              <a:cxnLst>
                <a:cxn ang="0">
                  <a:pos x="wd2" y="hd2"/>
                </a:cxn>
                <a:cxn ang="5400000">
                  <a:pos x="wd2" y="hd2"/>
                </a:cxn>
                <a:cxn ang="10800000">
                  <a:pos x="wd2" y="hd2"/>
                </a:cxn>
                <a:cxn ang="16200000">
                  <a:pos x="wd2" y="hd2"/>
                </a:cxn>
              </a:cxnLst>
              <a:rect l="0" t="0" r="r" b="b"/>
              <a:pathLst>
                <a:path w="21600" h="21600" extrusionOk="0">
                  <a:moveTo>
                    <a:pt x="13387" y="0"/>
                  </a:moveTo>
                  <a:lnTo>
                    <a:pt x="0" y="0"/>
                  </a:lnTo>
                  <a:lnTo>
                    <a:pt x="0" y="21600"/>
                  </a:lnTo>
                  <a:lnTo>
                    <a:pt x="21600" y="21600"/>
                  </a:lnTo>
                  <a:lnTo>
                    <a:pt x="21497" y="11442"/>
                  </a:lnTo>
                </a:path>
              </a:pathLst>
            </a:custGeom>
            <a:noFill/>
            <a:ln w="38100" cap="flat">
              <a:solidFill>
                <a:srgbClr val="C7CACF"/>
              </a:solidFill>
              <a:prstDash val="solid"/>
              <a:miter lim="400000"/>
            </a:ln>
            <a:effectLst/>
          </p:spPr>
          <p:txBody>
            <a:bodyPr wrap="square" lIns="0" tIns="0" rIns="0" bIns="0" numCol="1" anchor="ctr">
              <a:noAutofit/>
            </a:bodyPr>
            <a:lstStyle/>
            <a:p>
              <a:pPr lvl="0"/>
              <a:endParaRPr/>
            </a:p>
          </p:txBody>
        </p:sp>
        <p:sp>
          <p:nvSpPr>
            <p:cNvPr id="2150" name="Shape 2150"/>
            <p:cNvSpPr/>
            <p:nvPr/>
          </p:nvSpPr>
          <p:spPr>
            <a:xfrm rot="21120000">
              <a:off x="621218" y="196436"/>
              <a:ext cx="76961" cy="71887"/>
            </a:xfrm>
            <a:custGeom>
              <a:avLst/>
              <a:gdLst/>
              <a:ahLst/>
              <a:cxnLst>
                <a:cxn ang="0">
                  <a:pos x="wd2" y="hd2"/>
                </a:cxn>
                <a:cxn ang="5400000">
                  <a:pos x="wd2" y="hd2"/>
                </a:cxn>
                <a:cxn ang="10800000">
                  <a:pos x="wd2" y="hd2"/>
                </a:cxn>
                <a:cxn ang="16200000">
                  <a:pos x="wd2" y="hd2"/>
                </a:cxn>
              </a:cxnLst>
              <a:rect l="0" t="0" r="r" b="b"/>
              <a:pathLst>
                <a:path w="21261" h="21240" extrusionOk="0">
                  <a:moveTo>
                    <a:pt x="20397" y="15279"/>
                  </a:moveTo>
                  <a:cubicBezTo>
                    <a:pt x="21600" y="14062"/>
                    <a:pt x="21523" y="11911"/>
                    <a:pt x="20310" y="10594"/>
                  </a:cubicBezTo>
                  <a:lnTo>
                    <a:pt x="11494" y="1023"/>
                  </a:lnTo>
                  <a:cubicBezTo>
                    <a:pt x="10283" y="-290"/>
                    <a:pt x="8302" y="-360"/>
                    <a:pt x="7176" y="931"/>
                  </a:cubicBezTo>
                  <a:cubicBezTo>
                    <a:pt x="7088" y="1033"/>
                    <a:pt x="7022" y="1155"/>
                    <a:pt x="6959" y="1276"/>
                  </a:cubicBezTo>
                  <a:lnTo>
                    <a:pt x="6908" y="1218"/>
                  </a:lnTo>
                  <a:lnTo>
                    <a:pt x="0" y="7754"/>
                  </a:lnTo>
                  <a:lnTo>
                    <a:pt x="6679" y="14646"/>
                  </a:lnTo>
                  <a:lnTo>
                    <a:pt x="13762" y="21240"/>
                  </a:lnTo>
                  <a:lnTo>
                    <a:pt x="20133" y="15569"/>
                  </a:lnTo>
                  <a:lnTo>
                    <a:pt x="20076" y="15508"/>
                  </a:lnTo>
                  <a:cubicBezTo>
                    <a:pt x="20189" y="15441"/>
                    <a:pt x="20304" y="15374"/>
                    <a:pt x="20397" y="15279"/>
                  </a:cubicBezTo>
                  <a:close/>
                </a:path>
              </a:pathLst>
            </a:custGeom>
            <a:solidFill>
              <a:srgbClr val="C6CACF"/>
            </a:solidFill>
            <a:ln w="12700" cap="flat">
              <a:noFill/>
              <a:miter lim="400000"/>
            </a:ln>
            <a:effectLst/>
          </p:spPr>
          <p:txBody>
            <a:bodyPr wrap="square" lIns="0" tIns="0" rIns="0" bIns="0" numCol="1" anchor="ctr">
              <a:noAutofit/>
            </a:bodyPr>
            <a:lstStyle/>
            <a:p>
              <a:pPr lvl="0"/>
              <a:endParaRPr/>
            </a:p>
          </p:txBody>
        </p:sp>
        <p:sp>
          <p:nvSpPr>
            <p:cNvPr id="2151" name="Shape 2151"/>
            <p:cNvSpPr/>
            <p:nvPr/>
          </p:nvSpPr>
          <p:spPr>
            <a:xfrm rot="18249712">
              <a:off x="433257" y="335653"/>
              <a:ext cx="259820" cy="66935"/>
            </a:xfrm>
            <a:prstGeom prst="rect">
              <a:avLst/>
            </a:prstGeom>
            <a:solidFill>
              <a:srgbClr val="C6CAC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2157" name="Group 2157"/>
          <p:cNvGrpSpPr/>
          <p:nvPr/>
        </p:nvGrpSpPr>
        <p:grpSpPr>
          <a:xfrm>
            <a:off x="8358523" y="2885957"/>
            <a:ext cx="889856" cy="888614"/>
            <a:chOff x="0" y="0"/>
            <a:chExt cx="889854" cy="888612"/>
          </a:xfrm>
        </p:grpSpPr>
        <p:sp>
          <p:nvSpPr>
            <p:cNvPr id="2153" name="Shape 2153"/>
            <p:cNvSpPr/>
            <p:nvPr/>
          </p:nvSpPr>
          <p:spPr>
            <a:xfrm>
              <a:off x="0" y="0"/>
              <a:ext cx="889855" cy="8886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C7CAC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154" name="Shape 2154"/>
            <p:cNvSpPr/>
            <p:nvPr/>
          </p:nvSpPr>
          <p:spPr>
            <a:xfrm>
              <a:off x="309616" y="288975"/>
              <a:ext cx="305367" cy="310662"/>
            </a:xfrm>
            <a:custGeom>
              <a:avLst/>
              <a:gdLst/>
              <a:ahLst/>
              <a:cxnLst>
                <a:cxn ang="0">
                  <a:pos x="wd2" y="hd2"/>
                </a:cxn>
                <a:cxn ang="5400000">
                  <a:pos x="wd2" y="hd2"/>
                </a:cxn>
                <a:cxn ang="10800000">
                  <a:pos x="wd2" y="hd2"/>
                </a:cxn>
                <a:cxn ang="16200000">
                  <a:pos x="wd2" y="hd2"/>
                </a:cxn>
              </a:cxnLst>
              <a:rect l="0" t="0" r="r" b="b"/>
              <a:pathLst>
                <a:path w="21600" h="21600" extrusionOk="0">
                  <a:moveTo>
                    <a:pt x="13387" y="0"/>
                  </a:moveTo>
                  <a:lnTo>
                    <a:pt x="0" y="0"/>
                  </a:lnTo>
                  <a:lnTo>
                    <a:pt x="0" y="21600"/>
                  </a:lnTo>
                  <a:lnTo>
                    <a:pt x="21600" y="21600"/>
                  </a:lnTo>
                  <a:lnTo>
                    <a:pt x="21497" y="11442"/>
                  </a:lnTo>
                </a:path>
              </a:pathLst>
            </a:custGeom>
            <a:noFill/>
            <a:ln w="38100" cap="flat">
              <a:solidFill>
                <a:srgbClr val="C7CACF"/>
              </a:solidFill>
              <a:prstDash val="solid"/>
              <a:miter lim="400000"/>
            </a:ln>
            <a:effectLst/>
          </p:spPr>
          <p:txBody>
            <a:bodyPr wrap="square" lIns="0" tIns="0" rIns="0" bIns="0" numCol="1" anchor="ctr">
              <a:noAutofit/>
            </a:bodyPr>
            <a:lstStyle/>
            <a:p>
              <a:pPr lvl="0"/>
              <a:endParaRPr/>
            </a:p>
          </p:txBody>
        </p:sp>
        <p:sp>
          <p:nvSpPr>
            <p:cNvPr id="2155" name="Shape 2155"/>
            <p:cNvSpPr/>
            <p:nvPr/>
          </p:nvSpPr>
          <p:spPr>
            <a:xfrm rot="21120000">
              <a:off x="621218" y="196436"/>
              <a:ext cx="76961" cy="71887"/>
            </a:xfrm>
            <a:custGeom>
              <a:avLst/>
              <a:gdLst/>
              <a:ahLst/>
              <a:cxnLst>
                <a:cxn ang="0">
                  <a:pos x="wd2" y="hd2"/>
                </a:cxn>
                <a:cxn ang="5400000">
                  <a:pos x="wd2" y="hd2"/>
                </a:cxn>
                <a:cxn ang="10800000">
                  <a:pos x="wd2" y="hd2"/>
                </a:cxn>
                <a:cxn ang="16200000">
                  <a:pos x="wd2" y="hd2"/>
                </a:cxn>
              </a:cxnLst>
              <a:rect l="0" t="0" r="r" b="b"/>
              <a:pathLst>
                <a:path w="21261" h="21240" extrusionOk="0">
                  <a:moveTo>
                    <a:pt x="20397" y="15279"/>
                  </a:moveTo>
                  <a:cubicBezTo>
                    <a:pt x="21600" y="14062"/>
                    <a:pt x="21523" y="11911"/>
                    <a:pt x="20310" y="10594"/>
                  </a:cubicBezTo>
                  <a:lnTo>
                    <a:pt x="11494" y="1023"/>
                  </a:lnTo>
                  <a:cubicBezTo>
                    <a:pt x="10283" y="-290"/>
                    <a:pt x="8302" y="-360"/>
                    <a:pt x="7176" y="931"/>
                  </a:cubicBezTo>
                  <a:cubicBezTo>
                    <a:pt x="7088" y="1033"/>
                    <a:pt x="7022" y="1155"/>
                    <a:pt x="6959" y="1276"/>
                  </a:cubicBezTo>
                  <a:lnTo>
                    <a:pt x="6908" y="1218"/>
                  </a:lnTo>
                  <a:lnTo>
                    <a:pt x="0" y="7754"/>
                  </a:lnTo>
                  <a:lnTo>
                    <a:pt x="6679" y="14646"/>
                  </a:lnTo>
                  <a:lnTo>
                    <a:pt x="13762" y="21240"/>
                  </a:lnTo>
                  <a:lnTo>
                    <a:pt x="20133" y="15569"/>
                  </a:lnTo>
                  <a:lnTo>
                    <a:pt x="20076" y="15508"/>
                  </a:lnTo>
                  <a:cubicBezTo>
                    <a:pt x="20189" y="15441"/>
                    <a:pt x="20304" y="15374"/>
                    <a:pt x="20397" y="15279"/>
                  </a:cubicBezTo>
                  <a:close/>
                </a:path>
              </a:pathLst>
            </a:custGeom>
            <a:solidFill>
              <a:srgbClr val="C6CACF"/>
            </a:solidFill>
            <a:ln w="12700" cap="flat">
              <a:noFill/>
              <a:miter lim="400000"/>
            </a:ln>
            <a:effectLst/>
          </p:spPr>
          <p:txBody>
            <a:bodyPr wrap="square" lIns="0" tIns="0" rIns="0" bIns="0" numCol="1" anchor="ctr">
              <a:noAutofit/>
            </a:bodyPr>
            <a:lstStyle/>
            <a:p>
              <a:pPr lvl="0"/>
              <a:endParaRPr/>
            </a:p>
          </p:txBody>
        </p:sp>
        <p:sp>
          <p:nvSpPr>
            <p:cNvPr id="2156" name="Shape 2156"/>
            <p:cNvSpPr/>
            <p:nvPr/>
          </p:nvSpPr>
          <p:spPr>
            <a:xfrm rot="18249712">
              <a:off x="433257" y="335653"/>
              <a:ext cx="259820" cy="66935"/>
            </a:xfrm>
            <a:prstGeom prst="rect">
              <a:avLst/>
            </a:prstGeom>
            <a:solidFill>
              <a:srgbClr val="C6CAC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2162" name="Group 2162"/>
          <p:cNvGrpSpPr/>
          <p:nvPr/>
        </p:nvGrpSpPr>
        <p:grpSpPr>
          <a:xfrm>
            <a:off x="8361571" y="10430553"/>
            <a:ext cx="889855" cy="888613"/>
            <a:chOff x="0" y="0"/>
            <a:chExt cx="889854" cy="888612"/>
          </a:xfrm>
        </p:grpSpPr>
        <p:sp>
          <p:nvSpPr>
            <p:cNvPr id="2158" name="Shape 2158"/>
            <p:cNvSpPr/>
            <p:nvPr/>
          </p:nvSpPr>
          <p:spPr>
            <a:xfrm>
              <a:off x="0" y="0"/>
              <a:ext cx="889855" cy="8886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C7CAC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159" name="Shape 2159"/>
            <p:cNvSpPr/>
            <p:nvPr/>
          </p:nvSpPr>
          <p:spPr>
            <a:xfrm>
              <a:off x="309616" y="288975"/>
              <a:ext cx="305367" cy="310662"/>
            </a:xfrm>
            <a:custGeom>
              <a:avLst/>
              <a:gdLst/>
              <a:ahLst/>
              <a:cxnLst>
                <a:cxn ang="0">
                  <a:pos x="wd2" y="hd2"/>
                </a:cxn>
                <a:cxn ang="5400000">
                  <a:pos x="wd2" y="hd2"/>
                </a:cxn>
                <a:cxn ang="10800000">
                  <a:pos x="wd2" y="hd2"/>
                </a:cxn>
                <a:cxn ang="16200000">
                  <a:pos x="wd2" y="hd2"/>
                </a:cxn>
              </a:cxnLst>
              <a:rect l="0" t="0" r="r" b="b"/>
              <a:pathLst>
                <a:path w="21600" h="21600" extrusionOk="0">
                  <a:moveTo>
                    <a:pt x="13387" y="0"/>
                  </a:moveTo>
                  <a:lnTo>
                    <a:pt x="0" y="0"/>
                  </a:lnTo>
                  <a:lnTo>
                    <a:pt x="0" y="21600"/>
                  </a:lnTo>
                  <a:lnTo>
                    <a:pt x="21600" y="21600"/>
                  </a:lnTo>
                  <a:lnTo>
                    <a:pt x="21497" y="11442"/>
                  </a:lnTo>
                </a:path>
              </a:pathLst>
            </a:custGeom>
            <a:noFill/>
            <a:ln w="38100" cap="flat">
              <a:solidFill>
                <a:srgbClr val="C7CACF"/>
              </a:solidFill>
              <a:prstDash val="solid"/>
              <a:miter lim="400000"/>
            </a:ln>
            <a:effectLst/>
          </p:spPr>
          <p:txBody>
            <a:bodyPr wrap="square" lIns="0" tIns="0" rIns="0" bIns="0" numCol="1" anchor="ctr">
              <a:noAutofit/>
            </a:bodyPr>
            <a:lstStyle/>
            <a:p>
              <a:pPr lvl="0"/>
              <a:endParaRPr/>
            </a:p>
          </p:txBody>
        </p:sp>
        <p:sp>
          <p:nvSpPr>
            <p:cNvPr id="2160" name="Shape 2160"/>
            <p:cNvSpPr/>
            <p:nvPr/>
          </p:nvSpPr>
          <p:spPr>
            <a:xfrm rot="21120000">
              <a:off x="621218" y="196436"/>
              <a:ext cx="76961" cy="71887"/>
            </a:xfrm>
            <a:custGeom>
              <a:avLst/>
              <a:gdLst/>
              <a:ahLst/>
              <a:cxnLst>
                <a:cxn ang="0">
                  <a:pos x="wd2" y="hd2"/>
                </a:cxn>
                <a:cxn ang="5400000">
                  <a:pos x="wd2" y="hd2"/>
                </a:cxn>
                <a:cxn ang="10800000">
                  <a:pos x="wd2" y="hd2"/>
                </a:cxn>
                <a:cxn ang="16200000">
                  <a:pos x="wd2" y="hd2"/>
                </a:cxn>
              </a:cxnLst>
              <a:rect l="0" t="0" r="r" b="b"/>
              <a:pathLst>
                <a:path w="21261" h="21240" extrusionOk="0">
                  <a:moveTo>
                    <a:pt x="20397" y="15279"/>
                  </a:moveTo>
                  <a:cubicBezTo>
                    <a:pt x="21600" y="14062"/>
                    <a:pt x="21523" y="11911"/>
                    <a:pt x="20310" y="10594"/>
                  </a:cubicBezTo>
                  <a:lnTo>
                    <a:pt x="11494" y="1023"/>
                  </a:lnTo>
                  <a:cubicBezTo>
                    <a:pt x="10283" y="-290"/>
                    <a:pt x="8302" y="-360"/>
                    <a:pt x="7176" y="931"/>
                  </a:cubicBezTo>
                  <a:cubicBezTo>
                    <a:pt x="7088" y="1033"/>
                    <a:pt x="7022" y="1155"/>
                    <a:pt x="6959" y="1276"/>
                  </a:cubicBezTo>
                  <a:lnTo>
                    <a:pt x="6908" y="1218"/>
                  </a:lnTo>
                  <a:lnTo>
                    <a:pt x="0" y="7754"/>
                  </a:lnTo>
                  <a:lnTo>
                    <a:pt x="6679" y="14646"/>
                  </a:lnTo>
                  <a:lnTo>
                    <a:pt x="13762" y="21240"/>
                  </a:lnTo>
                  <a:lnTo>
                    <a:pt x="20133" y="15569"/>
                  </a:lnTo>
                  <a:lnTo>
                    <a:pt x="20076" y="15508"/>
                  </a:lnTo>
                  <a:cubicBezTo>
                    <a:pt x="20189" y="15441"/>
                    <a:pt x="20304" y="15374"/>
                    <a:pt x="20397" y="15279"/>
                  </a:cubicBezTo>
                  <a:close/>
                </a:path>
              </a:pathLst>
            </a:custGeom>
            <a:solidFill>
              <a:srgbClr val="C6CACF"/>
            </a:solidFill>
            <a:ln w="12700" cap="flat">
              <a:noFill/>
              <a:miter lim="400000"/>
            </a:ln>
            <a:effectLst/>
          </p:spPr>
          <p:txBody>
            <a:bodyPr wrap="square" lIns="0" tIns="0" rIns="0" bIns="0" numCol="1" anchor="ctr">
              <a:noAutofit/>
            </a:bodyPr>
            <a:lstStyle/>
            <a:p>
              <a:pPr lvl="0"/>
              <a:endParaRPr/>
            </a:p>
          </p:txBody>
        </p:sp>
        <p:sp>
          <p:nvSpPr>
            <p:cNvPr id="2161" name="Shape 2161"/>
            <p:cNvSpPr/>
            <p:nvPr/>
          </p:nvSpPr>
          <p:spPr>
            <a:xfrm rot="18249712">
              <a:off x="433257" y="335653"/>
              <a:ext cx="259820" cy="66935"/>
            </a:xfrm>
            <a:prstGeom prst="rect">
              <a:avLst/>
            </a:prstGeom>
            <a:solidFill>
              <a:srgbClr val="C6CAC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163" name="Shape 2163"/>
          <p:cNvSpPr/>
          <p:nvPr/>
        </p:nvSpPr>
        <p:spPr>
          <a:xfrm>
            <a:off x="1532650" y="5024683"/>
            <a:ext cx="7978909" cy="12699"/>
          </a:xfrm>
          <a:prstGeom prst="line">
            <a:avLst/>
          </a:prstGeom>
          <a:ln w="12700">
            <a:solidFill>
              <a:srgbClr val="BFBFB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164" name="Shape 2164"/>
          <p:cNvSpPr/>
          <p:nvPr/>
        </p:nvSpPr>
        <p:spPr>
          <a:xfrm>
            <a:off x="1532650" y="7544654"/>
            <a:ext cx="7978909" cy="12699"/>
          </a:xfrm>
          <a:prstGeom prst="line">
            <a:avLst/>
          </a:prstGeom>
          <a:ln w="12700">
            <a:solidFill>
              <a:srgbClr val="BFBFB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165" name="Shape 2165"/>
          <p:cNvSpPr/>
          <p:nvPr/>
        </p:nvSpPr>
        <p:spPr>
          <a:xfrm>
            <a:off x="1532650" y="10064625"/>
            <a:ext cx="7978909" cy="12699"/>
          </a:xfrm>
          <a:prstGeom prst="line">
            <a:avLst/>
          </a:prstGeom>
          <a:ln w="12700">
            <a:solidFill>
              <a:srgbClr val="BFBFB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166" name="Shape 2166"/>
          <p:cNvSpPr/>
          <p:nvPr/>
        </p:nvSpPr>
        <p:spPr>
          <a:xfrm>
            <a:off x="1482549" y="5299857"/>
            <a:ext cx="2991908"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spc="64">
                <a:solidFill>
                  <a:srgbClr val="4BAFF2"/>
                </a:solidFill>
                <a:latin typeface="+mn-lt"/>
                <a:ea typeface="+mn-ea"/>
                <a:cs typeface="+mn-cs"/>
                <a:sym typeface="Helvetica Neue"/>
              </a:defRPr>
            </a:lvl1pPr>
          </a:lstStyle>
          <a:p>
            <a:pPr lvl="0">
              <a:defRPr sz="1800" b="0" spc="0">
                <a:solidFill>
                  <a:srgbClr val="000000"/>
                </a:solidFill>
              </a:defRPr>
            </a:pPr>
            <a:r>
              <a:rPr sz="3200" b="1" spc="64">
                <a:solidFill>
                  <a:srgbClr val="4BAFF2"/>
                </a:solidFill>
              </a:rPr>
              <a:t>Flatbush Farm</a:t>
            </a:r>
          </a:p>
        </p:txBody>
      </p:sp>
      <p:sp>
        <p:nvSpPr>
          <p:cNvPr id="2167" name="Shape 2167"/>
          <p:cNvSpPr/>
          <p:nvPr/>
        </p:nvSpPr>
        <p:spPr>
          <a:xfrm>
            <a:off x="1478716" y="5809312"/>
            <a:ext cx="3666532"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4">
                <a:solidFill>
                  <a:srgbClr val="646464"/>
                </a:solidFill>
                <a:latin typeface="Helvetica Neue Medium"/>
                <a:ea typeface="Helvetica Neue Medium"/>
                <a:cs typeface="Helvetica Neue Medium"/>
                <a:sym typeface="Helvetica Neue Medium"/>
              </a:defRPr>
            </a:lvl1pPr>
          </a:lstStyle>
          <a:p>
            <a:pPr lvl="0">
              <a:defRPr sz="1800" spc="0">
                <a:solidFill>
                  <a:srgbClr val="000000"/>
                </a:solidFill>
              </a:defRPr>
            </a:pPr>
            <a:r>
              <a:rPr sz="3200" spc="64">
                <a:solidFill>
                  <a:srgbClr val="646464"/>
                </a:solidFill>
              </a:rPr>
              <a:t>Brooklyn  7:35 PM</a:t>
            </a:r>
          </a:p>
        </p:txBody>
      </p:sp>
      <p:pic>
        <p:nvPicPr>
          <p:cNvPr id="2168" name="BEAUTY_03.jpg"/>
          <p:cNvPicPr/>
          <p:nvPr/>
        </p:nvPicPr>
        <p:blipFill>
          <a:blip r:embed="rId5">
            <a:extLst/>
          </a:blip>
          <a:stretch>
            <a:fillRect/>
          </a:stretch>
        </p:blipFill>
        <p:spPr>
          <a:xfrm>
            <a:off x="1509773" y="6622889"/>
            <a:ext cx="611782" cy="612816"/>
          </a:xfrm>
          <a:prstGeom prst="rect">
            <a:avLst/>
          </a:prstGeom>
          <a:ln w="12700">
            <a:miter lim="400000"/>
          </a:ln>
        </p:spPr>
      </p:pic>
      <p:pic>
        <p:nvPicPr>
          <p:cNvPr id="2169" name="BEAUTY_08.jpg"/>
          <p:cNvPicPr/>
          <p:nvPr/>
        </p:nvPicPr>
        <p:blipFill>
          <a:blip r:embed="rId6">
            <a:extLst/>
          </a:blip>
          <a:stretch>
            <a:fillRect/>
          </a:stretch>
        </p:blipFill>
        <p:spPr>
          <a:xfrm>
            <a:off x="2187593" y="6602710"/>
            <a:ext cx="611781" cy="609204"/>
          </a:xfrm>
          <a:prstGeom prst="rect">
            <a:avLst/>
          </a:prstGeom>
          <a:ln w="12700">
            <a:miter lim="400000"/>
          </a:ln>
        </p:spPr>
      </p:pic>
      <p:pic>
        <p:nvPicPr>
          <p:cNvPr id="2170" name="CHRISTMAS_03.jpg"/>
          <p:cNvPicPr/>
          <p:nvPr/>
        </p:nvPicPr>
        <p:blipFill>
          <a:blip r:embed="rId7">
            <a:extLst/>
          </a:blip>
          <a:stretch>
            <a:fillRect/>
          </a:stretch>
        </p:blipFill>
        <p:spPr>
          <a:xfrm>
            <a:off x="2840541" y="6610189"/>
            <a:ext cx="611781" cy="609204"/>
          </a:xfrm>
          <a:prstGeom prst="rect">
            <a:avLst/>
          </a:prstGeom>
          <a:ln w="12700">
            <a:miter lim="400000"/>
          </a:ln>
        </p:spPr>
      </p:pic>
      <p:pic>
        <p:nvPicPr>
          <p:cNvPr id="2171" name="face3.jpg"/>
          <p:cNvPicPr/>
          <p:nvPr/>
        </p:nvPicPr>
        <p:blipFill>
          <a:blip r:embed="rId8">
            <a:extLst/>
          </a:blip>
          <a:stretch>
            <a:fillRect/>
          </a:stretch>
        </p:blipFill>
        <p:spPr>
          <a:xfrm>
            <a:off x="1497073" y="9154592"/>
            <a:ext cx="611782" cy="612816"/>
          </a:xfrm>
          <a:prstGeom prst="rect">
            <a:avLst/>
          </a:prstGeom>
          <a:ln w="12700">
            <a:miter lim="400000"/>
          </a:ln>
        </p:spPr>
      </p:pic>
      <p:pic>
        <p:nvPicPr>
          <p:cNvPr id="2172" name="face6.jpg"/>
          <p:cNvPicPr/>
          <p:nvPr/>
        </p:nvPicPr>
        <p:blipFill>
          <a:blip r:embed="rId9">
            <a:extLst/>
          </a:blip>
          <a:stretch>
            <a:fillRect/>
          </a:stretch>
        </p:blipFill>
        <p:spPr>
          <a:xfrm>
            <a:off x="2174893" y="9134412"/>
            <a:ext cx="611781" cy="612816"/>
          </a:xfrm>
          <a:prstGeom prst="rect">
            <a:avLst/>
          </a:prstGeom>
          <a:ln w="12700">
            <a:miter lim="400000"/>
          </a:ln>
        </p:spPr>
      </p:pic>
      <p:sp>
        <p:nvSpPr>
          <p:cNvPr id="2173" name="Shape 2173"/>
          <p:cNvSpPr/>
          <p:nvPr/>
        </p:nvSpPr>
        <p:spPr>
          <a:xfrm>
            <a:off x="1508001" y="7808791"/>
            <a:ext cx="2153912"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spc="64">
                <a:solidFill>
                  <a:srgbClr val="4BAFF2"/>
                </a:solidFill>
                <a:latin typeface="+mn-lt"/>
                <a:ea typeface="+mn-ea"/>
                <a:cs typeface="+mn-cs"/>
                <a:sym typeface="Helvetica Neue"/>
              </a:defRPr>
            </a:lvl1pPr>
          </a:lstStyle>
          <a:p>
            <a:pPr lvl="0">
              <a:defRPr sz="1800" b="0" spc="0">
                <a:solidFill>
                  <a:srgbClr val="000000"/>
                </a:solidFill>
              </a:defRPr>
            </a:pPr>
            <a:r>
              <a:rPr sz="3200" b="1" spc="64">
                <a:solidFill>
                  <a:srgbClr val="4BAFF2"/>
                </a:solidFill>
              </a:rPr>
              <a:t>Cookshop</a:t>
            </a:r>
          </a:p>
        </p:txBody>
      </p:sp>
      <p:sp>
        <p:nvSpPr>
          <p:cNvPr id="2174" name="Shape 2174"/>
          <p:cNvSpPr/>
          <p:nvPr/>
        </p:nvSpPr>
        <p:spPr>
          <a:xfrm>
            <a:off x="1547093" y="8326628"/>
            <a:ext cx="4164778"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4">
                <a:solidFill>
                  <a:srgbClr val="646464"/>
                </a:solidFill>
                <a:latin typeface="Helvetica Neue Medium"/>
                <a:ea typeface="Helvetica Neue Medium"/>
                <a:cs typeface="Helvetica Neue Medium"/>
                <a:sym typeface="Helvetica Neue Medium"/>
              </a:defRPr>
            </a:lvl1pPr>
          </a:lstStyle>
          <a:p>
            <a:pPr lvl="0">
              <a:defRPr sz="1800" spc="0">
                <a:solidFill>
                  <a:srgbClr val="000000"/>
                </a:solidFill>
              </a:defRPr>
            </a:pPr>
            <a:r>
              <a:rPr sz="3200" spc="64">
                <a:solidFill>
                  <a:srgbClr val="646464"/>
                </a:solidFill>
              </a:rPr>
              <a:t>Chelsea St.  5:13 PM</a:t>
            </a:r>
          </a:p>
        </p:txBody>
      </p:sp>
      <p:sp>
        <p:nvSpPr>
          <p:cNvPr id="2175" name="Shape 2175"/>
          <p:cNvSpPr/>
          <p:nvPr/>
        </p:nvSpPr>
        <p:spPr>
          <a:xfrm>
            <a:off x="1459088" y="10330426"/>
            <a:ext cx="3866887"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spc="64">
                <a:solidFill>
                  <a:srgbClr val="4BAFF2"/>
                </a:solidFill>
                <a:latin typeface="+mn-lt"/>
                <a:ea typeface="+mn-ea"/>
                <a:cs typeface="+mn-cs"/>
                <a:sym typeface="Helvetica Neue"/>
              </a:defRPr>
            </a:lvl1pPr>
          </a:lstStyle>
          <a:p>
            <a:pPr lvl="0">
              <a:defRPr sz="1800" b="0" spc="0">
                <a:solidFill>
                  <a:srgbClr val="000000"/>
                </a:solidFill>
              </a:defRPr>
            </a:pPr>
            <a:r>
              <a:rPr sz="3200" b="1" spc="64">
                <a:solidFill>
                  <a:srgbClr val="4BAFF2"/>
                </a:solidFill>
              </a:rPr>
              <a:t>Pepe Rosso Social</a:t>
            </a:r>
          </a:p>
        </p:txBody>
      </p:sp>
      <p:sp>
        <p:nvSpPr>
          <p:cNvPr id="2176" name="Shape 2176"/>
          <p:cNvSpPr/>
          <p:nvPr/>
        </p:nvSpPr>
        <p:spPr>
          <a:xfrm>
            <a:off x="1474317" y="10835562"/>
            <a:ext cx="4202167"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4">
                <a:solidFill>
                  <a:srgbClr val="646464"/>
                </a:solidFill>
                <a:latin typeface="Helvetica Neue Medium"/>
                <a:ea typeface="Helvetica Neue Medium"/>
                <a:cs typeface="Helvetica Neue Medium"/>
                <a:sym typeface="Helvetica Neue Medium"/>
              </a:defRPr>
            </a:lvl1pPr>
          </a:lstStyle>
          <a:p>
            <a:pPr lvl="0">
              <a:defRPr sz="1800" spc="0">
                <a:solidFill>
                  <a:srgbClr val="000000"/>
                </a:solidFill>
              </a:defRPr>
            </a:pPr>
            <a:r>
              <a:rPr sz="3200" spc="64">
                <a:solidFill>
                  <a:srgbClr val="646464"/>
                </a:solidFill>
              </a:rPr>
              <a:t>173 Mott St  3:33 PM</a:t>
            </a:r>
          </a:p>
        </p:txBody>
      </p:sp>
      <p:pic>
        <p:nvPicPr>
          <p:cNvPr id="2177" name="face7.jpg"/>
          <p:cNvPicPr/>
          <p:nvPr/>
        </p:nvPicPr>
        <p:blipFill>
          <a:blip r:embed="rId10">
            <a:extLst/>
          </a:blip>
          <a:stretch>
            <a:fillRect/>
          </a:stretch>
        </p:blipFill>
        <p:spPr>
          <a:xfrm>
            <a:off x="1509773" y="15956223"/>
            <a:ext cx="611782" cy="612816"/>
          </a:xfrm>
          <a:prstGeom prst="rect">
            <a:avLst/>
          </a:prstGeom>
          <a:ln w="12700">
            <a:miter lim="400000"/>
          </a:ln>
        </p:spPr>
      </p:pic>
      <p:pic>
        <p:nvPicPr>
          <p:cNvPr id="2178" name="pepe.jpg"/>
          <p:cNvPicPr/>
          <p:nvPr/>
        </p:nvPicPr>
        <p:blipFill>
          <a:blip r:embed="rId11">
            <a:extLst/>
          </a:blip>
          <a:srcRect l="98" t="8890" r="98" b="25810"/>
          <a:stretch>
            <a:fillRect/>
          </a:stretch>
        </p:blipFill>
        <p:spPr>
          <a:xfrm>
            <a:off x="1528485" y="11653345"/>
            <a:ext cx="8175627" cy="4014340"/>
          </a:xfrm>
          <a:prstGeom prst="rect">
            <a:avLst/>
          </a:prstGeom>
          <a:ln w="12700">
            <a:miter lim="400000"/>
          </a:ln>
        </p:spPr>
      </p:pic>
      <p:grpSp>
        <p:nvGrpSpPr>
          <p:cNvPr id="2201" name="Group 2201"/>
          <p:cNvGrpSpPr/>
          <p:nvPr/>
        </p:nvGrpSpPr>
        <p:grpSpPr>
          <a:xfrm>
            <a:off x="168076" y="28019"/>
            <a:ext cx="9256278" cy="511141"/>
            <a:chOff x="0" y="0"/>
            <a:chExt cx="9256277" cy="511140"/>
          </a:xfrm>
        </p:grpSpPr>
        <p:sp>
          <p:nvSpPr>
            <p:cNvPr id="2179" name="Shape 2179"/>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180" name="Shape 2180"/>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181" name="Shape 2181"/>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182" name="Shape 2182"/>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183" name="Shape 2183"/>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2184" name="Shape 2184"/>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2188" name="Group 2188"/>
            <p:cNvGrpSpPr/>
            <p:nvPr/>
          </p:nvGrpSpPr>
          <p:grpSpPr>
            <a:xfrm>
              <a:off x="8469476" y="114183"/>
              <a:ext cx="786802" cy="307864"/>
              <a:chOff x="0" y="0"/>
              <a:chExt cx="786801" cy="307863"/>
            </a:xfrm>
          </p:grpSpPr>
          <p:sp>
            <p:nvSpPr>
              <p:cNvPr id="2185" name="Shape 2185"/>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186" name="Shape 2186"/>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187" name="Shape 2187"/>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2193" name="Group 2193"/>
            <p:cNvGrpSpPr/>
            <p:nvPr/>
          </p:nvGrpSpPr>
          <p:grpSpPr>
            <a:xfrm>
              <a:off x="3398375" y="142780"/>
              <a:ext cx="322567" cy="250980"/>
              <a:chOff x="0" y="0"/>
              <a:chExt cx="322565" cy="250978"/>
            </a:xfrm>
          </p:grpSpPr>
          <p:sp>
            <p:nvSpPr>
              <p:cNvPr id="2189" name="Shape 2189"/>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2190" name="Shape 2190"/>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191" name="Shape 2191"/>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192" name="Shape 2192"/>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2194" name="Shape 2194"/>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195" name="Shape 2195"/>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2196" name="Shape 2196"/>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197" name="Shape 2197"/>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198" name="Shape 2198"/>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199" name="Shape 2199"/>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200" name="Shape 2200"/>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pic>
        <p:nvPicPr>
          <p:cNvPr id="2202" name="face3.jpg"/>
          <p:cNvPicPr/>
          <p:nvPr/>
        </p:nvPicPr>
        <p:blipFill>
          <a:blip r:embed="rId12">
            <a:extLst/>
          </a:blip>
          <a:stretch>
            <a:fillRect/>
          </a:stretch>
        </p:blipFill>
        <p:spPr>
          <a:xfrm>
            <a:off x="256759" y="7881750"/>
            <a:ext cx="967553" cy="968980"/>
          </a:xfrm>
          <a:prstGeom prst="rect">
            <a:avLst/>
          </a:prstGeom>
          <a:ln w="12700">
            <a:miter lim="400000"/>
          </a:ln>
        </p:spPr>
      </p:pic>
      <p:pic>
        <p:nvPicPr>
          <p:cNvPr id="2203" name="BEAUTY_09.jpg"/>
          <p:cNvPicPr/>
          <p:nvPr/>
        </p:nvPicPr>
        <p:blipFill>
          <a:blip r:embed="rId13">
            <a:extLst/>
          </a:blip>
          <a:stretch>
            <a:fillRect/>
          </a:stretch>
        </p:blipFill>
        <p:spPr>
          <a:xfrm>
            <a:off x="281398" y="2870402"/>
            <a:ext cx="918275" cy="919724"/>
          </a:xfrm>
          <a:prstGeom prst="rect">
            <a:avLst/>
          </a:prstGeom>
          <a:ln w="12700">
            <a:miter lim="400000"/>
          </a:ln>
        </p:spPr>
      </p:pic>
      <p:pic>
        <p:nvPicPr>
          <p:cNvPr id="2204" name="face6.jpg"/>
          <p:cNvPicPr/>
          <p:nvPr/>
        </p:nvPicPr>
        <p:blipFill>
          <a:blip r:embed="rId14">
            <a:extLst/>
          </a:blip>
          <a:stretch>
            <a:fillRect/>
          </a:stretch>
        </p:blipFill>
        <p:spPr>
          <a:xfrm>
            <a:off x="285352" y="5394096"/>
            <a:ext cx="910367" cy="911800"/>
          </a:xfrm>
          <a:prstGeom prst="rect">
            <a:avLst/>
          </a:prstGeom>
          <a:ln w="12700">
            <a:miter lim="400000"/>
          </a:ln>
        </p:spPr>
      </p:pic>
      <p:pic>
        <p:nvPicPr>
          <p:cNvPr id="2205" name="face3.jpg"/>
          <p:cNvPicPr/>
          <p:nvPr/>
        </p:nvPicPr>
        <p:blipFill>
          <a:blip r:embed="rId12">
            <a:extLst/>
          </a:blip>
          <a:stretch>
            <a:fillRect/>
          </a:stretch>
        </p:blipFill>
        <p:spPr>
          <a:xfrm>
            <a:off x="256759" y="10390370"/>
            <a:ext cx="967553" cy="968980"/>
          </a:xfrm>
          <a:prstGeom prst="rect">
            <a:avLst/>
          </a:prstGeom>
          <a:ln w="12700">
            <a:miter lim="400000"/>
          </a:ln>
        </p:spPr>
      </p:pic>
    </p:spTree>
  </p:cSld>
  <p:clrMapOvr>
    <a:masterClrMapping/>
  </p:clrMapOvr>
  <p:transition xmlns:p14="http://schemas.microsoft.com/office/powerpoint/2010/mai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7" name="Shape 2207"/>
          <p:cNvSpPr/>
          <p:nvPr/>
        </p:nvSpPr>
        <p:spPr>
          <a:xfrm>
            <a:off x="-43657" y="313"/>
            <a:ext cx="9612314" cy="1891667"/>
          </a:xfrm>
          <a:prstGeom prst="rect">
            <a:avLst/>
          </a:prstGeom>
          <a:solidFill>
            <a:srgbClr val="27AE61"/>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2208" name="Shape 2208"/>
          <p:cNvSpPr/>
          <p:nvPr/>
        </p:nvSpPr>
        <p:spPr>
          <a:xfrm>
            <a:off x="8637544" y="910855"/>
            <a:ext cx="587341" cy="587341"/>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2"/>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4"/>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4"/>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2"/>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6"/>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7"/>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solidFill>
            <a:srgbClr val="FFFFFF"/>
          </a:solidFill>
          <a:ln w="12700">
            <a:miter lim="400000"/>
          </a:ln>
        </p:spPr>
        <p:txBody>
          <a:bodyPr lIns="0" tIns="0" rIns="0" bIns="0" anchor="ctr"/>
          <a:lstStyle/>
          <a:p>
            <a:pPr lvl="0"/>
            <a:endParaRPr/>
          </a:p>
        </p:txBody>
      </p:sp>
      <p:sp>
        <p:nvSpPr>
          <p:cNvPr id="2209" name="Shape 2209"/>
          <p:cNvSpPr/>
          <p:nvPr/>
        </p:nvSpPr>
        <p:spPr>
          <a:xfrm>
            <a:off x="3300348" y="847818"/>
            <a:ext cx="3071343" cy="711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600" b="1" spc="0">
                <a:latin typeface="Open Sans"/>
                <a:ea typeface="Open Sans"/>
                <a:cs typeface="Open Sans"/>
                <a:sym typeface="Open Sans"/>
              </a:defRPr>
            </a:lvl1pPr>
          </a:lstStyle>
          <a:p>
            <a:pPr lvl="0">
              <a:defRPr sz="1800" b="0" spc="0">
                <a:solidFill>
                  <a:srgbClr val="000000"/>
                </a:solidFill>
              </a:defRPr>
            </a:pPr>
            <a:r>
              <a:rPr sz="3600" b="1" spc="0">
                <a:solidFill>
                  <a:srgbClr val="FFFFFF"/>
                </a:solidFill>
              </a:rPr>
              <a:t>Notifications</a:t>
            </a:r>
          </a:p>
        </p:txBody>
      </p:sp>
      <p:sp>
        <p:nvSpPr>
          <p:cNvPr id="2210" name="Shape 2210"/>
          <p:cNvSpPr/>
          <p:nvPr/>
        </p:nvSpPr>
        <p:spPr>
          <a:xfrm rot="16200000">
            <a:off x="567210" y="719671"/>
            <a:ext cx="71882" cy="581405"/>
          </a:xfrm>
          <a:prstGeom prst="roundRect">
            <a:avLst>
              <a:gd name="adj" fmla="val 24016"/>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211" name="Shape 2211"/>
          <p:cNvSpPr/>
          <p:nvPr/>
        </p:nvSpPr>
        <p:spPr>
          <a:xfrm rot="16200000">
            <a:off x="567210" y="916521"/>
            <a:ext cx="71882" cy="581405"/>
          </a:xfrm>
          <a:prstGeom prst="roundRect">
            <a:avLst>
              <a:gd name="adj" fmla="val 24016"/>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212" name="Shape 2212"/>
          <p:cNvSpPr/>
          <p:nvPr/>
        </p:nvSpPr>
        <p:spPr>
          <a:xfrm rot="16200000">
            <a:off x="567210" y="1113371"/>
            <a:ext cx="71882" cy="581405"/>
          </a:xfrm>
          <a:prstGeom prst="roundRect">
            <a:avLst>
              <a:gd name="adj" fmla="val 24016"/>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2215" name="Group 2215"/>
          <p:cNvGrpSpPr/>
          <p:nvPr/>
        </p:nvGrpSpPr>
        <p:grpSpPr>
          <a:xfrm>
            <a:off x="7648319" y="2049795"/>
            <a:ext cx="1602185" cy="1622823"/>
            <a:chOff x="0" y="0"/>
            <a:chExt cx="1602184" cy="1622821"/>
          </a:xfrm>
        </p:grpSpPr>
        <p:pic>
          <p:nvPicPr>
            <p:cNvPr id="2213" name="AUTUMN EVENINGS_03.jpg"/>
            <p:cNvPicPr/>
            <p:nvPr/>
          </p:nvPicPr>
          <p:blipFill>
            <a:blip r:embed="rId2">
              <a:extLst/>
            </a:blip>
            <a:stretch>
              <a:fillRect/>
            </a:stretch>
          </p:blipFill>
          <p:spPr>
            <a:xfrm>
              <a:off x="0" y="0"/>
              <a:ext cx="1602185" cy="1622822"/>
            </a:xfrm>
            <a:prstGeom prst="rect">
              <a:avLst/>
            </a:prstGeom>
            <a:ln>
              <a:noFill/>
            </a:ln>
            <a:effectLst/>
          </p:spPr>
        </p:pic>
        <p:sp>
          <p:nvSpPr>
            <p:cNvPr id="2214" name="Shape 2214"/>
            <p:cNvSpPr/>
            <p:nvPr/>
          </p:nvSpPr>
          <p:spPr>
            <a:xfrm>
              <a:off x="0" y="0"/>
              <a:ext cx="1602185" cy="1622822"/>
            </a:xfrm>
            <a:custGeom>
              <a:avLst/>
              <a:gdLst/>
              <a:ahLst/>
              <a:cxnLst>
                <a:cxn ang="0">
                  <a:pos x="wd2" y="hd2"/>
                </a:cxn>
                <a:cxn ang="5400000">
                  <a:pos x="wd2" y="hd2"/>
                </a:cxn>
                <a:cxn ang="10800000">
                  <a:pos x="wd2" y="hd2"/>
                </a:cxn>
                <a:cxn ang="16200000">
                  <a:pos x="wd2" y="hd2"/>
                </a:cxn>
              </a:cxnLst>
              <a:rect l="0" t="0" r="r" b="b"/>
              <a:pathLst>
                <a:path w="21600" h="21600" extrusionOk="0">
                  <a:moveTo>
                    <a:pt x="1750" y="0"/>
                  </a:moveTo>
                  <a:cubicBezTo>
                    <a:pt x="784" y="0"/>
                    <a:pt x="0" y="774"/>
                    <a:pt x="0" y="1727"/>
                  </a:cubicBezTo>
                  <a:lnTo>
                    <a:pt x="0" y="19878"/>
                  </a:lnTo>
                  <a:cubicBezTo>
                    <a:pt x="0" y="20831"/>
                    <a:pt x="784" y="21600"/>
                    <a:pt x="1750" y="21600"/>
                  </a:cubicBezTo>
                  <a:lnTo>
                    <a:pt x="19856" y="21600"/>
                  </a:lnTo>
                  <a:cubicBezTo>
                    <a:pt x="20821" y="21600"/>
                    <a:pt x="21600" y="20831"/>
                    <a:pt x="21600" y="19878"/>
                  </a:cubicBezTo>
                  <a:lnTo>
                    <a:pt x="21600" y="1727"/>
                  </a:lnTo>
                  <a:cubicBezTo>
                    <a:pt x="21600" y="774"/>
                    <a:pt x="20821" y="0"/>
                    <a:pt x="19856" y="0"/>
                  </a:cubicBezTo>
                  <a:lnTo>
                    <a:pt x="1750" y="0"/>
                  </a:lnTo>
                  <a:close/>
                </a:path>
              </a:pathLst>
            </a:custGeom>
            <a:ln w="63500" cap="flat">
              <a:solidFill>
                <a:srgbClr val="FFFFFF"/>
              </a:solidFill>
              <a:prstDash val="solid"/>
              <a:miter lim="400000"/>
            </a:ln>
          </p:spPr>
          <p:txBody>
            <a:bodyPr/>
            <a:lstStyle/>
            <a:p>
              <a:pPr lvl="0"/>
              <a:endParaRPr/>
            </a:p>
          </p:txBody>
        </p:sp>
      </p:grpSp>
      <p:grpSp>
        <p:nvGrpSpPr>
          <p:cNvPr id="2218" name="Group 2218"/>
          <p:cNvGrpSpPr/>
          <p:nvPr/>
        </p:nvGrpSpPr>
        <p:grpSpPr>
          <a:xfrm>
            <a:off x="179246" y="2346967"/>
            <a:ext cx="632204" cy="632204"/>
            <a:chOff x="0" y="0"/>
            <a:chExt cx="632203" cy="632203"/>
          </a:xfrm>
        </p:grpSpPr>
        <p:sp>
          <p:nvSpPr>
            <p:cNvPr id="2216" name="Shape 2216"/>
            <p:cNvSpPr/>
            <p:nvPr/>
          </p:nvSpPr>
          <p:spPr>
            <a:xfrm>
              <a:off x="0" y="0"/>
              <a:ext cx="632204" cy="6322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4CACC">
                <a:alpha val="42389"/>
              </a:srgbClr>
            </a:solidFill>
            <a:ln w="31750" cap="flat">
              <a:solidFill>
                <a:srgbClr val="FFFFFF">
                  <a:alpha val="42389"/>
                </a:srgbClr>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217" name="Shape 2217"/>
            <p:cNvSpPr/>
            <p:nvPr/>
          </p:nvSpPr>
          <p:spPr>
            <a:xfrm flipH="1">
              <a:off x="165560" y="165685"/>
              <a:ext cx="306786" cy="300833"/>
            </a:xfrm>
            <a:custGeom>
              <a:avLst/>
              <a:gdLst/>
              <a:ahLst/>
              <a:cxnLst>
                <a:cxn ang="0">
                  <a:pos x="wd2" y="hd2"/>
                </a:cxn>
                <a:cxn ang="5400000">
                  <a:pos x="wd2" y="hd2"/>
                </a:cxn>
                <a:cxn ang="10800000">
                  <a:pos x="wd2" y="hd2"/>
                </a:cxn>
                <a:cxn ang="16200000">
                  <a:pos x="wd2" y="hd2"/>
                </a:cxn>
              </a:cxnLst>
              <a:rect l="0" t="0" r="r" b="b"/>
              <a:pathLst>
                <a:path w="21600" h="21600" extrusionOk="0">
                  <a:moveTo>
                    <a:pt x="2934" y="0"/>
                  </a:moveTo>
                  <a:cubicBezTo>
                    <a:pt x="1316" y="0"/>
                    <a:pt x="0" y="1342"/>
                    <a:pt x="0" y="2992"/>
                  </a:cubicBezTo>
                  <a:lnTo>
                    <a:pt x="0" y="11854"/>
                  </a:lnTo>
                  <a:cubicBezTo>
                    <a:pt x="0" y="13505"/>
                    <a:pt x="1316" y="14818"/>
                    <a:pt x="2934" y="14818"/>
                  </a:cubicBezTo>
                  <a:lnTo>
                    <a:pt x="5114" y="14818"/>
                  </a:lnTo>
                  <a:lnTo>
                    <a:pt x="5645" y="21600"/>
                  </a:lnTo>
                  <a:lnTo>
                    <a:pt x="12323" y="14818"/>
                  </a:lnTo>
                  <a:lnTo>
                    <a:pt x="18666" y="14818"/>
                  </a:lnTo>
                  <a:cubicBezTo>
                    <a:pt x="20284" y="14818"/>
                    <a:pt x="21600" y="13505"/>
                    <a:pt x="21600" y="11854"/>
                  </a:cubicBezTo>
                  <a:lnTo>
                    <a:pt x="21600" y="2992"/>
                  </a:lnTo>
                  <a:cubicBezTo>
                    <a:pt x="21600" y="1342"/>
                    <a:pt x="20284" y="0"/>
                    <a:pt x="18666" y="0"/>
                  </a:cubicBezTo>
                  <a:lnTo>
                    <a:pt x="2934"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219" name="Shape 2219"/>
          <p:cNvSpPr/>
          <p:nvPr/>
        </p:nvSpPr>
        <p:spPr>
          <a:xfrm>
            <a:off x="2315556" y="2080997"/>
            <a:ext cx="5629897" cy="9429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2800">
                <a:latin typeface="+mn-lt"/>
                <a:ea typeface="+mn-ea"/>
                <a:cs typeface="+mn-cs"/>
                <a:sym typeface="Helvetica Neue"/>
              </a:rPr>
              <a:t>Kris </a:t>
            </a:r>
            <a:r>
              <a:rPr sz="2800">
                <a:solidFill>
                  <a:srgbClr val="53585F"/>
                </a:solidFill>
                <a:latin typeface="+mn-lt"/>
                <a:ea typeface="+mn-ea"/>
                <a:cs typeface="+mn-cs"/>
                <a:sym typeface="Helvetica Neue"/>
              </a:rPr>
              <a:t>commented on</a:t>
            </a:r>
            <a:r>
              <a:rPr sz="2800">
                <a:latin typeface="+mn-lt"/>
                <a:ea typeface="+mn-ea"/>
                <a:cs typeface="+mn-cs"/>
                <a:sym typeface="Helvetica Neue"/>
              </a:rPr>
              <a:t> Banyan Tree Island Resort @ Maldives.</a:t>
            </a:r>
          </a:p>
        </p:txBody>
      </p:sp>
      <p:sp>
        <p:nvSpPr>
          <p:cNvPr id="2220" name="Shape 2220"/>
          <p:cNvSpPr/>
          <p:nvPr/>
        </p:nvSpPr>
        <p:spPr>
          <a:xfrm>
            <a:off x="2328256" y="2911830"/>
            <a:ext cx="4925772" cy="13747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2800">
                <a:solidFill>
                  <a:srgbClr val="878787"/>
                </a:solidFill>
                <a:latin typeface="+mn-lt"/>
                <a:ea typeface="+mn-ea"/>
                <a:cs typeface="+mn-cs"/>
                <a:sym typeface="Helvetica Neue"/>
              </a:defRPr>
            </a:lvl1pPr>
          </a:lstStyle>
          <a:p>
            <a:pPr lvl="0">
              <a:defRPr sz="1800">
                <a:solidFill>
                  <a:srgbClr val="000000"/>
                </a:solidFill>
              </a:defRPr>
            </a:pPr>
            <a:r>
              <a:rPr sz="2800">
                <a:solidFill>
                  <a:srgbClr val="878787"/>
                </a:solidFill>
              </a:rPr>
              <a:t>“@deemer78 her favorite place is a place she has never been to? interesting lol”</a:t>
            </a:r>
          </a:p>
        </p:txBody>
      </p:sp>
      <p:grpSp>
        <p:nvGrpSpPr>
          <p:cNvPr id="2223" name="Group 2223"/>
          <p:cNvGrpSpPr/>
          <p:nvPr/>
        </p:nvGrpSpPr>
        <p:grpSpPr>
          <a:xfrm>
            <a:off x="7636368" y="4617030"/>
            <a:ext cx="1602185" cy="1622823"/>
            <a:chOff x="0" y="0"/>
            <a:chExt cx="1602184" cy="1622821"/>
          </a:xfrm>
        </p:grpSpPr>
        <p:pic>
          <p:nvPicPr>
            <p:cNvPr id="2221" name="autumn evenings_07.jpg"/>
            <p:cNvPicPr/>
            <p:nvPr/>
          </p:nvPicPr>
          <p:blipFill>
            <a:blip r:embed="rId3">
              <a:extLst/>
            </a:blip>
            <a:stretch>
              <a:fillRect/>
            </a:stretch>
          </p:blipFill>
          <p:spPr>
            <a:xfrm>
              <a:off x="0" y="0"/>
              <a:ext cx="1602185" cy="1622822"/>
            </a:xfrm>
            <a:prstGeom prst="rect">
              <a:avLst/>
            </a:prstGeom>
            <a:ln>
              <a:noFill/>
            </a:ln>
            <a:effectLst/>
          </p:spPr>
        </p:pic>
        <p:sp>
          <p:nvSpPr>
            <p:cNvPr id="2222" name="Shape 2222"/>
            <p:cNvSpPr/>
            <p:nvPr/>
          </p:nvSpPr>
          <p:spPr>
            <a:xfrm>
              <a:off x="0" y="0"/>
              <a:ext cx="1602185" cy="1622822"/>
            </a:xfrm>
            <a:custGeom>
              <a:avLst/>
              <a:gdLst/>
              <a:ahLst/>
              <a:cxnLst>
                <a:cxn ang="0">
                  <a:pos x="wd2" y="hd2"/>
                </a:cxn>
                <a:cxn ang="5400000">
                  <a:pos x="wd2" y="hd2"/>
                </a:cxn>
                <a:cxn ang="10800000">
                  <a:pos x="wd2" y="hd2"/>
                </a:cxn>
                <a:cxn ang="16200000">
                  <a:pos x="wd2" y="hd2"/>
                </a:cxn>
              </a:cxnLst>
              <a:rect l="0" t="0" r="r" b="b"/>
              <a:pathLst>
                <a:path w="21600" h="21600" extrusionOk="0">
                  <a:moveTo>
                    <a:pt x="1750" y="0"/>
                  </a:moveTo>
                  <a:cubicBezTo>
                    <a:pt x="784" y="0"/>
                    <a:pt x="0" y="774"/>
                    <a:pt x="0" y="1727"/>
                  </a:cubicBezTo>
                  <a:lnTo>
                    <a:pt x="0" y="19878"/>
                  </a:lnTo>
                  <a:cubicBezTo>
                    <a:pt x="0" y="20831"/>
                    <a:pt x="784" y="21600"/>
                    <a:pt x="1750" y="21600"/>
                  </a:cubicBezTo>
                  <a:lnTo>
                    <a:pt x="19856" y="21600"/>
                  </a:lnTo>
                  <a:cubicBezTo>
                    <a:pt x="20821" y="21600"/>
                    <a:pt x="21600" y="20831"/>
                    <a:pt x="21600" y="19878"/>
                  </a:cubicBezTo>
                  <a:lnTo>
                    <a:pt x="21600" y="1727"/>
                  </a:lnTo>
                  <a:cubicBezTo>
                    <a:pt x="21600" y="774"/>
                    <a:pt x="20821" y="0"/>
                    <a:pt x="19856" y="0"/>
                  </a:cubicBezTo>
                  <a:lnTo>
                    <a:pt x="1750" y="0"/>
                  </a:lnTo>
                  <a:close/>
                </a:path>
              </a:pathLst>
            </a:custGeom>
            <a:ln w="63500" cap="flat">
              <a:solidFill>
                <a:srgbClr val="FFFFFF"/>
              </a:solidFill>
              <a:prstDash val="solid"/>
              <a:miter lim="400000"/>
            </a:ln>
          </p:spPr>
          <p:txBody>
            <a:bodyPr/>
            <a:lstStyle/>
            <a:p>
              <a:pPr lvl="0"/>
              <a:endParaRPr/>
            </a:p>
          </p:txBody>
        </p:sp>
      </p:grpSp>
      <p:grpSp>
        <p:nvGrpSpPr>
          <p:cNvPr id="2226" name="Group 2226"/>
          <p:cNvGrpSpPr/>
          <p:nvPr/>
        </p:nvGrpSpPr>
        <p:grpSpPr>
          <a:xfrm>
            <a:off x="179995" y="4891708"/>
            <a:ext cx="632204" cy="632204"/>
            <a:chOff x="0" y="0"/>
            <a:chExt cx="632203" cy="632203"/>
          </a:xfrm>
        </p:grpSpPr>
        <p:sp>
          <p:nvSpPr>
            <p:cNvPr id="2224" name="Shape 2224"/>
            <p:cNvSpPr/>
            <p:nvPr/>
          </p:nvSpPr>
          <p:spPr>
            <a:xfrm>
              <a:off x="0" y="0"/>
              <a:ext cx="632204" cy="6322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4CACC">
                <a:alpha val="42389"/>
              </a:srgbClr>
            </a:solidFill>
            <a:ln w="31750" cap="flat">
              <a:solidFill>
                <a:srgbClr val="FFFFFF">
                  <a:alpha val="42389"/>
                </a:srgbClr>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225" name="Shape 2225"/>
            <p:cNvSpPr/>
            <p:nvPr/>
          </p:nvSpPr>
          <p:spPr>
            <a:xfrm flipH="1">
              <a:off x="165560" y="165685"/>
              <a:ext cx="306786" cy="300833"/>
            </a:xfrm>
            <a:custGeom>
              <a:avLst/>
              <a:gdLst/>
              <a:ahLst/>
              <a:cxnLst>
                <a:cxn ang="0">
                  <a:pos x="wd2" y="hd2"/>
                </a:cxn>
                <a:cxn ang="5400000">
                  <a:pos x="wd2" y="hd2"/>
                </a:cxn>
                <a:cxn ang="10800000">
                  <a:pos x="wd2" y="hd2"/>
                </a:cxn>
                <a:cxn ang="16200000">
                  <a:pos x="wd2" y="hd2"/>
                </a:cxn>
              </a:cxnLst>
              <a:rect l="0" t="0" r="r" b="b"/>
              <a:pathLst>
                <a:path w="21600" h="21600" extrusionOk="0">
                  <a:moveTo>
                    <a:pt x="2934" y="0"/>
                  </a:moveTo>
                  <a:cubicBezTo>
                    <a:pt x="1316" y="0"/>
                    <a:pt x="0" y="1342"/>
                    <a:pt x="0" y="2992"/>
                  </a:cubicBezTo>
                  <a:lnTo>
                    <a:pt x="0" y="11854"/>
                  </a:lnTo>
                  <a:cubicBezTo>
                    <a:pt x="0" y="13505"/>
                    <a:pt x="1316" y="14818"/>
                    <a:pt x="2934" y="14818"/>
                  </a:cubicBezTo>
                  <a:lnTo>
                    <a:pt x="5114" y="14818"/>
                  </a:lnTo>
                  <a:lnTo>
                    <a:pt x="5645" y="21600"/>
                  </a:lnTo>
                  <a:lnTo>
                    <a:pt x="12323" y="14818"/>
                  </a:lnTo>
                  <a:lnTo>
                    <a:pt x="18666" y="14818"/>
                  </a:lnTo>
                  <a:cubicBezTo>
                    <a:pt x="20284" y="14818"/>
                    <a:pt x="21600" y="13505"/>
                    <a:pt x="21600" y="11854"/>
                  </a:cubicBezTo>
                  <a:lnTo>
                    <a:pt x="21600" y="2992"/>
                  </a:lnTo>
                  <a:cubicBezTo>
                    <a:pt x="21600" y="1342"/>
                    <a:pt x="20284" y="0"/>
                    <a:pt x="18666" y="0"/>
                  </a:cubicBezTo>
                  <a:lnTo>
                    <a:pt x="2934"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227" name="Shape 2227"/>
          <p:cNvSpPr/>
          <p:nvPr/>
        </p:nvSpPr>
        <p:spPr>
          <a:xfrm>
            <a:off x="2337445" y="4625275"/>
            <a:ext cx="5028872" cy="13747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2800">
                <a:latin typeface="+mn-lt"/>
                <a:ea typeface="+mn-ea"/>
                <a:cs typeface="+mn-cs"/>
                <a:sym typeface="Helvetica Neue"/>
              </a:rPr>
              <a:t>deemer78 </a:t>
            </a:r>
            <a:r>
              <a:rPr sz="2800">
                <a:solidFill>
                  <a:srgbClr val="53585F"/>
                </a:solidFill>
                <a:latin typeface="+mn-lt"/>
                <a:ea typeface="+mn-ea"/>
                <a:cs typeface="+mn-cs"/>
                <a:sym typeface="Helvetica Neue"/>
              </a:rPr>
              <a:t>commented on</a:t>
            </a:r>
            <a:r>
              <a:rPr sz="2800">
                <a:latin typeface="+mn-lt"/>
                <a:ea typeface="+mn-ea"/>
                <a:cs typeface="+mn-cs"/>
                <a:sym typeface="Helvetica Neue"/>
              </a:rPr>
              <a:t> Banyan Tree Island Resort @ Maldives.</a:t>
            </a:r>
          </a:p>
        </p:txBody>
      </p:sp>
      <p:sp>
        <p:nvSpPr>
          <p:cNvPr id="2228" name="Shape 2228"/>
          <p:cNvSpPr/>
          <p:nvPr/>
        </p:nvSpPr>
        <p:spPr>
          <a:xfrm>
            <a:off x="2338195" y="5886821"/>
            <a:ext cx="5333116" cy="13747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2800">
                <a:solidFill>
                  <a:srgbClr val="878787"/>
                </a:solidFill>
                <a:latin typeface="+mn-lt"/>
                <a:ea typeface="+mn-ea"/>
                <a:cs typeface="+mn-cs"/>
                <a:sym typeface="Helvetica Neue"/>
              </a:defRPr>
            </a:lvl1pPr>
          </a:lstStyle>
          <a:p>
            <a:pPr lvl="0">
              <a:defRPr sz="1800">
                <a:solidFill>
                  <a:srgbClr val="000000"/>
                </a:solidFill>
              </a:defRPr>
            </a:pPr>
            <a:r>
              <a:rPr sz="2800">
                <a:solidFill>
                  <a:srgbClr val="878787"/>
                </a:solidFill>
              </a:rPr>
              <a:t>“one day I will go there with my sweet heart my princess I know it’s her favorite place !”</a:t>
            </a:r>
          </a:p>
        </p:txBody>
      </p:sp>
      <p:grpSp>
        <p:nvGrpSpPr>
          <p:cNvPr id="2231" name="Group 2231"/>
          <p:cNvGrpSpPr/>
          <p:nvPr/>
        </p:nvGrpSpPr>
        <p:grpSpPr>
          <a:xfrm>
            <a:off x="7636369" y="7574019"/>
            <a:ext cx="1602185" cy="1622823"/>
            <a:chOff x="0" y="0"/>
            <a:chExt cx="1602184" cy="1622821"/>
          </a:xfrm>
        </p:grpSpPr>
        <p:pic>
          <p:nvPicPr>
            <p:cNvPr id="2229" name="AUTUMN EVENINGS_11.jpg"/>
            <p:cNvPicPr/>
            <p:nvPr/>
          </p:nvPicPr>
          <p:blipFill>
            <a:blip r:embed="rId4">
              <a:extLst/>
            </a:blip>
            <a:stretch>
              <a:fillRect/>
            </a:stretch>
          </p:blipFill>
          <p:spPr>
            <a:xfrm>
              <a:off x="0" y="0"/>
              <a:ext cx="1602185" cy="1622822"/>
            </a:xfrm>
            <a:prstGeom prst="rect">
              <a:avLst/>
            </a:prstGeom>
            <a:ln>
              <a:noFill/>
            </a:ln>
            <a:effectLst/>
          </p:spPr>
        </p:pic>
        <p:sp>
          <p:nvSpPr>
            <p:cNvPr id="2230" name="Shape 2230"/>
            <p:cNvSpPr/>
            <p:nvPr/>
          </p:nvSpPr>
          <p:spPr>
            <a:xfrm>
              <a:off x="0" y="0"/>
              <a:ext cx="1602185" cy="1622822"/>
            </a:xfrm>
            <a:custGeom>
              <a:avLst/>
              <a:gdLst/>
              <a:ahLst/>
              <a:cxnLst>
                <a:cxn ang="0">
                  <a:pos x="wd2" y="hd2"/>
                </a:cxn>
                <a:cxn ang="5400000">
                  <a:pos x="wd2" y="hd2"/>
                </a:cxn>
                <a:cxn ang="10800000">
                  <a:pos x="wd2" y="hd2"/>
                </a:cxn>
                <a:cxn ang="16200000">
                  <a:pos x="wd2" y="hd2"/>
                </a:cxn>
              </a:cxnLst>
              <a:rect l="0" t="0" r="r" b="b"/>
              <a:pathLst>
                <a:path w="21600" h="21600" extrusionOk="0">
                  <a:moveTo>
                    <a:pt x="1750" y="0"/>
                  </a:moveTo>
                  <a:cubicBezTo>
                    <a:pt x="784" y="0"/>
                    <a:pt x="0" y="774"/>
                    <a:pt x="0" y="1727"/>
                  </a:cubicBezTo>
                  <a:lnTo>
                    <a:pt x="0" y="19878"/>
                  </a:lnTo>
                  <a:cubicBezTo>
                    <a:pt x="0" y="20831"/>
                    <a:pt x="784" y="21600"/>
                    <a:pt x="1750" y="21600"/>
                  </a:cubicBezTo>
                  <a:lnTo>
                    <a:pt x="19856" y="21600"/>
                  </a:lnTo>
                  <a:cubicBezTo>
                    <a:pt x="20821" y="21600"/>
                    <a:pt x="21600" y="20831"/>
                    <a:pt x="21600" y="19878"/>
                  </a:cubicBezTo>
                  <a:lnTo>
                    <a:pt x="21600" y="1727"/>
                  </a:lnTo>
                  <a:cubicBezTo>
                    <a:pt x="21600" y="774"/>
                    <a:pt x="20821" y="0"/>
                    <a:pt x="19856" y="0"/>
                  </a:cubicBezTo>
                  <a:lnTo>
                    <a:pt x="1750" y="0"/>
                  </a:lnTo>
                  <a:close/>
                </a:path>
              </a:pathLst>
            </a:custGeom>
            <a:ln w="63500" cap="flat">
              <a:solidFill>
                <a:srgbClr val="FFFFFF"/>
              </a:solidFill>
              <a:prstDash val="solid"/>
              <a:miter lim="400000"/>
            </a:ln>
          </p:spPr>
          <p:txBody>
            <a:bodyPr/>
            <a:lstStyle/>
            <a:p>
              <a:pPr lvl="0"/>
              <a:endParaRPr/>
            </a:p>
          </p:txBody>
        </p:sp>
      </p:grpSp>
      <p:grpSp>
        <p:nvGrpSpPr>
          <p:cNvPr id="2234" name="Group 2234"/>
          <p:cNvGrpSpPr/>
          <p:nvPr/>
        </p:nvGrpSpPr>
        <p:grpSpPr>
          <a:xfrm>
            <a:off x="192695" y="7871192"/>
            <a:ext cx="632204" cy="632204"/>
            <a:chOff x="0" y="0"/>
            <a:chExt cx="632203" cy="632203"/>
          </a:xfrm>
        </p:grpSpPr>
        <p:sp>
          <p:nvSpPr>
            <p:cNvPr id="2232" name="Shape 2232"/>
            <p:cNvSpPr/>
            <p:nvPr/>
          </p:nvSpPr>
          <p:spPr>
            <a:xfrm>
              <a:off x="0" y="0"/>
              <a:ext cx="632204" cy="6322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4CACC">
                <a:alpha val="42389"/>
              </a:srgbClr>
            </a:solidFill>
            <a:ln w="31750" cap="flat">
              <a:solidFill>
                <a:srgbClr val="FFFFFF">
                  <a:alpha val="42389"/>
                </a:srgbClr>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233" name="Shape 2233"/>
            <p:cNvSpPr/>
            <p:nvPr/>
          </p:nvSpPr>
          <p:spPr>
            <a:xfrm flipH="1">
              <a:off x="165560" y="165685"/>
              <a:ext cx="306786" cy="300833"/>
            </a:xfrm>
            <a:custGeom>
              <a:avLst/>
              <a:gdLst/>
              <a:ahLst/>
              <a:cxnLst>
                <a:cxn ang="0">
                  <a:pos x="wd2" y="hd2"/>
                </a:cxn>
                <a:cxn ang="5400000">
                  <a:pos x="wd2" y="hd2"/>
                </a:cxn>
                <a:cxn ang="10800000">
                  <a:pos x="wd2" y="hd2"/>
                </a:cxn>
                <a:cxn ang="16200000">
                  <a:pos x="wd2" y="hd2"/>
                </a:cxn>
              </a:cxnLst>
              <a:rect l="0" t="0" r="r" b="b"/>
              <a:pathLst>
                <a:path w="21600" h="21600" extrusionOk="0">
                  <a:moveTo>
                    <a:pt x="2934" y="0"/>
                  </a:moveTo>
                  <a:cubicBezTo>
                    <a:pt x="1316" y="0"/>
                    <a:pt x="0" y="1342"/>
                    <a:pt x="0" y="2992"/>
                  </a:cubicBezTo>
                  <a:lnTo>
                    <a:pt x="0" y="11854"/>
                  </a:lnTo>
                  <a:cubicBezTo>
                    <a:pt x="0" y="13505"/>
                    <a:pt x="1316" y="14818"/>
                    <a:pt x="2934" y="14818"/>
                  </a:cubicBezTo>
                  <a:lnTo>
                    <a:pt x="5114" y="14818"/>
                  </a:lnTo>
                  <a:lnTo>
                    <a:pt x="5645" y="21600"/>
                  </a:lnTo>
                  <a:lnTo>
                    <a:pt x="12323" y="14818"/>
                  </a:lnTo>
                  <a:lnTo>
                    <a:pt x="18666" y="14818"/>
                  </a:lnTo>
                  <a:cubicBezTo>
                    <a:pt x="20284" y="14818"/>
                    <a:pt x="21600" y="13505"/>
                    <a:pt x="21600" y="11854"/>
                  </a:cubicBezTo>
                  <a:lnTo>
                    <a:pt x="21600" y="2992"/>
                  </a:lnTo>
                  <a:cubicBezTo>
                    <a:pt x="21600" y="1342"/>
                    <a:pt x="20284" y="0"/>
                    <a:pt x="18666" y="0"/>
                  </a:cubicBezTo>
                  <a:lnTo>
                    <a:pt x="2934"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235" name="Shape 2235"/>
          <p:cNvSpPr/>
          <p:nvPr/>
        </p:nvSpPr>
        <p:spPr>
          <a:xfrm>
            <a:off x="2335355" y="7651020"/>
            <a:ext cx="5629897" cy="9429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2800">
                <a:latin typeface="+mn-lt"/>
                <a:ea typeface="+mn-ea"/>
                <a:cs typeface="+mn-cs"/>
                <a:sym typeface="Helvetica Neue"/>
              </a:rPr>
              <a:t>feist44 </a:t>
            </a:r>
            <a:r>
              <a:rPr sz="2800">
                <a:solidFill>
                  <a:srgbClr val="53585F"/>
                </a:solidFill>
                <a:latin typeface="+mn-lt"/>
                <a:ea typeface="+mn-ea"/>
                <a:cs typeface="+mn-cs"/>
                <a:sym typeface="Helvetica Neue"/>
              </a:rPr>
              <a:t>commented on</a:t>
            </a:r>
            <a:r>
              <a:rPr sz="2800">
                <a:latin typeface="+mn-lt"/>
                <a:ea typeface="+mn-ea"/>
                <a:cs typeface="+mn-cs"/>
                <a:sym typeface="Helvetica Neue"/>
              </a:rPr>
              <a:t> Teeny Bopper Tees.</a:t>
            </a:r>
          </a:p>
        </p:txBody>
      </p:sp>
      <p:sp>
        <p:nvSpPr>
          <p:cNvPr id="2236" name="Shape 2236"/>
          <p:cNvSpPr/>
          <p:nvPr/>
        </p:nvSpPr>
        <p:spPr>
          <a:xfrm>
            <a:off x="2324113" y="8450188"/>
            <a:ext cx="1801501" cy="5111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2800">
                <a:solidFill>
                  <a:srgbClr val="878787"/>
                </a:solidFill>
                <a:latin typeface="+mn-lt"/>
                <a:ea typeface="+mn-ea"/>
                <a:cs typeface="+mn-cs"/>
                <a:sym typeface="Helvetica Neue"/>
              </a:defRPr>
            </a:lvl1pPr>
          </a:lstStyle>
          <a:p>
            <a:pPr lvl="0">
              <a:defRPr sz="1800">
                <a:solidFill>
                  <a:srgbClr val="000000"/>
                </a:solidFill>
              </a:defRPr>
            </a:pPr>
            <a:r>
              <a:rPr sz="2800">
                <a:solidFill>
                  <a:srgbClr val="878787"/>
                </a:solidFill>
              </a:rPr>
              <a:t>“Hottie”</a:t>
            </a:r>
          </a:p>
        </p:txBody>
      </p:sp>
      <p:pic>
        <p:nvPicPr>
          <p:cNvPr id="2237" name="BEAUTY_09.jpg"/>
          <p:cNvPicPr/>
          <p:nvPr/>
        </p:nvPicPr>
        <p:blipFill>
          <a:blip r:embed="rId5">
            <a:extLst/>
          </a:blip>
          <a:stretch>
            <a:fillRect/>
          </a:stretch>
        </p:blipFill>
        <p:spPr>
          <a:xfrm>
            <a:off x="1024729" y="9582647"/>
            <a:ext cx="1050529" cy="1050529"/>
          </a:xfrm>
          <a:prstGeom prst="rect">
            <a:avLst/>
          </a:prstGeom>
          <a:ln w="12700">
            <a:miter lim="400000"/>
          </a:ln>
        </p:spPr>
      </p:pic>
      <p:grpSp>
        <p:nvGrpSpPr>
          <p:cNvPr id="2240" name="Group 2240"/>
          <p:cNvGrpSpPr/>
          <p:nvPr/>
        </p:nvGrpSpPr>
        <p:grpSpPr>
          <a:xfrm>
            <a:off x="7669904" y="9544937"/>
            <a:ext cx="1602185" cy="1622823"/>
            <a:chOff x="0" y="0"/>
            <a:chExt cx="1602184" cy="1622821"/>
          </a:xfrm>
        </p:grpSpPr>
        <p:pic>
          <p:nvPicPr>
            <p:cNvPr id="2238" name="BEAUTY_05.jpg"/>
            <p:cNvPicPr/>
            <p:nvPr/>
          </p:nvPicPr>
          <p:blipFill>
            <a:blip r:embed="rId6">
              <a:extLst/>
            </a:blip>
            <a:stretch>
              <a:fillRect/>
            </a:stretch>
          </p:blipFill>
          <p:spPr>
            <a:xfrm>
              <a:off x="0" y="0"/>
              <a:ext cx="1602185" cy="1622822"/>
            </a:xfrm>
            <a:prstGeom prst="rect">
              <a:avLst/>
            </a:prstGeom>
            <a:ln>
              <a:noFill/>
            </a:ln>
            <a:effectLst/>
          </p:spPr>
        </p:pic>
        <p:sp>
          <p:nvSpPr>
            <p:cNvPr id="2239" name="Shape 2239"/>
            <p:cNvSpPr/>
            <p:nvPr/>
          </p:nvSpPr>
          <p:spPr>
            <a:xfrm>
              <a:off x="0" y="0"/>
              <a:ext cx="1602185" cy="1622822"/>
            </a:xfrm>
            <a:custGeom>
              <a:avLst/>
              <a:gdLst/>
              <a:ahLst/>
              <a:cxnLst>
                <a:cxn ang="0">
                  <a:pos x="wd2" y="hd2"/>
                </a:cxn>
                <a:cxn ang="5400000">
                  <a:pos x="wd2" y="hd2"/>
                </a:cxn>
                <a:cxn ang="10800000">
                  <a:pos x="wd2" y="hd2"/>
                </a:cxn>
                <a:cxn ang="16200000">
                  <a:pos x="wd2" y="hd2"/>
                </a:cxn>
              </a:cxnLst>
              <a:rect l="0" t="0" r="r" b="b"/>
              <a:pathLst>
                <a:path w="21600" h="21600" extrusionOk="0">
                  <a:moveTo>
                    <a:pt x="1750" y="0"/>
                  </a:moveTo>
                  <a:cubicBezTo>
                    <a:pt x="784" y="0"/>
                    <a:pt x="0" y="774"/>
                    <a:pt x="0" y="1727"/>
                  </a:cubicBezTo>
                  <a:lnTo>
                    <a:pt x="0" y="19878"/>
                  </a:lnTo>
                  <a:cubicBezTo>
                    <a:pt x="0" y="20831"/>
                    <a:pt x="784" y="21600"/>
                    <a:pt x="1750" y="21600"/>
                  </a:cubicBezTo>
                  <a:lnTo>
                    <a:pt x="19856" y="21600"/>
                  </a:lnTo>
                  <a:cubicBezTo>
                    <a:pt x="20821" y="21600"/>
                    <a:pt x="21600" y="20831"/>
                    <a:pt x="21600" y="19878"/>
                  </a:cubicBezTo>
                  <a:lnTo>
                    <a:pt x="21600" y="1727"/>
                  </a:lnTo>
                  <a:cubicBezTo>
                    <a:pt x="21600" y="774"/>
                    <a:pt x="20821" y="0"/>
                    <a:pt x="19856" y="0"/>
                  </a:cubicBezTo>
                  <a:lnTo>
                    <a:pt x="1750" y="0"/>
                  </a:lnTo>
                  <a:close/>
                </a:path>
              </a:pathLst>
            </a:custGeom>
            <a:ln w="63500" cap="flat">
              <a:solidFill>
                <a:srgbClr val="FFFFFF"/>
              </a:solidFill>
              <a:prstDash val="solid"/>
              <a:miter lim="400000"/>
            </a:ln>
          </p:spPr>
          <p:txBody>
            <a:bodyPr/>
            <a:lstStyle/>
            <a:p>
              <a:pPr lvl="0"/>
              <a:endParaRPr/>
            </a:p>
          </p:txBody>
        </p:sp>
      </p:grpSp>
      <p:grpSp>
        <p:nvGrpSpPr>
          <p:cNvPr id="2243" name="Group 2243"/>
          <p:cNvGrpSpPr/>
          <p:nvPr/>
        </p:nvGrpSpPr>
        <p:grpSpPr>
          <a:xfrm>
            <a:off x="187276" y="9785504"/>
            <a:ext cx="632205" cy="632204"/>
            <a:chOff x="0" y="0"/>
            <a:chExt cx="632203" cy="632203"/>
          </a:xfrm>
        </p:grpSpPr>
        <p:sp>
          <p:nvSpPr>
            <p:cNvPr id="2241" name="Shape 2241"/>
            <p:cNvSpPr/>
            <p:nvPr/>
          </p:nvSpPr>
          <p:spPr>
            <a:xfrm>
              <a:off x="0" y="0"/>
              <a:ext cx="632204" cy="6322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4CACC">
                <a:alpha val="42389"/>
              </a:srgbClr>
            </a:solidFill>
            <a:ln w="31750" cap="flat">
              <a:solidFill>
                <a:srgbClr val="FFFFFF">
                  <a:alpha val="42389"/>
                </a:srgbClr>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242" name="Shape 2242"/>
            <p:cNvSpPr/>
            <p:nvPr/>
          </p:nvSpPr>
          <p:spPr>
            <a:xfrm flipH="1">
              <a:off x="165560" y="165685"/>
              <a:ext cx="306786" cy="300833"/>
            </a:xfrm>
            <a:custGeom>
              <a:avLst/>
              <a:gdLst/>
              <a:ahLst/>
              <a:cxnLst>
                <a:cxn ang="0">
                  <a:pos x="wd2" y="hd2"/>
                </a:cxn>
                <a:cxn ang="5400000">
                  <a:pos x="wd2" y="hd2"/>
                </a:cxn>
                <a:cxn ang="10800000">
                  <a:pos x="wd2" y="hd2"/>
                </a:cxn>
                <a:cxn ang="16200000">
                  <a:pos x="wd2" y="hd2"/>
                </a:cxn>
              </a:cxnLst>
              <a:rect l="0" t="0" r="r" b="b"/>
              <a:pathLst>
                <a:path w="21600" h="21600" extrusionOk="0">
                  <a:moveTo>
                    <a:pt x="2934" y="0"/>
                  </a:moveTo>
                  <a:cubicBezTo>
                    <a:pt x="1316" y="0"/>
                    <a:pt x="0" y="1342"/>
                    <a:pt x="0" y="2992"/>
                  </a:cubicBezTo>
                  <a:lnTo>
                    <a:pt x="0" y="11854"/>
                  </a:lnTo>
                  <a:cubicBezTo>
                    <a:pt x="0" y="13505"/>
                    <a:pt x="1316" y="14818"/>
                    <a:pt x="2934" y="14818"/>
                  </a:cubicBezTo>
                  <a:lnTo>
                    <a:pt x="5114" y="14818"/>
                  </a:lnTo>
                  <a:lnTo>
                    <a:pt x="5645" y="21600"/>
                  </a:lnTo>
                  <a:lnTo>
                    <a:pt x="12323" y="14818"/>
                  </a:lnTo>
                  <a:lnTo>
                    <a:pt x="18666" y="14818"/>
                  </a:lnTo>
                  <a:cubicBezTo>
                    <a:pt x="20284" y="14818"/>
                    <a:pt x="21600" y="13505"/>
                    <a:pt x="21600" y="11854"/>
                  </a:cubicBezTo>
                  <a:lnTo>
                    <a:pt x="21600" y="2992"/>
                  </a:lnTo>
                  <a:cubicBezTo>
                    <a:pt x="21600" y="1342"/>
                    <a:pt x="20284" y="0"/>
                    <a:pt x="18666" y="0"/>
                  </a:cubicBezTo>
                  <a:lnTo>
                    <a:pt x="2934"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244" name="Shape 2244"/>
          <p:cNvSpPr/>
          <p:nvPr/>
        </p:nvSpPr>
        <p:spPr>
          <a:xfrm>
            <a:off x="2336286" y="9519534"/>
            <a:ext cx="5629898" cy="9429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2800">
                <a:latin typeface="+mn-lt"/>
                <a:ea typeface="+mn-ea"/>
                <a:cs typeface="+mn-cs"/>
                <a:sym typeface="Helvetica Neue"/>
              </a:rPr>
              <a:t>jody </a:t>
            </a:r>
            <a:r>
              <a:rPr sz="2800">
                <a:solidFill>
                  <a:srgbClr val="53585F"/>
                </a:solidFill>
                <a:latin typeface="+mn-lt"/>
                <a:ea typeface="+mn-ea"/>
                <a:cs typeface="+mn-cs"/>
                <a:sym typeface="Helvetica Neue"/>
              </a:rPr>
              <a:t>commented on</a:t>
            </a:r>
            <a:r>
              <a:rPr sz="2800">
                <a:latin typeface="+mn-lt"/>
                <a:ea typeface="+mn-ea"/>
                <a:cs typeface="+mn-cs"/>
                <a:sym typeface="Helvetica Neue"/>
              </a:rPr>
              <a:t> Banyan Tree Island Resort @ Maldives.</a:t>
            </a:r>
          </a:p>
        </p:txBody>
      </p:sp>
      <p:sp>
        <p:nvSpPr>
          <p:cNvPr id="2245" name="Shape 2245"/>
          <p:cNvSpPr/>
          <p:nvPr/>
        </p:nvSpPr>
        <p:spPr>
          <a:xfrm>
            <a:off x="2337714" y="10360990"/>
            <a:ext cx="4925772" cy="9429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2800">
                <a:solidFill>
                  <a:srgbClr val="878787"/>
                </a:solidFill>
                <a:latin typeface="+mn-lt"/>
                <a:ea typeface="+mn-ea"/>
                <a:cs typeface="+mn-cs"/>
                <a:sym typeface="Helvetica Neue"/>
              </a:defRPr>
            </a:lvl1pPr>
          </a:lstStyle>
          <a:p>
            <a:pPr lvl="0">
              <a:defRPr sz="1800">
                <a:solidFill>
                  <a:srgbClr val="000000"/>
                </a:solidFill>
              </a:defRPr>
            </a:pPr>
            <a:r>
              <a:rPr sz="2800">
                <a:solidFill>
                  <a:srgbClr val="878787"/>
                </a:solidFill>
              </a:rPr>
              <a:t>“impressionante di grande effetto.”</a:t>
            </a:r>
          </a:p>
        </p:txBody>
      </p:sp>
      <p:pic>
        <p:nvPicPr>
          <p:cNvPr id="2246" name="face3.jpg"/>
          <p:cNvPicPr/>
          <p:nvPr/>
        </p:nvPicPr>
        <p:blipFill>
          <a:blip r:embed="rId7">
            <a:extLst/>
          </a:blip>
          <a:stretch>
            <a:fillRect/>
          </a:stretch>
        </p:blipFill>
        <p:spPr>
          <a:xfrm>
            <a:off x="1024729" y="11715033"/>
            <a:ext cx="1050529" cy="1050529"/>
          </a:xfrm>
          <a:prstGeom prst="rect">
            <a:avLst/>
          </a:prstGeom>
          <a:ln w="12700">
            <a:miter lim="400000"/>
          </a:ln>
        </p:spPr>
      </p:pic>
      <p:grpSp>
        <p:nvGrpSpPr>
          <p:cNvPr id="2249" name="Group 2249"/>
          <p:cNvGrpSpPr/>
          <p:nvPr/>
        </p:nvGrpSpPr>
        <p:grpSpPr>
          <a:xfrm>
            <a:off x="7656349" y="11620718"/>
            <a:ext cx="1602185" cy="1622823"/>
            <a:chOff x="0" y="0"/>
            <a:chExt cx="1602184" cy="1622821"/>
          </a:xfrm>
        </p:grpSpPr>
        <p:pic>
          <p:nvPicPr>
            <p:cNvPr id="2247" name="BEAUTY_07.jpg"/>
            <p:cNvPicPr/>
            <p:nvPr/>
          </p:nvPicPr>
          <p:blipFill>
            <a:blip r:embed="rId8">
              <a:extLst/>
            </a:blip>
            <a:stretch>
              <a:fillRect/>
            </a:stretch>
          </p:blipFill>
          <p:spPr>
            <a:xfrm>
              <a:off x="0" y="0"/>
              <a:ext cx="1602185" cy="1622822"/>
            </a:xfrm>
            <a:prstGeom prst="rect">
              <a:avLst/>
            </a:prstGeom>
            <a:ln>
              <a:noFill/>
            </a:ln>
            <a:effectLst/>
          </p:spPr>
        </p:pic>
        <p:sp>
          <p:nvSpPr>
            <p:cNvPr id="2248" name="Shape 2248"/>
            <p:cNvSpPr/>
            <p:nvPr/>
          </p:nvSpPr>
          <p:spPr>
            <a:xfrm>
              <a:off x="0" y="0"/>
              <a:ext cx="1602185" cy="1622822"/>
            </a:xfrm>
            <a:custGeom>
              <a:avLst/>
              <a:gdLst/>
              <a:ahLst/>
              <a:cxnLst>
                <a:cxn ang="0">
                  <a:pos x="wd2" y="hd2"/>
                </a:cxn>
                <a:cxn ang="5400000">
                  <a:pos x="wd2" y="hd2"/>
                </a:cxn>
                <a:cxn ang="10800000">
                  <a:pos x="wd2" y="hd2"/>
                </a:cxn>
                <a:cxn ang="16200000">
                  <a:pos x="wd2" y="hd2"/>
                </a:cxn>
              </a:cxnLst>
              <a:rect l="0" t="0" r="r" b="b"/>
              <a:pathLst>
                <a:path w="21600" h="21600" extrusionOk="0">
                  <a:moveTo>
                    <a:pt x="1750" y="0"/>
                  </a:moveTo>
                  <a:cubicBezTo>
                    <a:pt x="784" y="0"/>
                    <a:pt x="0" y="774"/>
                    <a:pt x="0" y="1727"/>
                  </a:cubicBezTo>
                  <a:lnTo>
                    <a:pt x="0" y="19878"/>
                  </a:lnTo>
                  <a:cubicBezTo>
                    <a:pt x="0" y="20831"/>
                    <a:pt x="784" y="21600"/>
                    <a:pt x="1750" y="21600"/>
                  </a:cubicBezTo>
                  <a:lnTo>
                    <a:pt x="19856" y="21600"/>
                  </a:lnTo>
                  <a:cubicBezTo>
                    <a:pt x="20821" y="21600"/>
                    <a:pt x="21600" y="20831"/>
                    <a:pt x="21600" y="19878"/>
                  </a:cubicBezTo>
                  <a:lnTo>
                    <a:pt x="21600" y="1727"/>
                  </a:lnTo>
                  <a:cubicBezTo>
                    <a:pt x="21600" y="774"/>
                    <a:pt x="20821" y="0"/>
                    <a:pt x="19856" y="0"/>
                  </a:cubicBezTo>
                  <a:lnTo>
                    <a:pt x="1750" y="0"/>
                  </a:lnTo>
                  <a:close/>
                </a:path>
              </a:pathLst>
            </a:custGeom>
            <a:ln w="63500" cap="flat">
              <a:solidFill>
                <a:srgbClr val="FFFFFF"/>
              </a:solidFill>
              <a:prstDash val="solid"/>
              <a:miter lim="400000"/>
            </a:ln>
          </p:spPr>
          <p:txBody>
            <a:bodyPr/>
            <a:lstStyle/>
            <a:p>
              <a:pPr lvl="0"/>
              <a:endParaRPr/>
            </a:p>
          </p:txBody>
        </p:sp>
      </p:grpSp>
      <p:grpSp>
        <p:nvGrpSpPr>
          <p:cNvPr id="2252" name="Group 2252"/>
          <p:cNvGrpSpPr/>
          <p:nvPr/>
        </p:nvGrpSpPr>
        <p:grpSpPr>
          <a:xfrm>
            <a:off x="187276" y="11917890"/>
            <a:ext cx="632205" cy="632204"/>
            <a:chOff x="0" y="0"/>
            <a:chExt cx="632203" cy="632203"/>
          </a:xfrm>
        </p:grpSpPr>
        <p:sp>
          <p:nvSpPr>
            <p:cNvPr id="2250" name="Shape 2250"/>
            <p:cNvSpPr/>
            <p:nvPr/>
          </p:nvSpPr>
          <p:spPr>
            <a:xfrm>
              <a:off x="0" y="0"/>
              <a:ext cx="632204" cy="6322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4CACC">
                <a:alpha val="42389"/>
              </a:srgbClr>
            </a:solidFill>
            <a:ln w="31750" cap="flat">
              <a:solidFill>
                <a:srgbClr val="FFFFFF">
                  <a:alpha val="42389"/>
                </a:srgbClr>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251" name="Shape 2251"/>
            <p:cNvSpPr/>
            <p:nvPr/>
          </p:nvSpPr>
          <p:spPr>
            <a:xfrm flipH="1">
              <a:off x="165560" y="165685"/>
              <a:ext cx="306786" cy="300833"/>
            </a:xfrm>
            <a:custGeom>
              <a:avLst/>
              <a:gdLst/>
              <a:ahLst/>
              <a:cxnLst>
                <a:cxn ang="0">
                  <a:pos x="wd2" y="hd2"/>
                </a:cxn>
                <a:cxn ang="5400000">
                  <a:pos x="wd2" y="hd2"/>
                </a:cxn>
                <a:cxn ang="10800000">
                  <a:pos x="wd2" y="hd2"/>
                </a:cxn>
                <a:cxn ang="16200000">
                  <a:pos x="wd2" y="hd2"/>
                </a:cxn>
              </a:cxnLst>
              <a:rect l="0" t="0" r="r" b="b"/>
              <a:pathLst>
                <a:path w="21600" h="21600" extrusionOk="0">
                  <a:moveTo>
                    <a:pt x="2934" y="0"/>
                  </a:moveTo>
                  <a:cubicBezTo>
                    <a:pt x="1316" y="0"/>
                    <a:pt x="0" y="1342"/>
                    <a:pt x="0" y="2992"/>
                  </a:cubicBezTo>
                  <a:lnTo>
                    <a:pt x="0" y="11854"/>
                  </a:lnTo>
                  <a:cubicBezTo>
                    <a:pt x="0" y="13505"/>
                    <a:pt x="1316" y="14818"/>
                    <a:pt x="2934" y="14818"/>
                  </a:cubicBezTo>
                  <a:lnTo>
                    <a:pt x="5114" y="14818"/>
                  </a:lnTo>
                  <a:lnTo>
                    <a:pt x="5645" y="21600"/>
                  </a:lnTo>
                  <a:lnTo>
                    <a:pt x="12323" y="14818"/>
                  </a:lnTo>
                  <a:lnTo>
                    <a:pt x="18666" y="14818"/>
                  </a:lnTo>
                  <a:cubicBezTo>
                    <a:pt x="20284" y="14818"/>
                    <a:pt x="21600" y="13505"/>
                    <a:pt x="21600" y="11854"/>
                  </a:cubicBezTo>
                  <a:lnTo>
                    <a:pt x="21600" y="2992"/>
                  </a:lnTo>
                  <a:cubicBezTo>
                    <a:pt x="21600" y="1342"/>
                    <a:pt x="20284" y="0"/>
                    <a:pt x="18666" y="0"/>
                  </a:cubicBezTo>
                  <a:lnTo>
                    <a:pt x="2934"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253" name="Shape 2253"/>
          <p:cNvSpPr/>
          <p:nvPr/>
        </p:nvSpPr>
        <p:spPr>
          <a:xfrm>
            <a:off x="2336286" y="11651198"/>
            <a:ext cx="5629898" cy="9429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2800">
                <a:latin typeface="+mn-lt"/>
                <a:ea typeface="+mn-ea"/>
                <a:cs typeface="+mn-cs"/>
                <a:sym typeface="Helvetica Neue"/>
              </a:rPr>
              <a:t>frnkl1n </a:t>
            </a:r>
            <a:r>
              <a:rPr sz="2800">
                <a:solidFill>
                  <a:srgbClr val="53585F"/>
                </a:solidFill>
                <a:latin typeface="+mn-lt"/>
                <a:ea typeface="+mn-ea"/>
                <a:cs typeface="+mn-cs"/>
                <a:sym typeface="Helvetica Neue"/>
              </a:rPr>
              <a:t>commented on</a:t>
            </a:r>
            <a:r>
              <a:rPr sz="2800">
                <a:latin typeface="+mn-lt"/>
                <a:ea typeface="+mn-ea"/>
                <a:cs typeface="+mn-cs"/>
                <a:sym typeface="Helvetica Neue"/>
              </a:rPr>
              <a:t> Relaxing Cotton  </a:t>
            </a:r>
          </a:p>
        </p:txBody>
      </p:sp>
      <p:sp>
        <p:nvSpPr>
          <p:cNvPr id="2254" name="Shape 2254"/>
          <p:cNvSpPr/>
          <p:nvPr/>
        </p:nvSpPr>
        <p:spPr>
          <a:xfrm>
            <a:off x="2325014" y="12482478"/>
            <a:ext cx="4925772" cy="9429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2800">
                <a:solidFill>
                  <a:srgbClr val="878787"/>
                </a:solidFill>
                <a:latin typeface="+mn-lt"/>
                <a:ea typeface="+mn-ea"/>
                <a:cs typeface="+mn-cs"/>
                <a:sym typeface="Helvetica Neue"/>
              </a:defRPr>
            </a:lvl1pPr>
          </a:lstStyle>
          <a:p>
            <a:pPr lvl="0">
              <a:defRPr sz="1800">
                <a:solidFill>
                  <a:srgbClr val="000000"/>
                </a:solidFill>
              </a:defRPr>
            </a:pPr>
            <a:r>
              <a:rPr sz="2800">
                <a:solidFill>
                  <a:srgbClr val="878787"/>
                </a:solidFill>
              </a:rPr>
              <a:t>“I hope this isn’t available in Germany”</a:t>
            </a:r>
          </a:p>
        </p:txBody>
      </p:sp>
      <p:pic>
        <p:nvPicPr>
          <p:cNvPr id="2255" name="face7.jpg"/>
          <p:cNvPicPr/>
          <p:nvPr/>
        </p:nvPicPr>
        <p:blipFill>
          <a:blip r:embed="rId9">
            <a:extLst/>
          </a:blip>
          <a:stretch>
            <a:fillRect/>
          </a:stretch>
        </p:blipFill>
        <p:spPr>
          <a:xfrm>
            <a:off x="1012029" y="13834719"/>
            <a:ext cx="1050529" cy="1050529"/>
          </a:xfrm>
          <a:prstGeom prst="rect">
            <a:avLst/>
          </a:prstGeom>
          <a:ln w="12700">
            <a:miter lim="400000"/>
          </a:ln>
        </p:spPr>
      </p:pic>
      <p:grpSp>
        <p:nvGrpSpPr>
          <p:cNvPr id="2258" name="Group 2258"/>
          <p:cNvGrpSpPr/>
          <p:nvPr/>
        </p:nvGrpSpPr>
        <p:grpSpPr>
          <a:xfrm>
            <a:off x="7656349" y="13740404"/>
            <a:ext cx="1602185" cy="1622822"/>
            <a:chOff x="0" y="0"/>
            <a:chExt cx="1602184" cy="1622821"/>
          </a:xfrm>
        </p:grpSpPr>
        <p:pic>
          <p:nvPicPr>
            <p:cNvPr id="2256" name="christmas_01.jpg"/>
            <p:cNvPicPr/>
            <p:nvPr/>
          </p:nvPicPr>
          <p:blipFill>
            <a:blip r:embed="rId10">
              <a:extLst/>
            </a:blip>
            <a:stretch>
              <a:fillRect/>
            </a:stretch>
          </p:blipFill>
          <p:spPr>
            <a:xfrm>
              <a:off x="0" y="0"/>
              <a:ext cx="1602185" cy="1622822"/>
            </a:xfrm>
            <a:prstGeom prst="rect">
              <a:avLst/>
            </a:prstGeom>
            <a:ln>
              <a:noFill/>
            </a:ln>
            <a:effectLst/>
          </p:spPr>
        </p:pic>
        <p:sp>
          <p:nvSpPr>
            <p:cNvPr id="2257" name="Shape 2257"/>
            <p:cNvSpPr/>
            <p:nvPr/>
          </p:nvSpPr>
          <p:spPr>
            <a:xfrm>
              <a:off x="0" y="0"/>
              <a:ext cx="1602185" cy="1622822"/>
            </a:xfrm>
            <a:custGeom>
              <a:avLst/>
              <a:gdLst/>
              <a:ahLst/>
              <a:cxnLst>
                <a:cxn ang="0">
                  <a:pos x="wd2" y="hd2"/>
                </a:cxn>
                <a:cxn ang="5400000">
                  <a:pos x="wd2" y="hd2"/>
                </a:cxn>
                <a:cxn ang="10800000">
                  <a:pos x="wd2" y="hd2"/>
                </a:cxn>
                <a:cxn ang="16200000">
                  <a:pos x="wd2" y="hd2"/>
                </a:cxn>
              </a:cxnLst>
              <a:rect l="0" t="0" r="r" b="b"/>
              <a:pathLst>
                <a:path w="21600" h="21600" extrusionOk="0">
                  <a:moveTo>
                    <a:pt x="1750" y="0"/>
                  </a:moveTo>
                  <a:cubicBezTo>
                    <a:pt x="784" y="0"/>
                    <a:pt x="0" y="774"/>
                    <a:pt x="0" y="1727"/>
                  </a:cubicBezTo>
                  <a:lnTo>
                    <a:pt x="0" y="19878"/>
                  </a:lnTo>
                  <a:cubicBezTo>
                    <a:pt x="0" y="20831"/>
                    <a:pt x="784" y="21600"/>
                    <a:pt x="1750" y="21600"/>
                  </a:cubicBezTo>
                  <a:lnTo>
                    <a:pt x="19856" y="21600"/>
                  </a:lnTo>
                  <a:cubicBezTo>
                    <a:pt x="20821" y="21600"/>
                    <a:pt x="21600" y="20831"/>
                    <a:pt x="21600" y="19878"/>
                  </a:cubicBezTo>
                  <a:lnTo>
                    <a:pt x="21600" y="1727"/>
                  </a:lnTo>
                  <a:cubicBezTo>
                    <a:pt x="21600" y="774"/>
                    <a:pt x="20821" y="0"/>
                    <a:pt x="19856" y="0"/>
                  </a:cubicBezTo>
                  <a:lnTo>
                    <a:pt x="1750" y="0"/>
                  </a:lnTo>
                  <a:close/>
                </a:path>
              </a:pathLst>
            </a:custGeom>
            <a:ln w="63500" cap="flat">
              <a:solidFill>
                <a:srgbClr val="FFFFFF"/>
              </a:solidFill>
              <a:prstDash val="solid"/>
              <a:miter lim="400000"/>
            </a:ln>
          </p:spPr>
          <p:txBody>
            <a:bodyPr/>
            <a:lstStyle/>
            <a:p>
              <a:pPr lvl="0"/>
              <a:endParaRPr/>
            </a:p>
          </p:txBody>
        </p:sp>
      </p:grpSp>
      <p:grpSp>
        <p:nvGrpSpPr>
          <p:cNvPr id="2261" name="Group 2261"/>
          <p:cNvGrpSpPr/>
          <p:nvPr/>
        </p:nvGrpSpPr>
        <p:grpSpPr>
          <a:xfrm>
            <a:off x="187276" y="14037577"/>
            <a:ext cx="632205" cy="632204"/>
            <a:chOff x="0" y="0"/>
            <a:chExt cx="632203" cy="632203"/>
          </a:xfrm>
        </p:grpSpPr>
        <p:sp>
          <p:nvSpPr>
            <p:cNvPr id="2259" name="Shape 2259"/>
            <p:cNvSpPr/>
            <p:nvPr/>
          </p:nvSpPr>
          <p:spPr>
            <a:xfrm>
              <a:off x="0" y="0"/>
              <a:ext cx="632204" cy="6322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4CACC">
                <a:alpha val="42389"/>
              </a:srgbClr>
            </a:solidFill>
            <a:ln w="31750" cap="flat">
              <a:solidFill>
                <a:srgbClr val="FFFFFF">
                  <a:alpha val="42389"/>
                </a:srgbClr>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260" name="Shape 2260"/>
            <p:cNvSpPr/>
            <p:nvPr/>
          </p:nvSpPr>
          <p:spPr>
            <a:xfrm flipH="1">
              <a:off x="165560" y="165685"/>
              <a:ext cx="306786" cy="300833"/>
            </a:xfrm>
            <a:custGeom>
              <a:avLst/>
              <a:gdLst/>
              <a:ahLst/>
              <a:cxnLst>
                <a:cxn ang="0">
                  <a:pos x="wd2" y="hd2"/>
                </a:cxn>
                <a:cxn ang="5400000">
                  <a:pos x="wd2" y="hd2"/>
                </a:cxn>
                <a:cxn ang="10800000">
                  <a:pos x="wd2" y="hd2"/>
                </a:cxn>
                <a:cxn ang="16200000">
                  <a:pos x="wd2" y="hd2"/>
                </a:cxn>
              </a:cxnLst>
              <a:rect l="0" t="0" r="r" b="b"/>
              <a:pathLst>
                <a:path w="21600" h="21600" extrusionOk="0">
                  <a:moveTo>
                    <a:pt x="2934" y="0"/>
                  </a:moveTo>
                  <a:cubicBezTo>
                    <a:pt x="1316" y="0"/>
                    <a:pt x="0" y="1342"/>
                    <a:pt x="0" y="2992"/>
                  </a:cubicBezTo>
                  <a:lnTo>
                    <a:pt x="0" y="11854"/>
                  </a:lnTo>
                  <a:cubicBezTo>
                    <a:pt x="0" y="13505"/>
                    <a:pt x="1316" y="14818"/>
                    <a:pt x="2934" y="14818"/>
                  </a:cubicBezTo>
                  <a:lnTo>
                    <a:pt x="5114" y="14818"/>
                  </a:lnTo>
                  <a:lnTo>
                    <a:pt x="5645" y="21600"/>
                  </a:lnTo>
                  <a:lnTo>
                    <a:pt x="12323" y="14818"/>
                  </a:lnTo>
                  <a:lnTo>
                    <a:pt x="18666" y="14818"/>
                  </a:lnTo>
                  <a:cubicBezTo>
                    <a:pt x="20284" y="14818"/>
                    <a:pt x="21600" y="13505"/>
                    <a:pt x="21600" y="11854"/>
                  </a:cubicBezTo>
                  <a:lnTo>
                    <a:pt x="21600" y="2992"/>
                  </a:lnTo>
                  <a:cubicBezTo>
                    <a:pt x="21600" y="1342"/>
                    <a:pt x="20284" y="0"/>
                    <a:pt x="18666" y="0"/>
                  </a:cubicBezTo>
                  <a:lnTo>
                    <a:pt x="2934"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262" name="Shape 2262"/>
          <p:cNvSpPr/>
          <p:nvPr/>
        </p:nvSpPr>
        <p:spPr>
          <a:xfrm>
            <a:off x="2331394" y="13784675"/>
            <a:ext cx="5445810" cy="9429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2800">
                <a:latin typeface="+mn-lt"/>
                <a:ea typeface="+mn-ea"/>
                <a:cs typeface="+mn-cs"/>
                <a:sym typeface="Helvetica Neue"/>
              </a:rPr>
              <a:t>aproditee </a:t>
            </a:r>
            <a:r>
              <a:rPr sz="2800">
                <a:solidFill>
                  <a:srgbClr val="53585F"/>
                </a:solidFill>
                <a:latin typeface="+mn-lt"/>
                <a:ea typeface="+mn-ea"/>
                <a:cs typeface="+mn-cs"/>
                <a:sym typeface="Helvetica Neue"/>
              </a:rPr>
              <a:t>commented on</a:t>
            </a:r>
            <a:r>
              <a:rPr sz="2800">
                <a:latin typeface="+mn-lt"/>
                <a:ea typeface="+mn-ea"/>
                <a:cs typeface="+mn-cs"/>
                <a:sym typeface="Helvetica Neue"/>
              </a:rPr>
              <a:t> Photo App Masterpiece.</a:t>
            </a:r>
          </a:p>
        </p:txBody>
      </p:sp>
      <p:sp>
        <p:nvSpPr>
          <p:cNvPr id="2263" name="Shape 2263"/>
          <p:cNvSpPr/>
          <p:nvPr/>
        </p:nvSpPr>
        <p:spPr>
          <a:xfrm>
            <a:off x="2324113" y="14616664"/>
            <a:ext cx="1801501" cy="5111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2800">
                <a:solidFill>
                  <a:srgbClr val="878787"/>
                </a:solidFill>
                <a:latin typeface="+mn-lt"/>
                <a:ea typeface="+mn-ea"/>
                <a:cs typeface="+mn-cs"/>
                <a:sym typeface="Helvetica Neue"/>
              </a:defRPr>
            </a:lvl1pPr>
          </a:lstStyle>
          <a:p>
            <a:pPr lvl="0">
              <a:defRPr sz="1800">
                <a:solidFill>
                  <a:srgbClr val="000000"/>
                </a:solidFill>
              </a:defRPr>
            </a:pPr>
            <a:r>
              <a:rPr sz="2800">
                <a:solidFill>
                  <a:srgbClr val="878787"/>
                </a:solidFill>
              </a:rPr>
              <a:t>“cool”</a:t>
            </a:r>
          </a:p>
        </p:txBody>
      </p:sp>
      <p:pic>
        <p:nvPicPr>
          <p:cNvPr id="2264" name="face1.jpg"/>
          <p:cNvPicPr/>
          <p:nvPr/>
        </p:nvPicPr>
        <p:blipFill>
          <a:blip r:embed="rId11">
            <a:extLst/>
          </a:blip>
          <a:stretch>
            <a:fillRect/>
          </a:stretch>
        </p:blipFill>
        <p:spPr>
          <a:xfrm>
            <a:off x="1012029" y="15761732"/>
            <a:ext cx="1050529" cy="1050529"/>
          </a:xfrm>
          <a:prstGeom prst="rect">
            <a:avLst/>
          </a:prstGeom>
          <a:ln w="12700">
            <a:miter lim="400000"/>
          </a:ln>
        </p:spPr>
      </p:pic>
      <p:grpSp>
        <p:nvGrpSpPr>
          <p:cNvPr id="2267" name="Group 2267"/>
          <p:cNvGrpSpPr/>
          <p:nvPr/>
        </p:nvGrpSpPr>
        <p:grpSpPr>
          <a:xfrm>
            <a:off x="7656349" y="15667417"/>
            <a:ext cx="1602186" cy="1622823"/>
            <a:chOff x="0" y="0"/>
            <a:chExt cx="1602184" cy="1622821"/>
          </a:xfrm>
        </p:grpSpPr>
        <p:pic>
          <p:nvPicPr>
            <p:cNvPr id="2265" name="BEAUTY_06.jpg"/>
            <p:cNvPicPr/>
            <p:nvPr/>
          </p:nvPicPr>
          <p:blipFill>
            <a:blip r:embed="rId12">
              <a:extLst/>
            </a:blip>
            <a:stretch>
              <a:fillRect/>
            </a:stretch>
          </p:blipFill>
          <p:spPr>
            <a:xfrm>
              <a:off x="0" y="0"/>
              <a:ext cx="1602185" cy="1622822"/>
            </a:xfrm>
            <a:prstGeom prst="rect">
              <a:avLst/>
            </a:prstGeom>
            <a:ln>
              <a:noFill/>
            </a:ln>
            <a:effectLst/>
          </p:spPr>
        </p:pic>
        <p:sp>
          <p:nvSpPr>
            <p:cNvPr id="2266" name="Shape 2266"/>
            <p:cNvSpPr/>
            <p:nvPr/>
          </p:nvSpPr>
          <p:spPr>
            <a:xfrm>
              <a:off x="0" y="0"/>
              <a:ext cx="1602185" cy="1622822"/>
            </a:xfrm>
            <a:custGeom>
              <a:avLst/>
              <a:gdLst/>
              <a:ahLst/>
              <a:cxnLst>
                <a:cxn ang="0">
                  <a:pos x="wd2" y="hd2"/>
                </a:cxn>
                <a:cxn ang="5400000">
                  <a:pos x="wd2" y="hd2"/>
                </a:cxn>
                <a:cxn ang="10800000">
                  <a:pos x="wd2" y="hd2"/>
                </a:cxn>
                <a:cxn ang="16200000">
                  <a:pos x="wd2" y="hd2"/>
                </a:cxn>
              </a:cxnLst>
              <a:rect l="0" t="0" r="r" b="b"/>
              <a:pathLst>
                <a:path w="21600" h="21600" extrusionOk="0">
                  <a:moveTo>
                    <a:pt x="1750" y="0"/>
                  </a:moveTo>
                  <a:cubicBezTo>
                    <a:pt x="784" y="0"/>
                    <a:pt x="0" y="774"/>
                    <a:pt x="0" y="1727"/>
                  </a:cubicBezTo>
                  <a:lnTo>
                    <a:pt x="0" y="19878"/>
                  </a:lnTo>
                  <a:cubicBezTo>
                    <a:pt x="0" y="20831"/>
                    <a:pt x="784" y="21600"/>
                    <a:pt x="1750" y="21600"/>
                  </a:cubicBezTo>
                  <a:lnTo>
                    <a:pt x="19856" y="21600"/>
                  </a:lnTo>
                  <a:cubicBezTo>
                    <a:pt x="20821" y="21600"/>
                    <a:pt x="21600" y="20831"/>
                    <a:pt x="21600" y="19878"/>
                  </a:cubicBezTo>
                  <a:lnTo>
                    <a:pt x="21600" y="1727"/>
                  </a:lnTo>
                  <a:cubicBezTo>
                    <a:pt x="21600" y="774"/>
                    <a:pt x="20821" y="0"/>
                    <a:pt x="19856" y="0"/>
                  </a:cubicBezTo>
                  <a:lnTo>
                    <a:pt x="1750" y="0"/>
                  </a:lnTo>
                  <a:close/>
                </a:path>
              </a:pathLst>
            </a:custGeom>
            <a:ln w="63500" cap="flat">
              <a:solidFill>
                <a:srgbClr val="FFFFFF"/>
              </a:solidFill>
              <a:prstDash val="solid"/>
              <a:miter lim="400000"/>
            </a:ln>
          </p:spPr>
          <p:txBody>
            <a:bodyPr/>
            <a:lstStyle/>
            <a:p>
              <a:pPr lvl="0"/>
              <a:endParaRPr/>
            </a:p>
          </p:txBody>
        </p:sp>
      </p:grpSp>
      <p:grpSp>
        <p:nvGrpSpPr>
          <p:cNvPr id="2270" name="Group 2270"/>
          <p:cNvGrpSpPr/>
          <p:nvPr/>
        </p:nvGrpSpPr>
        <p:grpSpPr>
          <a:xfrm>
            <a:off x="187276" y="15964589"/>
            <a:ext cx="632205" cy="632205"/>
            <a:chOff x="0" y="0"/>
            <a:chExt cx="632203" cy="632203"/>
          </a:xfrm>
        </p:grpSpPr>
        <p:sp>
          <p:nvSpPr>
            <p:cNvPr id="2268" name="Shape 2268"/>
            <p:cNvSpPr/>
            <p:nvPr/>
          </p:nvSpPr>
          <p:spPr>
            <a:xfrm>
              <a:off x="0" y="0"/>
              <a:ext cx="632204" cy="6322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4CACC">
                <a:alpha val="42389"/>
              </a:srgbClr>
            </a:solidFill>
            <a:ln w="31750" cap="flat">
              <a:solidFill>
                <a:srgbClr val="FFFFFF">
                  <a:alpha val="42389"/>
                </a:srgbClr>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269" name="Shape 2269"/>
            <p:cNvSpPr/>
            <p:nvPr/>
          </p:nvSpPr>
          <p:spPr>
            <a:xfrm flipH="1">
              <a:off x="165560" y="165685"/>
              <a:ext cx="306786" cy="300833"/>
            </a:xfrm>
            <a:custGeom>
              <a:avLst/>
              <a:gdLst/>
              <a:ahLst/>
              <a:cxnLst>
                <a:cxn ang="0">
                  <a:pos x="wd2" y="hd2"/>
                </a:cxn>
                <a:cxn ang="5400000">
                  <a:pos x="wd2" y="hd2"/>
                </a:cxn>
                <a:cxn ang="10800000">
                  <a:pos x="wd2" y="hd2"/>
                </a:cxn>
                <a:cxn ang="16200000">
                  <a:pos x="wd2" y="hd2"/>
                </a:cxn>
              </a:cxnLst>
              <a:rect l="0" t="0" r="r" b="b"/>
              <a:pathLst>
                <a:path w="21600" h="21600" extrusionOk="0">
                  <a:moveTo>
                    <a:pt x="2934" y="0"/>
                  </a:moveTo>
                  <a:cubicBezTo>
                    <a:pt x="1316" y="0"/>
                    <a:pt x="0" y="1342"/>
                    <a:pt x="0" y="2992"/>
                  </a:cubicBezTo>
                  <a:lnTo>
                    <a:pt x="0" y="11854"/>
                  </a:lnTo>
                  <a:cubicBezTo>
                    <a:pt x="0" y="13505"/>
                    <a:pt x="1316" y="14818"/>
                    <a:pt x="2934" y="14818"/>
                  </a:cubicBezTo>
                  <a:lnTo>
                    <a:pt x="5114" y="14818"/>
                  </a:lnTo>
                  <a:lnTo>
                    <a:pt x="5645" y="21600"/>
                  </a:lnTo>
                  <a:lnTo>
                    <a:pt x="12323" y="14818"/>
                  </a:lnTo>
                  <a:lnTo>
                    <a:pt x="18666" y="14818"/>
                  </a:lnTo>
                  <a:cubicBezTo>
                    <a:pt x="20284" y="14818"/>
                    <a:pt x="21600" y="13505"/>
                    <a:pt x="21600" y="11854"/>
                  </a:cubicBezTo>
                  <a:lnTo>
                    <a:pt x="21600" y="2992"/>
                  </a:lnTo>
                  <a:cubicBezTo>
                    <a:pt x="21600" y="1342"/>
                    <a:pt x="20284" y="0"/>
                    <a:pt x="18666" y="0"/>
                  </a:cubicBezTo>
                  <a:lnTo>
                    <a:pt x="2934"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271" name="Shape 2271"/>
          <p:cNvSpPr/>
          <p:nvPr/>
        </p:nvSpPr>
        <p:spPr>
          <a:xfrm>
            <a:off x="2342636" y="15687332"/>
            <a:ext cx="5014673" cy="9429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2800">
                <a:latin typeface="+mn-lt"/>
                <a:ea typeface="+mn-ea"/>
                <a:cs typeface="+mn-cs"/>
                <a:sym typeface="Helvetica Neue"/>
              </a:rPr>
              <a:t>kd67 </a:t>
            </a:r>
            <a:r>
              <a:rPr sz="2800">
                <a:solidFill>
                  <a:srgbClr val="53585F"/>
                </a:solidFill>
                <a:latin typeface="+mn-lt"/>
                <a:ea typeface="+mn-ea"/>
                <a:cs typeface="+mn-cs"/>
                <a:sym typeface="Helvetica Neue"/>
              </a:rPr>
              <a:t>commented on</a:t>
            </a:r>
            <a:r>
              <a:rPr sz="2800">
                <a:latin typeface="+mn-lt"/>
                <a:ea typeface="+mn-ea"/>
                <a:cs typeface="+mn-cs"/>
                <a:sym typeface="Helvetica Neue"/>
              </a:rPr>
              <a:t> Blue Snickers.</a:t>
            </a:r>
          </a:p>
        </p:txBody>
      </p:sp>
      <p:sp>
        <p:nvSpPr>
          <p:cNvPr id="2272" name="Shape 2272"/>
          <p:cNvSpPr/>
          <p:nvPr/>
        </p:nvSpPr>
        <p:spPr>
          <a:xfrm>
            <a:off x="193476"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273" name="Shape 2273"/>
          <p:cNvSpPr/>
          <p:nvPr/>
        </p:nvSpPr>
        <p:spPr>
          <a:xfrm>
            <a:off x="401835"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274" name="Shape 2274"/>
          <p:cNvSpPr/>
          <p:nvPr/>
        </p:nvSpPr>
        <p:spPr>
          <a:xfrm>
            <a:off x="610195"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275" name="Shape 2275"/>
          <p:cNvSpPr/>
          <p:nvPr/>
        </p:nvSpPr>
        <p:spPr>
          <a:xfrm>
            <a:off x="818554"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276" name="Shape 2276"/>
          <p:cNvSpPr/>
          <p:nvPr/>
        </p:nvSpPr>
        <p:spPr>
          <a:xfrm>
            <a:off x="4058696" y="28019"/>
            <a:ext cx="1433008"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2277" name="Shape 2277"/>
          <p:cNvSpPr/>
          <p:nvPr/>
        </p:nvSpPr>
        <p:spPr>
          <a:xfrm>
            <a:off x="7780900" y="28198"/>
            <a:ext cx="813554"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2281" name="Group 2281"/>
          <p:cNvGrpSpPr/>
          <p:nvPr/>
        </p:nvGrpSpPr>
        <p:grpSpPr>
          <a:xfrm>
            <a:off x="8662952" y="142203"/>
            <a:ext cx="786802" cy="307864"/>
            <a:chOff x="0" y="0"/>
            <a:chExt cx="786801" cy="307863"/>
          </a:xfrm>
        </p:grpSpPr>
        <p:sp>
          <p:nvSpPr>
            <p:cNvPr id="2278" name="Shape 2278"/>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279" name="Shape 2279"/>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280" name="Shape 2280"/>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2286" name="Group 2286"/>
          <p:cNvGrpSpPr/>
          <p:nvPr/>
        </p:nvGrpSpPr>
        <p:grpSpPr>
          <a:xfrm>
            <a:off x="3591852" y="170800"/>
            <a:ext cx="322566" cy="250980"/>
            <a:chOff x="0" y="0"/>
            <a:chExt cx="322565" cy="250978"/>
          </a:xfrm>
        </p:grpSpPr>
        <p:sp>
          <p:nvSpPr>
            <p:cNvPr id="2282" name="Shape 2282"/>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2283" name="Shape 2283"/>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284" name="Shape 2284"/>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285" name="Shape 2285"/>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2287" name="Shape 2287"/>
          <p:cNvSpPr/>
          <p:nvPr/>
        </p:nvSpPr>
        <p:spPr>
          <a:xfrm>
            <a:off x="1030221" y="2142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288" name="Shape 2288"/>
          <p:cNvSpPr/>
          <p:nvPr/>
        </p:nvSpPr>
        <p:spPr>
          <a:xfrm>
            <a:off x="1287594" y="28019"/>
            <a:ext cx="2084468"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2289" name="Shape 2289"/>
          <p:cNvSpPr/>
          <p:nvPr/>
        </p:nvSpPr>
        <p:spPr>
          <a:xfrm>
            <a:off x="6902417" y="155898"/>
            <a:ext cx="276983"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290" name="Shape 2290"/>
          <p:cNvSpPr/>
          <p:nvPr/>
        </p:nvSpPr>
        <p:spPr>
          <a:xfrm>
            <a:off x="7388225" y="168857"/>
            <a:ext cx="253858" cy="253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291" name="Shape 2291"/>
          <p:cNvSpPr/>
          <p:nvPr/>
        </p:nvSpPr>
        <p:spPr>
          <a:xfrm rot="16200000">
            <a:off x="7444484" y="22511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ln w="25400">
            <a:solidFill>
              <a:srgbClr val="63C7B6"/>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pic>
        <p:nvPicPr>
          <p:cNvPr id="2292" name="face2.jpg"/>
          <p:cNvPicPr/>
          <p:nvPr/>
        </p:nvPicPr>
        <p:blipFill>
          <a:blip r:embed="rId13">
            <a:extLst/>
          </a:blip>
          <a:stretch>
            <a:fillRect/>
          </a:stretch>
        </p:blipFill>
        <p:spPr>
          <a:xfrm>
            <a:off x="1012073" y="2125105"/>
            <a:ext cx="1075929" cy="1075929"/>
          </a:xfrm>
          <a:prstGeom prst="rect">
            <a:avLst/>
          </a:prstGeom>
          <a:ln w="12700">
            <a:miter lim="400000"/>
          </a:ln>
        </p:spPr>
      </p:pic>
      <p:pic>
        <p:nvPicPr>
          <p:cNvPr id="2293" name="face8.jpg"/>
          <p:cNvPicPr/>
          <p:nvPr/>
        </p:nvPicPr>
        <p:blipFill>
          <a:blip r:embed="rId14">
            <a:extLst/>
          </a:blip>
          <a:stretch>
            <a:fillRect/>
          </a:stretch>
        </p:blipFill>
        <p:spPr>
          <a:xfrm>
            <a:off x="996056" y="7646013"/>
            <a:ext cx="1082676" cy="1082676"/>
          </a:xfrm>
          <a:prstGeom prst="rect">
            <a:avLst/>
          </a:prstGeom>
          <a:ln w="12700">
            <a:miter lim="400000"/>
          </a:ln>
        </p:spPr>
      </p:pic>
      <p:pic>
        <p:nvPicPr>
          <p:cNvPr id="2294" name="face6.jpg"/>
          <p:cNvPicPr/>
          <p:nvPr/>
        </p:nvPicPr>
        <p:blipFill>
          <a:blip r:embed="rId15">
            <a:extLst/>
          </a:blip>
          <a:stretch>
            <a:fillRect/>
          </a:stretch>
        </p:blipFill>
        <p:spPr>
          <a:xfrm>
            <a:off x="1001021" y="4666075"/>
            <a:ext cx="1083470" cy="1083470"/>
          </a:xfrm>
          <a:prstGeom prst="rect">
            <a:avLst/>
          </a:prstGeom>
          <a:ln w="12700">
            <a:miter lim="400000"/>
          </a:ln>
        </p:spPr>
      </p:pic>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BEAUTY_03.jpg"/>
          <p:cNvPicPr/>
          <p:nvPr/>
        </p:nvPicPr>
        <p:blipFill>
          <a:blip r:embed="rId2">
            <a:extLst/>
          </a:blip>
          <a:srcRect l="3390" t="736" r="13011"/>
          <a:stretch>
            <a:fillRect/>
          </a:stretch>
        </p:blipFill>
        <p:spPr>
          <a:xfrm>
            <a:off x="-6465" y="-48735"/>
            <a:ext cx="9537930" cy="17098593"/>
          </a:xfrm>
          <a:prstGeom prst="rect">
            <a:avLst/>
          </a:prstGeom>
          <a:ln w="12700">
            <a:miter lim="400000"/>
          </a:ln>
        </p:spPr>
      </p:pic>
      <p:sp>
        <p:nvSpPr>
          <p:cNvPr id="74" name="Shape 74"/>
          <p:cNvSpPr/>
          <p:nvPr/>
        </p:nvSpPr>
        <p:spPr>
          <a:xfrm>
            <a:off x="3264200" y="831069"/>
            <a:ext cx="2996600"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6">
                <a:latin typeface="Open Sans"/>
                <a:ea typeface="Open Sans"/>
                <a:cs typeface="Open Sans"/>
                <a:sym typeface="Open Sans"/>
              </a:defRPr>
            </a:lvl1pPr>
          </a:lstStyle>
          <a:p>
            <a:pPr lvl="0">
              <a:defRPr sz="1800" b="0" spc="0">
                <a:solidFill>
                  <a:srgbClr val="000000"/>
                </a:solidFill>
              </a:defRPr>
            </a:pPr>
            <a:r>
              <a:rPr sz="3600" b="1" spc="-36">
                <a:solidFill>
                  <a:srgbClr val="FFFFFF"/>
                </a:solidFill>
              </a:rPr>
              <a:t>KEYNOTOPIA</a:t>
            </a:r>
          </a:p>
        </p:txBody>
      </p:sp>
      <p:sp>
        <p:nvSpPr>
          <p:cNvPr id="75" name="Shape 75"/>
          <p:cNvSpPr/>
          <p:nvPr/>
        </p:nvSpPr>
        <p:spPr>
          <a:xfrm>
            <a:off x="1132361" y="2102230"/>
            <a:ext cx="7234878" cy="171157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nSpc>
                <a:spcPct val="90000"/>
              </a:lnSpc>
              <a:defRPr sz="5600" spc="56">
                <a:latin typeface="Helvetica Neue Light"/>
                <a:ea typeface="Helvetica Neue Light"/>
                <a:cs typeface="Helvetica Neue Light"/>
                <a:sym typeface="Helvetica Neue Light"/>
              </a:defRPr>
            </a:lvl1pPr>
          </a:lstStyle>
          <a:p>
            <a:pPr lvl="0">
              <a:defRPr sz="1800" spc="0">
                <a:solidFill>
                  <a:srgbClr val="000000"/>
                </a:solidFill>
              </a:defRPr>
            </a:pPr>
            <a:r>
              <a:rPr sz="5600" spc="56">
                <a:solidFill>
                  <a:srgbClr val="FFFFFF"/>
                </a:solidFill>
              </a:rPr>
              <a:t>Discover your next great project</a:t>
            </a:r>
          </a:p>
        </p:txBody>
      </p:sp>
      <p:sp>
        <p:nvSpPr>
          <p:cNvPr id="76" name="Shape 76"/>
          <p:cNvSpPr/>
          <p:nvPr/>
        </p:nvSpPr>
        <p:spPr>
          <a:xfrm>
            <a:off x="1153180" y="9877393"/>
            <a:ext cx="7218639" cy="1347604"/>
          </a:xfrm>
          <a:prstGeom prst="rect">
            <a:avLst/>
          </a:prstGeom>
          <a:solidFill>
            <a:srgbClr val="2756B6"/>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77" name="Shape 77"/>
          <p:cNvSpPr/>
          <p:nvPr/>
        </p:nvSpPr>
        <p:spPr>
          <a:xfrm>
            <a:off x="1672641" y="10273968"/>
            <a:ext cx="249065" cy="503523"/>
          </a:xfrm>
          <a:custGeom>
            <a:avLst/>
            <a:gdLst/>
            <a:ahLst/>
            <a:cxnLst>
              <a:cxn ang="0">
                <a:pos x="wd2" y="hd2"/>
              </a:cxn>
              <a:cxn ang="5400000">
                <a:pos x="wd2" y="hd2"/>
              </a:cxn>
              <a:cxn ang="10800000">
                <a:pos x="wd2" y="hd2"/>
              </a:cxn>
              <a:cxn ang="16200000">
                <a:pos x="wd2" y="hd2"/>
              </a:cxn>
            </a:cxnLst>
            <a:rect l="0" t="0" r="r" b="b"/>
            <a:pathLst>
              <a:path w="21600" h="21600" extrusionOk="0">
                <a:moveTo>
                  <a:pt x="14362" y="21600"/>
                </a:moveTo>
                <a:lnTo>
                  <a:pt x="4787" y="21600"/>
                </a:lnTo>
                <a:lnTo>
                  <a:pt x="4787" y="10799"/>
                </a:lnTo>
                <a:lnTo>
                  <a:pt x="0" y="10799"/>
                </a:lnTo>
                <a:lnTo>
                  <a:pt x="0" y="7076"/>
                </a:lnTo>
                <a:lnTo>
                  <a:pt x="4787" y="7076"/>
                </a:lnTo>
                <a:lnTo>
                  <a:pt x="4787" y="4842"/>
                </a:lnTo>
                <a:cubicBezTo>
                  <a:pt x="4787" y="1805"/>
                  <a:pt x="7490" y="0"/>
                  <a:pt x="15166" y="0"/>
                </a:cubicBezTo>
                <a:lnTo>
                  <a:pt x="21559" y="0"/>
                </a:lnTo>
                <a:lnTo>
                  <a:pt x="21559" y="3723"/>
                </a:lnTo>
                <a:lnTo>
                  <a:pt x="17561" y="3723"/>
                </a:lnTo>
                <a:cubicBezTo>
                  <a:pt x="14572" y="3723"/>
                  <a:pt x="14373" y="4243"/>
                  <a:pt x="14373" y="5213"/>
                </a:cubicBezTo>
                <a:lnTo>
                  <a:pt x="14361" y="7077"/>
                </a:lnTo>
                <a:lnTo>
                  <a:pt x="21600" y="7077"/>
                </a:lnTo>
                <a:lnTo>
                  <a:pt x="20754" y="10800"/>
                </a:lnTo>
                <a:lnTo>
                  <a:pt x="14361" y="10800"/>
                </a:lnTo>
                <a:lnTo>
                  <a:pt x="14361" y="21600"/>
                </a:lnTo>
                <a:close/>
              </a:path>
            </a:pathLst>
          </a:custGeom>
          <a:solidFill>
            <a:srgbClr val="FFFFFF"/>
          </a:solidFill>
          <a:ln w="12700">
            <a:miter lim="400000"/>
          </a:ln>
        </p:spPr>
        <p:txBody>
          <a:bodyPr lIns="0" tIns="0" rIns="0" bIns="0" anchor="ctr"/>
          <a:lstStyle/>
          <a:p>
            <a:pPr lvl="0"/>
            <a:endParaRPr/>
          </a:p>
        </p:txBody>
      </p:sp>
      <p:sp>
        <p:nvSpPr>
          <p:cNvPr id="78" name="Shape 78"/>
          <p:cNvSpPr/>
          <p:nvPr/>
        </p:nvSpPr>
        <p:spPr>
          <a:xfrm>
            <a:off x="2633741" y="10258525"/>
            <a:ext cx="4804300"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0">
                <a:latin typeface="+mn-lt"/>
                <a:ea typeface="+mn-ea"/>
                <a:cs typeface="+mn-cs"/>
                <a:sym typeface="Helvetica Neue"/>
              </a:defRPr>
            </a:lvl1pPr>
          </a:lstStyle>
          <a:p>
            <a:pPr lvl="0">
              <a:defRPr sz="1800" spc="0">
                <a:solidFill>
                  <a:srgbClr val="000000"/>
                </a:solidFill>
              </a:defRPr>
            </a:pPr>
            <a:r>
              <a:rPr sz="3400" spc="0">
                <a:solidFill>
                  <a:srgbClr val="FFFFFF"/>
                </a:solidFill>
              </a:rPr>
              <a:t>Continue with Facebook</a:t>
            </a:r>
          </a:p>
        </p:txBody>
      </p:sp>
      <p:sp>
        <p:nvSpPr>
          <p:cNvPr id="79" name="Shape 79"/>
          <p:cNvSpPr/>
          <p:nvPr/>
        </p:nvSpPr>
        <p:spPr>
          <a:xfrm flipV="1">
            <a:off x="2308678" y="10022714"/>
            <a:ext cx="1" cy="1046958"/>
          </a:xfrm>
          <a:prstGeom prst="line">
            <a:avLst/>
          </a:prstGeom>
          <a:ln w="12700">
            <a:solidFill>
              <a:srgbClr val="16366D">
                <a:alpha val="45115"/>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80" name="Shape 80"/>
          <p:cNvSpPr/>
          <p:nvPr/>
        </p:nvSpPr>
        <p:spPr>
          <a:xfrm>
            <a:off x="1153181" y="11620831"/>
            <a:ext cx="7218638" cy="1347604"/>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1" name="Shape 81"/>
          <p:cNvSpPr/>
          <p:nvPr/>
        </p:nvSpPr>
        <p:spPr>
          <a:xfrm>
            <a:off x="2664056" y="12001964"/>
            <a:ext cx="3676870"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0">
                <a:solidFill>
                  <a:srgbClr val="53585F"/>
                </a:solidFill>
                <a:latin typeface="+mn-lt"/>
                <a:ea typeface="+mn-ea"/>
                <a:cs typeface="+mn-cs"/>
                <a:sym typeface="Helvetica Neue"/>
              </a:defRPr>
            </a:lvl1pPr>
          </a:lstStyle>
          <a:p>
            <a:pPr lvl="0">
              <a:defRPr sz="1800" spc="0">
                <a:solidFill>
                  <a:srgbClr val="000000"/>
                </a:solidFill>
              </a:defRPr>
            </a:pPr>
            <a:r>
              <a:rPr sz="3400" spc="0">
                <a:solidFill>
                  <a:srgbClr val="53585F"/>
                </a:solidFill>
              </a:rPr>
              <a:t>Sign up with Email</a:t>
            </a:r>
          </a:p>
        </p:txBody>
      </p:sp>
      <p:sp>
        <p:nvSpPr>
          <p:cNvPr id="82" name="Shape 82"/>
          <p:cNvSpPr/>
          <p:nvPr/>
        </p:nvSpPr>
        <p:spPr>
          <a:xfrm flipV="1">
            <a:off x="2308678" y="11766152"/>
            <a:ext cx="1" cy="1046958"/>
          </a:xfrm>
          <a:prstGeom prst="line">
            <a:avLst/>
          </a:prstGeom>
          <a:ln w="12700">
            <a:solidFill>
              <a:srgbClr val="999999">
                <a:alpha val="45115"/>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87" name="Group 87"/>
          <p:cNvGrpSpPr/>
          <p:nvPr/>
        </p:nvGrpSpPr>
        <p:grpSpPr>
          <a:xfrm>
            <a:off x="1510120" y="12097445"/>
            <a:ext cx="573654" cy="399844"/>
            <a:chOff x="0" y="-12699"/>
            <a:chExt cx="573652" cy="399843"/>
          </a:xfrm>
        </p:grpSpPr>
        <p:sp>
          <p:nvSpPr>
            <p:cNvPr id="83" name="Shape 83"/>
            <p:cNvSpPr/>
            <p:nvPr/>
          </p:nvSpPr>
          <p:spPr>
            <a:xfrm>
              <a:off x="12700" y="-12700"/>
              <a:ext cx="560953" cy="234917"/>
            </a:xfrm>
            <a:custGeom>
              <a:avLst/>
              <a:gdLst/>
              <a:ahLst/>
              <a:cxnLst>
                <a:cxn ang="0">
                  <a:pos x="wd2" y="hd2"/>
                </a:cxn>
                <a:cxn ang="5400000">
                  <a:pos x="wd2" y="hd2"/>
                </a:cxn>
                <a:cxn ang="10800000">
                  <a:pos x="wd2" y="hd2"/>
                </a:cxn>
                <a:cxn ang="16200000">
                  <a:pos x="wd2" y="hd2"/>
                </a:cxn>
              </a:cxnLst>
              <a:rect l="0" t="0" r="r" b="b"/>
              <a:pathLst>
                <a:path w="21600" h="21600" extrusionOk="0">
                  <a:moveTo>
                    <a:pt x="10799" y="21600"/>
                  </a:moveTo>
                  <a:lnTo>
                    <a:pt x="21600" y="85"/>
                  </a:lnTo>
                  <a:cubicBezTo>
                    <a:pt x="21544" y="55"/>
                    <a:pt x="21491" y="0"/>
                    <a:pt x="21428" y="0"/>
                  </a:cubicBezTo>
                  <a:lnTo>
                    <a:pt x="170" y="0"/>
                  </a:lnTo>
                  <a:cubicBezTo>
                    <a:pt x="112" y="0"/>
                    <a:pt x="59" y="55"/>
                    <a:pt x="0" y="83"/>
                  </a:cubicBezTo>
                  <a:lnTo>
                    <a:pt x="10799" y="21600"/>
                  </a:lnTo>
                  <a:close/>
                </a:path>
              </a:pathLst>
            </a:custGeom>
            <a:solidFill>
              <a:srgbClr val="969696"/>
            </a:solidFill>
            <a:ln w="12700" cap="flat">
              <a:noFill/>
              <a:miter lim="400000"/>
            </a:ln>
            <a:effectLst/>
          </p:spPr>
          <p:txBody>
            <a:bodyPr wrap="square" lIns="0" tIns="0" rIns="0" bIns="0" numCol="1" anchor="ctr">
              <a:noAutofit/>
            </a:bodyPr>
            <a:lstStyle/>
            <a:p>
              <a:pPr lvl="0"/>
              <a:endParaRPr/>
            </a:p>
          </p:txBody>
        </p:sp>
        <p:sp>
          <p:nvSpPr>
            <p:cNvPr id="84" name="Shape 84"/>
            <p:cNvSpPr/>
            <p:nvPr/>
          </p:nvSpPr>
          <p:spPr>
            <a:xfrm>
              <a:off x="371482" y="11389"/>
              <a:ext cx="200748" cy="365902"/>
            </a:xfrm>
            <a:custGeom>
              <a:avLst/>
              <a:gdLst/>
              <a:ahLst/>
              <a:cxnLst>
                <a:cxn ang="0">
                  <a:pos x="wd2" y="hd2"/>
                </a:cxn>
                <a:cxn ang="5400000">
                  <a:pos x="wd2" y="hd2"/>
                </a:cxn>
                <a:cxn ang="10800000">
                  <a:pos x="wd2" y="hd2"/>
                </a:cxn>
                <a:cxn ang="16200000">
                  <a:pos x="wd2" y="hd2"/>
                </a:cxn>
              </a:cxnLst>
              <a:rect l="0" t="0" r="r" b="b"/>
              <a:pathLst>
                <a:path w="21600" h="21600" extrusionOk="0">
                  <a:moveTo>
                    <a:pt x="21600" y="443"/>
                  </a:moveTo>
                  <a:cubicBezTo>
                    <a:pt x="21600" y="287"/>
                    <a:pt x="21522" y="143"/>
                    <a:pt x="21440" y="0"/>
                  </a:cubicBezTo>
                  <a:lnTo>
                    <a:pt x="0" y="9809"/>
                  </a:lnTo>
                  <a:lnTo>
                    <a:pt x="21473" y="21600"/>
                  </a:lnTo>
                  <a:cubicBezTo>
                    <a:pt x="21527" y="21480"/>
                    <a:pt x="21600" y="21365"/>
                    <a:pt x="21600" y="21238"/>
                  </a:cubicBezTo>
                  <a:lnTo>
                    <a:pt x="21600" y="443"/>
                  </a:lnTo>
                  <a:close/>
                </a:path>
              </a:pathLst>
            </a:custGeom>
            <a:solidFill>
              <a:srgbClr val="969696"/>
            </a:solidFill>
            <a:ln w="12700" cap="flat">
              <a:noFill/>
              <a:miter lim="400000"/>
            </a:ln>
            <a:effectLst/>
          </p:spPr>
          <p:txBody>
            <a:bodyPr wrap="square" lIns="0" tIns="0" rIns="0" bIns="0" numCol="1" anchor="ctr">
              <a:noAutofit/>
            </a:bodyPr>
            <a:lstStyle/>
            <a:p>
              <a:pPr lvl="0"/>
              <a:endParaRPr/>
            </a:p>
          </p:txBody>
        </p:sp>
        <p:sp>
          <p:nvSpPr>
            <p:cNvPr id="85" name="Shape 85"/>
            <p:cNvSpPr/>
            <p:nvPr/>
          </p:nvSpPr>
          <p:spPr>
            <a:xfrm>
              <a:off x="0" y="0"/>
              <a:ext cx="200748" cy="365901"/>
            </a:xfrm>
            <a:custGeom>
              <a:avLst/>
              <a:gdLst/>
              <a:ahLst/>
              <a:cxnLst>
                <a:cxn ang="0">
                  <a:pos x="wd2" y="hd2"/>
                </a:cxn>
                <a:cxn ang="5400000">
                  <a:pos x="wd2" y="hd2"/>
                </a:cxn>
                <a:cxn ang="10800000">
                  <a:pos x="wd2" y="hd2"/>
                </a:cxn>
                <a:cxn ang="16200000">
                  <a:pos x="wd2" y="hd2"/>
                </a:cxn>
              </a:cxnLst>
              <a:rect l="0" t="0" r="r" b="b"/>
              <a:pathLst>
                <a:path w="21600" h="21600" extrusionOk="0">
                  <a:moveTo>
                    <a:pt x="168" y="0"/>
                  </a:moveTo>
                  <a:cubicBezTo>
                    <a:pt x="87" y="143"/>
                    <a:pt x="0" y="287"/>
                    <a:pt x="0" y="444"/>
                  </a:cubicBezTo>
                  <a:lnTo>
                    <a:pt x="0" y="21238"/>
                  </a:lnTo>
                  <a:cubicBezTo>
                    <a:pt x="0" y="21367"/>
                    <a:pt x="78" y="21481"/>
                    <a:pt x="138" y="21600"/>
                  </a:cubicBezTo>
                  <a:lnTo>
                    <a:pt x="21600" y="9810"/>
                  </a:lnTo>
                  <a:lnTo>
                    <a:pt x="168" y="0"/>
                  </a:lnTo>
                  <a:close/>
                </a:path>
              </a:pathLst>
            </a:custGeom>
            <a:solidFill>
              <a:srgbClr val="969696"/>
            </a:solidFill>
            <a:ln w="12700" cap="flat">
              <a:noFill/>
              <a:miter lim="400000"/>
            </a:ln>
            <a:effectLst/>
          </p:spPr>
          <p:txBody>
            <a:bodyPr wrap="square" lIns="0" tIns="0" rIns="0" bIns="0" numCol="1" anchor="ctr">
              <a:noAutofit/>
            </a:bodyPr>
            <a:lstStyle/>
            <a:p>
              <a:pPr lvl="0"/>
              <a:endParaRPr/>
            </a:p>
          </p:txBody>
        </p:sp>
        <p:sp>
          <p:nvSpPr>
            <p:cNvPr id="86" name="Shape 86"/>
            <p:cNvSpPr/>
            <p:nvPr/>
          </p:nvSpPr>
          <p:spPr>
            <a:xfrm>
              <a:off x="0" y="184972"/>
              <a:ext cx="565225" cy="202172"/>
            </a:xfrm>
            <a:custGeom>
              <a:avLst/>
              <a:gdLst/>
              <a:ahLst/>
              <a:cxnLst>
                <a:cxn ang="0">
                  <a:pos x="wd2" y="hd2"/>
                </a:cxn>
                <a:cxn ang="5400000">
                  <a:pos x="wd2" y="hd2"/>
                </a:cxn>
                <a:cxn ang="10800000">
                  <a:pos x="wd2" y="hd2"/>
                </a:cxn>
                <a:cxn ang="16200000">
                  <a:pos x="wd2" y="hd2"/>
                </a:cxn>
              </a:cxnLst>
              <a:rect l="0" t="0" r="r" b="b"/>
              <a:pathLst>
                <a:path w="21600" h="21600" extrusionOk="0">
                  <a:moveTo>
                    <a:pt x="13915" y="0"/>
                  </a:moveTo>
                  <a:lnTo>
                    <a:pt x="11105" y="6533"/>
                  </a:lnTo>
                  <a:cubicBezTo>
                    <a:pt x="11017" y="6742"/>
                    <a:pt x="10909" y="6844"/>
                    <a:pt x="10798" y="6844"/>
                  </a:cubicBezTo>
                  <a:cubicBezTo>
                    <a:pt x="10690" y="6844"/>
                    <a:pt x="10580" y="6742"/>
                    <a:pt x="10494" y="6533"/>
                  </a:cubicBezTo>
                  <a:lnTo>
                    <a:pt x="7686" y="3"/>
                  </a:lnTo>
                  <a:lnTo>
                    <a:pt x="0" y="21466"/>
                  </a:lnTo>
                  <a:cubicBezTo>
                    <a:pt x="77" y="21522"/>
                    <a:pt x="152" y="21600"/>
                    <a:pt x="232" y="21600"/>
                  </a:cubicBezTo>
                  <a:lnTo>
                    <a:pt x="21364" y="21600"/>
                  </a:lnTo>
                  <a:cubicBezTo>
                    <a:pt x="21448" y="21600"/>
                    <a:pt x="21523" y="21525"/>
                    <a:pt x="21600" y="21466"/>
                  </a:cubicBezTo>
                  <a:lnTo>
                    <a:pt x="13915" y="0"/>
                  </a:lnTo>
                  <a:close/>
                </a:path>
              </a:pathLst>
            </a:custGeom>
            <a:solidFill>
              <a:srgbClr val="969696"/>
            </a:solidFill>
            <a:ln w="12700" cap="flat">
              <a:noFill/>
              <a:miter lim="400000"/>
            </a:ln>
            <a:effectLst/>
          </p:spPr>
          <p:txBody>
            <a:bodyPr wrap="square" lIns="0" tIns="0" rIns="0" bIns="0" numCol="1" anchor="ctr">
              <a:noAutofit/>
            </a:bodyPr>
            <a:lstStyle/>
            <a:p>
              <a:pPr lvl="0"/>
              <a:endParaRPr/>
            </a:p>
          </p:txBody>
        </p:sp>
      </p:grpSp>
      <p:sp>
        <p:nvSpPr>
          <p:cNvPr id="88" name="Shape 88"/>
          <p:cNvSpPr/>
          <p:nvPr/>
        </p:nvSpPr>
        <p:spPr>
          <a:xfrm>
            <a:off x="1157548" y="13633727"/>
            <a:ext cx="7209904" cy="1046958"/>
          </a:xfrm>
          <a:prstGeom prst="roundRect">
            <a:avLst>
              <a:gd name="adj" fmla="val 50000"/>
            </a:avLst>
          </a:prstGeom>
          <a:solidFill>
            <a:srgbClr val="FFFFFF">
              <a:alpha val="26425"/>
            </a:srgbClr>
          </a:solidFill>
          <a:ln w="31750">
            <a:solidFill>
              <a:srgbClr val="999999">
                <a:alpha val="26425"/>
              </a:srgbClr>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89" name="Shape 89"/>
          <p:cNvSpPr/>
          <p:nvPr/>
        </p:nvSpPr>
        <p:spPr>
          <a:xfrm>
            <a:off x="2027697" y="13919418"/>
            <a:ext cx="5355988"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000000"/>
                </a:solidFill>
                <a:latin typeface="Helvetica Neue Medium"/>
                <a:ea typeface="Helvetica Neue Medium"/>
                <a:cs typeface="Helvetica Neue Medium"/>
                <a:sym typeface="Helvetica Neue Medium"/>
              </a:defRPr>
            </a:lvl1pPr>
          </a:lstStyle>
          <a:p>
            <a:pPr lvl="0">
              <a:defRPr sz="1800" spc="0"/>
            </a:pPr>
            <a:r>
              <a:rPr sz="2800" spc="-56"/>
              <a:t>Already have an account? Sign In</a:t>
            </a:r>
          </a:p>
        </p:txBody>
      </p:sp>
      <p:sp>
        <p:nvSpPr>
          <p:cNvPr id="90" name="Shape 90"/>
          <p:cNvSpPr/>
          <p:nvPr/>
        </p:nvSpPr>
        <p:spPr>
          <a:xfrm>
            <a:off x="3833879" y="15578692"/>
            <a:ext cx="1825642" cy="38673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000" spc="0">
                <a:latin typeface="Helvetica Neue Light"/>
                <a:ea typeface="Helvetica Neue Light"/>
                <a:cs typeface="Helvetica Neue Light"/>
                <a:sym typeface="Helvetica Neue Light"/>
              </a:defRPr>
            </a:lvl1pPr>
          </a:lstStyle>
          <a:p>
            <a:pPr lvl="0">
              <a:defRPr sz="1800" spc="0">
                <a:solidFill>
                  <a:srgbClr val="000000"/>
                </a:solidFill>
              </a:defRPr>
            </a:pPr>
            <a:r>
              <a:rPr sz="2000" spc="0">
                <a:solidFill>
                  <a:srgbClr val="FFFFFF"/>
                </a:solidFill>
              </a:rPr>
              <a:t>View Our Terms</a:t>
            </a:r>
          </a:p>
        </p:txBody>
      </p:sp>
      <p:sp>
        <p:nvSpPr>
          <p:cNvPr id="91" name="Shape 91"/>
          <p:cNvSpPr/>
          <p:nvPr/>
        </p:nvSpPr>
        <p:spPr>
          <a:xfrm>
            <a:off x="8049098" y="15502369"/>
            <a:ext cx="923281"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latin typeface="+mn-lt"/>
                <a:ea typeface="+mn-ea"/>
                <a:cs typeface="+mn-cs"/>
                <a:sym typeface="Helvetica Neue"/>
              </a:defRPr>
            </a:lvl1pPr>
          </a:lstStyle>
          <a:p>
            <a:pPr lvl="0">
              <a:defRPr sz="1800" spc="0">
                <a:solidFill>
                  <a:srgbClr val="000000"/>
                </a:solidFill>
              </a:defRPr>
            </a:pPr>
            <a:r>
              <a:rPr sz="3400" spc="-68">
                <a:solidFill>
                  <a:srgbClr val="FFFFFF"/>
                </a:solidFill>
              </a:rPr>
              <a:t>Skip</a:t>
            </a:r>
          </a:p>
        </p:txBody>
      </p:sp>
    </p:spTree>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6" name="Shape 2296"/>
          <p:cNvSpPr/>
          <p:nvPr/>
        </p:nvSpPr>
        <p:spPr>
          <a:xfrm>
            <a:off x="-43657" y="313"/>
            <a:ext cx="9612314" cy="1891667"/>
          </a:xfrm>
          <a:prstGeom prst="rect">
            <a:avLst/>
          </a:prstGeom>
          <a:solidFill>
            <a:srgbClr val="27AE61"/>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2297" name="Shape 2297"/>
          <p:cNvSpPr/>
          <p:nvPr/>
        </p:nvSpPr>
        <p:spPr>
          <a:xfrm>
            <a:off x="3972615" y="850366"/>
            <a:ext cx="1596828"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600" b="1" spc="0">
                <a:latin typeface="Open Sans"/>
                <a:ea typeface="Open Sans"/>
                <a:cs typeface="Open Sans"/>
                <a:sym typeface="Open Sans"/>
              </a:defRPr>
            </a:lvl1pPr>
          </a:lstStyle>
          <a:p>
            <a:pPr lvl="0">
              <a:defRPr sz="1800" b="0" spc="0">
                <a:solidFill>
                  <a:srgbClr val="000000"/>
                </a:solidFill>
              </a:defRPr>
            </a:pPr>
            <a:r>
              <a:rPr sz="3600" b="1" spc="0">
                <a:solidFill>
                  <a:srgbClr val="FFFFFF"/>
                </a:solidFill>
              </a:rPr>
              <a:t>Profile</a:t>
            </a:r>
          </a:p>
        </p:txBody>
      </p:sp>
      <p:grpSp>
        <p:nvGrpSpPr>
          <p:cNvPr id="2300" name="Group 2300"/>
          <p:cNvGrpSpPr/>
          <p:nvPr/>
        </p:nvGrpSpPr>
        <p:grpSpPr>
          <a:xfrm>
            <a:off x="8641616" y="974778"/>
            <a:ext cx="589424" cy="578731"/>
            <a:chOff x="0" y="0"/>
            <a:chExt cx="589422" cy="578730"/>
          </a:xfrm>
        </p:grpSpPr>
        <p:sp>
          <p:nvSpPr>
            <p:cNvPr id="2298" name="Shape 2298"/>
            <p:cNvSpPr/>
            <p:nvPr/>
          </p:nvSpPr>
          <p:spPr>
            <a:xfrm>
              <a:off x="0" y="0"/>
              <a:ext cx="399275" cy="3992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299" name="Shape 2299"/>
            <p:cNvSpPr/>
            <p:nvPr/>
          </p:nvSpPr>
          <p:spPr>
            <a:xfrm rot="18897266">
              <a:off x="389392" y="286257"/>
              <a:ext cx="111455" cy="296549"/>
            </a:xfrm>
            <a:prstGeom prst="roundRect">
              <a:avLst>
                <a:gd name="adj" fmla="val 26092"/>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301" name="Shape 2301"/>
          <p:cNvSpPr/>
          <p:nvPr/>
        </p:nvSpPr>
        <p:spPr>
          <a:xfrm rot="10800000" flipH="1">
            <a:off x="243167" y="1010301"/>
            <a:ext cx="200655" cy="401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FFFFF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2302" name="Shape 2302"/>
          <p:cNvSpPr/>
          <p:nvPr/>
        </p:nvSpPr>
        <p:spPr>
          <a:xfrm>
            <a:off x="553237" y="855222"/>
            <a:ext cx="1110160"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a:latin typeface="Open Sans"/>
                <a:ea typeface="Open Sans"/>
                <a:cs typeface="Open Sans"/>
                <a:sym typeface="Open Sans"/>
              </a:defRPr>
            </a:lvl1pPr>
          </a:lstStyle>
          <a:p>
            <a:pPr lvl="0">
              <a:defRPr sz="1800">
                <a:solidFill>
                  <a:srgbClr val="000000"/>
                </a:solidFill>
              </a:defRPr>
            </a:pPr>
            <a:r>
              <a:rPr sz="3600">
                <a:solidFill>
                  <a:srgbClr val="FFFFFF"/>
                </a:solidFill>
              </a:rPr>
              <a:t>Back</a:t>
            </a:r>
          </a:p>
        </p:txBody>
      </p:sp>
      <p:grpSp>
        <p:nvGrpSpPr>
          <p:cNvPr id="2305" name="Group 2305"/>
          <p:cNvGrpSpPr/>
          <p:nvPr/>
        </p:nvGrpSpPr>
        <p:grpSpPr>
          <a:xfrm>
            <a:off x="7379436" y="932111"/>
            <a:ext cx="607480" cy="588763"/>
            <a:chOff x="0" y="0"/>
            <a:chExt cx="607479" cy="588761"/>
          </a:xfrm>
        </p:grpSpPr>
        <p:sp>
          <p:nvSpPr>
            <p:cNvPr id="2303" name="Shape 2303"/>
            <p:cNvSpPr/>
            <p:nvPr/>
          </p:nvSpPr>
          <p:spPr>
            <a:xfrm>
              <a:off x="0" y="0"/>
              <a:ext cx="607480" cy="474513"/>
            </a:xfrm>
            <a:custGeom>
              <a:avLst/>
              <a:gdLst/>
              <a:ahLst/>
              <a:cxnLst>
                <a:cxn ang="0">
                  <a:pos x="wd2" y="hd2"/>
                </a:cxn>
                <a:cxn ang="5400000">
                  <a:pos x="wd2" y="hd2"/>
                </a:cxn>
                <a:cxn ang="10800000">
                  <a:pos x="wd2" y="hd2"/>
                </a:cxn>
                <a:cxn ang="16200000">
                  <a:pos x="wd2" y="hd2"/>
                </a:cxn>
              </a:cxnLst>
              <a:rect l="0" t="0" r="r" b="b"/>
              <a:pathLst>
                <a:path w="21600" h="21543" extrusionOk="0">
                  <a:moveTo>
                    <a:pt x="3818" y="5827"/>
                  </a:moveTo>
                  <a:cubicBezTo>
                    <a:pt x="4922" y="2352"/>
                    <a:pt x="7547" y="58"/>
                    <a:pt x="10484" y="1"/>
                  </a:cubicBezTo>
                  <a:cubicBezTo>
                    <a:pt x="13504" y="-57"/>
                    <a:pt x="16244" y="2255"/>
                    <a:pt x="17385" y="5827"/>
                  </a:cubicBezTo>
                  <a:lnTo>
                    <a:pt x="17320" y="15837"/>
                  </a:lnTo>
                  <a:lnTo>
                    <a:pt x="21600" y="21543"/>
                  </a:lnTo>
                  <a:lnTo>
                    <a:pt x="0" y="21394"/>
                  </a:lnTo>
                  <a:lnTo>
                    <a:pt x="3682" y="15856"/>
                  </a:lnTo>
                  <a:lnTo>
                    <a:pt x="3818" y="5827"/>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304" name="Shape 2304"/>
            <p:cNvSpPr/>
            <p:nvPr/>
          </p:nvSpPr>
          <p:spPr>
            <a:xfrm>
              <a:off x="233957" y="512513"/>
              <a:ext cx="139420" cy="76249"/>
            </a:xfrm>
            <a:custGeom>
              <a:avLst/>
              <a:gdLst/>
              <a:ahLst/>
              <a:cxnLst>
                <a:cxn ang="0">
                  <a:pos x="wd2" y="hd2"/>
                </a:cxn>
                <a:cxn ang="5400000">
                  <a:pos x="wd2" y="hd2"/>
                </a:cxn>
                <a:cxn ang="10800000">
                  <a:pos x="wd2" y="hd2"/>
                </a:cxn>
                <a:cxn ang="16200000">
                  <a:pos x="wd2" y="hd2"/>
                </a:cxn>
              </a:cxnLst>
              <a:rect l="0" t="0" r="r" b="b"/>
              <a:pathLst>
                <a:path w="21192" h="19809" extrusionOk="0">
                  <a:moveTo>
                    <a:pt x="39" y="0"/>
                  </a:moveTo>
                  <a:cubicBezTo>
                    <a:pt x="-204" y="5175"/>
                    <a:pt x="679" y="10476"/>
                    <a:pt x="2995" y="14435"/>
                  </a:cubicBezTo>
                  <a:cubicBezTo>
                    <a:pt x="7188" y="21600"/>
                    <a:pt x="14005" y="21600"/>
                    <a:pt x="18197" y="14435"/>
                  </a:cubicBezTo>
                  <a:cubicBezTo>
                    <a:pt x="20513" y="10476"/>
                    <a:pt x="21396" y="5175"/>
                    <a:pt x="21153" y="0"/>
                  </a:cubicBezTo>
                  <a:lnTo>
                    <a:pt x="39"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306" name="Shape 2306"/>
          <p:cNvSpPr/>
          <p:nvPr/>
        </p:nvSpPr>
        <p:spPr>
          <a:xfrm>
            <a:off x="2950575" y="2191034"/>
            <a:ext cx="3629804"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a:solidFill>
                  <a:srgbClr val="000000"/>
                </a:solidFill>
                <a:latin typeface="Helvetica Neue Medium"/>
                <a:ea typeface="Helvetica Neue Medium"/>
                <a:cs typeface="Helvetica Neue Medium"/>
                <a:sym typeface="Helvetica Neue Medium"/>
              </a:defRPr>
            </a:lvl1pPr>
          </a:lstStyle>
          <a:p>
            <a:pPr lvl="0">
              <a:defRPr sz="1800"/>
            </a:pPr>
            <a:r>
              <a:rPr sz="3400"/>
              <a:t>Your Notifications</a:t>
            </a:r>
          </a:p>
        </p:txBody>
      </p:sp>
      <p:sp>
        <p:nvSpPr>
          <p:cNvPr id="2307" name="Shape 2307"/>
          <p:cNvSpPr/>
          <p:nvPr/>
        </p:nvSpPr>
        <p:spPr>
          <a:xfrm>
            <a:off x="-1647" y="3068851"/>
            <a:ext cx="9551509" cy="1"/>
          </a:xfrm>
          <a:prstGeom prst="line">
            <a:avLst/>
          </a:prstGeom>
          <a:ln w="1905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308" name="Shape 2308"/>
          <p:cNvSpPr/>
          <p:nvPr/>
        </p:nvSpPr>
        <p:spPr>
          <a:xfrm>
            <a:off x="1168776" y="4796556"/>
            <a:ext cx="8044795" cy="1"/>
          </a:xfrm>
          <a:prstGeom prst="line">
            <a:avLst/>
          </a:prstGeom>
          <a:ln w="1905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309" name="Shape 2309"/>
          <p:cNvSpPr/>
          <p:nvPr/>
        </p:nvSpPr>
        <p:spPr>
          <a:xfrm>
            <a:off x="1168775" y="6536960"/>
            <a:ext cx="8044796" cy="1"/>
          </a:xfrm>
          <a:prstGeom prst="line">
            <a:avLst/>
          </a:prstGeom>
          <a:ln w="1905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310" name="Shape 2310"/>
          <p:cNvSpPr/>
          <p:nvPr/>
        </p:nvSpPr>
        <p:spPr>
          <a:xfrm>
            <a:off x="1168775" y="8277365"/>
            <a:ext cx="8044796" cy="1"/>
          </a:xfrm>
          <a:prstGeom prst="line">
            <a:avLst/>
          </a:prstGeom>
          <a:ln w="1905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311" name="Shape 2311"/>
          <p:cNvSpPr/>
          <p:nvPr/>
        </p:nvSpPr>
        <p:spPr>
          <a:xfrm>
            <a:off x="1168775" y="12411044"/>
            <a:ext cx="8044796" cy="1"/>
          </a:xfrm>
          <a:prstGeom prst="line">
            <a:avLst/>
          </a:prstGeom>
          <a:ln w="1905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312" name="Shape 2312"/>
          <p:cNvSpPr/>
          <p:nvPr/>
        </p:nvSpPr>
        <p:spPr>
          <a:xfrm>
            <a:off x="1168775" y="14149942"/>
            <a:ext cx="8044796" cy="1"/>
          </a:xfrm>
          <a:prstGeom prst="line">
            <a:avLst/>
          </a:prstGeom>
          <a:ln w="1905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313" name="Shape 2313"/>
          <p:cNvSpPr/>
          <p:nvPr/>
        </p:nvSpPr>
        <p:spPr>
          <a:xfrm>
            <a:off x="1168775" y="15888841"/>
            <a:ext cx="8044796" cy="1"/>
          </a:xfrm>
          <a:prstGeom prst="line">
            <a:avLst/>
          </a:prstGeom>
          <a:ln w="1905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314" name="Shape 2314"/>
          <p:cNvSpPr/>
          <p:nvPr/>
        </p:nvSpPr>
        <p:spPr>
          <a:xfrm flipV="1">
            <a:off x="585268" y="3056406"/>
            <a:ext cx="1" cy="672772"/>
          </a:xfrm>
          <a:prstGeom prst="line">
            <a:avLst/>
          </a:prstGeom>
          <a:ln w="2540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315" name="Shape 2315"/>
          <p:cNvSpPr/>
          <p:nvPr/>
        </p:nvSpPr>
        <p:spPr>
          <a:xfrm flipV="1">
            <a:off x="585268" y="4123206"/>
            <a:ext cx="1" cy="1346700"/>
          </a:xfrm>
          <a:prstGeom prst="line">
            <a:avLst/>
          </a:prstGeom>
          <a:ln w="2540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316" name="Shape 2316"/>
          <p:cNvSpPr/>
          <p:nvPr/>
        </p:nvSpPr>
        <p:spPr>
          <a:xfrm flipV="1">
            <a:off x="585268" y="5866281"/>
            <a:ext cx="1" cy="1341359"/>
          </a:xfrm>
          <a:prstGeom prst="line">
            <a:avLst/>
          </a:prstGeom>
          <a:ln w="2540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317" name="Shape 2317"/>
          <p:cNvSpPr/>
          <p:nvPr/>
        </p:nvSpPr>
        <p:spPr>
          <a:xfrm flipV="1">
            <a:off x="585268" y="7609356"/>
            <a:ext cx="1" cy="1336019"/>
          </a:xfrm>
          <a:prstGeom prst="line">
            <a:avLst/>
          </a:prstGeom>
          <a:ln w="2540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318" name="Shape 2318"/>
          <p:cNvSpPr/>
          <p:nvPr/>
        </p:nvSpPr>
        <p:spPr>
          <a:xfrm flipV="1">
            <a:off x="585268" y="9344745"/>
            <a:ext cx="1" cy="3738330"/>
          </a:xfrm>
          <a:prstGeom prst="line">
            <a:avLst/>
          </a:prstGeom>
          <a:ln w="2540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319" name="Shape 2319"/>
          <p:cNvSpPr/>
          <p:nvPr/>
        </p:nvSpPr>
        <p:spPr>
          <a:xfrm flipV="1">
            <a:off x="585268" y="13467230"/>
            <a:ext cx="1" cy="1365425"/>
          </a:xfrm>
          <a:prstGeom prst="line">
            <a:avLst/>
          </a:prstGeom>
          <a:ln w="2540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320" name="Shape 2320"/>
          <p:cNvSpPr/>
          <p:nvPr/>
        </p:nvSpPr>
        <p:spPr>
          <a:xfrm flipV="1">
            <a:off x="585268" y="15207130"/>
            <a:ext cx="1" cy="1363422"/>
          </a:xfrm>
          <a:prstGeom prst="line">
            <a:avLst/>
          </a:prstGeom>
          <a:ln w="2540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321" name="Shape 2321"/>
          <p:cNvSpPr/>
          <p:nvPr/>
        </p:nvSpPr>
        <p:spPr>
          <a:xfrm>
            <a:off x="431273" y="3777997"/>
            <a:ext cx="305655" cy="3090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322" name="Shape 2322"/>
          <p:cNvSpPr/>
          <p:nvPr/>
        </p:nvSpPr>
        <p:spPr>
          <a:xfrm>
            <a:off x="438318" y="5518726"/>
            <a:ext cx="305655" cy="3090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323" name="Shape 2323"/>
          <p:cNvSpPr/>
          <p:nvPr/>
        </p:nvSpPr>
        <p:spPr>
          <a:xfrm>
            <a:off x="438791" y="7259455"/>
            <a:ext cx="305655" cy="3090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324" name="Shape 2324"/>
          <p:cNvSpPr/>
          <p:nvPr/>
        </p:nvSpPr>
        <p:spPr>
          <a:xfrm>
            <a:off x="445141" y="8986187"/>
            <a:ext cx="305655" cy="3090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325" name="Shape 2325"/>
          <p:cNvSpPr/>
          <p:nvPr/>
        </p:nvSpPr>
        <p:spPr>
          <a:xfrm>
            <a:off x="432441" y="16593954"/>
            <a:ext cx="305655" cy="3090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326" name="Shape 2326"/>
          <p:cNvSpPr/>
          <p:nvPr/>
        </p:nvSpPr>
        <p:spPr>
          <a:xfrm>
            <a:off x="432441" y="14854054"/>
            <a:ext cx="305655" cy="3090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327" name="Shape 2327"/>
          <p:cNvSpPr/>
          <p:nvPr/>
        </p:nvSpPr>
        <p:spPr>
          <a:xfrm>
            <a:off x="432441" y="13126854"/>
            <a:ext cx="305655" cy="3090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2330" name="Group 2330"/>
          <p:cNvGrpSpPr/>
          <p:nvPr/>
        </p:nvGrpSpPr>
        <p:grpSpPr>
          <a:xfrm>
            <a:off x="1610729" y="5723787"/>
            <a:ext cx="474853" cy="238863"/>
            <a:chOff x="0" y="0"/>
            <a:chExt cx="474851" cy="238862"/>
          </a:xfrm>
        </p:grpSpPr>
        <p:sp>
          <p:nvSpPr>
            <p:cNvPr id="2328" name="Shape 2328"/>
            <p:cNvSpPr/>
            <p:nvPr/>
          </p:nvSpPr>
          <p:spPr>
            <a:xfrm flipV="1">
              <a:off x="234482" y="123260"/>
              <a:ext cx="240370" cy="1"/>
            </a:xfrm>
            <a:prstGeom prst="line">
              <a:avLst/>
            </a:prstGeom>
            <a:noFill/>
            <a:ln w="38100"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329" name="Shape 2329"/>
            <p:cNvSpPr/>
            <p:nvPr/>
          </p:nvSpPr>
          <p:spPr>
            <a:xfrm rot="16200000">
              <a:off x="-18282" y="18281"/>
              <a:ext cx="238864" cy="2023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2333" name="Group 2333"/>
          <p:cNvGrpSpPr/>
          <p:nvPr/>
        </p:nvGrpSpPr>
        <p:grpSpPr>
          <a:xfrm flipH="1">
            <a:off x="1156704" y="5727616"/>
            <a:ext cx="474853" cy="238864"/>
            <a:chOff x="0" y="0"/>
            <a:chExt cx="474851" cy="238862"/>
          </a:xfrm>
        </p:grpSpPr>
        <p:sp>
          <p:nvSpPr>
            <p:cNvPr id="2331" name="Shape 2331"/>
            <p:cNvSpPr/>
            <p:nvPr/>
          </p:nvSpPr>
          <p:spPr>
            <a:xfrm flipV="1">
              <a:off x="234482" y="123260"/>
              <a:ext cx="240370" cy="1"/>
            </a:xfrm>
            <a:prstGeom prst="line">
              <a:avLst/>
            </a:prstGeom>
            <a:noFill/>
            <a:ln w="38100"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332" name="Shape 2332"/>
            <p:cNvSpPr/>
            <p:nvPr/>
          </p:nvSpPr>
          <p:spPr>
            <a:xfrm rot="16200000">
              <a:off x="-18282" y="18281"/>
              <a:ext cx="238864" cy="2023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pic>
        <p:nvPicPr>
          <p:cNvPr id="2334" name="MUSIC_05.jpg"/>
          <p:cNvPicPr/>
          <p:nvPr/>
        </p:nvPicPr>
        <p:blipFill>
          <a:blip r:embed="rId2">
            <a:extLst/>
          </a:blip>
          <a:srcRect l="5510" t="11137" r="42672" b="11137"/>
          <a:stretch>
            <a:fillRect/>
          </a:stretch>
        </p:blipFill>
        <p:spPr>
          <a:xfrm>
            <a:off x="1165313" y="6972593"/>
            <a:ext cx="908212" cy="908212"/>
          </a:xfrm>
          <a:prstGeom prst="rect">
            <a:avLst/>
          </a:prstGeom>
          <a:ln w="12700">
            <a:miter lim="400000"/>
          </a:ln>
        </p:spPr>
      </p:pic>
      <p:pic>
        <p:nvPicPr>
          <p:cNvPr id="2335" name="face2.jpg"/>
          <p:cNvPicPr/>
          <p:nvPr/>
        </p:nvPicPr>
        <p:blipFill>
          <a:blip r:embed="rId3">
            <a:extLst/>
          </a:blip>
          <a:srcRect l="13446" t="13446" r="13446" b="13446"/>
          <a:stretch>
            <a:fillRect/>
          </a:stretch>
        </p:blipFill>
        <p:spPr>
          <a:xfrm>
            <a:off x="1165313" y="8703655"/>
            <a:ext cx="908212" cy="908211"/>
          </a:xfrm>
          <a:prstGeom prst="rect">
            <a:avLst/>
          </a:prstGeom>
          <a:ln w="12700">
            <a:miter lim="400000"/>
          </a:ln>
        </p:spPr>
      </p:pic>
      <p:pic>
        <p:nvPicPr>
          <p:cNvPr id="2336" name="face6.jpg"/>
          <p:cNvPicPr/>
          <p:nvPr/>
        </p:nvPicPr>
        <p:blipFill>
          <a:blip r:embed="rId4">
            <a:extLst/>
          </a:blip>
          <a:srcRect l="27342" t="27342" r="27342" b="27342"/>
          <a:stretch>
            <a:fillRect/>
          </a:stretch>
        </p:blipFill>
        <p:spPr>
          <a:xfrm>
            <a:off x="1165313" y="12826388"/>
            <a:ext cx="908212" cy="908212"/>
          </a:xfrm>
          <a:prstGeom prst="rect">
            <a:avLst/>
          </a:prstGeom>
          <a:ln w="12700">
            <a:miter lim="400000"/>
          </a:ln>
        </p:spPr>
      </p:pic>
      <p:pic>
        <p:nvPicPr>
          <p:cNvPr id="2337" name="face3.jpg"/>
          <p:cNvPicPr/>
          <p:nvPr/>
        </p:nvPicPr>
        <p:blipFill>
          <a:blip r:embed="rId5">
            <a:extLst/>
          </a:blip>
          <a:srcRect l="32303" t="32303" r="32303" b="32303"/>
          <a:stretch>
            <a:fillRect/>
          </a:stretch>
        </p:blipFill>
        <p:spPr>
          <a:xfrm>
            <a:off x="1165313" y="14561184"/>
            <a:ext cx="908212" cy="908211"/>
          </a:xfrm>
          <a:prstGeom prst="rect">
            <a:avLst/>
          </a:prstGeom>
          <a:ln w="12700">
            <a:miter lim="400000"/>
          </a:ln>
        </p:spPr>
      </p:pic>
      <p:pic>
        <p:nvPicPr>
          <p:cNvPr id="2338" name="face8.jpg"/>
          <p:cNvPicPr/>
          <p:nvPr/>
        </p:nvPicPr>
        <p:blipFill>
          <a:blip r:embed="rId6">
            <a:extLst/>
          </a:blip>
          <a:srcRect l="33458" t="22307" r="33458" b="44609"/>
          <a:stretch>
            <a:fillRect/>
          </a:stretch>
        </p:blipFill>
        <p:spPr>
          <a:xfrm>
            <a:off x="1165313" y="16308288"/>
            <a:ext cx="908212" cy="908212"/>
          </a:xfrm>
          <a:prstGeom prst="rect">
            <a:avLst/>
          </a:prstGeom>
          <a:ln w="12700">
            <a:miter lim="400000"/>
          </a:ln>
        </p:spPr>
      </p:pic>
      <p:sp>
        <p:nvSpPr>
          <p:cNvPr id="2339" name="Shape 2339"/>
          <p:cNvSpPr/>
          <p:nvPr/>
        </p:nvSpPr>
        <p:spPr>
          <a:xfrm>
            <a:off x="2248479" y="3373100"/>
            <a:ext cx="2434023"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3F98DB"/>
                </a:solidFill>
                <a:latin typeface="+mn-lt"/>
                <a:ea typeface="+mn-ea"/>
                <a:cs typeface="+mn-cs"/>
                <a:sym typeface="Helvetica Neue"/>
              </a:defRPr>
            </a:lvl1pPr>
          </a:lstStyle>
          <a:p>
            <a:pPr lvl="0">
              <a:defRPr sz="1800" spc="0">
                <a:solidFill>
                  <a:srgbClr val="000000"/>
                </a:solidFill>
              </a:defRPr>
            </a:pPr>
            <a:r>
              <a:rPr sz="2800" spc="56">
                <a:solidFill>
                  <a:srgbClr val="3F98DB"/>
                </a:solidFill>
              </a:rPr>
              <a:t>Rafael Durani </a:t>
            </a:r>
          </a:p>
        </p:txBody>
      </p:sp>
      <p:sp>
        <p:nvSpPr>
          <p:cNvPr id="2340" name="Shape 2340"/>
          <p:cNvSpPr/>
          <p:nvPr/>
        </p:nvSpPr>
        <p:spPr>
          <a:xfrm>
            <a:off x="4594720" y="3373100"/>
            <a:ext cx="3245147"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000000"/>
                </a:solidFill>
                <a:latin typeface="+mn-lt"/>
                <a:ea typeface="+mn-ea"/>
                <a:cs typeface="+mn-cs"/>
                <a:sym typeface="Helvetica Neue"/>
              </a:defRPr>
            </a:lvl1pPr>
          </a:lstStyle>
          <a:p>
            <a:pPr lvl="0">
              <a:defRPr sz="1800" spc="0"/>
            </a:pPr>
            <a:r>
              <a:rPr sz="2800" spc="56"/>
              <a:t>followed your work</a:t>
            </a:r>
          </a:p>
        </p:txBody>
      </p:sp>
      <p:sp>
        <p:nvSpPr>
          <p:cNvPr id="2341" name="Shape 2341"/>
          <p:cNvSpPr/>
          <p:nvPr/>
        </p:nvSpPr>
        <p:spPr>
          <a:xfrm>
            <a:off x="2594132" y="5113504"/>
            <a:ext cx="2618579" cy="51114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3F98DB"/>
                </a:solidFill>
                <a:latin typeface="+mn-lt"/>
                <a:ea typeface="+mn-ea"/>
                <a:cs typeface="+mn-cs"/>
                <a:sym typeface="Helvetica Neue"/>
              </a:defRPr>
            </a:lvl1pPr>
          </a:lstStyle>
          <a:p>
            <a:pPr lvl="0">
              <a:defRPr sz="1800" spc="0">
                <a:solidFill>
                  <a:srgbClr val="000000"/>
                </a:solidFill>
              </a:defRPr>
            </a:pPr>
            <a:r>
              <a:rPr sz="2800" spc="56">
                <a:solidFill>
                  <a:srgbClr val="3F98DB"/>
                </a:solidFill>
              </a:rPr>
              <a:t>Bouvché Clicq </a:t>
            </a:r>
          </a:p>
        </p:txBody>
      </p:sp>
      <p:sp>
        <p:nvSpPr>
          <p:cNvPr id="2342" name="Shape 2342"/>
          <p:cNvSpPr/>
          <p:nvPr/>
        </p:nvSpPr>
        <p:spPr>
          <a:xfrm>
            <a:off x="5354182" y="5114324"/>
            <a:ext cx="3245146"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000000"/>
                </a:solidFill>
                <a:latin typeface="+mn-lt"/>
                <a:ea typeface="+mn-ea"/>
                <a:cs typeface="+mn-cs"/>
                <a:sym typeface="Helvetica Neue"/>
              </a:defRPr>
            </a:lvl1pPr>
          </a:lstStyle>
          <a:p>
            <a:pPr lvl="0">
              <a:defRPr sz="1800" spc="0"/>
            </a:pPr>
            <a:r>
              <a:rPr sz="2800" spc="56"/>
              <a:t>followed your work</a:t>
            </a:r>
          </a:p>
        </p:txBody>
      </p:sp>
      <p:sp>
        <p:nvSpPr>
          <p:cNvPr id="2343" name="Shape 2343"/>
          <p:cNvSpPr/>
          <p:nvPr/>
        </p:nvSpPr>
        <p:spPr>
          <a:xfrm>
            <a:off x="2415492" y="6855547"/>
            <a:ext cx="1885687"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3F98DB"/>
                </a:solidFill>
                <a:latin typeface="+mn-lt"/>
                <a:ea typeface="+mn-ea"/>
                <a:cs typeface="+mn-cs"/>
                <a:sym typeface="Helvetica Neue"/>
              </a:defRPr>
            </a:lvl1pPr>
          </a:lstStyle>
          <a:p>
            <a:pPr lvl="0">
              <a:defRPr sz="1800" spc="0">
                <a:solidFill>
                  <a:srgbClr val="000000"/>
                </a:solidFill>
              </a:defRPr>
            </a:pPr>
            <a:r>
              <a:rPr sz="2800" spc="56">
                <a:solidFill>
                  <a:srgbClr val="3F98DB"/>
                </a:solidFill>
              </a:rPr>
              <a:t>Sid Lucero</a:t>
            </a:r>
          </a:p>
        </p:txBody>
      </p:sp>
      <p:sp>
        <p:nvSpPr>
          <p:cNvPr id="2344" name="Shape 2344"/>
          <p:cNvSpPr/>
          <p:nvPr/>
        </p:nvSpPr>
        <p:spPr>
          <a:xfrm>
            <a:off x="4258965" y="6855547"/>
            <a:ext cx="3245146"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000000"/>
                </a:solidFill>
                <a:latin typeface="+mn-lt"/>
                <a:ea typeface="+mn-ea"/>
                <a:cs typeface="+mn-cs"/>
                <a:sym typeface="Helvetica Neue"/>
              </a:defRPr>
            </a:lvl1pPr>
          </a:lstStyle>
          <a:p>
            <a:pPr lvl="0">
              <a:defRPr sz="1800" spc="0"/>
            </a:pPr>
            <a:r>
              <a:rPr sz="2800" spc="56"/>
              <a:t>followed your work</a:t>
            </a:r>
          </a:p>
        </p:txBody>
      </p:sp>
      <p:sp>
        <p:nvSpPr>
          <p:cNvPr id="2345" name="Shape 2345"/>
          <p:cNvSpPr/>
          <p:nvPr/>
        </p:nvSpPr>
        <p:spPr>
          <a:xfrm>
            <a:off x="2676638" y="8597591"/>
            <a:ext cx="1126126"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3F98DB"/>
                </a:solidFill>
                <a:latin typeface="+mn-lt"/>
                <a:ea typeface="+mn-ea"/>
                <a:cs typeface="+mn-cs"/>
                <a:sym typeface="Helvetica Neue"/>
              </a:defRPr>
            </a:lvl1pPr>
          </a:lstStyle>
          <a:p>
            <a:pPr lvl="0">
              <a:defRPr sz="1800" spc="0">
                <a:solidFill>
                  <a:srgbClr val="000000"/>
                </a:solidFill>
              </a:defRPr>
            </a:pPr>
            <a:r>
              <a:rPr sz="2800" spc="56">
                <a:solidFill>
                  <a:srgbClr val="3F98DB"/>
                </a:solidFill>
              </a:rPr>
              <a:t>Phil08</a:t>
            </a:r>
          </a:p>
        </p:txBody>
      </p:sp>
      <p:sp>
        <p:nvSpPr>
          <p:cNvPr id="2346" name="Shape 2346"/>
          <p:cNvSpPr/>
          <p:nvPr/>
        </p:nvSpPr>
        <p:spPr>
          <a:xfrm>
            <a:off x="4024439" y="8597591"/>
            <a:ext cx="3814106"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000000"/>
                </a:solidFill>
                <a:latin typeface="+mn-lt"/>
                <a:ea typeface="+mn-ea"/>
                <a:cs typeface="+mn-cs"/>
                <a:sym typeface="Helvetica Neue"/>
              </a:defRPr>
            </a:lvl1pPr>
          </a:lstStyle>
          <a:p>
            <a:pPr lvl="0">
              <a:defRPr sz="1800" spc="0"/>
            </a:pPr>
            <a:r>
              <a:rPr sz="2800" spc="56"/>
              <a:t>appreciated your work</a:t>
            </a:r>
          </a:p>
        </p:txBody>
      </p:sp>
      <p:sp>
        <p:nvSpPr>
          <p:cNvPr id="2347" name="Shape 2347"/>
          <p:cNvSpPr/>
          <p:nvPr/>
        </p:nvSpPr>
        <p:spPr>
          <a:xfrm>
            <a:off x="2535195" y="12721299"/>
            <a:ext cx="3153757"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3F98DB"/>
                </a:solidFill>
                <a:latin typeface="+mn-lt"/>
                <a:ea typeface="+mn-ea"/>
                <a:cs typeface="+mn-cs"/>
                <a:sym typeface="Helvetica Neue"/>
              </a:defRPr>
            </a:lvl1pPr>
          </a:lstStyle>
          <a:p>
            <a:pPr lvl="0">
              <a:defRPr sz="1800" spc="0">
                <a:solidFill>
                  <a:srgbClr val="000000"/>
                </a:solidFill>
              </a:defRPr>
            </a:pPr>
            <a:r>
              <a:rPr sz="2800" spc="56">
                <a:solidFill>
                  <a:srgbClr val="3F98DB"/>
                </a:solidFill>
              </a:rPr>
              <a:t>Martin D. Scocese</a:t>
            </a:r>
          </a:p>
        </p:txBody>
      </p:sp>
      <p:sp>
        <p:nvSpPr>
          <p:cNvPr id="2348" name="Shape 2348"/>
          <p:cNvSpPr/>
          <p:nvPr/>
        </p:nvSpPr>
        <p:spPr>
          <a:xfrm>
            <a:off x="5767829" y="12721299"/>
            <a:ext cx="3245147"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000000"/>
                </a:solidFill>
                <a:latin typeface="+mn-lt"/>
                <a:ea typeface="+mn-ea"/>
                <a:cs typeface="+mn-cs"/>
                <a:sym typeface="Helvetica Neue"/>
              </a:defRPr>
            </a:lvl1pPr>
          </a:lstStyle>
          <a:p>
            <a:pPr lvl="0">
              <a:defRPr sz="1800" spc="0"/>
            </a:pPr>
            <a:r>
              <a:rPr sz="2800" spc="56"/>
              <a:t>followed your work</a:t>
            </a:r>
          </a:p>
        </p:txBody>
      </p:sp>
      <p:sp>
        <p:nvSpPr>
          <p:cNvPr id="2349" name="Shape 2349"/>
          <p:cNvSpPr/>
          <p:nvPr/>
        </p:nvSpPr>
        <p:spPr>
          <a:xfrm>
            <a:off x="2500175" y="14455900"/>
            <a:ext cx="2104026" cy="51114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3F98DB"/>
                </a:solidFill>
                <a:latin typeface="+mn-lt"/>
                <a:ea typeface="+mn-ea"/>
                <a:cs typeface="+mn-cs"/>
                <a:sym typeface="Helvetica Neue"/>
              </a:defRPr>
            </a:lvl1pPr>
          </a:lstStyle>
          <a:p>
            <a:pPr lvl="0">
              <a:defRPr sz="1800" spc="0">
                <a:solidFill>
                  <a:srgbClr val="000000"/>
                </a:solidFill>
              </a:defRPr>
            </a:pPr>
            <a:r>
              <a:rPr sz="2800" spc="56">
                <a:solidFill>
                  <a:srgbClr val="3F98DB"/>
                </a:solidFill>
              </a:rPr>
              <a:t>Luis Allandy</a:t>
            </a:r>
          </a:p>
        </p:txBody>
      </p:sp>
      <p:sp>
        <p:nvSpPr>
          <p:cNvPr id="2350" name="Shape 2350"/>
          <p:cNvSpPr/>
          <p:nvPr/>
        </p:nvSpPr>
        <p:spPr>
          <a:xfrm>
            <a:off x="2418328" y="16190503"/>
            <a:ext cx="2189014"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3F98DB"/>
                </a:solidFill>
                <a:latin typeface="+mn-lt"/>
                <a:ea typeface="+mn-ea"/>
                <a:cs typeface="+mn-cs"/>
                <a:sym typeface="Helvetica Neue"/>
              </a:defRPr>
            </a:lvl1pPr>
          </a:lstStyle>
          <a:p>
            <a:pPr lvl="0">
              <a:defRPr sz="1800" spc="0">
                <a:solidFill>
                  <a:srgbClr val="000000"/>
                </a:solidFill>
              </a:defRPr>
            </a:pPr>
            <a:r>
              <a:rPr sz="2800" spc="56">
                <a:solidFill>
                  <a:srgbClr val="3F98DB"/>
                </a:solidFill>
              </a:rPr>
              <a:t>Rickee Dane</a:t>
            </a:r>
          </a:p>
        </p:txBody>
      </p:sp>
      <p:sp>
        <p:nvSpPr>
          <p:cNvPr id="2351" name="Shape 2351"/>
          <p:cNvSpPr/>
          <p:nvPr/>
        </p:nvSpPr>
        <p:spPr>
          <a:xfrm>
            <a:off x="4582324" y="16190503"/>
            <a:ext cx="3245146"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000000"/>
                </a:solidFill>
                <a:latin typeface="+mn-lt"/>
                <a:ea typeface="+mn-ea"/>
                <a:cs typeface="+mn-cs"/>
                <a:sym typeface="Helvetica Neue"/>
              </a:defRPr>
            </a:lvl1pPr>
          </a:lstStyle>
          <a:p>
            <a:pPr lvl="0">
              <a:defRPr sz="1800" spc="0"/>
            </a:pPr>
            <a:r>
              <a:rPr sz="2800" spc="56"/>
              <a:t>followed your work</a:t>
            </a:r>
          </a:p>
        </p:txBody>
      </p:sp>
      <p:sp>
        <p:nvSpPr>
          <p:cNvPr id="2352" name="Shape 2352"/>
          <p:cNvSpPr/>
          <p:nvPr/>
        </p:nvSpPr>
        <p:spPr>
          <a:xfrm>
            <a:off x="4667871" y="14455900"/>
            <a:ext cx="3245147" cy="51114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000000"/>
                </a:solidFill>
                <a:latin typeface="+mn-lt"/>
                <a:ea typeface="+mn-ea"/>
                <a:cs typeface="+mn-cs"/>
                <a:sym typeface="Helvetica Neue"/>
              </a:defRPr>
            </a:lvl1pPr>
          </a:lstStyle>
          <a:p>
            <a:pPr lvl="0">
              <a:defRPr sz="1800" spc="0"/>
            </a:pPr>
            <a:r>
              <a:rPr sz="2800" spc="56"/>
              <a:t>followed your work</a:t>
            </a:r>
          </a:p>
        </p:txBody>
      </p:sp>
      <p:sp>
        <p:nvSpPr>
          <p:cNvPr id="2353" name="Shape 2353"/>
          <p:cNvSpPr/>
          <p:nvPr/>
        </p:nvSpPr>
        <p:spPr>
          <a:xfrm>
            <a:off x="4984789" y="9613334"/>
            <a:ext cx="3000138" cy="46108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500" b="1" spc="50">
                <a:solidFill>
                  <a:srgbClr val="000000"/>
                </a:solidFill>
                <a:latin typeface="+mn-lt"/>
                <a:ea typeface="+mn-ea"/>
                <a:cs typeface="+mn-cs"/>
                <a:sym typeface="Helvetica Neue"/>
              </a:defRPr>
            </a:lvl1pPr>
          </a:lstStyle>
          <a:p>
            <a:pPr lvl="0">
              <a:defRPr sz="1800" b="0" spc="0"/>
            </a:pPr>
            <a:r>
              <a:rPr sz="2500" b="1" spc="50"/>
              <a:t>www.icewarp.com</a:t>
            </a:r>
          </a:p>
        </p:txBody>
      </p:sp>
      <p:sp>
        <p:nvSpPr>
          <p:cNvPr id="2354" name="Shape 2354"/>
          <p:cNvSpPr/>
          <p:nvPr/>
        </p:nvSpPr>
        <p:spPr>
          <a:xfrm>
            <a:off x="2386328" y="9307697"/>
            <a:ext cx="6877768" cy="2683901"/>
          </a:xfrm>
          <a:prstGeom prst="rect">
            <a:avLst/>
          </a:prstGeom>
          <a:ln w="19050">
            <a:solidFill>
              <a:srgbClr val="DBDBDB"/>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2355" name="NYR_09.jpg"/>
          <p:cNvPicPr/>
          <p:nvPr/>
        </p:nvPicPr>
        <p:blipFill>
          <a:blip r:embed="rId7">
            <a:extLst/>
          </a:blip>
          <a:srcRect l="42962" t="15839" r="10279" b="15839"/>
          <a:stretch>
            <a:fillRect/>
          </a:stretch>
        </p:blipFill>
        <p:spPr>
          <a:xfrm>
            <a:off x="2644331" y="9596590"/>
            <a:ext cx="2176213" cy="2106117"/>
          </a:xfrm>
          <a:prstGeom prst="rect">
            <a:avLst/>
          </a:prstGeom>
          <a:ln w="12700">
            <a:miter lim="400000"/>
          </a:ln>
        </p:spPr>
      </p:pic>
      <p:grpSp>
        <p:nvGrpSpPr>
          <p:cNvPr id="2376" name="Group 2376"/>
          <p:cNvGrpSpPr/>
          <p:nvPr/>
        </p:nvGrpSpPr>
        <p:grpSpPr>
          <a:xfrm>
            <a:off x="193476" y="28019"/>
            <a:ext cx="9256278" cy="511141"/>
            <a:chOff x="0" y="0"/>
            <a:chExt cx="9256277" cy="511140"/>
          </a:xfrm>
        </p:grpSpPr>
        <p:sp>
          <p:nvSpPr>
            <p:cNvPr id="2356" name="Shape 2356"/>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357" name="Shape 2357"/>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358" name="Shape 2358"/>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359" name="Shape 2359"/>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360" name="Shape 2360"/>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2361" name="Shape 2361"/>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2365" name="Group 2365"/>
            <p:cNvGrpSpPr/>
            <p:nvPr/>
          </p:nvGrpSpPr>
          <p:grpSpPr>
            <a:xfrm>
              <a:off x="8469476" y="114183"/>
              <a:ext cx="786802" cy="307864"/>
              <a:chOff x="0" y="0"/>
              <a:chExt cx="786801" cy="307863"/>
            </a:xfrm>
          </p:grpSpPr>
          <p:sp>
            <p:nvSpPr>
              <p:cNvPr id="2362" name="Shape 2362"/>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363" name="Shape 2363"/>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364" name="Shape 2364"/>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2370" name="Group 2370"/>
            <p:cNvGrpSpPr/>
            <p:nvPr/>
          </p:nvGrpSpPr>
          <p:grpSpPr>
            <a:xfrm>
              <a:off x="3398375" y="142780"/>
              <a:ext cx="322567" cy="250980"/>
              <a:chOff x="0" y="0"/>
              <a:chExt cx="322565" cy="250978"/>
            </a:xfrm>
          </p:grpSpPr>
          <p:sp>
            <p:nvSpPr>
              <p:cNvPr id="2366" name="Shape 2366"/>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2367" name="Shape 2367"/>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368" name="Shape 2368"/>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369" name="Shape 2369"/>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2371" name="Shape 2371"/>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372" name="Shape 2372"/>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2373" name="Shape 2373"/>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374" name="Shape 2374"/>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375" name="Shape 2375"/>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pic>
        <p:nvPicPr>
          <p:cNvPr id="2377" name="face1.jpg"/>
          <p:cNvPicPr/>
          <p:nvPr/>
        </p:nvPicPr>
        <p:blipFill>
          <a:blip r:embed="rId8">
            <a:extLst/>
          </a:blip>
          <a:srcRect l="22100" t="22100" r="22100" b="22100"/>
          <a:stretch>
            <a:fillRect/>
          </a:stretch>
        </p:blipFill>
        <p:spPr>
          <a:xfrm>
            <a:off x="1165313" y="3373100"/>
            <a:ext cx="908212" cy="908211"/>
          </a:xfrm>
          <a:prstGeom prst="rect">
            <a:avLst/>
          </a:prstGeom>
          <a:ln w="12700">
            <a:miter lim="400000"/>
          </a:ln>
        </p:spPr>
      </p:pic>
    </p:spTree>
  </p:cSld>
  <p:clrMapOvr>
    <a:masterClrMapping/>
  </p:clrMapOvr>
  <p:transition xmlns:p14="http://schemas.microsoft.com/office/powerpoint/2010/mai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9" name="Shape 2379"/>
          <p:cNvSpPr/>
          <p:nvPr/>
        </p:nvSpPr>
        <p:spPr>
          <a:xfrm>
            <a:off x="-1675" y="-130272"/>
            <a:ext cx="9531351" cy="2019058"/>
          </a:xfrm>
          <a:custGeom>
            <a:avLst/>
            <a:gdLst/>
            <a:ahLst/>
            <a:cxnLst>
              <a:cxn ang="0">
                <a:pos x="wd2" y="hd2"/>
              </a:cxn>
              <a:cxn ang="5400000">
                <a:pos x="wd2" y="hd2"/>
              </a:cxn>
              <a:cxn ang="10800000">
                <a:pos x="wd2" y="hd2"/>
              </a:cxn>
              <a:cxn ang="16200000">
                <a:pos x="wd2" y="hd2"/>
              </a:cxn>
            </a:cxnLst>
            <a:rect l="0" t="0" r="r" b="b"/>
            <a:pathLst>
              <a:path w="21600" h="21600" extrusionOk="0">
                <a:moveTo>
                  <a:pt x="187" y="0"/>
                </a:moveTo>
                <a:cubicBezTo>
                  <a:pt x="84" y="0"/>
                  <a:pt x="0" y="615"/>
                  <a:pt x="0" y="1370"/>
                </a:cubicBezTo>
                <a:lnTo>
                  <a:pt x="0" y="21600"/>
                </a:lnTo>
                <a:lnTo>
                  <a:pt x="21600" y="21600"/>
                </a:lnTo>
                <a:lnTo>
                  <a:pt x="21600" y="1370"/>
                </a:lnTo>
                <a:cubicBezTo>
                  <a:pt x="21600" y="615"/>
                  <a:pt x="21516" y="0"/>
                  <a:pt x="21413" y="0"/>
                </a:cubicBezTo>
                <a:lnTo>
                  <a:pt x="187" y="0"/>
                </a:lnTo>
                <a:close/>
              </a:path>
            </a:pathLst>
          </a:custGeom>
          <a:solidFill>
            <a:srgbClr val="27AE61"/>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380" name="Shape 2380"/>
          <p:cNvSpPr/>
          <p:nvPr/>
        </p:nvSpPr>
        <p:spPr>
          <a:xfrm>
            <a:off x="167259" y="772474"/>
            <a:ext cx="885011" cy="8916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381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381" name="Shape 2381"/>
          <p:cNvSpPr/>
          <p:nvPr/>
        </p:nvSpPr>
        <p:spPr>
          <a:xfrm rot="16200000">
            <a:off x="565547" y="979928"/>
            <a:ext cx="60547" cy="254528"/>
          </a:xfrm>
          <a:custGeom>
            <a:avLst/>
            <a:gdLst/>
            <a:ahLst/>
            <a:cxnLst>
              <a:cxn ang="0">
                <a:pos x="wd2" y="hd2"/>
              </a:cxn>
              <a:cxn ang="5400000">
                <a:pos x="wd2" y="hd2"/>
              </a:cxn>
              <a:cxn ang="10800000">
                <a:pos x="wd2" y="hd2"/>
              </a:cxn>
              <a:cxn ang="16200000">
                <a:pos x="wd2" y="hd2"/>
              </a:cxn>
            </a:cxnLst>
            <a:rect l="0" t="0" r="r" b="b"/>
            <a:pathLst>
              <a:path w="21600" h="21600" extrusionOk="0">
                <a:moveTo>
                  <a:pt x="21600" y="19031"/>
                </a:moveTo>
                <a:lnTo>
                  <a:pt x="21600" y="2569"/>
                </a:lnTo>
                <a:cubicBezTo>
                  <a:pt x="21600" y="1150"/>
                  <a:pt x="16765" y="0"/>
                  <a:pt x="10800" y="0"/>
                </a:cubicBezTo>
                <a:lnTo>
                  <a:pt x="10800" y="0"/>
                </a:lnTo>
                <a:cubicBezTo>
                  <a:pt x="4835" y="0"/>
                  <a:pt x="0" y="1150"/>
                  <a:pt x="0" y="2569"/>
                </a:cubicBezTo>
                <a:lnTo>
                  <a:pt x="0" y="19031"/>
                </a:lnTo>
                <a:cubicBezTo>
                  <a:pt x="0" y="20450"/>
                  <a:pt x="4835" y="21600"/>
                  <a:pt x="10800" y="21600"/>
                </a:cubicBezTo>
                <a:lnTo>
                  <a:pt x="10800" y="21600"/>
                </a:lnTo>
                <a:cubicBezTo>
                  <a:pt x="16765" y="21600"/>
                  <a:pt x="21600" y="20450"/>
                  <a:pt x="21600" y="19031"/>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382" name="Shape 2382"/>
          <p:cNvSpPr/>
          <p:nvPr/>
        </p:nvSpPr>
        <p:spPr>
          <a:xfrm rot="16200000">
            <a:off x="565547" y="1079751"/>
            <a:ext cx="60547" cy="254528"/>
          </a:xfrm>
          <a:custGeom>
            <a:avLst/>
            <a:gdLst/>
            <a:ahLst/>
            <a:cxnLst>
              <a:cxn ang="0">
                <a:pos x="wd2" y="hd2"/>
              </a:cxn>
              <a:cxn ang="5400000">
                <a:pos x="wd2" y="hd2"/>
              </a:cxn>
              <a:cxn ang="10800000">
                <a:pos x="wd2" y="hd2"/>
              </a:cxn>
              <a:cxn ang="16200000">
                <a:pos x="wd2" y="hd2"/>
              </a:cxn>
            </a:cxnLst>
            <a:rect l="0" t="0" r="r" b="b"/>
            <a:pathLst>
              <a:path w="21600" h="21600" extrusionOk="0">
                <a:moveTo>
                  <a:pt x="21600" y="19031"/>
                </a:moveTo>
                <a:lnTo>
                  <a:pt x="21600" y="2569"/>
                </a:lnTo>
                <a:cubicBezTo>
                  <a:pt x="21600" y="1150"/>
                  <a:pt x="16765" y="0"/>
                  <a:pt x="10800" y="0"/>
                </a:cubicBezTo>
                <a:lnTo>
                  <a:pt x="10800" y="0"/>
                </a:lnTo>
                <a:cubicBezTo>
                  <a:pt x="4835" y="0"/>
                  <a:pt x="0" y="1150"/>
                  <a:pt x="0" y="2569"/>
                </a:cubicBezTo>
                <a:lnTo>
                  <a:pt x="0" y="19031"/>
                </a:lnTo>
                <a:cubicBezTo>
                  <a:pt x="0" y="20450"/>
                  <a:pt x="4835" y="21600"/>
                  <a:pt x="10800" y="21600"/>
                </a:cubicBezTo>
                <a:lnTo>
                  <a:pt x="10800" y="21600"/>
                </a:lnTo>
                <a:cubicBezTo>
                  <a:pt x="16765" y="21600"/>
                  <a:pt x="21600" y="20450"/>
                  <a:pt x="21600" y="19031"/>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383" name="Shape 2383"/>
          <p:cNvSpPr/>
          <p:nvPr/>
        </p:nvSpPr>
        <p:spPr>
          <a:xfrm rot="16200000">
            <a:off x="565547" y="1192275"/>
            <a:ext cx="60547" cy="254527"/>
          </a:xfrm>
          <a:custGeom>
            <a:avLst/>
            <a:gdLst/>
            <a:ahLst/>
            <a:cxnLst>
              <a:cxn ang="0">
                <a:pos x="wd2" y="hd2"/>
              </a:cxn>
              <a:cxn ang="5400000">
                <a:pos x="wd2" y="hd2"/>
              </a:cxn>
              <a:cxn ang="10800000">
                <a:pos x="wd2" y="hd2"/>
              </a:cxn>
              <a:cxn ang="16200000">
                <a:pos x="wd2" y="hd2"/>
              </a:cxn>
            </a:cxnLst>
            <a:rect l="0" t="0" r="r" b="b"/>
            <a:pathLst>
              <a:path w="21600" h="21600" extrusionOk="0">
                <a:moveTo>
                  <a:pt x="21600" y="19031"/>
                </a:moveTo>
                <a:lnTo>
                  <a:pt x="21600" y="2569"/>
                </a:lnTo>
                <a:cubicBezTo>
                  <a:pt x="21600" y="1150"/>
                  <a:pt x="16765" y="0"/>
                  <a:pt x="10800" y="0"/>
                </a:cubicBezTo>
                <a:lnTo>
                  <a:pt x="10800" y="0"/>
                </a:lnTo>
                <a:cubicBezTo>
                  <a:pt x="4835" y="0"/>
                  <a:pt x="0" y="1150"/>
                  <a:pt x="0" y="2569"/>
                </a:cubicBezTo>
                <a:lnTo>
                  <a:pt x="0" y="19031"/>
                </a:lnTo>
                <a:cubicBezTo>
                  <a:pt x="0" y="20450"/>
                  <a:pt x="4835" y="21600"/>
                  <a:pt x="10800" y="21600"/>
                </a:cubicBezTo>
                <a:lnTo>
                  <a:pt x="10800" y="21600"/>
                </a:lnTo>
                <a:cubicBezTo>
                  <a:pt x="16765" y="21600"/>
                  <a:pt x="21600" y="20450"/>
                  <a:pt x="21600" y="19031"/>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2388" name="Group 2388"/>
          <p:cNvGrpSpPr/>
          <p:nvPr/>
        </p:nvGrpSpPr>
        <p:grpSpPr>
          <a:xfrm>
            <a:off x="8464625" y="780054"/>
            <a:ext cx="885010" cy="891689"/>
            <a:chOff x="0" y="0"/>
            <a:chExt cx="885009" cy="891688"/>
          </a:xfrm>
        </p:grpSpPr>
        <p:sp>
          <p:nvSpPr>
            <p:cNvPr id="2384" name="Shape 2384"/>
            <p:cNvSpPr/>
            <p:nvPr/>
          </p:nvSpPr>
          <p:spPr>
            <a:xfrm>
              <a:off x="0" y="0"/>
              <a:ext cx="885010" cy="8916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2387" name="Group 2387"/>
            <p:cNvGrpSpPr/>
            <p:nvPr/>
          </p:nvGrpSpPr>
          <p:grpSpPr>
            <a:xfrm>
              <a:off x="153285" y="174686"/>
              <a:ext cx="565740" cy="415548"/>
              <a:chOff x="0" y="0"/>
              <a:chExt cx="565739" cy="415547"/>
            </a:xfrm>
          </p:grpSpPr>
          <p:sp>
            <p:nvSpPr>
              <p:cNvPr id="2385" name="Shape 2385"/>
              <p:cNvSpPr/>
              <p:nvPr/>
            </p:nvSpPr>
            <p:spPr>
              <a:xfrm>
                <a:off x="0" y="82945"/>
                <a:ext cx="379743" cy="332603"/>
              </a:xfrm>
              <a:custGeom>
                <a:avLst/>
                <a:gdLst/>
                <a:ahLst/>
                <a:cxnLst>
                  <a:cxn ang="0">
                    <a:pos x="wd2" y="hd2"/>
                  </a:cxn>
                  <a:cxn ang="5400000">
                    <a:pos x="wd2" y="hd2"/>
                  </a:cxn>
                  <a:cxn ang="10800000">
                    <a:pos x="wd2" y="hd2"/>
                  </a:cxn>
                  <a:cxn ang="16200000">
                    <a:pos x="wd2" y="hd2"/>
                  </a:cxn>
                </a:cxnLst>
                <a:rect l="0" t="0" r="r" b="b"/>
                <a:pathLst>
                  <a:path w="21600" h="21600" extrusionOk="0">
                    <a:moveTo>
                      <a:pt x="13419" y="11750"/>
                    </a:moveTo>
                    <a:lnTo>
                      <a:pt x="13419" y="13603"/>
                    </a:lnTo>
                    <a:cubicBezTo>
                      <a:pt x="13715" y="13751"/>
                      <a:pt x="14054" y="13920"/>
                      <a:pt x="14432" y="14110"/>
                    </a:cubicBezTo>
                    <a:cubicBezTo>
                      <a:pt x="14812" y="14299"/>
                      <a:pt x="15203" y="14494"/>
                      <a:pt x="15606" y="14695"/>
                    </a:cubicBezTo>
                    <a:cubicBezTo>
                      <a:pt x="16009" y="14897"/>
                      <a:pt x="16417" y="15096"/>
                      <a:pt x="16828" y="15298"/>
                    </a:cubicBezTo>
                    <a:cubicBezTo>
                      <a:pt x="17240" y="15498"/>
                      <a:pt x="17633" y="15684"/>
                      <a:pt x="18003" y="15861"/>
                    </a:cubicBezTo>
                    <a:cubicBezTo>
                      <a:pt x="18373" y="16033"/>
                      <a:pt x="18706" y="16188"/>
                      <a:pt x="19002" y="16327"/>
                    </a:cubicBezTo>
                    <a:cubicBezTo>
                      <a:pt x="19299" y="16465"/>
                      <a:pt x="19539" y="16569"/>
                      <a:pt x="19724" y="16643"/>
                    </a:cubicBezTo>
                    <a:cubicBezTo>
                      <a:pt x="20113" y="16802"/>
                      <a:pt x="20428" y="17042"/>
                      <a:pt x="20669" y="17365"/>
                    </a:cubicBezTo>
                    <a:cubicBezTo>
                      <a:pt x="20910" y="17686"/>
                      <a:pt x="21100" y="18014"/>
                      <a:pt x="21239" y="18354"/>
                    </a:cubicBezTo>
                    <a:cubicBezTo>
                      <a:pt x="21405" y="18745"/>
                      <a:pt x="21526" y="19156"/>
                      <a:pt x="21600" y="19589"/>
                    </a:cubicBezTo>
                    <a:lnTo>
                      <a:pt x="21600" y="21600"/>
                    </a:lnTo>
                    <a:lnTo>
                      <a:pt x="0" y="21600"/>
                    </a:lnTo>
                    <a:lnTo>
                      <a:pt x="0" y="19589"/>
                    </a:lnTo>
                    <a:cubicBezTo>
                      <a:pt x="83" y="19156"/>
                      <a:pt x="208" y="18745"/>
                      <a:pt x="374" y="18354"/>
                    </a:cubicBezTo>
                    <a:cubicBezTo>
                      <a:pt x="513" y="18014"/>
                      <a:pt x="703" y="17687"/>
                      <a:pt x="944" y="17365"/>
                    </a:cubicBezTo>
                    <a:cubicBezTo>
                      <a:pt x="1185" y="17042"/>
                      <a:pt x="1495" y="16802"/>
                      <a:pt x="1875" y="16643"/>
                    </a:cubicBezTo>
                    <a:cubicBezTo>
                      <a:pt x="2069" y="16570"/>
                      <a:pt x="2325" y="16462"/>
                      <a:pt x="2639" y="16318"/>
                    </a:cubicBezTo>
                    <a:cubicBezTo>
                      <a:pt x="2955" y="16176"/>
                      <a:pt x="3306" y="16012"/>
                      <a:pt x="3695" y="15828"/>
                    </a:cubicBezTo>
                    <a:cubicBezTo>
                      <a:pt x="4083" y="15643"/>
                      <a:pt x="4494" y="15445"/>
                      <a:pt x="4924" y="15234"/>
                    </a:cubicBezTo>
                    <a:cubicBezTo>
                      <a:pt x="5354" y="15023"/>
                      <a:pt x="5783" y="14812"/>
                      <a:pt x="6208" y="14601"/>
                    </a:cubicBezTo>
                    <a:cubicBezTo>
                      <a:pt x="6635" y="14389"/>
                      <a:pt x="7037" y="14191"/>
                      <a:pt x="7417" y="14000"/>
                    </a:cubicBezTo>
                    <a:cubicBezTo>
                      <a:pt x="7798" y="13808"/>
                      <a:pt x="8131" y="13640"/>
                      <a:pt x="8418" y="13493"/>
                    </a:cubicBezTo>
                    <a:lnTo>
                      <a:pt x="8418" y="11687"/>
                    </a:lnTo>
                    <a:cubicBezTo>
                      <a:pt x="8400" y="11603"/>
                      <a:pt x="8369" y="11474"/>
                      <a:pt x="8328" y="11299"/>
                    </a:cubicBezTo>
                    <a:cubicBezTo>
                      <a:pt x="8285" y="11124"/>
                      <a:pt x="8242" y="10948"/>
                      <a:pt x="8195" y="10767"/>
                    </a:cubicBezTo>
                    <a:cubicBezTo>
                      <a:pt x="8141" y="10558"/>
                      <a:pt x="8075" y="10330"/>
                      <a:pt x="8001" y="10087"/>
                    </a:cubicBezTo>
                    <a:cubicBezTo>
                      <a:pt x="7733" y="9517"/>
                      <a:pt x="7520" y="8871"/>
                      <a:pt x="7362" y="8148"/>
                    </a:cubicBezTo>
                    <a:cubicBezTo>
                      <a:pt x="7205" y="7425"/>
                      <a:pt x="7125" y="6656"/>
                      <a:pt x="7125" y="5844"/>
                    </a:cubicBezTo>
                    <a:cubicBezTo>
                      <a:pt x="7125" y="4777"/>
                      <a:pt x="7225" y="3874"/>
                      <a:pt x="7424" y="3136"/>
                    </a:cubicBezTo>
                    <a:cubicBezTo>
                      <a:pt x="7623" y="2396"/>
                      <a:pt x="7894" y="1794"/>
                      <a:pt x="8237" y="1331"/>
                    </a:cubicBezTo>
                    <a:cubicBezTo>
                      <a:pt x="8579" y="866"/>
                      <a:pt x="8979" y="528"/>
                      <a:pt x="9438" y="317"/>
                    </a:cubicBezTo>
                    <a:cubicBezTo>
                      <a:pt x="9896" y="105"/>
                      <a:pt x="10390" y="0"/>
                      <a:pt x="10918" y="0"/>
                    </a:cubicBezTo>
                    <a:cubicBezTo>
                      <a:pt x="11437" y="0"/>
                      <a:pt x="11925" y="103"/>
                      <a:pt x="12383" y="309"/>
                    </a:cubicBezTo>
                    <a:cubicBezTo>
                      <a:pt x="12842" y="515"/>
                      <a:pt x="13244" y="846"/>
                      <a:pt x="13592" y="1306"/>
                    </a:cubicBezTo>
                    <a:cubicBezTo>
                      <a:pt x="13939" y="1766"/>
                      <a:pt x="14212" y="2368"/>
                      <a:pt x="14412" y="3113"/>
                    </a:cubicBezTo>
                    <a:cubicBezTo>
                      <a:pt x="14612" y="3855"/>
                      <a:pt x="14711" y="4768"/>
                      <a:pt x="14711" y="5844"/>
                    </a:cubicBezTo>
                    <a:cubicBezTo>
                      <a:pt x="14711" y="6636"/>
                      <a:pt x="14634" y="7387"/>
                      <a:pt x="14482" y="8100"/>
                    </a:cubicBezTo>
                    <a:cubicBezTo>
                      <a:pt x="14329" y="8813"/>
                      <a:pt x="14118" y="9453"/>
                      <a:pt x="13850" y="10025"/>
                    </a:cubicBezTo>
                    <a:cubicBezTo>
                      <a:pt x="13775" y="10287"/>
                      <a:pt x="13706" y="10535"/>
                      <a:pt x="13642" y="10767"/>
                    </a:cubicBezTo>
                    <a:cubicBezTo>
                      <a:pt x="13586" y="10969"/>
                      <a:pt x="13535" y="11162"/>
                      <a:pt x="13489" y="11345"/>
                    </a:cubicBezTo>
                    <a:cubicBezTo>
                      <a:pt x="13442" y="11533"/>
                      <a:pt x="13419" y="11667"/>
                      <a:pt x="13419" y="11750"/>
                    </a:cubicBezTo>
                    <a:close/>
                  </a:path>
                </a:pathLst>
              </a:custGeom>
              <a:solidFill>
                <a:srgbClr val="FFFFFF"/>
              </a:solidFill>
              <a:ln w="12700" cap="flat">
                <a:noFill/>
                <a:miter lim="400000"/>
              </a:ln>
              <a:effectLst/>
            </p:spPr>
            <p:txBody>
              <a:bodyPr wrap="square" lIns="0" tIns="0" rIns="0" bIns="0" numCol="1" anchor="ctr">
                <a:noAutofit/>
              </a:bodyPr>
              <a:lstStyle/>
              <a:p>
                <a:pPr lvl="0"/>
                <a:endParaRPr/>
              </a:p>
            </p:txBody>
          </p:sp>
          <p:sp>
            <p:nvSpPr>
              <p:cNvPr id="2386" name="Shape 2386"/>
              <p:cNvSpPr/>
              <p:nvPr/>
            </p:nvSpPr>
            <p:spPr>
              <a:xfrm>
                <a:off x="251190" y="0"/>
                <a:ext cx="314550" cy="332614"/>
              </a:xfrm>
              <a:custGeom>
                <a:avLst/>
                <a:gdLst/>
                <a:ahLst/>
                <a:cxnLst>
                  <a:cxn ang="0">
                    <a:pos x="wd2" y="hd2"/>
                  </a:cxn>
                  <a:cxn ang="5400000">
                    <a:pos x="wd2" y="hd2"/>
                  </a:cxn>
                  <a:cxn ang="10800000">
                    <a:pos x="wd2" y="hd2"/>
                  </a:cxn>
                  <a:cxn ang="16200000">
                    <a:pos x="wd2" y="hd2"/>
                  </a:cxn>
                </a:cxnLst>
                <a:rect l="0" t="0" r="r" b="b"/>
                <a:pathLst>
                  <a:path w="21600" h="21600" extrusionOk="0">
                    <a:moveTo>
                      <a:pt x="8709" y="0"/>
                    </a:moveTo>
                    <a:cubicBezTo>
                      <a:pt x="8072" y="0"/>
                      <a:pt x="7472" y="102"/>
                      <a:pt x="6919" y="314"/>
                    </a:cubicBezTo>
                    <a:cubicBezTo>
                      <a:pt x="6365" y="525"/>
                      <a:pt x="5886" y="865"/>
                      <a:pt x="5474" y="1330"/>
                    </a:cubicBezTo>
                    <a:cubicBezTo>
                      <a:pt x="5059" y="1793"/>
                      <a:pt x="4729" y="2392"/>
                      <a:pt x="4489" y="3132"/>
                    </a:cubicBezTo>
                    <a:cubicBezTo>
                      <a:pt x="4249" y="3870"/>
                      <a:pt x="4131" y="4774"/>
                      <a:pt x="4131" y="5841"/>
                    </a:cubicBezTo>
                    <a:cubicBezTo>
                      <a:pt x="4131" y="6653"/>
                      <a:pt x="4223" y="7428"/>
                      <a:pt x="4412" y="8151"/>
                    </a:cubicBezTo>
                    <a:cubicBezTo>
                      <a:pt x="4603" y="8874"/>
                      <a:pt x="4856" y="9516"/>
                      <a:pt x="5179" y="10086"/>
                    </a:cubicBezTo>
                    <a:cubicBezTo>
                      <a:pt x="5269" y="10329"/>
                      <a:pt x="5357" y="10555"/>
                      <a:pt x="5422" y="10764"/>
                    </a:cubicBezTo>
                    <a:cubicBezTo>
                      <a:pt x="5479" y="10945"/>
                      <a:pt x="5524" y="11121"/>
                      <a:pt x="5576" y="11296"/>
                    </a:cubicBezTo>
                    <a:cubicBezTo>
                      <a:pt x="5625" y="11471"/>
                      <a:pt x="5669" y="11599"/>
                      <a:pt x="5691" y="11683"/>
                    </a:cubicBezTo>
                    <a:lnTo>
                      <a:pt x="5691" y="13485"/>
                    </a:lnTo>
                    <a:cubicBezTo>
                      <a:pt x="5344" y="13632"/>
                      <a:pt x="4936" y="13801"/>
                      <a:pt x="4476" y="13993"/>
                    </a:cubicBezTo>
                    <a:cubicBezTo>
                      <a:pt x="4017" y="14184"/>
                      <a:pt x="3534" y="14386"/>
                      <a:pt x="3018" y="14598"/>
                    </a:cubicBezTo>
                    <a:cubicBezTo>
                      <a:pt x="2505" y="14809"/>
                      <a:pt x="1990" y="15015"/>
                      <a:pt x="1471" y="15226"/>
                    </a:cubicBezTo>
                    <a:cubicBezTo>
                      <a:pt x="955" y="15436"/>
                      <a:pt x="465" y="15647"/>
                      <a:pt x="0" y="15831"/>
                    </a:cubicBezTo>
                    <a:lnTo>
                      <a:pt x="0" y="16835"/>
                    </a:lnTo>
                    <a:cubicBezTo>
                      <a:pt x="331" y="16983"/>
                      <a:pt x="703" y="17153"/>
                      <a:pt x="1125" y="17343"/>
                    </a:cubicBezTo>
                    <a:cubicBezTo>
                      <a:pt x="1550" y="17532"/>
                      <a:pt x="1992" y="17735"/>
                      <a:pt x="2443" y="17935"/>
                    </a:cubicBezTo>
                    <a:cubicBezTo>
                      <a:pt x="2893" y="18137"/>
                      <a:pt x="3351" y="18338"/>
                      <a:pt x="3811" y="18540"/>
                    </a:cubicBezTo>
                    <a:cubicBezTo>
                      <a:pt x="4272" y="18740"/>
                      <a:pt x="4714" y="18920"/>
                      <a:pt x="5128" y="19097"/>
                    </a:cubicBezTo>
                    <a:cubicBezTo>
                      <a:pt x="5542" y="19269"/>
                      <a:pt x="5910" y="19429"/>
                      <a:pt x="6241" y="19568"/>
                    </a:cubicBezTo>
                    <a:cubicBezTo>
                      <a:pt x="6573" y="19706"/>
                      <a:pt x="6840" y="19809"/>
                      <a:pt x="7047" y="19883"/>
                    </a:cubicBezTo>
                    <a:cubicBezTo>
                      <a:pt x="7482" y="20042"/>
                      <a:pt x="7839" y="20285"/>
                      <a:pt x="8108" y="20608"/>
                    </a:cubicBezTo>
                    <a:cubicBezTo>
                      <a:pt x="8378" y="20929"/>
                      <a:pt x="8592" y="21248"/>
                      <a:pt x="8747" y="21588"/>
                    </a:cubicBezTo>
                    <a:cubicBezTo>
                      <a:pt x="8749" y="21591"/>
                      <a:pt x="8746" y="21596"/>
                      <a:pt x="8747" y="21600"/>
                    </a:cubicBezTo>
                    <a:lnTo>
                      <a:pt x="21600" y="21600"/>
                    </a:lnTo>
                    <a:lnTo>
                      <a:pt x="21600" y="19580"/>
                    </a:lnTo>
                    <a:cubicBezTo>
                      <a:pt x="21511" y="19147"/>
                      <a:pt x="21366" y="18738"/>
                      <a:pt x="21165" y="18347"/>
                    </a:cubicBezTo>
                    <a:cubicBezTo>
                      <a:pt x="20997" y="18007"/>
                      <a:pt x="20766" y="17688"/>
                      <a:pt x="20475" y="17367"/>
                    </a:cubicBezTo>
                    <a:cubicBezTo>
                      <a:pt x="20184" y="17044"/>
                      <a:pt x="19806" y="16800"/>
                      <a:pt x="19336" y="16641"/>
                    </a:cubicBezTo>
                    <a:cubicBezTo>
                      <a:pt x="19113" y="16567"/>
                      <a:pt x="18825" y="16465"/>
                      <a:pt x="18467" y="16327"/>
                    </a:cubicBezTo>
                    <a:cubicBezTo>
                      <a:pt x="18109" y="16188"/>
                      <a:pt x="17711" y="16027"/>
                      <a:pt x="17265" y="15855"/>
                    </a:cubicBezTo>
                    <a:cubicBezTo>
                      <a:pt x="16818" y="15678"/>
                      <a:pt x="16343" y="15499"/>
                      <a:pt x="15845" y="15299"/>
                    </a:cubicBezTo>
                    <a:cubicBezTo>
                      <a:pt x="15349" y="15097"/>
                      <a:pt x="14848" y="14896"/>
                      <a:pt x="14362" y="14694"/>
                    </a:cubicBezTo>
                    <a:cubicBezTo>
                      <a:pt x="13875" y="14493"/>
                      <a:pt x="13414" y="14291"/>
                      <a:pt x="12955" y="14102"/>
                    </a:cubicBezTo>
                    <a:cubicBezTo>
                      <a:pt x="12499" y="13912"/>
                      <a:pt x="12085" y="13754"/>
                      <a:pt x="11727" y="13606"/>
                    </a:cubicBezTo>
                    <a:lnTo>
                      <a:pt x="11727" y="11743"/>
                    </a:lnTo>
                    <a:cubicBezTo>
                      <a:pt x="11727" y="11660"/>
                      <a:pt x="11760" y="11532"/>
                      <a:pt x="11817" y="11344"/>
                    </a:cubicBezTo>
                    <a:cubicBezTo>
                      <a:pt x="11872" y="11161"/>
                      <a:pt x="11928" y="10966"/>
                      <a:pt x="11996" y="10764"/>
                    </a:cubicBezTo>
                    <a:cubicBezTo>
                      <a:pt x="12073" y="10532"/>
                      <a:pt x="12161" y="10288"/>
                      <a:pt x="12252" y="10026"/>
                    </a:cubicBezTo>
                    <a:cubicBezTo>
                      <a:pt x="12575" y="9454"/>
                      <a:pt x="12821" y="8816"/>
                      <a:pt x="13006" y="8103"/>
                    </a:cubicBezTo>
                    <a:cubicBezTo>
                      <a:pt x="13190" y="7390"/>
                      <a:pt x="13287" y="6633"/>
                      <a:pt x="13287" y="5841"/>
                    </a:cubicBezTo>
                    <a:cubicBezTo>
                      <a:pt x="13287" y="4765"/>
                      <a:pt x="13171" y="3850"/>
                      <a:pt x="12929" y="3108"/>
                    </a:cubicBezTo>
                    <a:cubicBezTo>
                      <a:pt x="12688" y="2363"/>
                      <a:pt x="12351" y="1766"/>
                      <a:pt x="11932" y="1306"/>
                    </a:cubicBezTo>
                    <a:cubicBezTo>
                      <a:pt x="11512" y="846"/>
                      <a:pt x="11028" y="508"/>
                      <a:pt x="10474" y="302"/>
                    </a:cubicBezTo>
                    <a:cubicBezTo>
                      <a:pt x="9921" y="96"/>
                      <a:pt x="9336" y="0"/>
                      <a:pt x="8709" y="0"/>
                    </a:cubicBezTo>
                    <a:close/>
                  </a:path>
                </a:pathLst>
              </a:custGeom>
              <a:solidFill>
                <a:srgbClr val="FFFFFF"/>
              </a:solidFill>
              <a:ln w="12700" cap="flat">
                <a:noFill/>
                <a:miter lim="400000"/>
              </a:ln>
              <a:effectLst/>
            </p:spPr>
            <p:txBody>
              <a:bodyPr wrap="square" lIns="0" tIns="0" rIns="0" bIns="0" numCol="1" anchor="ctr">
                <a:noAutofit/>
              </a:bodyPr>
              <a:lstStyle/>
              <a:p>
                <a:pPr lvl="0"/>
                <a:endParaRPr/>
              </a:p>
            </p:txBody>
          </p:sp>
        </p:grpSp>
      </p:grpSp>
      <p:sp>
        <p:nvSpPr>
          <p:cNvPr id="2389" name="Shape 2389"/>
          <p:cNvSpPr/>
          <p:nvPr/>
        </p:nvSpPr>
        <p:spPr>
          <a:xfrm>
            <a:off x="4125535" y="844394"/>
            <a:ext cx="1273930"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180">
                <a:latin typeface="Open Sans"/>
                <a:ea typeface="Open Sans"/>
                <a:cs typeface="Open Sans"/>
                <a:sym typeface="Open Sans"/>
              </a:defRPr>
            </a:lvl1pPr>
          </a:lstStyle>
          <a:p>
            <a:pPr lvl="0">
              <a:defRPr sz="1800" b="0" spc="0">
                <a:solidFill>
                  <a:srgbClr val="000000"/>
                </a:solidFill>
              </a:defRPr>
            </a:pPr>
            <a:r>
              <a:rPr sz="3600" b="1" spc="180">
                <a:solidFill>
                  <a:srgbClr val="FFFFFF"/>
                </a:solidFill>
              </a:rPr>
              <a:t>Feed</a:t>
            </a:r>
          </a:p>
        </p:txBody>
      </p:sp>
      <p:sp>
        <p:nvSpPr>
          <p:cNvPr id="2390" name="Shape 2390"/>
          <p:cNvSpPr/>
          <p:nvPr/>
        </p:nvSpPr>
        <p:spPr>
          <a:xfrm rot="2715436">
            <a:off x="7807712" y="2753613"/>
            <a:ext cx="1866901" cy="330031"/>
          </a:xfrm>
          <a:prstGeom prst="rect">
            <a:avLst/>
          </a:prstGeom>
          <a:solidFill>
            <a:srgbClr val="F3901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391" name="Shape 2391"/>
          <p:cNvSpPr/>
          <p:nvPr/>
        </p:nvSpPr>
        <p:spPr>
          <a:xfrm>
            <a:off x="217180" y="2337887"/>
            <a:ext cx="9090640" cy="4560185"/>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392" name="Shape 2392"/>
          <p:cNvSpPr/>
          <p:nvPr/>
        </p:nvSpPr>
        <p:spPr>
          <a:xfrm>
            <a:off x="8216503" y="2340768"/>
            <a:ext cx="1103313" cy="11132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12506"/>
                </a:lnTo>
                <a:lnTo>
                  <a:pt x="9098" y="0"/>
                </a:lnTo>
                <a:lnTo>
                  <a:pt x="0" y="0"/>
                </a:lnTo>
                <a:close/>
              </a:path>
            </a:pathLst>
          </a:custGeom>
          <a:solidFill>
            <a:srgbClr val="F3901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2393" name="face3.jpg"/>
          <p:cNvPicPr/>
          <p:nvPr/>
        </p:nvPicPr>
        <p:blipFill>
          <a:blip r:embed="rId2">
            <a:extLst/>
          </a:blip>
          <a:srcRect l="22968" t="11836" r="22968" b="34101"/>
          <a:stretch>
            <a:fillRect/>
          </a:stretch>
        </p:blipFill>
        <p:spPr>
          <a:xfrm>
            <a:off x="696962" y="2810006"/>
            <a:ext cx="1196863" cy="1196863"/>
          </a:xfrm>
          <a:prstGeom prst="rect">
            <a:avLst/>
          </a:prstGeom>
          <a:ln w="12700">
            <a:miter lim="400000"/>
          </a:ln>
        </p:spPr>
      </p:pic>
      <p:sp>
        <p:nvSpPr>
          <p:cNvPr id="2394" name="Shape 2394"/>
          <p:cNvSpPr/>
          <p:nvPr/>
        </p:nvSpPr>
        <p:spPr>
          <a:xfrm>
            <a:off x="2265400" y="2647794"/>
            <a:ext cx="5952434" cy="2019058"/>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4200" spc="126">
                <a:solidFill>
                  <a:srgbClr val="959699"/>
                </a:solidFill>
                <a:latin typeface="Helvetica Neue Light"/>
                <a:ea typeface="Helvetica Neue Light"/>
                <a:cs typeface="Helvetica Neue Light"/>
                <a:sym typeface="Helvetica Neue Light"/>
              </a:rPr>
              <a:t>A toast to </a:t>
            </a:r>
            <a:r>
              <a:rPr sz="4200" spc="126">
                <a:solidFill>
                  <a:srgbClr val="959699"/>
                </a:solidFill>
                <a:latin typeface="Helvetica Neue Medium"/>
                <a:ea typeface="Helvetica Neue Medium"/>
                <a:cs typeface="Helvetica Neue Medium"/>
                <a:sym typeface="Helvetica Neue Medium"/>
              </a:rPr>
              <a:t>Richard</a:t>
            </a:r>
            <a:r>
              <a:rPr sz="4200" spc="126">
                <a:solidFill>
                  <a:srgbClr val="959699"/>
                </a:solidFill>
                <a:latin typeface="Helvetica Neue Light"/>
                <a:ea typeface="Helvetica Neue Light"/>
                <a:cs typeface="Helvetica Neue Light"/>
                <a:sym typeface="Helvetica Neue Light"/>
              </a:rPr>
              <a:t> for giving me An Astra!</a:t>
            </a:r>
          </a:p>
          <a:p>
            <a:pPr lvl="0" algn="l">
              <a:defRPr sz="1800">
                <a:solidFill>
                  <a:srgbClr val="000000"/>
                </a:solidFill>
              </a:defRPr>
            </a:pPr>
            <a:r>
              <a:rPr sz="4200" spc="126">
                <a:solidFill>
                  <a:srgbClr val="959699"/>
                </a:solidFill>
                <a:latin typeface="Helvetica Neue Light"/>
                <a:ea typeface="Helvetica Neue Light"/>
                <a:cs typeface="Helvetica Neue Light"/>
                <a:sym typeface="Helvetica Neue Light"/>
              </a:rPr>
              <a:t>Cheers!</a:t>
            </a:r>
          </a:p>
        </p:txBody>
      </p:sp>
      <p:sp>
        <p:nvSpPr>
          <p:cNvPr id="2395" name="Shape 2395"/>
          <p:cNvSpPr/>
          <p:nvPr/>
        </p:nvSpPr>
        <p:spPr>
          <a:xfrm>
            <a:off x="720386" y="5098967"/>
            <a:ext cx="8074424" cy="1257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39" y="211"/>
                </a:lnTo>
                <a:lnTo>
                  <a:pt x="20678" y="21600"/>
                </a:lnTo>
                <a:lnTo>
                  <a:pt x="21036" y="53"/>
                </a:lnTo>
                <a:lnTo>
                  <a:pt x="21600" y="0"/>
                </a:lnTo>
              </a:path>
            </a:pathLst>
          </a:custGeom>
          <a:ln w="1905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2398" name="Group 2398"/>
          <p:cNvGrpSpPr/>
          <p:nvPr/>
        </p:nvGrpSpPr>
        <p:grpSpPr>
          <a:xfrm>
            <a:off x="721545" y="5564318"/>
            <a:ext cx="773163" cy="773162"/>
            <a:chOff x="0" y="0"/>
            <a:chExt cx="773161" cy="773161"/>
          </a:xfrm>
        </p:grpSpPr>
        <p:sp>
          <p:nvSpPr>
            <p:cNvPr id="2396" name="Shape 2396"/>
            <p:cNvSpPr/>
            <p:nvPr/>
          </p:nvSpPr>
          <p:spPr>
            <a:xfrm>
              <a:off x="0" y="0"/>
              <a:ext cx="773162" cy="7731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397" name="Shape 2397"/>
            <p:cNvSpPr/>
            <p:nvPr/>
          </p:nvSpPr>
          <p:spPr>
            <a:xfrm>
              <a:off x="183558" y="233177"/>
              <a:ext cx="406045" cy="344907"/>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1"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9"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6" y="12516"/>
                  </a:cubicBezTo>
                  <a:cubicBezTo>
                    <a:pt x="2276" y="12347"/>
                    <a:pt x="2053" y="12040"/>
                    <a:pt x="1748" y="11595"/>
                  </a:cubicBezTo>
                  <a:cubicBezTo>
                    <a:pt x="1442" y="11149"/>
                    <a:pt x="1169" y="10693"/>
                    <a:pt x="928" y="10224"/>
                  </a:cubicBezTo>
                  <a:cubicBezTo>
                    <a:pt x="687" y="9755"/>
                    <a:pt x="472" y="9188"/>
                    <a:pt x="283" y="8522"/>
                  </a:cubicBezTo>
                  <a:cubicBezTo>
                    <a:pt x="94" y="7856"/>
                    <a:pt x="0" y="7210"/>
                    <a:pt x="0" y="6581"/>
                  </a:cubicBezTo>
                  <a:close/>
                </a:path>
              </a:pathLst>
            </a:custGeom>
            <a:solidFill>
              <a:srgbClr val="F9F9F7"/>
            </a:solidFill>
            <a:ln w="12700" cap="flat">
              <a:noFill/>
              <a:miter lim="400000"/>
            </a:ln>
            <a:effectLst/>
          </p:spPr>
          <p:txBody>
            <a:bodyPr wrap="square" lIns="38100" tIns="38100" rIns="38100" bIns="38100" numCol="1" anchor="ctr">
              <a:noAutofit/>
            </a:bodyPr>
            <a:lstStyle/>
            <a:p>
              <a:pPr lvl="0" defTabSz="457200">
                <a:defRPr sz="3000">
                  <a:effectLst>
                    <a:outerShdw blurRad="38100" dist="12700" dir="5400000" rotWithShape="0">
                      <a:srgbClr val="000000">
                        <a:alpha val="50000"/>
                      </a:srgbClr>
                    </a:outerShdw>
                  </a:effectLst>
                </a:defRPr>
              </a:pPr>
              <a:endParaRPr/>
            </a:p>
          </p:txBody>
        </p:sp>
      </p:grpSp>
      <p:sp>
        <p:nvSpPr>
          <p:cNvPr id="2399" name="Shape 2399"/>
          <p:cNvSpPr/>
          <p:nvPr/>
        </p:nvSpPr>
        <p:spPr>
          <a:xfrm>
            <a:off x="2313878" y="5561143"/>
            <a:ext cx="773163" cy="7731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400" name="Shape 2400"/>
          <p:cNvSpPr/>
          <p:nvPr/>
        </p:nvSpPr>
        <p:spPr>
          <a:xfrm>
            <a:off x="2507975" y="5773496"/>
            <a:ext cx="397492" cy="335726"/>
          </a:xfrm>
          <a:prstGeom prst="wedgeEllipseCallout">
            <a:avLst>
              <a:gd name="adj1" fmla="val -48894"/>
              <a:gd name="adj2" fmla="val 60545"/>
            </a:avLst>
          </a:prstGeom>
          <a:solidFill>
            <a:srgbClr val="F9F9F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401" name="Shape 2401"/>
          <p:cNvSpPr/>
          <p:nvPr/>
        </p:nvSpPr>
        <p:spPr>
          <a:xfrm>
            <a:off x="3197925" y="5636426"/>
            <a:ext cx="379061"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180">
                <a:solidFill>
                  <a:srgbClr val="959699"/>
                </a:solidFill>
                <a:latin typeface="+mn-lt"/>
                <a:ea typeface="+mn-ea"/>
                <a:cs typeface="+mn-cs"/>
                <a:sym typeface="Helvetica Neue"/>
              </a:defRPr>
            </a:lvl1pPr>
          </a:lstStyle>
          <a:p>
            <a:pPr lvl="0">
              <a:defRPr sz="1800" spc="0">
                <a:solidFill>
                  <a:srgbClr val="000000"/>
                </a:solidFill>
              </a:defRPr>
            </a:pPr>
            <a:r>
              <a:rPr sz="3600" spc="180">
                <a:solidFill>
                  <a:srgbClr val="959699"/>
                </a:solidFill>
              </a:rPr>
              <a:t>2</a:t>
            </a:r>
          </a:p>
        </p:txBody>
      </p:sp>
      <p:sp>
        <p:nvSpPr>
          <p:cNvPr id="2402" name="Shape 2402"/>
          <p:cNvSpPr/>
          <p:nvPr/>
        </p:nvSpPr>
        <p:spPr>
          <a:xfrm>
            <a:off x="1601654" y="5636426"/>
            <a:ext cx="379061"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180">
                <a:solidFill>
                  <a:srgbClr val="959699"/>
                </a:solidFill>
                <a:latin typeface="+mn-lt"/>
                <a:ea typeface="+mn-ea"/>
                <a:cs typeface="+mn-cs"/>
                <a:sym typeface="Helvetica Neue"/>
              </a:defRPr>
            </a:lvl1pPr>
          </a:lstStyle>
          <a:p>
            <a:pPr lvl="0">
              <a:defRPr sz="1800" spc="0">
                <a:solidFill>
                  <a:srgbClr val="000000"/>
                </a:solidFill>
              </a:defRPr>
            </a:pPr>
            <a:r>
              <a:rPr sz="3600" spc="180">
                <a:solidFill>
                  <a:srgbClr val="959699"/>
                </a:solidFill>
              </a:rPr>
              <a:t>4</a:t>
            </a:r>
          </a:p>
        </p:txBody>
      </p:sp>
      <p:sp>
        <p:nvSpPr>
          <p:cNvPr id="2403" name="Shape 2403"/>
          <p:cNvSpPr/>
          <p:nvPr/>
        </p:nvSpPr>
        <p:spPr>
          <a:xfrm>
            <a:off x="6323439" y="5666297"/>
            <a:ext cx="1310682"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959699"/>
                </a:solidFill>
                <a:latin typeface="+mn-lt"/>
                <a:ea typeface="+mn-ea"/>
                <a:cs typeface="+mn-cs"/>
                <a:sym typeface="Helvetica Neue"/>
              </a:defRPr>
            </a:lvl1pPr>
          </a:lstStyle>
          <a:p>
            <a:pPr lvl="0">
              <a:defRPr sz="1800" spc="0">
                <a:solidFill>
                  <a:srgbClr val="000000"/>
                </a:solidFill>
              </a:defRPr>
            </a:pPr>
            <a:r>
              <a:rPr sz="2800" spc="56">
                <a:solidFill>
                  <a:srgbClr val="959699"/>
                </a:solidFill>
              </a:rPr>
              <a:t>Joseph</a:t>
            </a:r>
          </a:p>
        </p:txBody>
      </p:sp>
      <p:pic>
        <p:nvPicPr>
          <p:cNvPr id="2404" name="face3.jpg"/>
          <p:cNvPicPr/>
          <p:nvPr/>
        </p:nvPicPr>
        <p:blipFill>
          <a:blip r:embed="rId2">
            <a:extLst/>
          </a:blip>
          <a:srcRect l="16014" t="16014" r="16014" b="16014"/>
          <a:stretch>
            <a:fillRect/>
          </a:stretch>
        </p:blipFill>
        <p:spPr>
          <a:xfrm>
            <a:off x="8052670" y="5529012"/>
            <a:ext cx="785712" cy="785711"/>
          </a:xfrm>
          <a:prstGeom prst="rect">
            <a:avLst/>
          </a:prstGeom>
          <a:ln w="12700">
            <a:miter lim="400000"/>
          </a:ln>
        </p:spPr>
      </p:pic>
      <p:sp>
        <p:nvSpPr>
          <p:cNvPr id="2405" name="Shape 2405"/>
          <p:cNvSpPr/>
          <p:nvPr/>
        </p:nvSpPr>
        <p:spPr>
          <a:xfrm>
            <a:off x="217180" y="7417886"/>
            <a:ext cx="9090640" cy="4547485"/>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406" name="Shape 2406"/>
          <p:cNvSpPr/>
          <p:nvPr/>
        </p:nvSpPr>
        <p:spPr>
          <a:xfrm>
            <a:off x="2532100" y="7759821"/>
            <a:ext cx="5952434" cy="1371358"/>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4200" spc="126">
                <a:solidFill>
                  <a:srgbClr val="959699"/>
                </a:solidFill>
                <a:latin typeface="Helvetica Neue Medium"/>
                <a:ea typeface="Helvetica Neue Medium"/>
                <a:cs typeface="Helvetica Neue Medium"/>
                <a:sym typeface="Helvetica Neue Medium"/>
              </a:rPr>
              <a:t>Joseph</a:t>
            </a:r>
            <a:r>
              <a:rPr sz="4200" spc="126">
                <a:solidFill>
                  <a:srgbClr val="959699"/>
                </a:solidFill>
                <a:latin typeface="Helvetica Neue Light"/>
                <a:ea typeface="Helvetica Neue Light"/>
                <a:cs typeface="Helvetica Neue Light"/>
                <a:sym typeface="Helvetica Neue Light"/>
              </a:rPr>
              <a:t> wished for </a:t>
            </a:r>
            <a:r>
              <a:rPr sz="4200" spc="126">
                <a:solidFill>
                  <a:srgbClr val="959699"/>
                </a:solidFill>
                <a:latin typeface="Helvetica Neue Medium"/>
                <a:ea typeface="Helvetica Neue Medium"/>
                <a:cs typeface="Helvetica Neue Medium"/>
                <a:sym typeface="Helvetica Neue Medium"/>
              </a:rPr>
              <a:t>An Astra</a:t>
            </a:r>
          </a:p>
        </p:txBody>
      </p:sp>
      <p:pic>
        <p:nvPicPr>
          <p:cNvPr id="2407" name="face6.jpg"/>
          <p:cNvPicPr/>
          <p:nvPr/>
        </p:nvPicPr>
        <p:blipFill>
          <a:blip r:embed="rId3">
            <a:extLst/>
          </a:blip>
          <a:srcRect l="26276" t="26276" r="26276" b="26276"/>
          <a:stretch>
            <a:fillRect/>
          </a:stretch>
        </p:blipFill>
        <p:spPr>
          <a:xfrm>
            <a:off x="722362" y="7945728"/>
            <a:ext cx="1371358" cy="1371358"/>
          </a:xfrm>
          <a:prstGeom prst="rect">
            <a:avLst/>
          </a:prstGeom>
          <a:ln w="12700">
            <a:miter lim="400000"/>
          </a:ln>
        </p:spPr>
      </p:pic>
      <p:grpSp>
        <p:nvGrpSpPr>
          <p:cNvPr id="2410" name="Group 2410"/>
          <p:cNvGrpSpPr/>
          <p:nvPr/>
        </p:nvGrpSpPr>
        <p:grpSpPr>
          <a:xfrm>
            <a:off x="2727564" y="9580893"/>
            <a:ext cx="255135" cy="320536"/>
            <a:chOff x="0" y="0"/>
            <a:chExt cx="255133" cy="320535"/>
          </a:xfrm>
        </p:grpSpPr>
        <p:sp>
          <p:nvSpPr>
            <p:cNvPr id="2408" name="Shape 2408"/>
            <p:cNvSpPr/>
            <p:nvPr/>
          </p:nvSpPr>
          <p:spPr>
            <a:xfrm>
              <a:off x="-1" y="-1"/>
              <a:ext cx="255135" cy="320537"/>
            </a:xfrm>
            <a:custGeom>
              <a:avLst/>
              <a:gdLst/>
              <a:ahLst/>
              <a:cxnLst>
                <a:cxn ang="0">
                  <a:pos x="wd2" y="hd2"/>
                </a:cxn>
                <a:cxn ang="5400000">
                  <a:pos x="wd2" y="hd2"/>
                </a:cxn>
                <a:cxn ang="10800000">
                  <a:pos x="wd2" y="hd2"/>
                </a:cxn>
                <a:cxn ang="16200000">
                  <a:pos x="wd2" y="hd2"/>
                </a:cxn>
              </a:cxnLst>
              <a:rect l="0" t="0" r="r" b="b"/>
              <a:pathLst>
                <a:path w="19126" h="20165" extrusionOk="0">
                  <a:moveTo>
                    <a:pt x="18192" y="4299"/>
                  </a:moveTo>
                  <a:cubicBezTo>
                    <a:pt x="20157" y="7591"/>
                    <a:pt x="18740" y="11146"/>
                    <a:pt x="16548" y="14026"/>
                  </a:cubicBezTo>
                  <a:cubicBezTo>
                    <a:pt x="14720" y="16426"/>
                    <a:pt x="12289" y="18510"/>
                    <a:pt x="9353" y="20165"/>
                  </a:cubicBezTo>
                  <a:cubicBezTo>
                    <a:pt x="7283" y="18710"/>
                    <a:pt x="5452" y="17144"/>
                    <a:pt x="3857" y="15400"/>
                  </a:cubicBezTo>
                  <a:cubicBezTo>
                    <a:pt x="1043" y="12325"/>
                    <a:pt x="-1443" y="8267"/>
                    <a:pt x="985" y="4299"/>
                  </a:cubicBezTo>
                  <a:cubicBezTo>
                    <a:pt x="4492" y="-1432"/>
                    <a:pt x="14770" y="-1435"/>
                    <a:pt x="18192" y="4299"/>
                  </a:cubicBezTo>
                  <a:close/>
                </a:path>
              </a:pathLst>
            </a:custGeom>
            <a:solidFill>
              <a:srgbClr val="EEEEEF"/>
            </a:solidFill>
            <a:ln w="31750" cap="flat">
              <a:solidFill>
                <a:srgbClr val="A6AAA9"/>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09" name="Shape 2409"/>
            <p:cNvSpPr/>
            <p:nvPr/>
          </p:nvSpPr>
          <p:spPr>
            <a:xfrm>
              <a:off x="98185" y="91705"/>
              <a:ext cx="71227" cy="712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411" name="Shape 2411"/>
          <p:cNvSpPr/>
          <p:nvPr/>
        </p:nvSpPr>
        <p:spPr>
          <a:xfrm>
            <a:off x="3291674" y="9452642"/>
            <a:ext cx="2129984"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959699"/>
                </a:solidFill>
                <a:latin typeface="+mn-lt"/>
                <a:ea typeface="+mn-ea"/>
                <a:cs typeface="+mn-cs"/>
                <a:sym typeface="Helvetica Neue"/>
              </a:defRPr>
            </a:lvl1pPr>
          </a:lstStyle>
          <a:p>
            <a:pPr lvl="0">
              <a:defRPr sz="1800" spc="0">
                <a:solidFill>
                  <a:srgbClr val="000000"/>
                </a:solidFill>
              </a:defRPr>
            </a:pPr>
            <a:r>
              <a:rPr sz="2800" spc="56">
                <a:solidFill>
                  <a:srgbClr val="959699"/>
                </a:solidFill>
              </a:rPr>
              <a:t>Matic Depot</a:t>
            </a:r>
          </a:p>
        </p:txBody>
      </p:sp>
      <p:sp>
        <p:nvSpPr>
          <p:cNvPr id="2412" name="Shape 2412"/>
          <p:cNvSpPr/>
          <p:nvPr/>
        </p:nvSpPr>
        <p:spPr>
          <a:xfrm>
            <a:off x="740102" y="10226703"/>
            <a:ext cx="8044796" cy="1"/>
          </a:xfrm>
          <a:prstGeom prst="line">
            <a:avLst/>
          </a:prstGeom>
          <a:ln w="1905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2415" name="Group 2415"/>
          <p:cNvGrpSpPr/>
          <p:nvPr/>
        </p:nvGrpSpPr>
        <p:grpSpPr>
          <a:xfrm>
            <a:off x="724804" y="10712756"/>
            <a:ext cx="773162" cy="773162"/>
            <a:chOff x="0" y="0"/>
            <a:chExt cx="773161" cy="773161"/>
          </a:xfrm>
        </p:grpSpPr>
        <p:sp>
          <p:nvSpPr>
            <p:cNvPr id="2413" name="Shape 2413"/>
            <p:cNvSpPr/>
            <p:nvPr/>
          </p:nvSpPr>
          <p:spPr>
            <a:xfrm>
              <a:off x="0" y="0"/>
              <a:ext cx="773162" cy="7731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14" name="Shape 2414"/>
            <p:cNvSpPr/>
            <p:nvPr/>
          </p:nvSpPr>
          <p:spPr>
            <a:xfrm>
              <a:off x="183558" y="233177"/>
              <a:ext cx="406045" cy="344907"/>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1"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9"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6" y="12516"/>
                  </a:cubicBezTo>
                  <a:cubicBezTo>
                    <a:pt x="2276" y="12347"/>
                    <a:pt x="2053" y="12040"/>
                    <a:pt x="1748" y="11595"/>
                  </a:cubicBezTo>
                  <a:cubicBezTo>
                    <a:pt x="1442" y="11149"/>
                    <a:pt x="1169" y="10693"/>
                    <a:pt x="928" y="10224"/>
                  </a:cubicBezTo>
                  <a:cubicBezTo>
                    <a:pt x="687" y="9755"/>
                    <a:pt x="472" y="9188"/>
                    <a:pt x="283" y="8522"/>
                  </a:cubicBezTo>
                  <a:cubicBezTo>
                    <a:pt x="94" y="7856"/>
                    <a:pt x="0" y="7210"/>
                    <a:pt x="0" y="6581"/>
                  </a:cubicBezTo>
                  <a:close/>
                </a:path>
              </a:pathLst>
            </a:custGeom>
            <a:solidFill>
              <a:srgbClr val="F9F9F7"/>
            </a:solidFill>
            <a:ln w="12700" cap="flat">
              <a:noFill/>
              <a:miter lim="400000"/>
            </a:ln>
            <a:effectLst/>
          </p:spPr>
          <p:txBody>
            <a:bodyPr wrap="square" lIns="38100" tIns="38100" rIns="38100" bIns="38100" numCol="1" anchor="ctr">
              <a:noAutofit/>
            </a:bodyPr>
            <a:lstStyle/>
            <a:p>
              <a:pPr lvl="0" defTabSz="457200">
                <a:defRPr sz="3000">
                  <a:effectLst>
                    <a:outerShdw blurRad="38100" dist="12700" dir="5400000" rotWithShape="0">
                      <a:srgbClr val="000000">
                        <a:alpha val="50000"/>
                      </a:srgbClr>
                    </a:outerShdw>
                  </a:effectLst>
                </a:defRPr>
              </a:pPr>
              <a:endParaRPr/>
            </a:p>
          </p:txBody>
        </p:sp>
      </p:grpSp>
      <p:grpSp>
        <p:nvGrpSpPr>
          <p:cNvPr id="2418" name="Group 2418"/>
          <p:cNvGrpSpPr/>
          <p:nvPr/>
        </p:nvGrpSpPr>
        <p:grpSpPr>
          <a:xfrm>
            <a:off x="2317137" y="10709581"/>
            <a:ext cx="773162" cy="773162"/>
            <a:chOff x="0" y="0"/>
            <a:chExt cx="773161" cy="773161"/>
          </a:xfrm>
        </p:grpSpPr>
        <p:sp>
          <p:nvSpPr>
            <p:cNvPr id="2416" name="Shape 2416"/>
            <p:cNvSpPr/>
            <p:nvPr/>
          </p:nvSpPr>
          <p:spPr>
            <a:xfrm>
              <a:off x="0" y="0"/>
              <a:ext cx="773162" cy="7731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17" name="Shape 2417"/>
            <p:cNvSpPr/>
            <p:nvPr/>
          </p:nvSpPr>
          <p:spPr>
            <a:xfrm>
              <a:off x="194096" y="212352"/>
              <a:ext cx="397492" cy="335727"/>
            </a:xfrm>
            <a:prstGeom prst="wedgeEllipseCallout">
              <a:avLst>
                <a:gd name="adj1" fmla="val -48894"/>
                <a:gd name="adj2" fmla="val 60545"/>
              </a:avLst>
            </a:prstGeom>
            <a:solidFill>
              <a:srgbClr val="F9F9F7"/>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419" name="Shape 2419"/>
          <p:cNvSpPr/>
          <p:nvPr/>
        </p:nvSpPr>
        <p:spPr>
          <a:xfrm>
            <a:off x="3201184" y="10784864"/>
            <a:ext cx="379061"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180">
                <a:solidFill>
                  <a:srgbClr val="959699"/>
                </a:solidFill>
                <a:latin typeface="+mn-lt"/>
                <a:ea typeface="+mn-ea"/>
                <a:cs typeface="+mn-cs"/>
                <a:sym typeface="Helvetica Neue"/>
              </a:defRPr>
            </a:lvl1pPr>
          </a:lstStyle>
          <a:p>
            <a:pPr lvl="0">
              <a:defRPr sz="1800" spc="0">
                <a:solidFill>
                  <a:srgbClr val="000000"/>
                </a:solidFill>
              </a:defRPr>
            </a:pPr>
            <a:r>
              <a:rPr sz="3600" spc="180">
                <a:solidFill>
                  <a:srgbClr val="959699"/>
                </a:solidFill>
              </a:rPr>
              <a:t>2</a:t>
            </a:r>
          </a:p>
        </p:txBody>
      </p:sp>
      <p:sp>
        <p:nvSpPr>
          <p:cNvPr id="2420" name="Shape 2420"/>
          <p:cNvSpPr/>
          <p:nvPr/>
        </p:nvSpPr>
        <p:spPr>
          <a:xfrm>
            <a:off x="1604912" y="10784864"/>
            <a:ext cx="379061"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180">
                <a:solidFill>
                  <a:srgbClr val="959699"/>
                </a:solidFill>
                <a:latin typeface="+mn-lt"/>
                <a:ea typeface="+mn-ea"/>
                <a:cs typeface="+mn-cs"/>
                <a:sym typeface="Helvetica Neue"/>
              </a:defRPr>
            </a:lvl1pPr>
          </a:lstStyle>
          <a:p>
            <a:pPr lvl="0">
              <a:defRPr sz="1800" spc="0">
                <a:solidFill>
                  <a:srgbClr val="000000"/>
                </a:solidFill>
              </a:defRPr>
            </a:pPr>
            <a:r>
              <a:rPr sz="3600" spc="180">
                <a:solidFill>
                  <a:srgbClr val="959699"/>
                </a:solidFill>
              </a:rPr>
              <a:t>3</a:t>
            </a:r>
          </a:p>
        </p:txBody>
      </p:sp>
      <p:sp>
        <p:nvSpPr>
          <p:cNvPr id="2421" name="Shape 2421"/>
          <p:cNvSpPr/>
          <p:nvPr/>
        </p:nvSpPr>
        <p:spPr>
          <a:xfrm>
            <a:off x="6739657" y="10657378"/>
            <a:ext cx="2069579" cy="773162"/>
          </a:xfrm>
          <a:prstGeom prst="roundRect">
            <a:avLst>
              <a:gd name="adj" fmla="val 50000"/>
            </a:avLst>
          </a:prstGeom>
          <a:solidFill>
            <a:srgbClr val="81AE1D"/>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422" name="Shape 2422"/>
          <p:cNvSpPr/>
          <p:nvPr/>
        </p:nvSpPr>
        <p:spPr>
          <a:xfrm>
            <a:off x="6962013" y="10766499"/>
            <a:ext cx="486746" cy="478721"/>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FFFFFF"/>
          </a:solidFill>
          <a:ln w="12700">
            <a:miter lim="400000"/>
          </a:ln>
        </p:spPr>
        <p:txBody>
          <a:bodyPr lIns="0" tIns="0" rIns="0" bIns="0" anchor="ctr"/>
          <a:lstStyle/>
          <a:p>
            <a:pPr lvl="0"/>
            <a:endParaRPr/>
          </a:p>
        </p:txBody>
      </p:sp>
      <p:sp>
        <p:nvSpPr>
          <p:cNvPr id="2423" name="Shape 2423"/>
          <p:cNvSpPr/>
          <p:nvPr/>
        </p:nvSpPr>
        <p:spPr>
          <a:xfrm>
            <a:off x="7490936" y="10760682"/>
            <a:ext cx="1078983"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160">
                <a:latin typeface="+mn-lt"/>
                <a:ea typeface="+mn-ea"/>
                <a:cs typeface="+mn-cs"/>
                <a:sym typeface="Helvetica Neue"/>
              </a:defRPr>
            </a:lvl1pPr>
          </a:lstStyle>
          <a:p>
            <a:pPr lvl="0">
              <a:defRPr sz="1800" spc="0">
                <a:solidFill>
                  <a:srgbClr val="000000"/>
                </a:solidFill>
              </a:defRPr>
            </a:pPr>
            <a:r>
              <a:rPr sz="3200" spc="160">
                <a:solidFill>
                  <a:srgbClr val="FFFFFF"/>
                </a:solidFill>
              </a:rPr>
              <a:t>Wish</a:t>
            </a:r>
          </a:p>
        </p:txBody>
      </p:sp>
      <p:sp>
        <p:nvSpPr>
          <p:cNvPr id="2424" name="Shape 2424"/>
          <p:cNvSpPr/>
          <p:nvPr/>
        </p:nvSpPr>
        <p:spPr>
          <a:xfrm>
            <a:off x="217180" y="12635669"/>
            <a:ext cx="9090640" cy="4547485"/>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425" name="Shape 2425"/>
          <p:cNvSpPr/>
          <p:nvPr/>
        </p:nvSpPr>
        <p:spPr>
          <a:xfrm>
            <a:off x="2516101" y="12856187"/>
            <a:ext cx="5952434" cy="1371358"/>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r>
              <a:rPr sz="4200" spc="126">
                <a:solidFill>
                  <a:srgbClr val="959699"/>
                </a:solidFill>
                <a:latin typeface="Helvetica Neue Medium"/>
                <a:ea typeface="Helvetica Neue Medium"/>
                <a:cs typeface="Helvetica Neue Medium"/>
                <a:sym typeface="Helvetica Neue Medium"/>
              </a:rPr>
              <a:t>Joseph</a:t>
            </a:r>
            <a:r>
              <a:rPr sz="4200" spc="126">
                <a:solidFill>
                  <a:srgbClr val="959699"/>
                </a:solidFill>
                <a:latin typeface="Helvetica Neue Light"/>
                <a:ea typeface="Helvetica Neue Light"/>
                <a:cs typeface="Helvetica Neue Light"/>
                <a:sym typeface="Helvetica Neue Light"/>
              </a:rPr>
              <a:t> wished for </a:t>
            </a:r>
            <a:r>
              <a:rPr sz="4200" spc="126">
                <a:solidFill>
                  <a:srgbClr val="959699"/>
                </a:solidFill>
                <a:latin typeface="Helvetica Neue Medium"/>
                <a:ea typeface="Helvetica Neue Medium"/>
                <a:cs typeface="Helvetica Neue Medium"/>
                <a:sym typeface="Helvetica Neue Medium"/>
              </a:rPr>
              <a:t>Ice Cream</a:t>
            </a:r>
          </a:p>
        </p:txBody>
      </p:sp>
      <p:pic>
        <p:nvPicPr>
          <p:cNvPr id="2426" name="face8.jpg"/>
          <p:cNvPicPr/>
          <p:nvPr/>
        </p:nvPicPr>
        <p:blipFill>
          <a:blip r:embed="rId4">
            <a:extLst/>
          </a:blip>
          <a:srcRect l="16492" t="17090" r="16492" b="17090"/>
          <a:stretch>
            <a:fillRect/>
          </a:stretch>
        </p:blipFill>
        <p:spPr>
          <a:xfrm>
            <a:off x="680963" y="13022882"/>
            <a:ext cx="1454615" cy="1428671"/>
          </a:xfrm>
          <a:prstGeom prst="rect">
            <a:avLst/>
          </a:prstGeom>
          <a:ln w="12700">
            <a:miter lim="400000"/>
          </a:ln>
        </p:spPr>
      </p:pic>
      <p:sp>
        <p:nvSpPr>
          <p:cNvPr id="2427" name="Shape 2427"/>
          <p:cNvSpPr/>
          <p:nvPr/>
        </p:nvSpPr>
        <p:spPr>
          <a:xfrm>
            <a:off x="3193086" y="14381255"/>
            <a:ext cx="2473494" cy="51114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959699"/>
                </a:solidFill>
                <a:latin typeface="+mn-lt"/>
                <a:ea typeface="+mn-ea"/>
                <a:cs typeface="+mn-cs"/>
                <a:sym typeface="Helvetica Neue"/>
              </a:defRPr>
            </a:lvl1pPr>
          </a:lstStyle>
          <a:p>
            <a:pPr lvl="0">
              <a:defRPr sz="1800" spc="0">
                <a:solidFill>
                  <a:srgbClr val="000000"/>
                </a:solidFill>
              </a:defRPr>
            </a:pPr>
            <a:r>
              <a:rPr sz="2800" spc="56">
                <a:solidFill>
                  <a:srgbClr val="959699"/>
                </a:solidFill>
              </a:rPr>
              <a:t>Bake ’n Churn</a:t>
            </a:r>
          </a:p>
        </p:txBody>
      </p:sp>
      <p:sp>
        <p:nvSpPr>
          <p:cNvPr id="2428" name="Shape 2428"/>
          <p:cNvSpPr/>
          <p:nvPr/>
        </p:nvSpPr>
        <p:spPr>
          <a:xfrm>
            <a:off x="740102" y="15122143"/>
            <a:ext cx="8044796" cy="1"/>
          </a:xfrm>
          <a:prstGeom prst="line">
            <a:avLst/>
          </a:prstGeom>
          <a:ln w="1905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2431" name="Group 2431"/>
          <p:cNvGrpSpPr/>
          <p:nvPr/>
        </p:nvGrpSpPr>
        <p:grpSpPr>
          <a:xfrm>
            <a:off x="731018" y="15569531"/>
            <a:ext cx="773163" cy="773163"/>
            <a:chOff x="0" y="0"/>
            <a:chExt cx="773161" cy="773161"/>
          </a:xfrm>
        </p:grpSpPr>
        <p:sp>
          <p:nvSpPr>
            <p:cNvPr id="2429" name="Shape 2429"/>
            <p:cNvSpPr/>
            <p:nvPr/>
          </p:nvSpPr>
          <p:spPr>
            <a:xfrm>
              <a:off x="0" y="0"/>
              <a:ext cx="773162" cy="7731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30" name="Shape 2430"/>
            <p:cNvSpPr/>
            <p:nvPr/>
          </p:nvSpPr>
          <p:spPr>
            <a:xfrm>
              <a:off x="183558" y="233177"/>
              <a:ext cx="406045" cy="344907"/>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1"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9"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6" y="12516"/>
                  </a:cubicBezTo>
                  <a:cubicBezTo>
                    <a:pt x="2276" y="12347"/>
                    <a:pt x="2053" y="12040"/>
                    <a:pt x="1748" y="11595"/>
                  </a:cubicBezTo>
                  <a:cubicBezTo>
                    <a:pt x="1442" y="11149"/>
                    <a:pt x="1169" y="10693"/>
                    <a:pt x="928" y="10224"/>
                  </a:cubicBezTo>
                  <a:cubicBezTo>
                    <a:pt x="687" y="9755"/>
                    <a:pt x="472" y="9188"/>
                    <a:pt x="283" y="8522"/>
                  </a:cubicBezTo>
                  <a:cubicBezTo>
                    <a:pt x="94" y="7856"/>
                    <a:pt x="0" y="7210"/>
                    <a:pt x="0" y="6581"/>
                  </a:cubicBezTo>
                  <a:close/>
                </a:path>
              </a:pathLst>
            </a:custGeom>
            <a:solidFill>
              <a:srgbClr val="F9F9F7"/>
            </a:solidFill>
            <a:ln w="12700" cap="flat">
              <a:noFill/>
              <a:miter lim="400000"/>
            </a:ln>
            <a:effectLst/>
          </p:spPr>
          <p:txBody>
            <a:bodyPr wrap="square" lIns="38100" tIns="38100" rIns="38100" bIns="38100" numCol="1" anchor="ctr">
              <a:noAutofit/>
            </a:bodyPr>
            <a:lstStyle/>
            <a:p>
              <a:pPr lvl="0" defTabSz="457200">
                <a:defRPr sz="3000">
                  <a:effectLst>
                    <a:outerShdw blurRad="38100" dist="12700" dir="5400000" rotWithShape="0">
                      <a:srgbClr val="000000">
                        <a:alpha val="50000"/>
                      </a:srgbClr>
                    </a:outerShdw>
                  </a:effectLst>
                </a:defRPr>
              </a:pPr>
              <a:endParaRPr/>
            </a:p>
          </p:txBody>
        </p:sp>
      </p:grpSp>
      <p:grpSp>
        <p:nvGrpSpPr>
          <p:cNvPr id="2434" name="Group 2434"/>
          <p:cNvGrpSpPr/>
          <p:nvPr/>
        </p:nvGrpSpPr>
        <p:grpSpPr>
          <a:xfrm>
            <a:off x="2317137" y="15600990"/>
            <a:ext cx="773162" cy="773162"/>
            <a:chOff x="0" y="0"/>
            <a:chExt cx="773161" cy="773161"/>
          </a:xfrm>
        </p:grpSpPr>
        <p:sp>
          <p:nvSpPr>
            <p:cNvPr id="2432" name="Shape 2432"/>
            <p:cNvSpPr/>
            <p:nvPr/>
          </p:nvSpPr>
          <p:spPr>
            <a:xfrm>
              <a:off x="0" y="0"/>
              <a:ext cx="773162" cy="7731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33" name="Shape 2433"/>
            <p:cNvSpPr/>
            <p:nvPr/>
          </p:nvSpPr>
          <p:spPr>
            <a:xfrm>
              <a:off x="194096" y="212352"/>
              <a:ext cx="397492" cy="335727"/>
            </a:xfrm>
            <a:prstGeom prst="wedgeEllipseCallout">
              <a:avLst>
                <a:gd name="adj1" fmla="val -48894"/>
                <a:gd name="adj2" fmla="val 60545"/>
              </a:avLst>
            </a:prstGeom>
            <a:solidFill>
              <a:srgbClr val="F9F9F7"/>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435" name="Shape 2435"/>
          <p:cNvSpPr/>
          <p:nvPr/>
        </p:nvSpPr>
        <p:spPr>
          <a:xfrm>
            <a:off x="3201184" y="15676273"/>
            <a:ext cx="379061" cy="622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180">
                <a:solidFill>
                  <a:srgbClr val="959699"/>
                </a:solidFill>
                <a:latin typeface="+mn-lt"/>
                <a:ea typeface="+mn-ea"/>
                <a:cs typeface="+mn-cs"/>
                <a:sym typeface="Helvetica Neue"/>
              </a:defRPr>
            </a:lvl1pPr>
          </a:lstStyle>
          <a:p>
            <a:pPr lvl="0">
              <a:defRPr sz="1800" spc="0">
                <a:solidFill>
                  <a:srgbClr val="000000"/>
                </a:solidFill>
              </a:defRPr>
            </a:pPr>
            <a:r>
              <a:rPr sz="3600" spc="180">
                <a:solidFill>
                  <a:srgbClr val="959699"/>
                </a:solidFill>
              </a:rPr>
              <a:t>0</a:t>
            </a:r>
          </a:p>
        </p:txBody>
      </p:sp>
      <p:sp>
        <p:nvSpPr>
          <p:cNvPr id="2436" name="Shape 2436"/>
          <p:cNvSpPr/>
          <p:nvPr/>
        </p:nvSpPr>
        <p:spPr>
          <a:xfrm>
            <a:off x="6739657" y="15569531"/>
            <a:ext cx="2069579" cy="773163"/>
          </a:xfrm>
          <a:prstGeom prst="roundRect">
            <a:avLst>
              <a:gd name="adj" fmla="val 50000"/>
            </a:avLst>
          </a:prstGeom>
          <a:solidFill>
            <a:srgbClr val="81AE1D"/>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437" name="Shape 2437"/>
          <p:cNvSpPr/>
          <p:nvPr/>
        </p:nvSpPr>
        <p:spPr>
          <a:xfrm>
            <a:off x="6962013" y="15678652"/>
            <a:ext cx="486746" cy="478721"/>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FFFFFF"/>
          </a:solidFill>
          <a:ln w="12700">
            <a:miter lim="400000"/>
          </a:ln>
        </p:spPr>
        <p:txBody>
          <a:bodyPr lIns="0" tIns="0" rIns="0" bIns="0" anchor="ctr"/>
          <a:lstStyle/>
          <a:p>
            <a:pPr lvl="0"/>
            <a:endParaRPr/>
          </a:p>
        </p:txBody>
      </p:sp>
      <p:sp>
        <p:nvSpPr>
          <p:cNvPr id="2438" name="Shape 2438"/>
          <p:cNvSpPr/>
          <p:nvPr/>
        </p:nvSpPr>
        <p:spPr>
          <a:xfrm>
            <a:off x="7490936" y="15672835"/>
            <a:ext cx="1078983"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160">
                <a:latin typeface="+mn-lt"/>
                <a:ea typeface="+mn-ea"/>
                <a:cs typeface="+mn-cs"/>
                <a:sym typeface="Helvetica Neue"/>
              </a:defRPr>
            </a:lvl1pPr>
          </a:lstStyle>
          <a:p>
            <a:pPr lvl="0">
              <a:defRPr sz="1800" spc="0">
                <a:solidFill>
                  <a:srgbClr val="000000"/>
                </a:solidFill>
              </a:defRPr>
            </a:pPr>
            <a:r>
              <a:rPr sz="3200" spc="160">
                <a:solidFill>
                  <a:srgbClr val="FFFFFF"/>
                </a:solidFill>
              </a:rPr>
              <a:t>Wish</a:t>
            </a:r>
          </a:p>
        </p:txBody>
      </p:sp>
      <p:grpSp>
        <p:nvGrpSpPr>
          <p:cNvPr id="2441" name="Group 2441"/>
          <p:cNvGrpSpPr/>
          <p:nvPr/>
        </p:nvGrpSpPr>
        <p:grpSpPr>
          <a:xfrm>
            <a:off x="2727564" y="14450009"/>
            <a:ext cx="255135" cy="320536"/>
            <a:chOff x="0" y="0"/>
            <a:chExt cx="255133" cy="320535"/>
          </a:xfrm>
        </p:grpSpPr>
        <p:sp>
          <p:nvSpPr>
            <p:cNvPr id="2439" name="Shape 2439"/>
            <p:cNvSpPr/>
            <p:nvPr/>
          </p:nvSpPr>
          <p:spPr>
            <a:xfrm>
              <a:off x="-1" y="-1"/>
              <a:ext cx="255135" cy="320537"/>
            </a:xfrm>
            <a:custGeom>
              <a:avLst/>
              <a:gdLst/>
              <a:ahLst/>
              <a:cxnLst>
                <a:cxn ang="0">
                  <a:pos x="wd2" y="hd2"/>
                </a:cxn>
                <a:cxn ang="5400000">
                  <a:pos x="wd2" y="hd2"/>
                </a:cxn>
                <a:cxn ang="10800000">
                  <a:pos x="wd2" y="hd2"/>
                </a:cxn>
                <a:cxn ang="16200000">
                  <a:pos x="wd2" y="hd2"/>
                </a:cxn>
              </a:cxnLst>
              <a:rect l="0" t="0" r="r" b="b"/>
              <a:pathLst>
                <a:path w="19126" h="20165" extrusionOk="0">
                  <a:moveTo>
                    <a:pt x="18192" y="4299"/>
                  </a:moveTo>
                  <a:cubicBezTo>
                    <a:pt x="20157" y="7591"/>
                    <a:pt x="18740" y="11146"/>
                    <a:pt x="16548" y="14026"/>
                  </a:cubicBezTo>
                  <a:cubicBezTo>
                    <a:pt x="14720" y="16426"/>
                    <a:pt x="12289" y="18510"/>
                    <a:pt x="9353" y="20165"/>
                  </a:cubicBezTo>
                  <a:cubicBezTo>
                    <a:pt x="7283" y="18710"/>
                    <a:pt x="5452" y="17144"/>
                    <a:pt x="3857" y="15400"/>
                  </a:cubicBezTo>
                  <a:cubicBezTo>
                    <a:pt x="1043" y="12325"/>
                    <a:pt x="-1443" y="8267"/>
                    <a:pt x="985" y="4299"/>
                  </a:cubicBezTo>
                  <a:cubicBezTo>
                    <a:pt x="4492" y="-1432"/>
                    <a:pt x="14770" y="-1435"/>
                    <a:pt x="18192" y="4299"/>
                  </a:cubicBezTo>
                  <a:close/>
                </a:path>
              </a:pathLst>
            </a:custGeom>
            <a:solidFill>
              <a:srgbClr val="EEEEEF"/>
            </a:solidFill>
            <a:ln w="31750" cap="flat">
              <a:solidFill>
                <a:srgbClr val="A6AAA9"/>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40" name="Shape 2440"/>
            <p:cNvSpPr/>
            <p:nvPr/>
          </p:nvSpPr>
          <p:spPr>
            <a:xfrm>
              <a:off x="98185" y="91705"/>
              <a:ext cx="71227" cy="712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442" name="Shape 2442"/>
          <p:cNvSpPr/>
          <p:nvPr/>
        </p:nvSpPr>
        <p:spPr>
          <a:xfrm>
            <a:off x="1604912" y="15644815"/>
            <a:ext cx="379061"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180">
                <a:solidFill>
                  <a:srgbClr val="959699"/>
                </a:solidFill>
                <a:latin typeface="+mn-lt"/>
                <a:ea typeface="+mn-ea"/>
                <a:cs typeface="+mn-cs"/>
                <a:sym typeface="Helvetica Neue"/>
              </a:defRPr>
            </a:lvl1pPr>
          </a:lstStyle>
          <a:p>
            <a:pPr lvl="0">
              <a:defRPr sz="1800" spc="0">
                <a:solidFill>
                  <a:srgbClr val="000000"/>
                </a:solidFill>
              </a:defRPr>
            </a:pPr>
            <a:r>
              <a:rPr sz="3600" spc="180">
                <a:solidFill>
                  <a:srgbClr val="959699"/>
                </a:solidFill>
              </a:rPr>
              <a:t>3</a:t>
            </a:r>
          </a:p>
        </p:txBody>
      </p:sp>
      <p:grpSp>
        <p:nvGrpSpPr>
          <p:cNvPr id="2463" name="Group 2463"/>
          <p:cNvGrpSpPr/>
          <p:nvPr/>
        </p:nvGrpSpPr>
        <p:grpSpPr>
          <a:xfrm>
            <a:off x="193476" y="28019"/>
            <a:ext cx="9256278" cy="511141"/>
            <a:chOff x="0" y="0"/>
            <a:chExt cx="9256277" cy="511140"/>
          </a:xfrm>
        </p:grpSpPr>
        <p:sp>
          <p:nvSpPr>
            <p:cNvPr id="2443" name="Shape 2443"/>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444" name="Shape 2444"/>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445" name="Shape 2445"/>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446" name="Shape 2446"/>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447" name="Shape 2447"/>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2448" name="Shape 2448"/>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2452" name="Group 2452"/>
            <p:cNvGrpSpPr/>
            <p:nvPr/>
          </p:nvGrpSpPr>
          <p:grpSpPr>
            <a:xfrm>
              <a:off x="8469476" y="114183"/>
              <a:ext cx="786802" cy="307864"/>
              <a:chOff x="0" y="0"/>
              <a:chExt cx="786801" cy="307863"/>
            </a:xfrm>
          </p:grpSpPr>
          <p:sp>
            <p:nvSpPr>
              <p:cNvPr id="2449" name="Shape 2449"/>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450" name="Shape 2450"/>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451" name="Shape 2451"/>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2457" name="Group 2457"/>
            <p:cNvGrpSpPr/>
            <p:nvPr/>
          </p:nvGrpSpPr>
          <p:grpSpPr>
            <a:xfrm>
              <a:off x="3398375" y="142780"/>
              <a:ext cx="322567" cy="250980"/>
              <a:chOff x="0" y="0"/>
              <a:chExt cx="322565" cy="250978"/>
            </a:xfrm>
          </p:grpSpPr>
          <p:sp>
            <p:nvSpPr>
              <p:cNvPr id="2453" name="Shape 2453"/>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2454" name="Shape 2454"/>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455" name="Shape 2455"/>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456" name="Shape 2456"/>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2458" name="Shape 2458"/>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459" name="Shape 2459"/>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2460" name="Shape 2460"/>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61" name="Shape 2461"/>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62" name="Shape 2462"/>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65" name="Shape 2465"/>
          <p:cNvSpPr/>
          <p:nvPr/>
        </p:nvSpPr>
        <p:spPr>
          <a:xfrm>
            <a:off x="-57944" y="-15450"/>
            <a:ext cx="9640888" cy="1888052"/>
          </a:xfrm>
          <a:prstGeom prst="rect">
            <a:avLst/>
          </a:prstGeom>
          <a:solidFill>
            <a:srgbClr val="58ADF2"/>
          </a:solidFill>
          <a:ln w="12700">
            <a:miter lim="400000"/>
          </a:ln>
        </p:spPr>
        <p:txBody>
          <a:bodyPr lIns="0" tIns="0" rIns="0" bIns="0" anchor="ctr"/>
          <a:lstStyle/>
          <a:p>
            <a:pPr lvl="0" algn="l">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466" name="Shape 2466"/>
          <p:cNvSpPr/>
          <p:nvPr/>
        </p:nvSpPr>
        <p:spPr>
          <a:xfrm>
            <a:off x="165427" y="2015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467" name="Shape 2467"/>
          <p:cNvSpPr/>
          <p:nvPr/>
        </p:nvSpPr>
        <p:spPr>
          <a:xfrm>
            <a:off x="383701" y="20157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468" name="Shape 2468"/>
          <p:cNvSpPr/>
          <p:nvPr/>
        </p:nvSpPr>
        <p:spPr>
          <a:xfrm>
            <a:off x="4040439" y="14773"/>
            <a:ext cx="1433009" cy="51114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4:58 PM</a:t>
            </a:r>
          </a:p>
        </p:txBody>
      </p:sp>
      <p:sp>
        <p:nvSpPr>
          <p:cNvPr id="2469" name="Shape 2469"/>
          <p:cNvSpPr/>
          <p:nvPr/>
        </p:nvSpPr>
        <p:spPr>
          <a:xfrm>
            <a:off x="7723750" y="23961"/>
            <a:ext cx="813554"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79%</a:t>
            </a:r>
          </a:p>
        </p:txBody>
      </p:sp>
      <p:sp>
        <p:nvSpPr>
          <p:cNvPr id="2470" name="Shape 2470"/>
          <p:cNvSpPr/>
          <p:nvPr/>
        </p:nvSpPr>
        <p:spPr>
          <a:xfrm>
            <a:off x="601974" y="2015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471" name="Shape 2471"/>
          <p:cNvSpPr/>
          <p:nvPr/>
        </p:nvSpPr>
        <p:spPr>
          <a:xfrm>
            <a:off x="1255644" y="27864"/>
            <a:ext cx="931968"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a:t>
            </a:r>
          </a:p>
        </p:txBody>
      </p:sp>
      <p:sp>
        <p:nvSpPr>
          <p:cNvPr id="2472" name="Shape 2472"/>
          <p:cNvSpPr/>
          <p:nvPr/>
        </p:nvSpPr>
        <p:spPr>
          <a:xfrm>
            <a:off x="6917555" y="151661"/>
            <a:ext cx="276983"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473" name="Shape 2473"/>
          <p:cNvSpPr/>
          <p:nvPr/>
        </p:nvSpPr>
        <p:spPr>
          <a:xfrm>
            <a:off x="7362207" y="100993"/>
            <a:ext cx="200996" cy="384156"/>
          </a:xfrm>
          <a:custGeom>
            <a:avLst/>
            <a:gdLst/>
            <a:ahLst/>
            <a:cxnLst>
              <a:cxn ang="0">
                <a:pos x="wd2" y="hd2"/>
              </a:cxn>
              <a:cxn ang="5400000">
                <a:pos x="wd2" y="hd2"/>
              </a:cxn>
              <a:cxn ang="10800000">
                <a:pos x="wd2" y="hd2"/>
              </a:cxn>
              <a:cxn ang="16200000">
                <a:pos x="wd2" y="hd2"/>
              </a:cxn>
            </a:cxnLst>
            <a:rect l="0" t="0" r="r" b="b"/>
            <a:pathLst>
              <a:path w="21600" h="21600" extrusionOk="0">
                <a:moveTo>
                  <a:pt x="0" y="17490"/>
                </a:moveTo>
                <a:lnTo>
                  <a:pt x="21297" y="5771"/>
                </a:lnTo>
                <a:lnTo>
                  <a:pt x="10810" y="0"/>
                </a:lnTo>
                <a:lnTo>
                  <a:pt x="10810" y="21600"/>
                </a:lnTo>
                <a:lnTo>
                  <a:pt x="21600" y="15662"/>
                </a:lnTo>
                <a:lnTo>
                  <a:pt x="348" y="3968"/>
                </a:lnTo>
              </a:path>
            </a:pathLst>
          </a:custGeom>
          <a:ln w="25400">
            <a:solidFill>
              <a:srgbClr val="EDF0F2"/>
            </a:solidFill>
            <a:miter lim="400000"/>
          </a:ln>
        </p:spPr>
        <p:txBody>
          <a:bodyPr lIns="0" tIns="0" rIns="0" bIns="0" anchor="ctr"/>
          <a:lstStyle/>
          <a:p>
            <a:pPr lvl="0"/>
            <a:endParaRPr/>
          </a:p>
        </p:txBody>
      </p:sp>
      <p:sp>
        <p:nvSpPr>
          <p:cNvPr id="2474" name="Shape 2474"/>
          <p:cNvSpPr/>
          <p:nvPr/>
        </p:nvSpPr>
        <p:spPr>
          <a:xfrm>
            <a:off x="806972" y="2015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solidFill>
              <a:srgbClr val="FFFFFF"/>
            </a:solidFill>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475" name="Shape 2475"/>
          <p:cNvSpPr/>
          <p:nvPr/>
        </p:nvSpPr>
        <p:spPr>
          <a:xfrm>
            <a:off x="1018321" y="20157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solidFill>
              <a:srgbClr val="FFFFFF"/>
            </a:solidFill>
            <a:miter lim="400000"/>
          </a:ln>
        </p:spPr>
        <p:txBody>
          <a:bodyPr lIns="0" tIns="0" rIns="0" bIns="0" anchor="ct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2479" name="Group 2479"/>
          <p:cNvGrpSpPr/>
          <p:nvPr/>
        </p:nvGrpSpPr>
        <p:grpSpPr>
          <a:xfrm>
            <a:off x="8664451" y="156384"/>
            <a:ext cx="704700" cy="271337"/>
            <a:chOff x="0" y="0"/>
            <a:chExt cx="704698" cy="271335"/>
          </a:xfrm>
        </p:grpSpPr>
        <p:sp>
          <p:nvSpPr>
            <p:cNvPr id="2476" name="Shape 2476"/>
            <p:cNvSpPr/>
            <p:nvPr/>
          </p:nvSpPr>
          <p:spPr>
            <a:xfrm>
              <a:off x="0" y="0"/>
              <a:ext cx="646300" cy="271336"/>
            </a:xfrm>
            <a:prstGeom prst="roundRect">
              <a:avLst>
                <a:gd name="adj" fmla="val 10207"/>
              </a:avLst>
            </a:prstGeom>
            <a:noFill/>
            <a:ln w="190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4200">
                  <a:effectLst>
                    <a:outerShdw blurRad="38100" dist="12700" dir="5400000" rotWithShape="0">
                      <a:srgbClr val="000000">
                        <a:alpha val="50000"/>
                      </a:srgbClr>
                    </a:outerShdw>
                  </a:effectLst>
                  <a:latin typeface="+mn-lt"/>
                  <a:ea typeface="+mn-ea"/>
                  <a:cs typeface="+mn-cs"/>
                  <a:sym typeface="Helvetica Neue"/>
                </a:defRPr>
              </a:lvl1pPr>
            </a:lstStyle>
            <a:p>
              <a:pPr lvl="0">
                <a:defRPr sz="1800">
                  <a:solidFill>
                    <a:srgbClr val="000000"/>
                  </a:solidFill>
                  <a:effectLst/>
                </a:defRPr>
              </a:pPr>
              <a:r>
                <a:rPr sz="4200">
                  <a:solidFill>
                    <a:srgbClr val="FFFFFF"/>
                  </a:solidFill>
                  <a:effectLst>
                    <a:outerShdw blurRad="38100" dist="12700" dir="5400000" rotWithShape="0">
                      <a:srgbClr val="000000">
                        <a:alpha val="50000"/>
                      </a:srgbClr>
                    </a:outerShdw>
                  </a:effectLst>
                </a:rPr>
                <a:t>````</a:t>
              </a:r>
            </a:p>
          </p:txBody>
        </p:sp>
        <p:sp>
          <p:nvSpPr>
            <p:cNvPr id="2477" name="Shape 2477"/>
            <p:cNvSpPr/>
            <p:nvPr/>
          </p:nvSpPr>
          <p:spPr>
            <a:xfrm>
              <a:off x="28747" y="32448"/>
              <a:ext cx="459596" cy="206440"/>
            </a:xfrm>
            <a:prstGeom prst="roundRect">
              <a:avLst>
                <a:gd name="adj" fmla="val 0"/>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478" name="Shape 2478"/>
            <p:cNvSpPr/>
            <p:nvPr/>
          </p:nvSpPr>
          <p:spPr>
            <a:xfrm flipH="1">
              <a:off x="653763" y="90634"/>
              <a:ext cx="50936" cy="90068"/>
            </a:xfrm>
            <a:prstGeom prst="roundRect">
              <a:avLst>
                <a:gd name="adj" fmla="val 50000"/>
              </a:avLst>
            </a:prstGeom>
            <a:solidFill>
              <a:srgbClr val="FFFFFF"/>
            </a:solidFill>
            <a:ln w="190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4200">
                  <a:effectLst>
                    <a:outerShdw blurRad="38100" dist="12700" dir="5400000" rotWithShape="0">
                      <a:srgbClr val="000000">
                        <a:alpha val="50000"/>
                      </a:srgbClr>
                    </a:outerShdw>
                  </a:effectLst>
                  <a:latin typeface="+mn-lt"/>
                  <a:ea typeface="+mn-ea"/>
                  <a:cs typeface="+mn-cs"/>
                  <a:sym typeface="Helvetica Neue"/>
                </a:defRPr>
              </a:lvl1pPr>
            </a:lstStyle>
            <a:p>
              <a:pPr lvl="0">
                <a:defRPr sz="1800">
                  <a:solidFill>
                    <a:srgbClr val="000000"/>
                  </a:solidFill>
                  <a:effectLst/>
                </a:defRPr>
              </a:pPr>
              <a:r>
                <a:rPr sz="4200">
                  <a:solidFill>
                    <a:srgbClr val="FFFFFF"/>
                  </a:solidFill>
                  <a:effectLst>
                    <a:outerShdw blurRad="38100" dist="12700" dir="5400000" rotWithShape="0">
                      <a:srgbClr val="000000">
                        <a:alpha val="50000"/>
                      </a:srgbClr>
                    </a:outerShdw>
                  </a:effectLst>
                </a:rPr>
                <a:t>````</a:t>
              </a:r>
            </a:p>
          </p:txBody>
        </p:sp>
      </p:grpSp>
      <p:grpSp>
        <p:nvGrpSpPr>
          <p:cNvPr id="2484" name="Group 2484"/>
          <p:cNvGrpSpPr/>
          <p:nvPr/>
        </p:nvGrpSpPr>
        <p:grpSpPr>
          <a:xfrm>
            <a:off x="2334753" y="157554"/>
            <a:ext cx="322567" cy="250980"/>
            <a:chOff x="0" y="0"/>
            <a:chExt cx="322565" cy="250978"/>
          </a:xfrm>
        </p:grpSpPr>
        <p:sp>
          <p:nvSpPr>
            <p:cNvPr id="2480" name="Shape 2480"/>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2481" name="Shape 2481"/>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482" name="Shape 2482"/>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483" name="Shape 2483"/>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nvGrpSpPr>
          <p:cNvPr id="2493" name="Group 2493"/>
          <p:cNvGrpSpPr/>
          <p:nvPr/>
        </p:nvGrpSpPr>
        <p:grpSpPr>
          <a:xfrm rot="13492846">
            <a:off x="2883144" y="126577"/>
            <a:ext cx="301015" cy="288315"/>
            <a:chOff x="0" y="0"/>
            <a:chExt cx="301014" cy="288314"/>
          </a:xfrm>
        </p:grpSpPr>
        <p:sp>
          <p:nvSpPr>
            <p:cNvPr id="2485" name="Shape 2485"/>
            <p:cNvSpPr/>
            <p:nvPr/>
          </p:nvSpPr>
          <p:spPr>
            <a:xfrm>
              <a:off x="129561" y="196850"/>
              <a:ext cx="29192" cy="91465"/>
            </a:xfrm>
            <a:prstGeom prst="roundRect">
              <a:avLst>
                <a:gd name="adj" fmla="val 28247"/>
              </a:avLst>
            </a:prstGeom>
            <a:solidFill>
              <a:srgbClr val="FFFFFF">
                <a:alpha val="62322"/>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86" name="Shape 2486"/>
            <p:cNvSpPr/>
            <p:nvPr/>
          </p:nvSpPr>
          <p:spPr>
            <a:xfrm>
              <a:off x="129561" y="0"/>
              <a:ext cx="29192" cy="91465"/>
            </a:xfrm>
            <a:prstGeom prst="roundRect">
              <a:avLst>
                <a:gd name="adj" fmla="val 28247"/>
              </a:avLst>
            </a:prstGeom>
            <a:solidFill>
              <a:srgbClr val="FFFFFF">
                <a:alpha val="16608"/>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87" name="Shape 2487"/>
            <p:cNvSpPr/>
            <p:nvPr/>
          </p:nvSpPr>
          <p:spPr>
            <a:xfrm rot="16200000" flipH="1">
              <a:off x="31136" y="92075"/>
              <a:ext cx="29192" cy="91465"/>
            </a:xfrm>
            <a:prstGeom prst="roundRect">
              <a:avLst>
                <a:gd name="adj" fmla="val 28247"/>
              </a:avLst>
            </a:prstGeom>
            <a:solidFill>
              <a:srgbClr val="FFFFFF">
                <a:alpha val="82195"/>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88" name="Shape 2488"/>
            <p:cNvSpPr/>
            <p:nvPr/>
          </p:nvSpPr>
          <p:spPr>
            <a:xfrm rot="16200000" flipH="1">
              <a:off x="240686" y="92075"/>
              <a:ext cx="29192" cy="91465"/>
            </a:xfrm>
            <a:prstGeom prst="roundRect">
              <a:avLst>
                <a:gd name="adj" fmla="val 28247"/>
              </a:avLst>
            </a:prstGeom>
            <a:solidFill>
              <a:srgbClr val="FFFFFF">
                <a:alpha val="36672"/>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89" name="Shape 2489"/>
            <p:cNvSpPr/>
            <p:nvPr/>
          </p:nvSpPr>
          <p:spPr>
            <a:xfrm rot="18900000">
              <a:off x="215286" y="161925"/>
              <a:ext cx="29192" cy="91465"/>
            </a:xfrm>
            <a:prstGeom prst="roundRect">
              <a:avLst>
                <a:gd name="adj" fmla="val 28247"/>
              </a:avLst>
            </a:prstGeom>
            <a:solidFill>
              <a:srgbClr val="FFFFFF">
                <a:alpha val="49822"/>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90" name="Shape 2490"/>
            <p:cNvSpPr/>
            <p:nvPr/>
          </p:nvSpPr>
          <p:spPr>
            <a:xfrm rot="18900000">
              <a:off x="56536" y="12700"/>
              <a:ext cx="29192" cy="91465"/>
            </a:xfrm>
            <a:prstGeom prst="roundRect">
              <a:avLst>
                <a:gd name="adj" fmla="val 28247"/>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91" name="Shape 2491"/>
            <p:cNvSpPr/>
            <p:nvPr/>
          </p:nvSpPr>
          <p:spPr>
            <a:xfrm rot="13500000">
              <a:off x="56536" y="171450"/>
              <a:ext cx="29192" cy="91465"/>
            </a:xfrm>
            <a:prstGeom prst="roundRect">
              <a:avLst>
                <a:gd name="adj" fmla="val 28247"/>
              </a:avLst>
            </a:prstGeom>
            <a:solidFill>
              <a:srgbClr val="FFFFFF">
                <a:alpha val="72347"/>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92" name="Shape 2492"/>
            <p:cNvSpPr/>
            <p:nvPr/>
          </p:nvSpPr>
          <p:spPr>
            <a:xfrm rot="13500000">
              <a:off x="215286" y="12700"/>
              <a:ext cx="29192" cy="91465"/>
            </a:xfrm>
            <a:prstGeom prst="roundRect">
              <a:avLst>
                <a:gd name="adj" fmla="val 28247"/>
              </a:avLst>
            </a:prstGeom>
            <a:solidFill>
              <a:srgbClr val="FFFFFF">
                <a:alpha val="22803"/>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2497" name="Group 2497"/>
          <p:cNvGrpSpPr/>
          <p:nvPr/>
        </p:nvGrpSpPr>
        <p:grpSpPr>
          <a:xfrm>
            <a:off x="328857" y="973538"/>
            <a:ext cx="828148" cy="511141"/>
            <a:chOff x="0" y="0"/>
            <a:chExt cx="828147" cy="511140"/>
          </a:xfrm>
        </p:grpSpPr>
        <p:sp>
          <p:nvSpPr>
            <p:cNvPr id="2494" name="Shape 2494"/>
            <p:cNvSpPr/>
            <p:nvPr/>
          </p:nvSpPr>
          <p:spPr>
            <a:xfrm>
              <a:off x="156787" y="0"/>
              <a:ext cx="671361" cy="511141"/>
            </a:xfrm>
            <a:custGeom>
              <a:avLst/>
              <a:gdLst/>
              <a:ahLst/>
              <a:cxnLst>
                <a:cxn ang="0">
                  <a:pos x="wd2" y="hd2"/>
                </a:cxn>
                <a:cxn ang="5400000">
                  <a:pos x="wd2" y="hd2"/>
                </a:cxn>
                <a:cxn ang="10800000">
                  <a:pos x="wd2" y="hd2"/>
                </a:cxn>
                <a:cxn ang="16200000">
                  <a:pos x="wd2" y="hd2"/>
                </a:cxn>
              </a:cxnLst>
              <a:rect l="0" t="0" r="r" b="b"/>
              <a:pathLst>
                <a:path w="21600" h="21600" extrusionOk="0">
                  <a:moveTo>
                    <a:pt x="13419" y="11750"/>
                  </a:moveTo>
                  <a:lnTo>
                    <a:pt x="13419" y="13603"/>
                  </a:lnTo>
                  <a:cubicBezTo>
                    <a:pt x="13715" y="13751"/>
                    <a:pt x="14053" y="13920"/>
                    <a:pt x="14432" y="14110"/>
                  </a:cubicBezTo>
                  <a:cubicBezTo>
                    <a:pt x="14812" y="14299"/>
                    <a:pt x="15203" y="14494"/>
                    <a:pt x="15606" y="14695"/>
                  </a:cubicBezTo>
                  <a:cubicBezTo>
                    <a:pt x="16009" y="14897"/>
                    <a:pt x="16417" y="15096"/>
                    <a:pt x="16828" y="15298"/>
                  </a:cubicBezTo>
                  <a:cubicBezTo>
                    <a:pt x="17240" y="15498"/>
                    <a:pt x="17633" y="15684"/>
                    <a:pt x="18003" y="15861"/>
                  </a:cubicBezTo>
                  <a:cubicBezTo>
                    <a:pt x="18373" y="16033"/>
                    <a:pt x="18706" y="16188"/>
                    <a:pt x="19002" y="16327"/>
                  </a:cubicBezTo>
                  <a:cubicBezTo>
                    <a:pt x="19299" y="16465"/>
                    <a:pt x="19539" y="16569"/>
                    <a:pt x="19724" y="16643"/>
                  </a:cubicBezTo>
                  <a:cubicBezTo>
                    <a:pt x="20113" y="16802"/>
                    <a:pt x="20428" y="17042"/>
                    <a:pt x="20669" y="17365"/>
                  </a:cubicBezTo>
                  <a:cubicBezTo>
                    <a:pt x="20910" y="17686"/>
                    <a:pt x="21100" y="18014"/>
                    <a:pt x="21239" y="18354"/>
                  </a:cubicBezTo>
                  <a:cubicBezTo>
                    <a:pt x="21405" y="18745"/>
                    <a:pt x="21526" y="19156"/>
                    <a:pt x="21600" y="19589"/>
                  </a:cubicBezTo>
                  <a:lnTo>
                    <a:pt x="21600" y="21600"/>
                  </a:lnTo>
                  <a:lnTo>
                    <a:pt x="0" y="21600"/>
                  </a:lnTo>
                  <a:lnTo>
                    <a:pt x="0" y="19589"/>
                  </a:lnTo>
                  <a:cubicBezTo>
                    <a:pt x="83" y="19156"/>
                    <a:pt x="208" y="18745"/>
                    <a:pt x="374" y="18354"/>
                  </a:cubicBezTo>
                  <a:cubicBezTo>
                    <a:pt x="513" y="18014"/>
                    <a:pt x="703" y="17687"/>
                    <a:pt x="944" y="17365"/>
                  </a:cubicBezTo>
                  <a:cubicBezTo>
                    <a:pt x="1185" y="17042"/>
                    <a:pt x="1495" y="16802"/>
                    <a:pt x="1875" y="16643"/>
                  </a:cubicBezTo>
                  <a:cubicBezTo>
                    <a:pt x="2069" y="16570"/>
                    <a:pt x="2325" y="16462"/>
                    <a:pt x="2639" y="16318"/>
                  </a:cubicBezTo>
                  <a:cubicBezTo>
                    <a:pt x="2955" y="16176"/>
                    <a:pt x="3306" y="16012"/>
                    <a:pt x="3694" y="15828"/>
                  </a:cubicBezTo>
                  <a:cubicBezTo>
                    <a:pt x="4083" y="15643"/>
                    <a:pt x="4494" y="15445"/>
                    <a:pt x="4924" y="15234"/>
                  </a:cubicBezTo>
                  <a:cubicBezTo>
                    <a:pt x="5354" y="15023"/>
                    <a:pt x="5783" y="14812"/>
                    <a:pt x="6208" y="14601"/>
                  </a:cubicBezTo>
                  <a:cubicBezTo>
                    <a:pt x="6635" y="14389"/>
                    <a:pt x="7037" y="14191"/>
                    <a:pt x="7417" y="14000"/>
                  </a:cubicBezTo>
                  <a:cubicBezTo>
                    <a:pt x="7798" y="13808"/>
                    <a:pt x="8131" y="13640"/>
                    <a:pt x="8418" y="13493"/>
                  </a:cubicBezTo>
                  <a:lnTo>
                    <a:pt x="8418" y="11687"/>
                  </a:lnTo>
                  <a:cubicBezTo>
                    <a:pt x="8400" y="11603"/>
                    <a:pt x="8369" y="11474"/>
                    <a:pt x="8328" y="11299"/>
                  </a:cubicBezTo>
                  <a:cubicBezTo>
                    <a:pt x="8285" y="11124"/>
                    <a:pt x="8242" y="10948"/>
                    <a:pt x="8195" y="10767"/>
                  </a:cubicBezTo>
                  <a:cubicBezTo>
                    <a:pt x="8141" y="10558"/>
                    <a:pt x="8075" y="10330"/>
                    <a:pt x="8001" y="10087"/>
                  </a:cubicBezTo>
                  <a:cubicBezTo>
                    <a:pt x="7733" y="9517"/>
                    <a:pt x="7520" y="8871"/>
                    <a:pt x="7362" y="8148"/>
                  </a:cubicBezTo>
                  <a:cubicBezTo>
                    <a:pt x="7205" y="7425"/>
                    <a:pt x="7125" y="6656"/>
                    <a:pt x="7125" y="5844"/>
                  </a:cubicBezTo>
                  <a:cubicBezTo>
                    <a:pt x="7125" y="4777"/>
                    <a:pt x="7225" y="3874"/>
                    <a:pt x="7424" y="3136"/>
                  </a:cubicBezTo>
                  <a:cubicBezTo>
                    <a:pt x="7623" y="2396"/>
                    <a:pt x="7894" y="1794"/>
                    <a:pt x="8237" y="1331"/>
                  </a:cubicBezTo>
                  <a:cubicBezTo>
                    <a:pt x="8579" y="866"/>
                    <a:pt x="8979" y="528"/>
                    <a:pt x="9438" y="317"/>
                  </a:cubicBezTo>
                  <a:cubicBezTo>
                    <a:pt x="9896" y="105"/>
                    <a:pt x="10390" y="0"/>
                    <a:pt x="10918" y="0"/>
                  </a:cubicBezTo>
                  <a:cubicBezTo>
                    <a:pt x="11437" y="0"/>
                    <a:pt x="11925" y="103"/>
                    <a:pt x="12383" y="309"/>
                  </a:cubicBezTo>
                  <a:cubicBezTo>
                    <a:pt x="12842" y="515"/>
                    <a:pt x="13244" y="846"/>
                    <a:pt x="13592" y="1306"/>
                  </a:cubicBezTo>
                  <a:cubicBezTo>
                    <a:pt x="13939" y="1766"/>
                    <a:pt x="14212" y="2368"/>
                    <a:pt x="14412" y="3113"/>
                  </a:cubicBezTo>
                  <a:cubicBezTo>
                    <a:pt x="14612" y="3855"/>
                    <a:pt x="14710" y="4768"/>
                    <a:pt x="14710" y="5844"/>
                  </a:cubicBezTo>
                  <a:cubicBezTo>
                    <a:pt x="14710" y="6636"/>
                    <a:pt x="14634" y="7387"/>
                    <a:pt x="14482" y="8100"/>
                  </a:cubicBezTo>
                  <a:cubicBezTo>
                    <a:pt x="14329" y="8813"/>
                    <a:pt x="14118" y="9453"/>
                    <a:pt x="13850" y="10025"/>
                  </a:cubicBezTo>
                  <a:cubicBezTo>
                    <a:pt x="13775" y="10287"/>
                    <a:pt x="13706" y="10535"/>
                    <a:pt x="13642" y="10767"/>
                  </a:cubicBezTo>
                  <a:cubicBezTo>
                    <a:pt x="13586" y="10969"/>
                    <a:pt x="13535" y="11162"/>
                    <a:pt x="13489" y="11345"/>
                  </a:cubicBezTo>
                  <a:cubicBezTo>
                    <a:pt x="13442" y="11531"/>
                    <a:pt x="13419" y="11667"/>
                    <a:pt x="13419" y="11750"/>
                  </a:cubicBezTo>
                  <a:close/>
                </a:path>
              </a:pathLst>
            </a:custGeom>
            <a:solidFill>
              <a:srgbClr val="FFFFFF"/>
            </a:solidFill>
            <a:ln w="12700" cap="flat">
              <a:noFill/>
              <a:miter lim="400000"/>
            </a:ln>
            <a:effectLst/>
          </p:spPr>
          <p:txBody>
            <a:bodyPr wrap="square" lIns="0" tIns="0" rIns="0" bIns="0" numCol="1" anchor="ctr">
              <a:noAutofit/>
            </a:bodyPr>
            <a:lstStyle/>
            <a:p>
              <a:pPr lvl="0"/>
              <a:endParaRPr/>
            </a:p>
          </p:txBody>
        </p:sp>
        <p:sp>
          <p:nvSpPr>
            <p:cNvPr id="2495" name="Shape 2495"/>
            <p:cNvSpPr/>
            <p:nvPr/>
          </p:nvSpPr>
          <p:spPr>
            <a:xfrm rot="16200000">
              <a:off x="96990" y="73065"/>
              <a:ext cx="60547" cy="254528"/>
            </a:xfrm>
            <a:custGeom>
              <a:avLst/>
              <a:gdLst/>
              <a:ahLst/>
              <a:cxnLst>
                <a:cxn ang="0">
                  <a:pos x="wd2" y="hd2"/>
                </a:cxn>
                <a:cxn ang="5400000">
                  <a:pos x="wd2" y="hd2"/>
                </a:cxn>
                <a:cxn ang="10800000">
                  <a:pos x="wd2" y="hd2"/>
                </a:cxn>
                <a:cxn ang="16200000">
                  <a:pos x="wd2" y="hd2"/>
                </a:cxn>
              </a:cxnLst>
              <a:rect l="0" t="0" r="r" b="b"/>
              <a:pathLst>
                <a:path w="21600" h="21600" extrusionOk="0">
                  <a:moveTo>
                    <a:pt x="21600" y="19031"/>
                  </a:moveTo>
                  <a:lnTo>
                    <a:pt x="21600" y="2569"/>
                  </a:lnTo>
                  <a:cubicBezTo>
                    <a:pt x="21600" y="1150"/>
                    <a:pt x="16765" y="0"/>
                    <a:pt x="10800" y="0"/>
                  </a:cubicBezTo>
                  <a:lnTo>
                    <a:pt x="10800" y="0"/>
                  </a:lnTo>
                  <a:cubicBezTo>
                    <a:pt x="4835" y="0"/>
                    <a:pt x="0" y="1150"/>
                    <a:pt x="0" y="2569"/>
                  </a:cubicBezTo>
                  <a:lnTo>
                    <a:pt x="0" y="19031"/>
                  </a:lnTo>
                  <a:cubicBezTo>
                    <a:pt x="0" y="20450"/>
                    <a:pt x="4835" y="21600"/>
                    <a:pt x="10800" y="21600"/>
                  </a:cubicBezTo>
                  <a:lnTo>
                    <a:pt x="10800" y="21600"/>
                  </a:lnTo>
                  <a:cubicBezTo>
                    <a:pt x="16765" y="21600"/>
                    <a:pt x="21600" y="20450"/>
                    <a:pt x="21600" y="19031"/>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96" name="Shape 2496"/>
            <p:cNvSpPr/>
            <p:nvPr/>
          </p:nvSpPr>
          <p:spPr>
            <a:xfrm>
              <a:off x="96990" y="73065"/>
              <a:ext cx="60547" cy="254528"/>
            </a:xfrm>
            <a:custGeom>
              <a:avLst/>
              <a:gdLst/>
              <a:ahLst/>
              <a:cxnLst>
                <a:cxn ang="0">
                  <a:pos x="wd2" y="hd2"/>
                </a:cxn>
                <a:cxn ang="5400000">
                  <a:pos x="wd2" y="hd2"/>
                </a:cxn>
                <a:cxn ang="10800000">
                  <a:pos x="wd2" y="hd2"/>
                </a:cxn>
                <a:cxn ang="16200000">
                  <a:pos x="wd2" y="hd2"/>
                </a:cxn>
              </a:cxnLst>
              <a:rect l="0" t="0" r="r" b="b"/>
              <a:pathLst>
                <a:path w="21600" h="21600" extrusionOk="0">
                  <a:moveTo>
                    <a:pt x="21600" y="19031"/>
                  </a:moveTo>
                  <a:lnTo>
                    <a:pt x="21600" y="2569"/>
                  </a:lnTo>
                  <a:cubicBezTo>
                    <a:pt x="21600" y="1150"/>
                    <a:pt x="16765" y="0"/>
                    <a:pt x="10800" y="0"/>
                  </a:cubicBezTo>
                  <a:lnTo>
                    <a:pt x="10800" y="0"/>
                  </a:lnTo>
                  <a:cubicBezTo>
                    <a:pt x="4835" y="0"/>
                    <a:pt x="0" y="1150"/>
                    <a:pt x="0" y="2569"/>
                  </a:cubicBezTo>
                  <a:lnTo>
                    <a:pt x="0" y="19031"/>
                  </a:lnTo>
                  <a:cubicBezTo>
                    <a:pt x="0" y="20450"/>
                    <a:pt x="4835" y="21600"/>
                    <a:pt x="10800" y="21600"/>
                  </a:cubicBezTo>
                  <a:lnTo>
                    <a:pt x="10800" y="21600"/>
                  </a:lnTo>
                  <a:cubicBezTo>
                    <a:pt x="16765" y="21600"/>
                    <a:pt x="21600" y="20450"/>
                    <a:pt x="21600" y="19031"/>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2500" name="Group 2500"/>
          <p:cNvGrpSpPr/>
          <p:nvPr/>
        </p:nvGrpSpPr>
        <p:grpSpPr>
          <a:xfrm>
            <a:off x="8550525" y="978871"/>
            <a:ext cx="263915" cy="306165"/>
            <a:chOff x="0" y="0"/>
            <a:chExt cx="263914" cy="306163"/>
          </a:xfrm>
        </p:grpSpPr>
        <p:sp>
          <p:nvSpPr>
            <p:cNvPr id="2498" name="Shape 2498"/>
            <p:cNvSpPr/>
            <p:nvPr/>
          </p:nvSpPr>
          <p:spPr>
            <a:xfrm rot="16200000">
              <a:off x="106378" y="-96991"/>
              <a:ext cx="60546" cy="254528"/>
            </a:xfrm>
            <a:custGeom>
              <a:avLst/>
              <a:gdLst/>
              <a:ahLst/>
              <a:cxnLst>
                <a:cxn ang="0">
                  <a:pos x="wd2" y="hd2"/>
                </a:cxn>
                <a:cxn ang="5400000">
                  <a:pos x="wd2" y="hd2"/>
                </a:cxn>
                <a:cxn ang="10800000">
                  <a:pos x="wd2" y="hd2"/>
                </a:cxn>
                <a:cxn ang="16200000">
                  <a:pos x="wd2" y="hd2"/>
                </a:cxn>
              </a:cxnLst>
              <a:rect l="0" t="0" r="r" b="b"/>
              <a:pathLst>
                <a:path w="21600" h="21600" extrusionOk="0">
                  <a:moveTo>
                    <a:pt x="21600" y="19031"/>
                  </a:moveTo>
                  <a:lnTo>
                    <a:pt x="21600" y="2569"/>
                  </a:lnTo>
                  <a:cubicBezTo>
                    <a:pt x="21600" y="1150"/>
                    <a:pt x="16765" y="0"/>
                    <a:pt x="10800" y="0"/>
                  </a:cubicBezTo>
                  <a:lnTo>
                    <a:pt x="10800" y="0"/>
                  </a:lnTo>
                  <a:cubicBezTo>
                    <a:pt x="4835" y="0"/>
                    <a:pt x="0" y="1150"/>
                    <a:pt x="0" y="2569"/>
                  </a:cubicBezTo>
                  <a:lnTo>
                    <a:pt x="0" y="19031"/>
                  </a:lnTo>
                  <a:cubicBezTo>
                    <a:pt x="0" y="20450"/>
                    <a:pt x="4835" y="21600"/>
                    <a:pt x="10800" y="21600"/>
                  </a:cubicBezTo>
                  <a:lnTo>
                    <a:pt x="10800" y="21600"/>
                  </a:lnTo>
                  <a:cubicBezTo>
                    <a:pt x="16765" y="21600"/>
                    <a:pt x="21600" y="20450"/>
                    <a:pt x="21600" y="19031"/>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99" name="Shape 2499"/>
            <p:cNvSpPr/>
            <p:nvPr/>
          </p:nvSpPr>
          <p:spPr>
            <a:xfrm>
              <a:off x="-1" y="837"/>
              <a:ext cx="60547" cy="305327"/>
            </a:xfrm>
            <a:custGeom>
              <a:avLst/>
              <a:gdLst/>
              <a:ahLst/>
              <a:cxnLst>
                <a:cxn ang="0">
                  <a:pos x="wd2" y="hd2"/>
                </a:cxn>
                <a:cxn ang="5400000">
                  <a:pos x="wd2" y="hd2"/>
                </a:cxn>
                <a:cxn ang="10800000">
                  <a:pos x="wd2" y="hd2"/>
                </a:cxn>
                <a:cxn ang="16200000">
                  <a:pos x="wd2" y="hd2"/>
                </a:cxn>
              </a:cxnLst>
              <a:rect l="0" t="0" r="r" b="b"/>
              <a:pathLst>
                <a:path w="21600" h="21600" extrusionOk="0">
                  <a:moveTo>
                    <a:pt x="21600" y="19458"/>
                  </a:moveTo>
                  <a:lnTo>
                    <a:pt x="21600" y="2142"/>
                  </a:lnTo>
                  <a:cubicBezTo>
                    <a:pt x="21600" y="959"/>
                    <a:pt x="16765" y="0"/>
                    <a:pt x="10800" y="0"/>
                  </a:cubicBezTo>
                  <a:lnTo>
                    <a:pt x="10800" y="0"/>
                  </a:lnTo>
                  <a:cubicBezTo>
                    <a:pt x="4835" y="0"/>
                    <a:pt x="0" y="959"/>
                    <a:pt x="0" y="2142"/>
                  </a:cubicBezTo>
                  <a:lnTo>
                    <a:pt x="0" y="19458"/>
                  </a:lnTo>
                  <a:cubicBezTo>
                    <a:pt x="0" y="20641"/>
                    <a:pt x="4835" y="21600"/>
                    <a:pt x="10800" y="21600"/>
                  </a:cubicBezTo>
                  <a:lnTo>
                    <a:pt x="10800" y="21600"/>
                  </a:lnTo>
                  <a:cubicBezTo>
                    <a:pt x="16765" y="21600"/>
                    <a:pt x="21600" y="20641"/>
                    <a:pt x="21600" y="19458"/>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2503" name="Group 2503"/>
          <p:cNvGrpSpPr/>
          <p:nvPr/>
        </p:nvGrpSpPr>
        <p:grpSpPr>
          <a:xfrm>
            <a:off x="8857102" y="1258622"/>
            <a:ext cx="303873" cy="218014"/>
            <a:chOff x="0" y="0"/>
            <a:chExt cx="303872" cy="218013"/>
          </a:xfrm>
        </p:grpSpPr>
        <p:sp>
          <p:nvSpPr>
            <p:cNvPr id="2501" name="Shape 2501"/>
            <p:cNvSpPr/>
            <p:nvPr/>
          </p:nvSpPr>
          <p:spPr>
            <a:xfrm rot="10800000" flipH="1">
              <a:off x="253128" y="0"/>
              <a:ext cx="50745" cy="213321"/>
            </a:xfrm>
            <a:custGeom>
              <a:avLst/>
              <a:gdLst/>
              <a:ahLst/>
              <a:cxnLst>
                <a:cxn ang="0">
                  <a:pos x="wd2" y="hd2"/>
                </a:cxn>
                <a:cxn ang="5400000">
                  <a:pos x="wd2" y="hd2"/>
                </a:cxn>
                <a:cxn ang="10800000">
                  <a:pos x="wd2" y="hd2"/>
                </a:cxn>
                <a:cxn ang="16200000">
                  <a:pos x="wd2" y="hd2"/>
                </a:cxn>
              </a:cxnLst>
              <a:rect l="0" t="0" r="r" b="b"/>
              <a:pathLst>
                <a:path w="21600" h="21600" extrusionOk="0">
                  <a:moveTo>
                    <a:pt x="21600" y="19031"/>
                  </a:moveTo>
                  <a:lnTo>
                    <a:pt x="21600" y="2569"/>
                  </a:lnTo>
                  <a:cubicBezTo>
                    <a:pt x="21600" y="1150"/>
                    <a:pt x="16765" y="0"/>
                    <a:pt x="10800" y="0"/>
                  </a:cubicBezTo>
                  <a:lnTo>
                    <a:pt x="10800" y="0"/>
                  </a:lnTo>
                  <a:cubicBezTo>
                    <a:pt x="4835" y="0"/>
                    <a:pt x="0" y="1150"/>
                    <a:pt x="0" y="2569"/>
                  </a:cubicBezTo>
                  <a:lnTo>
                    <a:pt x="0" y="19031"/>
                  </a:lnTo>
                  <a:cubicBezTo>
                    <a:pt x="0" y="20450"/>
                    <a:pt x="4835" y="21600"/>
                    <a:pt x="10800" y="21600"/>
                  </a:cubicBezTo>
                  <a:lnTo>
                    <a:pt x="10800" y="21600"/>
                  </a:lnTo>
                  <a:cubicBezTo>
                    <a:pt x="16765" y="21600"/>
                    <a:pt x="21600" y="20450"/>
                    <a:pt x="21600" y="19031"/>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502" name="Shape 2502"/>
            <p:cNvSpPr/>
            <p:nvPr/>
          </p:nvSpPr>
          <p:spPr>
            <a:xfrm rot="5400000" flipH="1">
              <a:off x="121626" y="45643"/>
              <a:ext cx="50745" cy="293997"/>
            </a:xfrm>
            <a:custGeom>
              <a:avLst/>
              <a:gdLst/>
              <a:ahLst/>
              <a:cxnLst>
                <a:cxn ang="0">
                  <a:pos x="wd2" y="hd2"/>
                </a:cxn>
                <a:cxn ang="5400000">
                  <a:pos x="wd2" y="hd2"/>
                </a:cxn>
                <a:cxn ang="10800000">
                  <a:pos x="wd2" y="hd2"/>
                </a:cxn>
                <a:cxn ang="16200000">
                  <a:pos x="wd2" y="hd2"/>
                </a:cxn>
              </a:cxnLst>
              <a:rect l="0" t="0" r="r" b="b"/>
              <a:pathLst>
                <a:path w="21600" h="21600" extrusionOk="0">
                  <a:moveTo>
                    <a:pt x="21600" y="19736"/>
                  </a:moveTo>
                  <a:lnTo>
                    <a:pt x="21600" y="1864"/>
                  </a:lnTo>
                  <a:cubicBezTo>
                    <a:pt x="21600" y="835"/>
                    <a:pt x="16765" y="0"/>
                    <a:pt x="10800" y="0"/>
                  </a:cubicBezTo>
                  <a:lnTo>
                    <a:pt x="10800" y="0"/>
                  </a:lnTo>
                  <a:cubicBezTo>
                    <a:pt x="4835" y="0"/>
                    <a:pt x="0" y="835"/>
                    <a:pt x="0" y="1864"/>
                  </a:cubicBezTo>
                  <a:lnTo>
                    <a:pt x="0" y="19736"/>
                  </a:lnTo>
                  <a:cubicBezTo>
                    <a:pt x="0" y="20765"/>
                    <a:pt x="4835" y="21600"/>
                    <a:pt x="10800" y="21600"/>
                  </a:cubicBezTo>
                  <a:lnTo>
                    <a:pt x="10800" y="21600"/>
                  </a:lnTo>
                  <a:cubicBezTo>
                    <a:pt x="16765" y="21600"/>
                    <a:pt x="21600" y="20765"/>
                    <a:pt x="21600" y="19736"/>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504" name="Shape 2504"/>
          <p:cNvSpPr/>
          <p:nvPr/>
        </p:nvSpPr>
        <p:spPr>
          <a:xfrm rot="1898448">
            <a:off x="8780120" y="779569"/>
            <a:ext cx="243465" cy="877790"/>
          </a:xfrm>
          <a:custGeom>
            <a:avLst/>
            <a:gdLst/>
            <a:ahLst/>
            <a:cxnLst>
              <a:cxn ang="0">
                <a:pos x="wd2" y="hd2"/>
              </a:cxn>
              <a:cxn ang="5400000">
                <a:pos x="wd2" y="hd2"/>
              </a:cxn>
              <a:cxn ang="10800000">
                <a:pos x="wd2" y="hd2"/>
              </a:cxn>
              <a:cxn ang="16200000">
                <a:pos x="wd2" y="hd2"/>
              </a:cxn>
            </a:cxnLst>
            <a:rect l="0" t="0" r="r" b="b"/>
            <a:pathLst>
              <a:path w="21099" h="21600" extrusionOk="0">
                <a:moveTo>
                  <a:pt x="1275" y="18899"/>
                </a:moveTo>
                <a:cubicBezTo>
                  <a:pt x="-414" y="15941"/>
                  <a:pt x="-425" y="12925"/>
                  <a:pt x="1242" y="9966"/>
                </a:cubicBezTo>
                <a:cubicBezTo>
                  <a:pt x="2961" y="6916"/>
                  <a:pt x="6438" y="3967"/>
                  <a:pt x="11535" y="1238"/>
                </a:cubicBezTo>
                <a:lnTo>
                  <a:pt x="15336" y="0"/>
                </a:lnTo>
                <a:cubicBezTo>
                  <a:pt x="16292" y="96"/>
                  <a:pt x="17065" y="301"/>
                  <a:pt x="17470" y="565"/>
                </a:cubicBezTo>
                <a:cubicBezTo>
                  <a:pt x="17986" y="902"/>
                  <a:pt x="17846" y="1266"/>
                  <a:pt x="17703" y="1617"/>
                </a:cubicBezTo>
                <a:cubicBezTo>
                  <a:pt x="17577" y="1923"/>
                  <a:pt x="17445" y="2247"/>
                  <a:pt x="16854" y="2524"/>
                </a:cubicBezTo>
                <a:cubicBezTo>
                  <a:pt x="14724" y="3521"/>
                  <a:pt x="10266" y="4626"/>
                  <a:pt x="13998" y="4923"/>
                </a:cubicBezTo>
                <a:cubicBezTo>
                  <a:pt x="17630" y="5211"/>
                  <a:pt x="16885" y="3271"/>
                  <a:pt x="19969" y="3296"/>
                </a:cubicBezTo>
                <a:cubicBezTo>
                  <a:pt x="20215" y="3298"/>
                  <a:pt x="20459" y="3316"/>
                  <a:pt x="20659" y="3357"/>
                </a:cubicBezTo>
                <a:cubicBezTo>
                  <a:pt x="21001" y="3427"/>
                  <a:pt x="21175" y="3548"/>
                  <a:pt x="21067" y="3665"/>
                </a:cubicBezTo>
                <a:cubicBezTo>
                  <a:pt x="21048" y="3851"/>
                  <a:pt x="20970" y="4036"/>
                  <a:pt x="20834" y="4219"/>
                </a:cubicBezTo>
                <a:cubicBezTo>
                  <a:pt x="20572" y="4572"/>
                  <a:pt x="20098" y="4908"/>
                  <a:pt x="19569" y="5236"/>
                </a:cubicBezTo>
                <a:cubicBezTo>
                  <a:pt x="18100" y="6148"/>
                  <a:pt x="16209" y="7000"/>
                  <a:pt x="13944" y="7769"/>
                </a:cubicBezTo>
                <a:cubicBezTo>
                  <a:pt x="13169" y="7974"/>
                  <a:pt x="13532" y="8341"/>
                  <a:pt x="14569" y="8404"/>
                </a:cubicBezTo>
                <a:cubicBezTo>
                  <a:pt x="16823" y="8541"/>
                  <a:pt x="16457" y="6884"/>
                  <a:pt x="19434" y="7275"/>
                </a:cubicBezTo>
                <a:cubicBezTo>
                  <a:pt x="20625" y="7431"/>
                  <a:pt x="20101" y="7835"/>
                  <a:pt x="19348" y="8216"/>
                </a:cubicBezTo>
                <a:cubicBezTo>
                  <a:pt x="18476" y="8658"/>
                  <a:pt x="18120" y="9254"/>
                  <a:pt x="16738" y="9688"/>
                </a:cubicBezTo>
                <a:cubicBezTo>
                  <a:pt x="13790" y="10613"/>
                  <a:pt x="10482" y="11407"/>
                  <a:pt x="8709" y="12567"/>
                </a:cubicBezTo>
                <a:cubicBezTo>
                  <a:pt x="7682" y="13240"/>
                  <a:pt x="7285" y="13969"/>
                  <a:pt x="7480" y="14700"/>
                </a:cubicBezTo>
                <a:lnTo>
                  <a:pt x="5164" y="21600"/>
                </a:lnTo>
                <a:cubicBezTo>
                  <a:pt x="3534" y="21147"/>
                  <a:pt x="2327" y="20574"/>
                  <a:pt x="1715" y="19931"/>
                </a:cubicBezTo>
                <a:cubicBezTo>
                  <a:pt x="1395" y="19595"/>
                  <a:pt x="1247" y="19247"/>
                  <a:pt x="1275" y="18899"/>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2508" name="Group 2508"/>
          <p:cNvGrpSpPr/>
          <p:nvPr/>
        </p:nvGrpSpPr>
        <p:grpSpPr>
          <a:xfrm>
            <a:off x="7454166" y="952497"/>
            <a:ext cx="577624" cy="599542"/>
            <a:chOff x="0" y="0"/>
            <a:chExt cx="577622" cy="599540"/>
          </a:xfrm>
        </p:grpSpPr>
        <p:sp>
          <p:nvSpPr>
            <p:cNvPr id="2505" name="Shape 2505"/>
            <p:cNvSpPr/>
            <p:nvPr/>
          </p:nvSpPr>
          <p:spPr>
            <a:xfrm>
              <a:off x="0" y="0"/>
              <a:ext cx="399275" cy="3992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506" name="Shape 2506"/>
            <p:cNvSpPr/>
            <p:nvPr/>
          </p:nvSpPr>
          <p:spPr>
            <a:xfrm rot="18900000">
              <a:off x="401127" y="359557"/>
              <a:ext cx="109024" cy="236001"/>
            </a:xfrm>
            <a:prstGeom prst="roundRect">
              <a:avLst>
                <a:gd name="adj" fmla="val 45125"/>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507" name="Shape 2507"/>
            <p:cNvSpPr/>
            <p:nvPr/>
          </p:nvSpPr>
          <p:spPr>
            <a:xfrm rot="18838687">
              <a:off x="340458" y="336572"/>
              <a:ext cx="55030" cy="105557"/>
            </a:xfrm>
            <a:prstGeom prst="rect">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509" name="Shape 2509"/>
          <p:cNvSpPr/>
          <p:nvPr/>
        </p:nvSpPr>
        <p:spPr>
          <a:xfrm>
            <a:off x="4018122" y="871069"/>
            <a:ext cx="1453953"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a:latin typeface="Open Sans"/>
                <a:ea typeface="Open Sans"/>
                <a:cs typeface="Open Sans"/>
                <a:sym typeface="Open Sans"/>
              </a:defRPr>
            </a:lvl1pPr>
          </a:lstStyle>
          <a:p>
            <a:pPr lvl="0">
              <a:defRPr sz="1800" b="0">
                <a:solidFill>
                  <a:srgbClr val="000000"/>
                </a:solidFill>
              </a:defRPr>
            </a:pPr>
            <a:r>
              <a:rPr sz="3600" b="1">
                <a:solidFill>
                  <a:srgbClr val="FFFFFF"/>
                </a:solidFill>
              </a:rPr>
              <a:t>Home</a:t>
            </a:r>
          </a:p>
        </p:txBody>
      </p:sp>
      <p:pic>
        <p:nvPicPr>
          <p:cNvPr id="2510" name="BEAUTY_04.jpg"/>
          <p:cNvPicPr/>
          <p:nvPr/>
        </p:nvPicPr>
        <p:blipFill>
          <a:blip r:embed="rId2">
            <a:extLst/>
          </a:blip>
          <a:stretch>
            <a:fillRect/>
          </a:stretch>
        </p:blipFill>
        <p:spPr>
          <a:xfrm>
            <a:off x="304628" y="2224119"/>
            <a:ext cx="1468835" cy="1487885"/>
          </a:xfrm>
          <a:prstGeom prst="rect">
            <a:avLst/>
          </a:prstGeom>
          <a:ln w="12700">
            <a:miter lim="400000"/>
          </a:ln>
        </p:spPr>
      </p:pic>
      <p:sp>
        <p:nvSpPr>
          <p:cNvPr id="2511" name="Shape 2511"/>
          <p:cNvSpPr/>
          <p:nvPr/>
        </p:nvSpPr>
        <p:spPr>
          <a:xfrm>
            <a:off x="1017209" y="3779751"/>
            <a:ext cx="85065" cy="6064589"/>
          </a:xfrm>
          <a:prstGeom prst="roundRect">
            <a:avLst>
              <a:gd name="adj" fmla="val 44243"/>
            </a:avLst>
          </a:prstGeom>
          <a:solidFill>
            <a:srgbClr val="E5EAED"/>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2512" name="face4.jpg"/>
          <p:cNvPicPr/>
          <p:nvPr/>
        </p:nvPicPr>
        <p:blipFill>
          <a:blip r:embed="rId3">
            <a:extLst/>
          </a:blip>
          <a:stretch>
            <a:fillRect/>
          </a:stretch>
        </p:blipFill>
        <p:spPr>
          <a:xfrm>
            <a:off x="304628" y="9912030"/>
            <a:ext cx="1468835" cy="1487885"/>
          </a:xfrm>
          <a:prstGeom prst="rect">
            <a:avLst/>
          </a:prstGeom>
          <a:ln w="12700">
            <a:miter lim="400000"/>
          </a:ln>
        </p:spPr>
      </p:pic>
      <p:pic>
        <p:nvPicPr>
          <p:cNvPr id="2513" name="MUSIC_08.jpg"/>
          <p:cNvPicPr/>
          <p:nvPr/>
        </p:nvPicPr>
        <p:blipFill>
          <a:blip r:embed="rId4">
            <a:extLst/>
          </a:blip>
          <a:stretch>
            <a:fillRect/>
          </a:stretch>
        </p:blipFill>
        <p:spPr>
          <a:xfrm>
            <a:off x="393644" y="13849173"/>
            <a:ext cx="1400573" cy="1487886"/>
          </a:xfrm>
          <a:prstGeom prst="rect">
            <a:avLst/>
          </a:prstGeom>
          <a:ln w="12700">
            <a:miter lim="400000"/>
          </a:ln>
        </p:spPr>
      </p:pic>
      <p:sp>
        <p:nvSpPr>
          <p:cNvPr id="2514" name="Shape 2514"/>
          <p:cNvSpPr/>
          <p:nvPr/>
        </p:nvSpPr>
        <p:spPr>
          <a:xfrm>
            <a:off x="-189510" y="13510114"/>
            <a:ext cx="9825450" cy="1"/>
          </a:xfrm>
          <a:prstGeom prst="line">
            <a:avLst/>
          </a:prstGeom>
          <a:ln w="31750">
            <a:solidFill>
              <a:srgbClr val="E1E8ED"/>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515" name="Shape 2515"/>
          <p:cNvSpPr/>
          <p:nvPr/>
        </p:nvSpPr>
        <p:spPr>
          <a:xfrm>
            <a:off x="2040437" y="2119680"/>
            <a:ext cx="2550812" cy="56047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100" b="1" spc="62">
                <a:solidFill>
                  <a:srgbClr val="000000"/>
                </a:solidFill>
                <a:latin typeface="+mn-lt"/>
                <a:ea typeface="+mn-ea"/>
                <a:cs typeface="+mn-cs"/>
                <a:sym typeface="Helvetica Neue"/>
              </a:defRPr>
            </a:lvl1pPr>
          </a:lstStyle>
          <a:p>
            <a:pPr lvl="0">
              <a:defRPr sz="1800" b="0" spc="0"/>
            </a:pPr>
            <a:r>
              <a:rPr sz="3100" b="1" spc="62"/>
              <a:t>Fashion Cop</a:t>
            </a:r>
          </a:p>
        </p:txBody>
      </p:sp>
      <p:sp>
        <p:nvSpPr>
          <p:cNvPr id="2516" name="Shape 2516"/>
          <p:cNvSpPr/>
          <p:nvPr/>
        </p:nvSpPr>
        <p:spPr>
          <a:xfrm>
            <a:off x="4651559" y="2169748"/>
            <a:ext cx="2387795" cy="51114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959699"/>
                </a:solidFill>
                <a:latin typeface="+mn-lt"/>
                <a:ea typeface="+mn-ea"/>
                <a:cs typeface="+mn-cs"/>
                <a:sym typeface="Helvetica Neue"/>
              </a:defRPr>
            </a:lvl1pPr>
          </a:lstStyle>
          <a:p>
            <a:pPr lvl="0">
              <a:defRPr sz="1800" spc="0">
                <a:solidFill>
                  <a:srgbClr val="000000"/>
                </a:solidFill>
              </a:defRPr>
            </a:pPr>
            <a:r>
              <a:rPr sz="2800" spc="56">
                <a:solidFill>
                  <a:srgbClr val="959699"/>
                </a:solidFill>
              </a:rPr>
              <a:t>@FashionCop</a:t>
            </a:r>
          </a:p>
        </p:txBody>
      </p:sp>
      <p:sp>
        <p:nvSpPr>
          <p:cNvPr id="2517" name="Shape 2517"/>
          <p:cNvSpPr/>
          <p:nvPr/>
        </p:nvSpPr>
        <p:spPr>
          <a:xfrm>
            <a:off x="8390363" y="2169748"/>
            <a:ext cx="822088" cy="51114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959699"/>
                </a:solidFill>
                <a:latin typeface="+mn-lt"/>
                <a:ea typeface="+mn-ea"/>
                <a:cs typeface="+mn-cs"/>
                <a:sym typeface="Helvetica Neue"/>
              </a:defRPr>
            </a:lvl1pPr>
          </a:lstStyle>
          <a:p>
            <a:pPr lvl="0">
              <a:defRPr sz="1800" spc="0">
                <a:solidFill>
                  <a:srgbClr val="000000"/>
                </a:solidFill>
              </a:defRPr>
            </a:pPr>
            <a:r>
              <a:rPr sz="2800" spc="56">
                <a:solidFill>
                  <a:srgbClr val="959699"/>
                </a:solidFill>
              </a:rPr>
              <a:t>48m</a:t>
            </a:r>
          </a:p>
        </p:txBody>
      </p:sp>
      <p:sp>
        <p:nvSpPr>
          <p:cNvPr id="2518" name="Shape 2518"/>
          <p:cNvSpPr/>
          <p:nvPr/>
        </p:nvSpPr>
        <p:spPr>
          <a:xfrm>
            <a:off x="1992542" y="2671211"/>
            <a:ext cx="7125711" cy="2203832"/>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110000"/>
              </a:lnSpc>
              <a:defRPr sz="3300" spc="0">
                <a:solidFill>
                  <a:srgbClr val="53585F"/>
                </a:solidFill>
                <a:latin typeface="+mn-lt"/>
                <a:ea typeface="+mn-ea"/>
                <a:cs typeface="+mn-cs"/>
                <a:sym typeface="Helvetica Neue"/>
              </a:defRPr>
            </a:lvl1pPr>
          </a:lstStyle>
          <a:p>
            <a:pPr lvl="0">
              <a:defRPr sz="1800" spc="0">
                <a:solidFill>
                  <a:srgbClr val="000000"/>
                </a:solidFill>
              </a:defRPr>
            </a:pPr>
            <a:r>
              <a:rPr sz="3300" spc="0">
                <a:solidFill>
                  <a:srgbClr val="53585F"/>
                </a:solidFill>
              </a:rPr>
              <a:t>This is 100% not an endorsement of @vanitymag’s winner, but pls note the difference well-groomed hair makes on a man</a:t>
            </a:r>
          </a:p>
        </p:txBody>
      </p:sp>
      <p:pic>
        <p:nvPicPr>
          <p:cNvPr id="2519" name="autumn evenings_07.jpg"/>
          <p:cNvPicPr/>
          <p:nvPr/>
        </p:nvPicPr>
        <p:blipFill>
          <a:blip r:embed="rId5">
            <a:extLst/>
          </a:blip>
          <a:stretch>
            <a:fillRect/>
          </a:stretch>
        </p:blipFill>
        <p:spPr>
          <a:xfrm>
            <a:off x="2021391" y="5098477"/>
            <a:ext cx="7067948" cy="3618707"/>
          </a:xfrm>
          <a:prstGeom prst="rect">
            <a:avLst/>
          </a:prstGeom>
          <a:ln w="12700">
            <a:miter lim="400000"/>
          </a:ln>
        </p:spPr>
      </p:pic>
      <p:grpSp>
        <p:nvGrpSpPr>
          <p:cNvPr id="2522" name="Group 2522"/>
          <p:cNvGrpSpPr/>
          <p:nvPr/>
        </p:nvGrpSpPr>
        <p:grpSpPr>
          <a:xfrm>
            <a:off x="2053962" y="9039813"/>
            <a:ext cx="391005" cy="296702"/>
            <a:chOff x="0" y="0"/>
            <a:chExt cx="391003" cy="296701"/>
          </a:xfrm>
        </p:grpSpPr>
        <p:sp>
          <p:nvSpPr>
            <p:cNvPr id="2520" name="Shape 2520"/>
            <p:cNvSpPr/>
            <p:nvPr/>
          </p:nvSpPr>
          <p:spPr>
            <a:xfrm>
              <a:off x="213616" y="162978"/>
              <a:ext cx="177388" cy="124141"/>
            </a:xfrm>
            <a:custGeom>
              <a:avLst/>
              <a:gdLst/>
              <a:ahLst/>
              <a:cxnLst>
                <a:cxn ang="0">
                  <a:pos x="wd2" y="hd2"/>
                </a:cxn>
                <a:cxn ang="5400000">
                  <a:pos x="wd2" y="hd2"/>
                </a:cxn>
                <a:cxn ang="10800000">
                  <a:pos x="wd2" y="hd2"/>
                </a:cxn>
                <a:cxn ang="16200000">
                  <a:pos x="wd2" y="hd2"/>
                </a:cxn>
              </a:cxnLst>
              <a:rect l="0" t="0" r="r" b="b"/>
              <a:pathLst>
                <a:path w="20914" h="21380" extrusionOk="0">
                  <a:moveTo>
                    <a:pt x="0" y="547"/>
                  </a:moveTo>
                  <a:cubicBezTo>
                    <a:pt x="3217" y="-220"/>
                    <a:pt x="6411" y="-164"/>
                    <a:pt x="9480" y="610"/>
                  </a:cubicBezTo>
                  <a:cubicBezTo>
                    <a:pt x="12401" y="1348"/>
                    <a:pt x="15361" y="2775"/>
                    <a:pt x="17632" y="5913"/>
                  </a:cubicBezTo>
                  <a:cubicBezTo>
                    <a:pt x="20497" y="9872"/>
                    <a:pt x="21600" y="15852"/>
                    <a:pt x="20487" y="21380"/>
                  </a:cubicBezTo>
                </a:path>
              </a:pathLst>
            </a:custGeom>
            <a:noFill/>
            <a:ln w="63500" cap="flat">
              <a:solidFill>
                <a:srgbClr val="A6AAA9"/>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521" name="Shape 2521"/>
            <p:cNvSpPr/>
            <p:nvPr/>
          </p:nvSpPr>
          <p:spPr>
            <a:xfrm rot="16200000">
              <a:off x="-41223" y="41222"/>
              <a:ext cx="296702" cy="2142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2527" name="Group 2527"/>
          <p:cNvGrpSpPr/>
          <p:nvPr/>
        </p:nvGrpSpPr>
        <p:grpSpPr>
          <a:xfrm>
            <a:off x="3853998" y="9044569"/>
            <a:ext cx="351582" cy="329889"/>
            <a:chOff x="0" y="0"/>
            <a:chExt cx="351580" cy="329888"/>
          </a:xfrm>
        </p:grpSpPr>
        <p:grpSp>
          <p:nvGrpSpPr>
            <p:cNvPr id="2525" name="Group 2525"/>
            <p:cNvGrpSpPr/>
            <p:nvPr/>
          </p:nvGrpSpPr>
          <p:grpSpPr>
            <a:xfrm>
              <a:off x="0" y="0"/>
              <a:ext cx="242879" cy="302060"/>
              <a:chOff x="0" y="0"/>
              <a:chExt cx="242878" cy="302059"/>
            </a:xfrm>
          </p:grpSpPr>
          <p:sp>
            <p:nvSpPr>
              <p:cNvPr id="2523" name="Shape 2523"/>
              <p:cNvSpPr/>
              <p:nvPr/>
            </p:nvSpPr>
            <p:spPr>
              <a:xfrm rot="16200000">
                <a:off x="77940" y="-77941"/>
                <a:ext cx="85947" cy="241828"/>
              </a:xfrm>
              <a:custGeom>
                <a:avLst/>
                <a:gdLst/>
                <a:ahLst/>
                <a:cxnLst>
                  <a:cxn ang="0">
                    <a:pos x="wd2" y="hd2"/>
                  </a:cxn>
                  <a:cxn ang="5400000">
                    <a:pos x="wd2" y="hd2"/>
                  </a:cxn>
                  <a:cxn ang="10800000">
                    <a:pos x="wd2" y="hd2"/>
                  </a:cxn>
                  <a:cxn ang="16200000">
                    <a:pos x="wd2" y="hd2"/>
                  </a:cxn>
                </a:cxnLst>
                <a:rect l="0" t="0" r="r" b="b"/>
                <a:pathLst>
                  <a:path w="21600" h="21600" extrusionOk="0">
                    <a:moveTo>
                      <a:pt x="21600" y="18896"/>
                    </a:moveTo>
                    <a:lnTo>
                      <a:pt x="21600" y="2704"/>
                    </a:lnTo>
                    <a:cubicBezTo>
                      <a:pt x="21600" y="1211"/>
                      <a:pt x="18194" y="0"/>
                      <a:pt x="13992" y="0"/>
                    </a:cubicBezTo>
                    <a:lnTo>
                      <a:pt x="7608" y="0"/>
                    </a:lnTo>
                    <a:cubicBezTo>
                      <a:pt x="3406" y="0"/>
                      <a:pt x="0" y="1211"/>
                      <a:pt x="0" y="2704"/>
                    </a:cubicBezTo>
                    <a:lnTo>
                      <a:pt x="0" y="18896"/>
                    </a:lnTo>
                    <a:cubicBezTo>
                      <a:pt x="0" y="20389"/>
                      <a:pt x="3406" y="21600"/>
                      <a:pt x="7608" y="21600"/>
                    </a:cubicBezTo>
                    <a:lnTo>
                      <a:pt x="13992" y="21600"/>
                    </a:lnTo>
                    <a:cubicBezTo>
                      <a:pt x="18194" y="21600"/>
                      <a:pt x="21600" y="20389"/>
                      <a:pt x="21600" y="18896"/>
                    </a:cubicBezTo>
                    <a:close/>
                  </a:path>
                </a:pathLst>
              </a:cu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524" name="Shape 2524"/>
              <p:cNvSpPr/>
              <p:nvPr/>
            </p:nvSpPr>
            <p:spPr>
              <a:xfrm>
                <a:off x="156933" y="22132"/>
                <a:ext cx="85946" cy="279928"/>
              </a:xfrm>
              <a:custGeom>
                <a:avLst/>
                <a:gdLst/>
                <a:ahLst/>
                <a:cxnLst>
                  <a:cxn ang="0">
                    <a:pos x="wd2" y="hd2"/>
                  </a:cxn>
                  <a:cxn ang="5400000">
                    <a:pos x="wd2" y="hd2"/>
                  </a:cxn>
                  <a:cxn ang="10800000">
                    <a:pos x="wd2" y="hd2"/>
                  </a:cxn>
                  <a:cxn ang="16200000">
                    <a:pos x="wd2" y="hd2"/>
                  </a:cxn>
                </a:cxnLst>
                <a:rect l="0" t="0" r="r" b="b"/>
                <a:pathLst>
                  <a:path w="21600" h="21600" extrusionOk="0">
                    <a:moveTo>
                      <a:pt x="21600" y="19264"/>
                    </a:moveTo>
                    <a:lnTo>
                      <a:pt x="21600" y="2336"/>
                    </a:lnTo>
                    <a:cubicBezTo>
                      <a:pt x="21600" y="1046"/>
                      <a:pt x="18194" y="0"/>
                      <a:pt x="13992" y="0"/>
                    </a:cubicBezTo>
                    <a:lnTo>
                      <a:pt x="7608" y="0"/>
                    </a:lnTo>
                    <a:cubicBezTo>
                      <a:pt x="3406" y="0"/>
                      <a:pt x="0" y="1046"/>
                      <a:pt x="0" y="2336"/>
                    </a:cubicBezTo>
                    <a:lnTo>
                      <a:pt x="0" y="19264"/>
                    </a:lnTo>
                    <a:cubicBezTo>
                      <a:pt x="0" y="20554"/>
                      <a:pt x="3406" y="21600"/>
                      <a:pt x="7608" y="21600"/>
                    </a:cubicBezTo>
                    <a:lnTo>
                      <a:pt x="13992" y="21600"/>
                    </a:lnTo>
                    <a:cubicBezTo>
                      <a:pt x="18194" y="21600"/>
                      <a:pt x="21600" y="20554"/>
                      <a:pt x="21600" y="19264"/>
                    </a:cubicBezTo>
                    <a:close/>
                  </a:path>
                </a:pathLst>
              </a:cu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526" name="Shape 2526"/>
            <p:cNvSpPr/>
            <p:nvPr/>
          </p:nvSpPr>
          <p:spPr>
            <a:xfrm rot="10800000" flipH="1">
              <a:off x="55359" y="192826"/>
              <a:ext cx="296222" cy="1370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2532" name="Group 2532"/>
          <p:cNvGrpSpPr/>
          <p:nvPr/>
        </p:nvGrpSpPr>
        <p:grpSpPr>
          <a:xfrm rot="10800000">
            <a:off x="3568248" y="9044569"/>
            <a:ext cx="351582" cy="329889"/>
            <a:chOff x="0" y="0"/>
            <a:chExt cx="351580" cy="329888"/>
          </a:xfrm>
        </p:grpSpPr>
        <p:grpSp>
          <p:nvGrpSpPr>
            <p:cNvPr id="2530" name="Group 2530"/>
            <p:cNvGrpSpPr/>
            <p:nvPr/>
          </p:nvGrpSpPr>
          <p:grpSpPr>
            <a:xfrm>
              <a:off x="0" y="0"/>
              <a:ext cx="242879" cy="302060"/>
              <a:chOff x="0" y="0"/>
              <a:chExt cx="242878" cy="302059"/>
            </a:xfrm>
          </p:grpSpPr>
          <p:sp>
            <p:nvSpPr>
              <p:cNvPr id="2528" name="Shape 2528"/>
              <p:cNvSpPr/>
              <p:nvPr/>
            </p:nvSpPr>
            <p:spPr>
              <a:xfrm rot="16200000">
                <a:off x="77940" y="-77941"/>
                <a:ext cx="85947" cy="241828"/>
              </a:xfrm>
              <a:custGeom>
                <a:avLst/>
                <a:gdLst/>
                <a:ahLst/>
                <a:cxnLst>
                  <a:cxn ang="0">
                    <a:pos x="wd2" y="hd2"/>
                  </a:cxn>
                  <a:cxn ang="5400000">
                    <a:pos x="wd2" y="hd2"/>
                  </a:cxn>
                  <a:cxn ang="10800000">
                    <a:pos x="wd2" y="hd2"/>
                  </a:cxn>
                  <a:cxn ang="16200000">
                    <a:pos x="wd2" y="hd2"/>
                  </a:cxn>
                </a:cxnLst>
                <a:rect l="0" t="0" r="r" b="b"/>
                <a:pathLst>
                  <a:path w="21600" h="21600" extrusionOk="0">
                    <a:moveTo>
                      <a:pt x="21600" y="18896"/>
                    </a:moveTo>
                    <a:lnTo>
                      <a:pt x="21600" y="2704"/>
                    </a:lnTo>
                    <a:cubicBezTo>
                      <a:pt x="21600" y="1211"/>
                      <a:pt x="18194" y="0"/>
                      <a:pt x="13992" y="0"/>
                    </a:cubicBezTo>
                    <a:lnTo>
                      <a:pt x="7608" y="0"/>
                    </a:lnTo>
                    <a:cubicBezTo>
                      <a:pt x="3406" y="0"/>
                      <a:pt x="0" y="1211"/>
                      <a:pt x="0" y="2704"/>
                    </a:cubicBezTo>
                    <a:lnTo>
                      <a:pt x="0" y="18896"/>
                    </a:lnTo>
                    <a:cubicBezTo>
                      <a:pt x="0" y="20389"/>
                      <a:pt x="3406" y="21600"/>
                      <a:pt x="7608" y="21600"/>
                    </a:cubicBezTo>
                    <a:lnTo>
                      <a:pt x="13992" y="21600"/>
                    </a:lnTo>
                    <a:cubicBezTo>
                      <a:pt x="18194" y="21600"/>
                      <a:pt x="21600" y="20389"/>
                      <a:pt x="21600" y="18896"/>
                    </a:cubicBezTo>
                    <a:close/>
                  </a:path>
                </a:pathLst>
              </a:cu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529" name="Shape 2529"/>
              <p:cNvSpPr/>
              <p:nvPr/>
            </p:nvSpPr>
            <p:spPr>
              <a:xfrm>
                <a:off x="156933" y="22132"/>
                <a:ext cx="85946" cy="279928"/>
              </a:xfrm>
              <a:custGeom>
                <a:avLst/>
                <a:gdLst/>
                <a:ahLst/>
                <a:cxnLst>
                  <a:cxn ang="0">
                    <a:pos x="wd2" y="hd2"/>
                  </a:cxn>
                  <a:cxn ang="5400000">
                    <a:pos x="wd2" y="hd2"/>
                  </a:cxn>
                  <a:cxn ang="10800000">
                    <a:pos x="wd2" y="hd2"/>
                  </a:cxn>
                  <a:cxn ang="16200000">
                    <a:pos x="wd2" y="hd2"/>
                  </a:cxn>
                </a:cxnLst>
                <a:rect l="0" t="0" r="r" b="b"/>
                <a:pathLst>
                  <a:path w="21600" h="21600" extrusionOk="0">
                    <a:moveTo>
                      <a:pt x="21600" y="19264"/>
                    </a:moveTo>
                    <a:lnTo>
                      <a:pt x="21600" y="2336"/>
                    </a:lnTo>
                    <a:cubicBezTo>
                      <a:pt x="21600" y="1046"/>
                      <a:pt x="18194" y="0"/>
                      <a:pt x="13992" y="0"/>
                    </a:cubicBezTo>
                    <a:lnTo>
                      <a:pt x="7608" y="0"/>
                    </a:lnTo>
                    <a:cubicBezTo>
                      <a:pt x="3406" y="0"/>
                      <a:pt x="0" y="1046"/>
                      <a:pt x="0" y="2336"/>
                    </a:cubicBezTo>
                    <a:lnTo>
                      <a:pt x="0" y="19264"/>
                    </a:lnTo>
                    <a:cubicBezTo>
                      <a:pt x="0" y="20554"/>
                      <a:pt x="3406" y="21600"/>
                      <a:pt x="7608" y="21600"/>
                    </a:cubicBezTo>
                    <a:lnTo>
                      <a:pt x="13992" y="21600"/>
                    </a:lnTo>
                    <a:cubicBezTo>
                      <a:pt x="18194" y="21600"/>
                      <a:pt x="21600" y="20554"/>
                      <a:pt x="21600" y="19264"/>
                    </a:cubicBezTo>
                    <a:close/>
                  </a:path>
                </a:pathLst>
              </a:cu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531" name="Shape 2531"/>
            <p:cNvSpPr/>
            <p:nvPr/>
          </p:nvSpPr>
          <p:spPr>
            <a:xfrm rot="10800000" flipH="1">
              <a:off x="55359" y="192826"/>
              <a:ext cx="296222" cy="1370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533" name="Shape 2533"/>
          <p:cNvSpPr/>
          <p:nvPr/>
        </p:nvSpPr>
        <p:spPr>
          <a:xfrm>
            <a:off x="5222621" y="8961504"/>
            <a:ext cx="461346" cy="453321"/>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A6AAA9"/>
          </a:solidFill>
          <a:ln w="12700">
            <a:miter lim="400000"/>
          </a:ln>
        </p:spPr>
        <p:txBody>
          <a:bodyPr lIns="0" tIns="0" rIns="0" bIns="0" anchor="ctr"/>
          <a:lstStyle/>
          <a:p>
            <a:pPr lvl="0"/>
            <a:endParaRPr/>
          </a:p>
        </p:txBody>
      </p:sp>
      <p:sp>
        <p:nvSpPr>
          <p:cNvPr id="2534" name="Shape 2534"/>
          <p:cNvSpPr/>
          <p:nvPr/>
        </p:nvSpPr>
        <p:spPr>
          <a:xfrm>
            <a:off x="8594376" y="9844286"/>
            <a:ext cx="617262"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959699"/>
                </a:solidFill>
                <a:latin typeface="+mn-lt"/>
                <a:ea typeface="+mn-ea"/>
                <a:cs typeface="+mn-cs"/>
                <a:sym typeface="Helvetica Neue"/>
              </a:defRPr>
            </a:lvl1pPr>
          </a:lstStyle>
          <a:p>
            <a:pPr lvl="0">
              <a:defRPr sz="1800" spc="0">
                <a:solidFill>
                  <a:srgbClr val="000000"/>
                </a:solidFill>
              </a:defRPr>
            </a:pPr>
            <a:r>
              <a:rPr sz="2800" spc="56">
                <a:solidFill>
                  <a:srgbClr val="959699"/>
                </a:solidFill>
              </a:rPr>
              <a:t>1m</a:t>
            </a:r>
          </a:p>
        </p:txBody>
      </p:sp>
      <p:sp>
        <p:nvSpPr>
          <p:cNvPr id="2535" name="Shape 2535"/>
          <p:cNvSpPr/>
          <p:nvPr/>
        </p:nvSpPr>
        <p:spPr>
          <a:xfrm>
            <a:off x="2004739" y="10319733"/>
            <a:ext cx="7125711" cy="2203833"/>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110000"/>
              </a:lnSpc>
              <a:defRPr sz="3300" spc="0">
                <a:solidFill>
                  <a:srgbClr val="53585F"/>
                </a:solidFill>
                <a:latin typeface="+mn-lt"/>
                <a:ea typeface="+mn-ea"/>
                <a:cs typeface="+mn-cs"/>
                <a:sym typeface="Helvetica Neue"/>
              </a:defRPr>
            </a:lvl1pPr>
          </a:lstStyle>
          <a:p>
            <a:pPr lvl="0">
              <a:defRPr sz="1800" spc="0">
                <a:solidFill>
                  <a:srgbClr val="000000"/>
                </a:solidFill>
              </a:defRPr>
            </a:pPr>
            <a:r>
              <a:rPr sz="3300" spc="0">
                <a:solidFill>
                  <a:srgbClr val="53585F"/>
                </a:solidFill>
              </a:rPr>
              <a:t>@FashionCop how did he even get on that list? sheesh - i’m going to cancel my people mag subscription now. HAHAHAHA</a:t>
            </a:r>
          </a:p>
        </p:txBody>
      </p:sp>
      <p:grpSp>
        <p:nvGrpSpPr>
          <p:cNvPr id="2538" name="Group 2538"/>
          <p:cNvGrpSpPr/>
          <p:nvPr/>
        </p:nvGrpSpPr>
        <p:grpSpPr>
          <a:xfrm>
            <a:off x="2044569" y="12770996"/>
            <a:ext cx="391004" cy="296702"/>
            <a:chOff x="0" y="0"/>
            <a:chExt cx="391003" cy="296701"/>
          </a:xfrm>
        </p:grpSpPr>
        <p:sp>
          <p:nvSpPr>
            <p:cNvPr id="2536" name="Shape 2536"/>
            <p:cNvSpPr/>
            <p:nvPr/>
          </p:nvSpPr>
          <p:spPr>
            <a:xfrm>
              <a:off x="213616" y="162978"/>
              <a:ext cx="177388" cy="124141"/>
            </a:xfrm>
            <a:custGeom>
              <a:avLst/>
              <a:gdLst/>
              <a:ahLst/>
              <a:cxnLst>
                <a:cxn ang="0">
                  <a:pos x="wd2" y="hd2"/>
                </a:cxn>
                <a:cxn ang="5400000">
                  <a:pos x="wd2" y="hd2"/>
                </a:cxn>
                <a:cxn ang="10800000">
                  <a:pos x="wd2" y="hd2"/>
                </a:cxn>
                <a:cxn ang="16200000">
                  <a:pos x="wd2" y="hd2"/>
                </a:cxn>
              </a:cxnLst>
              <a:rect l="0" t="0" r="r" b="b"/>
              <a:pathLst>
                <a:path w="20914" h="21380" extrusionOk="0">
                  <a:moveTo>
                    <a:pt x="0" y="547"/>
                  </a:moveTo>
                  <a:cubicBezTo>
                    <a:pt x="3217" y="-220"/>
                    <a:pt x="6411" y="-164"/>
                    <a:pt x="9480" y="610"/>
                  </a:cubicBezTo>
                  <a:cubicBezTo>
                    <a:pt x="12401" y="1348"/>
                    <a:pt x="15361" y="2775"/>
                    <a:pt x="17632" y="5913"/>
                  </a:cubicBezTo>
                  <a:cubicBezTo>
                    <a:pt x="20497" y="9872"/>
                    <a:pt x="21600" y="15852"/>
                    <a:pt x="20487" y="21380"/>
                  </a:cubicBezTo>
                </a:path>
              </a:pathLst>
            </a:custGeom>
            <a:noFill/>
            <a:ln w="63500" cap="flat">
              <a:solidFill>
                <a:srgbClr val="A6AAA9"/>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537" name="Shape 2537"/>
            <p:cNvSpPr/>
            <p:nvPr/>
          </p:nvSpPr>
          <p:spPr>
            <a:xfrm rot="16200000">
              <a:off x="-41223" y="41222"/>
              <a:ext cx="296702" cy="2142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2543" name="Group 2543"/>
          <p:cNvGrpSpPr/>
          <p:nvPr/>
        </p:nvGrpSpPr>
        <p:grpSpPr>
          <a:xfrm>
            <a:off x="3844605" y="12775752"/>
            <a:ext cx="351581" cy="329889"/>
            <a:chOff x="0" y="0"/>
            <a:chExt cx="351580" cy="329888"/>
          </a:xfrm>
        </p:grpSpPr>
        <p:grpSp>
          <p:nvGrpSpPr>
            <p:cNvPr id="2541" name="Group 2541"/>
            <p:cNvGrpSpPr/>
            <p:nvPr/>
          </p:nvGrpSpPr>
          <p:grpSpPr>
            <a:xfrm>
              <a:off x="0" y="0"/>
              <a:ext cx="242879" cy="302060"/>
              <a:chOff x="0" y="0"/>
              <a:chExt cx="242878" cy="302059"/>
            </a:xfrm>
          </p:grpSpPr>
          <p:sp>
            <p:nvSpPr>
              <p:cNvPr id="2539" name="Shape 2539"/>
              <p:cNvSpPr/>
              <p:nvPr/>
            </p:nvSpPr>
            <p:spPr>
              <a:xfrm rot="16200000">
                <a:off x="77940" y="-77941"/>
                <a:ext cx="85947" cy="241828"/>
              </a:xfrm>
              <a:custGeom>
                <a:avLst/>
                <a:gdLst/>
                <a:ahLst/>
                <a:cxnLst>
                  <a:cxn ang="0">
                    <a:pos x="wd2" y="hd2"/>
                  </a:cxn>
                  <a:cxn ang="5400000">
                    <a:pos x="wd2" y="hd2"/>
                  </a:cxn>
                  <a:cxn ang="10800000">
                    <a:pos x="wd2" y="hd2"/>
                  </a:cxn>
                  <a:cxn ang="16200000">
                    <a:pos x="wd2" y="hd2"/>
                  </a:cxn>
                </a:cxnLst>
                <a:rect l="0" t="0" r="r" b="b"/>
                <a:pathLst>
                  <a:path w="21600" h="21600" extrusionOk="0">
                    <a:moveTo>
                      <a:pt x="21600" y="18896"/>
                    </a:moveTo>
                    <a:lnTo>
                      <a:pt x="21600" y="2704"/>
                    </a:lnTo>
                    <a:cubicBezTo>
                      <a:pt x="21600" y="1211"/>
                      <a:pt x="18194" y="0"/>
                      <a:pt x="13992" y="0"/>
                    </a:cubicBezTo>
                    <a:lnTo>
                      <a:pt x="7608" y="0"/>
                    </a:lnTo>
                    <a:cubicBezTo>
                      <a:pt x="3406" y="0"/>
                      <a:pt x="0" y="1211"/>
                      <a:pt x="0" y="2704"/>
                    </a:cubicBezTo>
                    <a:lnTo>
                      <a:pt x="0" y="18896"/>
                    </a:lnTo>
                    <a:cubicBezTo>
                      <a:pt x="0" y="20389"/>
                      <a:pt x="3406" y="21600"/>
                      <a:pt x="7608" y="21600"/>
                    </a:cubicBezTo>
                    <a:lnTo>
                      <a:pt x="13992" y="21600"/>
                    </a:lnTo>
                    <a:cubicBezTo>
                      <a:pt x="18194" y="21600"/>
                      <a:pt x="21600" y="20389"/>
                      <a:pt x="21600" y="18896"/>
                    </a:cubicBezTo>
                    <a:close/>
                  </a:path>
                </a:pathLst>
              </a:cu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540" name="Shape 2540"/>
              <p:cNvSpPr/>
              <p:nvPr/>
            </p:nvSpPr>
            <p:spPr>
              <a:xfrm>
                <a:off x="156933" y="22132"/>
                <a:ext cx="85946" cy="279928"/>
              </a:xfrm>
              <a:custGeom>
                <a:avLst/>
                <a:gdLst/>
                <a:ahLst/>
                <a:cxnLst>
                  <a:cxn ang="0">
                    <a:pos x="wd2" y="hd2"/>
                  </a:cxn>
                  <a:cxn ang="5400000">
                    <a:pos x="wd2" y="hd2"/>
                  </a:cxn>
                  <a:cxn ang="10800000">
                    <a:pos x="wd2" y="hd2"/>
                  </a:cxn>
                  <a:cxn ang="16200000">
                    <a:pos x="wd2" y="hd2"/>
                  </a:cxn>
                </a:cxnLst>
                <a:rect l="0" t="0" r="r" b="b"/>
                <a:pathLst>
                  <a:path w="21600" h="21600" extrusionOk="0">
                    <a:moveTo>
                      <a:pt x="21600" y="19264"/>
                    </a:moveTo>
                    <a:lnTo>
                      <a:pt x="21600" y="2336"/>
                    </a:lnTo>
                    <a:cubicBezTo>
                      <a:pt x="21600" y="1046"/>
                      <a:pt x="18194" y="0"/>
                      <a:pt x="13992" y="0"/>
                    </a:cubicBezTo>
                    <a:lnTo>
                      <a:pt x="7608" y="0"/>
                    </a:lnTo>
                    <a:cubicBezTo>
                      <a:pt x="3406" y="0"/>
                      <a:pt x="0" y="1046"/>
                      <a:pt x="0" y="2336"/>
                    </a:cubicBezTo>
                    <a:lnTo>
                      <a:pt x="0" y="19264"/>
                    </a:lnTo>
                    <a:cubicBezTo>
                      <a:pt x="0" y="20554"/>
                      <a:pt x="3406" y="21600"/>
                      <a:pt x="7608" y="21600"/>
                    </a:cubicBezTo>
                    <a:lnTo>
                      <a:pt x="13992" y="21600"/>
                    </a:lnTo>
                    <a:cubicBezTo>
                      <a:pt x="18194" y="21600"/>
                      <a:pt x="21600" y="20554"/>
                      <a:pt x="21600" y="19264"/>
                    </a:cubicBezTo>
                    <a:close/>
                  </a:path>
                </a:pathLst>
              </a:cu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542" name="Shape 2542"/>
            <p:cNvSpPr/>
            <p:nvPr/>
          </p:nvSpPr>
          <p:spPr>
            <a:xfrm rot="10800000" flipH="1">
              <a:off x="55359" y="192826"/>
              <a:ext cx="296222" cy="1370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2548" name="Group 2548"/>
          <p:cNvGrpSpPr/>
          <p:nvPr/>
        </p:nvGrpSpPr>
        <p:grpSpPr>
          <a:xfrm rot="10800000">
            <a:off x="3558855" y="12775752"/>
            <a:ext cx="351581" cy="329889"/>
            <a:chOff x="0" y="0"/>
            <a:chExt cx="351580" cy="329888"/>
          </a:xfrm>
        </p:grpSpPr>
        <p:grpSp>
          <p:nvGrpSpPr>
            <p:cNvPr id="2546" name="Group 2546"/>
            <p:cNvGrpSpPr/>
            <p:nvPr/>
          </p:nvGrpSpPr>
          <p:grpSpPr>
            <a:xfrm>
              <a:off x="0" y="0"/>
              <a:ext cx="242879" cy="302060"/>
              <a:chOff x="0" y="0"/>
              <a:chExt cx="242878" cy="302059"/>
            </a:xfrm>
          </p:grpSpPr>
          <p:sp>
            <p:nvSpPr>
              <p:cNvPr id="2544" name="Shape 2544"/>
              <p:cNvSpPr/>
              <p:nvPr/>
            </p:nvSpPr>
            <p:spPr>
              <a:xfrm rot="16200000">
                <a:off x="77940" y="-77941"/>
                <a:ext cx="85947" cy="241828"/>
              </a:xfrm>
              <a:custGeom>
                <a:avLst/>
                <a:gdLst/>
                <a:ahLst/>
                <a:cxnLst>
                  <a:cxn ang="0">
                    <a:pos x="wd2" y="hd2"/>
                  </a:cxn>
                  <a:cxn ang="5400000">
                    <a:pos x="wd2" y="hd2"/>
                  </a:cxn>
                  <a:cxn ang="10800000">
                    <a:pos x="wd2" y="hd2"/>
                  </a:cxn>
                  <a:cxn ang="16200000">
                    <a:pos x="wd2" y="hd2"/>
                  </a:cxn>
                </a:cxnLst>
                <a:rect l="0" t="0" r="r" b="b"/>
                <a:pathLst>
                  <a:path w="21600" h="21600" extrusionOk="0">
                    <a:moveTo>
                      <a:pt x="21600" y="18896"/>
                    </a:moveTo>
                    <a:lnTo>
                      <a:pt x="21600" y="2704"/>
                    </a:lnTo>
                    <a:cubicBezTo>
                      <a:pt x="21600" y="1211"/>
                      <a:pt x="18194" y="0"/>
                      <a:pt x="13992" y="0"/>
                    </a:cubicBezTo>
                    <a:lnTo>
                      <a:pt x="7608" y="0"/>
                    </a:lnTo>
                    <a:cubicBezTo>
                      <a:pt x="3406" y="0"/>
                      <a:pt x="0" y="1211"/>
                      <a:pt x="0" y="2704"/>
                    </a:cubicBezTo>
                    <a:lnTo>
                      <a:pt x="0" y="18896"/>
                    </a:lnTo>
                    <a:cubicBezTo>
                      <a:pt x="0" y="20389"/>
                      <a:pt x="3406" y="21600"/>
                      <a:pt x="7608" y="21600"/>
                    </a:cubicBezTo>
                    <a:lnTo>
                      <a:pt x="13992" y="21600"/>
                    </a:lnTo>
                    <a:cubicBezTo>
                      <a:pt x="18194" y="21600"/>
                      <a:pt x="21600" y="20389"/>
                      <a:pt x="21600" y="18896"/>
                    </a:cubicBezTo>
                    <a:close/>
                  </a:path>
                </a:pathLst>
              </a:cu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545" name="Shape 2545"/>
              <p:cNvSpPr/>
              <p:nvPr/>
            </p:nvSpPr>
            <p:spPr>
              <a:xfrm>
                <a:off x="156933" y="22132"/>
                <a:ext cx="85946" cy="279928"/>
              </a:xfrm>
              <a:custGeom>
                <a:avLst/>
                <a:gdLst/>
                <a:ahLst/>
                <a:cxnLst>
                  <a:cxn ang="0">
                    <a:pos x="wd2" y="hd2"/>
                  </a:cxn>
                  <a:cxn ang="5400000">
                    <a:pos x="wd2" y="hd2"/>
                  </a:cxn>
                  <a:cxn ang="10800000">
                    <a:pos x="wd2" y="hd2"/>
                  </a:cxn>
                  <a:cxn ang="16200000">
                    <a:pos x="wd2" y="hd2"/>
                  </a:cxn>
                </a:cxnLst>
                <a:rect l="0" t="0" r="r" b="b"/>
                <a:pathLst>
                  <a:path w="21600" h="21600" extrusionOk="0">
                    <a:moveTo>
                      <a:pt x="21600" y="19264"/>
                    </a:moveTo>
                    <a:lnTo>
                      <a:pt x="21600" y="2336"/>
                    </a:lnTo>
                    <a:cubicBezTo>
                      <a:pt x="21600" y="1046"/>
                      <a:pt x="18194" y="0"/>
                      <a:pt x="13992" y="0"/>
                    </a:cubicBezTo>
                    <a:lnTo>
                      <a:pt x="7608" y="0"/>
                    </a:lnTo>
                    <a:cubicBezTo>
                      <a:pt x="3406" y="0"/>
                      <a:pt x="0" y="1046"/>
                      <a:pt x="0" y="2336"/>
                    </a:cubicBezTo>
                    <a:lnTo>
                      <a:pt x="0" y="19264"/>
                    </a:lnTo>
                    <a:cubicBezTo>
                      <a:pt x="0" y="20554"/>
                      <a:pt x="3406" y="21600"/>
                      <a:pt x="7608" y="21600"/>
                    </a:cubicBezTo>
                    <a:lnTo>
                      <a:pt x="13992" y="21600"/>
                    </a:lnTo>
                    <a:cubicBezTo>
                      <a:pt x="18194" y="21600"/>
                      <a:pt x="21600" y="20554"/>
                      <a:pt x="21600" y="19264"/>
                    </a:cubicBezTo>
                    <a:close/>
                  </a:path>
                </a:pathLst>
              </a:cu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547" name="Shape 2547"/>
            <p:cNvSpPr/>
            <p:nvPr/>
          </p:nvSpPr>
          <p:spPr>
            <a:xfrm rot="10800000" flipH="1">
              <a:off x="55359" y="192826"/>
              <a:ext cx="296222" cy="13706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549" name="Shape 2549"/>
          <p:cNvSpPr/>
          <p:nvPr/>
        </p:nvSpPr>
        <p:spPr>
          <a:xfrm>
            <a:off x="5213227" y="12692687"/>
            <a:ext cx="461347" cy="453321"/>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A6AAA9"/>
          </a:solidFill>
          <a:ln w="12700">
            <a:miter lim="400000"/>
          </a:ln>
        </p:spPr>
        <p:txBody>
          <a:bodyPr lIns="0" tIns="0" rIns="0" bIns="0" anchor="ctr"/>
          <a:lstStyle/>
          <a:p>
            <a:pPr lvl="0"/>
            <a:endParaRPr/>
          </a:p>
        </p:txBody>
      </p:sp>
      <p:sp>
        <p:nvSpPr>
          <p:cNvPr id="2550" name="Shape 2550"/>
          <p:cNvSpPr/>
          <p:nvPr/>
        </p:nvSpPr>
        <p:spPr>
          <a:xfrm>
            <a:off x="1979339" y="9769186"/>
            <a:ext cx="4703631" cy="585141"/>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lnSpc>
                <a:spcPct val="110000"/>
              </a:lnSpc>
              <a:defRPr sz="1800">
                <a:solidFill>
                  <a:srgbClr val="000000"/>
                </a:solidFill>
              </a:defRPr>
            </a:pPr>
            <a:r>
              <a:rPr sz="3300" b="1" spc="0">
                <a:latin typeface="+mn-lt"/>
                <a:ea typeface="+mn-ea"/>
                <a:cs typeface="+mn-cs"/>
                <a:sym typeface="Helvetica Neue"/>
              </a:rPr>
              <a:t>Verly</a:t>
            </a:r>
            <a:r>
              <a:rPr sz="3300" spc="0">
                <a:solidFill>
                  <a:srgbClr val="53585F"/>
                </a:solidFill>
                <a:latin typeface="+mn-lt"/>
                <a:ea typeface="+mn-ea"/>
                <a:cs typeface="+mn-cs"/>
                <a:sym typeface="Helvetica Neue"/>
              </a:rPr>
              <a:t> @verlyvy</a:t>
            </a:r>
          </a:p>
        </p:txBody>
      </p:sp>
      <p:sp>
        <p:nvSpPr>
          <p:cNvPr id="2551" name="Shape 2551"/>
          <p:cNvSpPr/>
          <p:nvPr/>
        </p:nvSpPr>
        <p:spPr>
          <a:xfrm>
            <a:off x="2004739" y="13734872"/>
            <a:ext cx="4703631" cy="585142"/>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lnSpc>
                <a:spcPct val="110000"/>
              </a:lnSpc>
              <a:defRPr sz="1800">
                <a:solidFill>
                  <a:srgbClr val="000000"/>
                </a:solidFill>
              </a:defRPr>
            </a:pPr>
            <a:r>
              <a:rPr sz="3300" b="1" spc="0">
                <a:latin typeface="+mn-lt"/>
                <a:ea typeface="+mn-ea"/>
                <a:cs typeface="+mn-cs"/>
                <a:sym typeface="Helvetica Neue"/>
              </a:rPr>
              <a:t>IT: GURU</a:t>
            </a:r>
            <a:r>
              <a:rPr sz="3300" spc="0">
                <a:solidFill>
                  <a:srgbClr val="53585F"/>
                </a:solidFill>
                <a:latin typeface="+mn-lt"/>
                <a:ea typeface="+mn-ea"/>
                <a:cs typeface="+mn-cs"/>
                <a:sym typeface="Helvetica Neue"/>
              </a:rPr>
              <a:t> @ITguru</a:t>
            </a:r>
          </a:p>
        </p:txBody>
      </p:sp>
      <p:sp>
        <p:nvSpPr>
          <p:cNvPr id="2552" name="Shape 2552"/>
          <p:cNvSpPr/>
          <p:nvPr/>
        </p:nvSpPr>
        <p:spPr>
          <a:xfrm>
            <a:off x="2005242" y="14291397"/>
            <a:ext cx="7125711" cy="1116519"/>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lnSpc>
                <a:spcPct val="110000"/>
              </a:lnSpc>
              <a:defRPr sz="1800">
                <a:solidFill>
                  <a:srgbClr val="000000"/>
                </a:solidFill>
              </a:defRPr>
            </a:pPr>
            <a:r>
              <a:rPr sz="3300" spc="0">
                <a:solidFill>
                  <a:srgbClr val="53585F"/>
                </a:solidFill>
                <a:latin typeface="+mn-lt"/>
                <a:ea typeface="+mn-ea"/>
                <a:cs typeface="+mn-cs"/>
                <a:sym typeface="Helvetica Neue"/>
              </a:rPr>
              <a:t>How Win’s attempt to revolutionize TV ended up a disaster </a:t>
            </a:r>
            <a:r>
              <a:rPr sz="3300" spc="0">
                <a:solidFill>
                  <a:srgbClr val="2A689C"/>
                </a:solidFill>
                <a:latin typeface="+mn-lt"/>
                <a:ea typeface="+mn-ea"/>
                <a:cs typeface="+mn-cs"/>
                <a:sym typeface="Helvetica Neue"/>
              </a:rPr>
              <a:t>read.bi/</a:t>
            </a:r>
          </a:p>
        </p:txBody>
      </p:sp>
      <p:sp>
        <p:nvSpPr>
          <p:cNvPr id="2553" name="Shape 2553"/>
          <p:cNvSpPr/>
          <p:nvPr/>
        </p:nvSpPr>
        <p:spPr>
          <a:xfrm>
            <a:off x="8594376" y="13785673"/>
            <a:ext cx="617262"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959699"/>
                </a:solidFill>
                <a:latin typeface="+mn-lt"/>
                <a:ea typeface="+mn-ea"/>
                <a:cs typeface="+mn-cs"/>
                <a:sym typeface="Helvetica Neue"/>
              </a:defRPr>
            </a:lvl1pPr>
          </a:lstStyle>
          <a:p>
            <a:pPr lvl="0">
              <a:defRPr sz="1800" spc="0">
                <a:solidFill>
                  <a:srgbClr val="000000"/>
                </a:solidFill>
              </a:defRPr>
            </a:pPr>
            <a:r>
              <a:rPr sz="2800" spc="56">
                <a:solidFill>
                  <a:srgbClr val="959699"/>
                </a:solidFill>
              </a:rPr>
              <a:t>1m</a:t>
            </a:r>
          </a:p>
        </p:txBody>
      </p:sp>
      <p:sp>
        <p:nvSpPr>
          <p:cNvPr id="2554" name="Shape 2554"/>
          <p:cNvSpPr/>
          <p:nvPr/>
        </p:nvSpPr>
        <p:spPr>
          <a:xfrm>
            <a:off x="8164356" y="13878374"/>
            <a:ext cx="362038" cy="323540"/>
          </a:xfrm>
          <a:prstGeom prst="roundRect">
            <a:avLst>
              <a:gd name="adj" fmla="val 4341"/>
            </a:avLst>
          </a:prstGeom>
          <a:ln w="25400">
            <a:solidFill>
              <a:srgbClr val="CCD6DD"/>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555" name="Shape 2555"/>
          <p:cNvSpPr/>
          <p:nvPr/>
        </p:nvSpPr>
        <p:spPr>
          <a:xfrm>
            <a:off x="8325239" y="14034504"/>
            <a:ext cx="148222" cy="133674"/>
          </a:xfrm>
          <a:prstGeom prst="rect">
            <a:avLst/>
          </a:prstGeom>
          <a:solidFill>
            <a:srgbClr val="CCD6DD"/>
          </a:solidFill>
          <a:ln w="12700">
            <a:miter lim="400000"/>
          </a:ln>
          <a:effectLst>
            <a:reflection stA="50000" endPos="40000" dir="5400000" sy="-100000" algn="bl" rotWithShape="0"/>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556" name="Shape 2556"/>
          <p:cNvSpPr/>
          <p:nvPr/>
        </p:nvSpPr>
        <p:spPr>
          <a:xfrm>
            <a:off x="8201414" y="13922506"/>
            <a:ext cx="275221" cy="83233"/>
          </a:xfrm>
          <a:prstGeom prst="rect">
            <a:avLst/>
          </a:prstGeom>
          <a:solidFill>
            <a:srgbClr val="CCD6DD"/>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557" name="Shape 2557"/>
          <p:cNvSpPr/>
          <p:nvPr/>
        </p:nvSpPr>
        <p:spPr>
          <a:xfrm>
            <a:off x="8198239" y="14031710"/>
            <a:ext cx="99269" cy="44465"/>
          </a:xfrm>
          <a:prstGeom prst="rect">
            <a:avLst/>
          </a:prstGeom>
          <a:solidFill>
            <a:srgbClr val="CCD6DD"/>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558" name="Shape 2558"/>
          <p:cNvSpPr/>
          <p:nvPr/>
        </p:nvSpPr>
        <p:spPr>
          <a:xfrm>
            <a:off x="8198239" y="14104509"/>
            <a:ext cx="99269" cy="44465"/>
          </a:xfrm>
          <a:prstGeom prst="rect">
            <a:avLst/>
          </a:prstGeom>
          <a:solidFill>
            <a:srgbClr val="CCD6DD"/>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559" name="Shape 2559"/>
          <p:cNvSpPr/>
          <p:nvPr/>
        </p:nvSpPr>
        <p:spPr>
          <a:xfrm>
            <a:off x="-16387" y="15647598"/>
            <a:ext cx="9575724" cy="1295401"/>
          </a:xfrm>
          <a:prstGeom prst="rect">
            <a:avLst/>
          </a:prstGeom>
          <a:solidFill>
            <a:srgbClr val="33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560" name="Shape 2560"/>
          <p:cNvSpPr/>
          <p:nvPr/>
        </p:nvSpPr>
        <p:spPr>
          <a:xfrm>
            <a:off x="857762" y="15836503"/>
            <a:ext cx="623829" cy="577851"/>
          </a:xfrm>
          <a:custGeom>
            <a:avLst/>
            <a:gdLst/>
            <a:ahLst/>
            <a:cxnLst>
              <a:cxn ang="0">
                <a:pos x="wd2" y="hd2"/>
              </a:cxn>
              <a:cxn ang="5400000">
                <a:pos x="wd2" y="hd2"/>
              </a:cxn>
              <a:cxn ang="10800000">
                <a:pos x="wd2" y="hd2"/>
              </a:cxn>
              <a:cxn ang="16200000">
                <a:pos x="wd2" y="hd2"/>
              </a:cxn>
            </a:cxnLst>
            <a:rect l="0" t="0" r="r" b="b"/>
            <a:pathLst>
              <a:path w="21508" h="21600" extrusionOk="0">
                <a:moveTo>
                  <a:pt x="10765" y="0"/>
                </a:moveTo>
                <a:lnTo>
                  <a:pt x="10" y="11245"/>
                </a:lnTo>
                <a:cubicBezTo>
                  <a:pt x="-25" y="11585"/>
                  <a:pt x="34" y="11940"/>
                  <a:pt x="188" y="12239"/>
                </a:cubicBezTo>
                <a:cubicBezTo>
                  <a:pt x="463" y="12775"/>
                  <a:pt x="990" y="13098"/>
                  <a:pt x="1556" y="13099"/>
                </a:cubicBezTo>
                <a:lnTo>
                  <a:pt x="3184" y="11156"/>
                </a:lnTo>
                <a:lnTo>
                  <a:pt x="5442" y="21600"/>
                </a:lnTo>
                <a:lnTo>
                  <a:pt x="16101" y="21600"/>
                </a:lnTo>
                <a:lnTo>
                  <a:pt x="18427" y="11067"/>
                </a:lnTo>
                <a:lnTo>
                  <a:pt x="20302" y="12729"/>
                </a:lnTo>
                <a:cubicBezTo>
                  <a:pt x="20745" y="12742"/>
                  <a:pt x="21158" y="12483"/>
                  <a:pt x="21369" y="12061"/>
                </a:cubicBezTo>
                <a:cubicBezTo>
                  <a:pt x="21575" y="11651"/>
                  <a:pt x="21548" y="11162"/>
                  <a:pt x="21315" y="10770"/>
                </a:cubicBezTo>
                <a:lnTo>
                  <a:pt x="10765" y="0"/>
                </a:lnTo>
                <a:close/>
                <a:moveTo>
                  <a:pt x="10751" y="6602"/>
                </a:moveTo>
                <a:cubicBezTo>
                  <a:pt x="11407" y="6602"/>
                  <a:pt x="12071" y="6875"/>
                  <a:pt x="12571" y="7418"/>
                </a:cubicBezTo>
                <a:cubicBezTo>
                  <a:pt x="13572" y="8503"/>
                  <a:pt x="13572" y="10264"/>
                  <a:pt x="12571" y="11349"/>
                </a:cubicBezTo>
                <a:cubicBezTo>
                  <a:pt x="11570" y="12434"/>
                  <a:pt x="9946" y="12434"/>
                  <a:pt x="8945" y="11349"/>
                </a:cubicBezTo>
                <a:cubicBezTo>
                  <a:pt x="7944" y="10264"/>
                  <a:pt x="7944" y="8503"/>
                  <a:pt x="8945" y="7418"/>
                </a:cubicBezTo>
                <a:cubicBezTo>
                  <a:pt x="9445" y="6875"/>
                  <a:pt x="10095" y="6602"/>
                  <a:pt x="10751" y="6602"/>
                </a:cubicBezTo>
                <a:close/>
                <a:moveTo>
                  <a:pt x="10751" y="14464"/>
                </a:moveTo>
                <a:cubicBezTo>
                  <a:pt x="11015" y="14464"/>
                  <a:pt x="11275" y="14586"/>
                  <a:pt x="11476" y="14820"/>
                </a:cubicBezTo>
                <a:cubicBezTo>
                  <a:pt x="11878" y="15289"/>
                  <a:pt x="11878" y="16043"/>
                  <a:pt x="11476" y="16512"/>
                </a:cubicBezTo>
                <a:cubicBezTo>
                  <a:pt x="11074" y="16980"/>
                  <a:pt x="10428" y="16980"/>
                  <a:pt x="10026" y="16512"/>
                </a:cubicBezTo>
                <a:cubicBezTo>
                  <a:pt x="9624" y="16043"/>
                  <a:pt x="9624" y="15289"/>
                  <a:pt x="10026" y="14820"/>
                </a:cubicBezTo>
                <a:cubicBezTo>
                  <a:pt x="10227" y="14586"/>
                  <a:pt x="10488" y="14464"/>
                  <a:pt x="10751" y="14464"/>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561" name="Shape 2561"/>
          <p:cNvSpPr/>
          <p:nvPr/>
        </p:nvSpPr>
        <p:spPr>
          <a:xfrm>
            <a:off x="675219" y="16437946"/>
            <a:ext cx="988915" cy="48645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a:latin typeface="+mn-lt"/>
                <a:ea typeface="+mn-ea"/>
                <a:cs typeface="+mn-cs"/>
                <a:sym typeface="Helvetica Neue"/>
              </a:defRPr>
            </a:lvl1pPr>
          </a:lstStyle>
          <a:p>
            <a:pPr lvl="0">
              <a:defRPr sz="1800">
                <a:solidFill>
                  <a:srgbClr val="000000"/>
                </a:solidFill>
              </a:defRPr>
            </a:pPr>
            <a:r>
              <a:rPr sz="2600">
                <a:solidFill>
                  <a:srgbClr val="FFFFFF"/>
                </a:solidFill>
              </a:rPr>
              <a:t>Home</a:t>
            </a:r>
          </a:p>
        </p:txBody>
      </p:sp>
      <p:sp>
        <p:nvSpPr>
          <p:cNvPr id="2562" name="Shape 2562"/>
          <p:cNvSpPr/>
          <p:nvPr/>
        </p:nvSpPr>
        <p:spPr>
          <a:xfrm>
            <a:off x="2871814" y="16437946"/>
            <a:ext cx="1355767" cy="48645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a:latin typeface="+mn-lt"/>
                <a:ea typeface="+mn-ea"/>
                <a:cs typeface="+mn-cs"/>
                <a:sym typeface="Helvetica Neue"/>
              </a:defRPr>
            </a:lvl1pPr>
          </a:lstStyle>
          <a:p>
            <a:pPr lvl="0">
              <a:defRPr sz="1800">
                <a:solidFill>
                  <a:srgbClr val="000000"/>
                </a:solidFill>
              </a:defRPr>
            </a:pPr>
            <a:r>
              <a:rPr sz="2600">
                <a:solidFill>
                  <a:srgbClr val="FFFFFF"/>
                </a:solidFill>
              </a:rPr>
              <a:t>Connect</a:t>
            </a:r>
          </a:p>
        </p:txBody>
      </p:sp>
      <p:sp>
        <p:nvSpPr>
          <p:cNvPr id="2563" name="Shape 2563"/>
          <p:cNvSpPr/>
          <p:nvPr/>
        </p:nvSpPr>
        <p:spPr>
          <a:xfrm>
            <a:off x="5272525" y="16448684"/>
            <a:ext cx="1392089"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a:latin typeface="+mn-lt"/>
                <a:ea typeface="+mn-ea"/>
                <a:cs typeface="+mn-cs"/>
                <a:sym typeface="Helvetica Neue"/>
              </a:defRPr>
            </a:lvl1pPr>
          </a:lstStyle>
          <a:p>
            <a:pPr lvl="0">
              <a:defRPr sz="1800">
                <a:solidFill>
                  <a:srgbClr val="000000"/>
                </a:solidFill>
              </a:defRPr>
            </a:pPr>
            <a:r>
              <a:rPr sz="2600">
                <a:solidFill>
                  <a:srgbClr val="FFFFFF"/>
                </a:solidFill>
              </a:rPr>
              <a:t>Discover</a:t>
            </a:r>
          </a:p>
        </p:txBody>
      </p:sp>
      <p:sp>
        <p:nvSpPr>
          <p:cNvPr id="2564" name="Shape 2564"/>
          <p:cNvSpPr/>
          <p:nvPr/>
        </p:nvSpPr>
        <p:spPr>
          <a:xfrm>
            <a:off x="8076645" y="16448684"/>
            <a:ext cx="566920"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a:latin typeface="+mn-lt"/>
                <a:ea typeface="+mn-ea"/>
                <a:cs typeface="+mn-cs"/>
                <a:sym typeface="Helvetica Neue"/>
              </a:defRPr>
            </a:lvl1pPr>
          </a:lstStyle>
          <a:p>
            <a:pPr lvl="0">
              <a:defRPr sz="1800">
                <a:solidFill>
                  <a:srgbClr val="000000"/>
                </a:solidFill>
              </a:defRPr>
            </a:pPr>
            <a:r>
              <a:rPr sz="2600">
                <a:solidFill>
                  <a:srgbClr val="FFFFFF"/>
                </a:solidFill>
              </a:rPr>
              <a:t>Me</a:t>
            </a:r>
          </a:p>
        </p:txBody>
      </p:sp>
      <p:sp>
        <p:nvSpPr>
          <p:cNvPr id="2565" name="Shape 2565"/>
          <p:cNvSpPr/>
          <p:nvPr/>
        </p:nvSpPr>
        <p:spPr>
          <a:xfrm>
            <a:off x="3139557" y="15553923"/>
            <a:ext cx="813198" cy="11430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7000" b="1">
                <a:latin typeface="+mn-lt"/>
                <a:ea typeface="+mn-ea"/>
                <a:cs typeface="+mn-cs"/>
                <a:sym typeface="Helvetica Neue"/>
              </a:defRPr>
            </a:lvl1pPr>
          </a:lstStyle>
          <a:p>
            <a:pPr lvl="0">
              <a:defRPr sz="1800" b="0">
                <a:solidFill>
                  <a:srgbClr val="000000"/>
                </a:solidFill>
              </a:defRPr>
            </a:pPr>
            <a:r>
              <a:rPr sz="7000" b="1">
                <a:solidFill>
                  <a:srgbClr val="FFFFFF"/>
                </a:solidFill>
              </a:rPr>
              <a:t>@</a:t>
            </a:r>
          </a:p>
        </p:txBody>
      </p:sp>
      <p:sp>
        <p:nvSpPr>
          <p:cNvPr id="2566" name="Shape 2566"/>
          <p:cNvSpPr/>
          <p:nvPr/>
        </p:nvSpPr>
        <p:spPr>
          <a:xfrm>
            <a:off x="8062524" y="15869857"/>
            <a:ext cx="579163" cy="536541"/>
          </a:xfrm>
          <a:custGeom>
            <a:avLst/>
            <a:gdLst/>
            <a:ahLst/>
            <a:cxnLst>
              <a:cxn ang="0">
                <a:pos x="wd2" y="hd2"/>
              </a:cxn>
              <a:cxn ang="5400000">
                <a:pos x="wd2" y="hd2"/>
              </a:cxn>
              <a:cxn ang="10800000">
                <a:pos x="wd2" y="hd2"/>
              </a:cxn>
              <a:cxn ang="16200000">
                <a:pos x="wd2" y="hd2"/>
              </a:cxn>
            </a:cxnLst>
            <a:rect l="0" t="0" r="r" b="b"/>
            <a:pathLst>
              <a:path w="21600" h="21600" extrusionOk="0">
                <a:moveTo>
                  <a:pt x="13419" y="11750"/>
                </a:moveTo>
                <a:lnTo>
                  <a:pt x="13419" y="13603"/>
                </a:lnTo>
                <a:cubicBezTo>
                  <a:pt x="13715" y="13751"/>
                  <a:pt x="14053" y="13920"/>
                  <a:pt x="14432" y="14110"/>
                </a:cubicBezTo>
                <a:cubicBezTo>
                  <a:pt x="14812" y="14299"/>
                  <a:pt x="15203" y="14494"/>
                  <a:pt x="15606" y="14695"/>
                </a:cubicBezTo>
                <a:cubicBezTo>
                  <a:pt x="16009" y="14897"/>
                  <a:pt x="16417" y="15096"/>
                  <a:pt x="16828" y="15298"/>
                </a:cubicBezTo>
                <a:cubicBezTo>
                  <a:pt x="17240" y="15498"/>
                  <a:pt x="17633" y="15684"/>
                  <a:pt x="18003" y="15861"/>
                </a:cubicBezTo>
                <a:cubicBezTo>
                  <a:pt x="18373" y="16033"/>
                  <a:pt x="18706" y="16188"/>
                  <a:pt x="19002" y="16327"/>
                </a:cubicBezTo>
                <a:cubicBezTo>
                  <a:pt x="19299" y="16465"/>
                  <a:pt x="19539" y="16569"/>
                  <a:pt x="19724" y="16643"/>
                </a:cubicBezTo>
                <a:cubicBezTo>
                  <a:pt x="20113" y="16802"/>
                  <a:pt x="20428" y="17042"/>
                  <a:pt x="20669" y="17365"/>
                </a:cubicBezTo>
                <a:cubicBezTo>
                  <a:pt x="20910" y="17686"/>
                  <a:pt x="21100" y="18014"/>
                  <a:pt x="21239" y="18354"/>
                </a:cubicBezTo>
                <a:cubicBezTo>
                  <a:pt x="21405" y="18745"/>
                  <a:pt x="21526" y="19156"/>
                  <a:pt x="21600" y="19589"/>
                </a:cubicBezTo>
                <a:lnTo>
                  <a:pt x="21600" y="21600"/>
                </a:lnTo>
                <a:lnTo>
                  <a:pt x="0" y="21600"/>
                </a:lnTo>
                <a:lnTo>
                  <a:pt x="0" y="19589"/>
                </a:lnTo>
                <a:cubicBezTo>
                  <a:pt x="83" y="19156"/>
                  <a:pt x="208" y="18745"/>
                  <a:pt x="374" y="18354"/>
                </a:cubicBezTo>
                <a:cubicBezTo>
                  <a:pt x="513" y="18014"/>
                  <a:pt x="703" y="17687"/>
                  <a:pt x="944" y="17365"/>
                </a:cubicBezTo>
                <a:cubicBezTo>
                  <a:pt x="1185" y="17042"/>
                  <a:pt x="1495" y="16802"/>
                  <a:pt x="1875" y="16643"/>
                </a:cubicBezTo>
                <a:cubicBezTo>
                  <a:pt x="2069" y="16570"/>
                  <a:pt x="2325" y="16462"/>
                  <a:pt x="2639" y="16318"/>
                </a:cubicBezTo>
                <a:cubicBezTo>
                  <a:pt x="2955" y="16176"/>
                  <a:pt x="3306" y="16012"/>
                  <a:pt x="3694" y="15828"/>
                </a:cubicBezTo>
                <a:cubicBezTo>
                  <a:pt x="4083" y="15643"/>
                  <a:pt x="4494" y="15445"/>
                  <a:pt x="4924" y="15234"/>
                </a:cubicBezTo>
                <a:cubicBezTo>
                  <a:pt x="5354" y="15023"/>
                  <a:pt x="5783" y="14812"/>
                  <a:pt x="6208" y="14601"/>
                </a:cubicBezTo>
                <a:cubicBezTo>
                  <a:pt x="6635" y="14389"/>
                  <a:pt x="7037" y="14191"/>
                  <a:pt x="7417" y="14000"/>
                </a:cubicBezTo>
                <a:cubicBezTo>
                  <a:pt x="7798" y="13808"/>
                  <a:pt x="8131" y="13640"/>
                  <a:pt x="8418" y="13493"/>
                </a:cubicBezTo>
                <a:lnTo>
                  <a:pt x="8418" y="11687"/>
                </a:lnTo>
                <a:cubicBezTo>
                  <a:pt x="8400" y="11603"/>
                  <a:pt x="8369" y="11474"/>
                  <a:pt x="8328" y="11299"/>
                </a:cubicBezTo>
                <a:cubicBezTo>
                  <a:pt x="8285" y="11124"/>
                  <a:pt x="8242" y="10948"/>
                  <a:pt x="8195" y="10767"/>
                </a:cubicBezTo>
                <a:cubicBezTo>
                  <a:pt x="8141" y="10558"/>
                  <a:pt x="8075" y="10330"/>
                  <a:pt x="8001" y="10087"/>
                </a:cubicBezTo>
                <a:cubicBezTo>
                  <a:pt x="7733" y="9517"/>
                  <a:pt x="7520" y="8871"/>
                  <a:pt x="7362" y="8148"/>
                </a:cubicBezTo>
                <a:cubicBezTo>
                  <a:pt x="7205" y="7425"/>
                  <a:pt x="7125" y="6656"/>
                  <a:pt x="7125" y="5844"/>
                </a:cubicBezTo>
                <a:cubicBezTo>
                  <a:pt x="7125" y="4777"/>
                  <a:pt x="7225" y="3874"/>
                  <a:pt x="7424" y="3136"/>
                </a:cubicBezTo>
                <a:cubicBezTo>
                  <a:pt x="7623" y="2396"/>
                  <a:pt x="7894" y="1794"/>
                  <a:pt x="8237" y="1331"/>
                </a:cubicBezTo>
                <a:cubicBezTo>
                  <a:pt x="8579" y="866"/>
                  <a:pt x="8979" y="528"/>
                  <a:pt x="9438" y="317"/>
                </a:cubicBezTo>
                <a:cubicBezTo>
                  <a:pt x="9896" y="105"/>
                  <a:pt x="10390" y="0"/>
                  <a:pt x="10918" y="0"/>
                </a:cubicBezTo>
                <a:cubicBezTo>
                  <a:pt x="11437" y="0"/>
                  <a:pt x="11925" y="103"/>
                  <a:pt x="12383" y="309"/>
                </a:cubicBezTo>
                <a:cubicBezTo>
                  <a:pt x="12842" y="515"/>
                  <a:pt x="13244" y="846"/>
                  <a:pt x="13592" y="1306"/>
                </a:cubicBezTo>
                <a:cubicBezTo>
                  <a:pt x="13939" y="1766"/>
                  <a:pt x="14212" y="2368"/>
                  <a:pt x="14412" y="3113"/>
                </a:cubicBezTo>
                <a:cubicBezTo>
                  <a:pt x="14612" y="3855"/>
                  <a:pt x="14710" y="4768"/>
                  <a:pt x="14710" y="5844"/>
                </a:cubicBezTo>
                <a:cubicBezTo>
                  <a:pt x="14710" y="6636"/>
                  <a:pt x="14634" y="7387"/>
                  <a:pt x="14482" y="8100"/>
                </a:cubicBezTo>
                <a:cubicBezTo>
                  <a:pt x="14329" y="8813"/>
                  <a:pt x="14118" y="9453"/>
                  <a:pt x="13850" y="10025"/>
                </a:cubicBezTo>
                <a:cubicBezTo>
                  <a:pt x="13775" y="10287"/>
                  <a:pt x="13706" y="10535"/>
                  <a:pt x="13642" y="10767"/>
                </a:cubicBezTo>
                <a:cubicBezTo>
                  <a:pt x="13586" y="10969"/>
                  <a:pt x="13535" y="11162"/>
                  <a:pt x="13489" y="11345"/>
                </a:cubicBezTo>
                <a:cubicBezTo>
                  <a:pt x="13442" y="11531"/>
                  <a:pt x="13419" y="11667"/>
                  <a:pt x="13419" y="11750"/>
                </a:cubicBezTo>
                <a:close/>
              </a:path>
            </a:pathLst>
          </a:custGeom>
          <a:solidFill>
            <a:srgbClr val="FFFFFF"/>
          </a:solidFill>
          <a:ln w="12700">
            <a:miter lim="400000"/>
          </a:ln>
        </p:spPr>
        <p:txBody>
          <a:bodyPr lIns="0" tIns="0" rIns="0" bIns="0" anchor="ctr"/>
          <a:lstStyle/>
          <a:p>
            <a:pPr lvl="0"/>
            <a:endParaRPr/>
          </a:p>
        </p:txBody>
      </p:sp>
      <p:grpSp>
        <p:nvGrpSpPr>
          <p:cNvPr id="2571" name="Group 2571"/>
          <p:cNvGrpSpPr/>
          <p:nvPr/>
        </p:nvGrpSpPr>
        <p:grpSpPr>
          <a:xfrm>
            <a:off x="5653441" y="15826260"/>
            <a:ext cx="617557" cy="609079"/>
            <a:chOff x="0" y="0"/>
            <a:chExt cx="617555" cy="609078"/>
          </a:xfrm>
        </p:grpSpPr>
        <p:sp>
          <p:nvSpPr>
            <p:cNvPr id="2567" name="Shape 2567"/>
            <p:cNvSpPr/>
            <p:nvPr/>
          </p:nvSpPr>
          <p:spPr>
            <a:xfrm rot="16200000">
              <a:off x="269352" y="-109712"/>
              <a:ext cx="91552" cy="604857"/>
            </a:xfrm>
            <a:custGeom>
              <a:avLst/>
              <a:gdLst/>
              <a:ahLst/>
              <a:cxnLst>
                <a:cxn ang="0">
                  <a:pos x="wd2" y="hd2"/>
                </a:cxn>
                <a:cxn ang="5400000">
                  <a:pos x="wd2" y="hd2"/>
                </a:cxn>
                <a:cxn ang="10800000">
                  <a:pos x="wd2" y="hd2"/>
                </a:cxn>
                <a:cxn ang="16200000">
                  <a:pos x="wd2" y="hd2"/>
                </a:cxn>
              </a:cxnLst>
              <a:rect l="0" t="0" r="r" b="b"/>
              <a:pathLst>
                <a:path w="21600" h="21600" extrusionOk="0">
                  <a:moveTo>
                    <a:pt x="21600" y="19965"/>
                  </a:moveTo>
                  <a:lnTo>
                    <a:pt x="21600" y="1635"/>
                  </a:lnTo>
                  <a:cubicBezTo>
                    <a:pt x="21600" y="732"/>
                    <a:pt x="16765" y="0"/>
                    <a:pt x="10800" y="0"/>
                  </a:cubicBezTo>
                  <a:lnTo>
                    <a:pt x="10800" y="0"/>
                  </a:lnTo>
                  <a:cubicBezTo>
                    <a:pt x="4835" y="0"/>
                    <a:pt x="0" y="732"/>
                    <a:pt x="0" y="1635"/>
                  </a:cubicBezTo>
                  <a:lnTo>
                    <a:pt x="0" y="19965"/>
                  </a:lnTo>
                  <a:cubicBezTo>
                    <a:pt x="0" y="20868"/>
                    <a:pt x="4835" y="21600"/>
                    <a:pt x="10800" y="21600"/>
                  </a:cubicBezTo>
                  <a:lnTo>
                    <a:pt x="10800" y="21600"/>
                  </a:lnTo>
                  <a:cubicBezTo>
                    <a:pt x="16765" y="21600"/>
                    <a:pt x="21600" y="20868"/>
                    <a:pt x="21600" y="19965"/>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568" name="Shape 2568"/>
            <p:cNvSpPr/>
            <p:nvPr/>
          </p:nvSpPr>
          <p:spPr>
            <a:xfrm rot="16200000">
              <a:off x="256652" y="115329"/>
              <a:ext cx="91552" cy="604857"/>
            </a:xfrm>
            <a:custGeom>
              <a:avLst/>
              <a:gdLst/>
              <a:ahLst/>
              <a:cxnLst>
                <a:cxn ang="0">
                  <a:pos x="wd2" y="hd2"/>
                </a:cxn>
                <a:cxn ang="5400000">
                  <a:pos x="wd2" y="hd2"/>
                </a:cxn>
                <a:cxn ang="10800000">
                  <a:pos x="wd2" y="hd2"/>
                </a:cxn>
                <a:cxn ang="16200000">
                  <a:pos x="wd2" y="hd2"/>
                </a:cxn>
              </a:cxnLst>
              <a:rect l="0" t="0" r="r" b="b"/>
              <a:pathLst>
                <a:path w="21600" h="21600" extrusionOk="0">
                  <a:moveTo>
                    <a:pt x="21600" y="19965"/>
                  </a:moveTo>
                  <a:lnTo>
                    <a:pt x="21600" y="1635"/>
                  </a:lnTo>
                  <a:cubicBezTo>
                    <a:pt x="21600" y="732"/>
                    <a:pt x="16765" y="0"/>
                    <a:pt x="10800" y="0"/>
                  </a:cubicBezTo>
                  <a:lnTo>
                    <a:pt x="10800" y="0"/>
                  </a:lnTo>
                  <a:cubicBezTo>
                    <a:pt x="4835" y="0"/>
                    <a:pt x="0" y="732"/>
                    <a:pt x="0" y="1635"/>
                  </a:cubicBezTo>
                  <a:lnTo>
                    <a:pt x="0" y="19965"/>
                  </a:lnTo>
                  <a:cubicBezTo>
                    <a:pt x="0" y="20868"/>
                    <a:pt x="4835" y="21600"/>
                    <a:pt x="10800" y="21600"/>
                  </a:cubicBezTo>
                  <a:lnTo>
                    <a:pt x="10800" y="21600"/>
                  </a:lnTo>
                  <a:cubicBezTo>
                    <a:pt x="16765" y="21600"/>
                    <a:pt x="21600" y="20868"/>
                    <a:pt x="21600" y="19965"/>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569" name="Shape 2569"/>
            <p:cNvSpPr/>
            <p:nvPr/>
          </p:nvSpPr>
          <p:spPr>
            <a:xfrm rot="120000">
              <a:off x="148701" y="1413"/>
              <a:ext cx="91553" cy="604857"/>
            </a:xfrm>
            <a:custGeom>
              <a:avLst/>
              <a:gdLst/>
              <a:ahLst/>
              <a:cxnLst>
                <a:cxn ang="0">
                  <a:pos x="wd2" y="hd2"/>
                </a:cxn>
                <a:cxn ang="5400000">
                  <a:pos x="wd2" y="hd2"/>
                </a:cxn>
                <a:cxn ang="10800000">
                  <a:pos x="wd2" y="hd2"/>
                </a:cxn>
                <a:cxn ang="16200000">
                  <a:pos x="wd2" y="hd2"/>
                </a:cxn>
              </a:cxnLst>
              <a:rect l="0" t="0" r="r" b="b"/>
              <a:pathLst>
                <a:path w="21600" h="21600" extrusionOk="0">
                  <a:moveTo>
                    <a:pt x="21600" y="19965"/>
                  </a:moveTo>
                  <a:lnTo>
                    <a:pt x="21600" y="1635"/>
                  </a:lnTo>
                  <a:cubicBezTo>
                    <a:pt x="21600" y="732"/>
                    <a:pt x="16765" y="0"/>
                    <a:pt x="10800" y="0"/>
                  </a:cubicBezTo>
                  <a:lnTo>
                    <a:pt x="10800" y="0"/>
                  </a:lnTo>
                  <a:cubicBezTo>
                    <a:pt x="4835" y="0"/>
                    <a:pt x="0" y="732"/>
                    <a:pt x="0" y="1635"/>
                  </a:cubicBezTo>
                  <a:lnTo>
                    <a:pt x="0" y="19965"/>
                  </a:lnTo>
                  <a:cubicBezTo>
                    <a:pt x="0" y="20868"/>
                    <a:pt x="4835" y="21600"/>
                    <a:pt x="10800" y="21600"/>
                  </a:cubicBezTo>
                  <a:lnTo>
                    <a:pt x="10800" y="21600"/>
                  </a:lnTo>
                  <a:cubicBezTo>
                    <a:pt x="16765" y="21600"/>
                    <a:pt x="21600" y="20868"/>
                    <a:pt x="21600" y="19965"/>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570" name="Shape 2570"/>
            <p:cNvSpPr/>
            <p:nvPr/>
          </p:nvSpPr>
          <p:spPr>
            <a:xfrm rot="120000">
              <a:off x="370951" y="2809"/>
              <a:ext cx="91553" cy="604857"/>
            </a:xfrm>
            <a:custGeom>
              <a:avLst/>
              <a:gdLst/>
              <a:ahLst/>
              <a:cxnLst>
                <a:cxn ang="0">
                  <a:pos x="wd2" y="hd2"/>
                </a:cxn>
                <a:cxn ang="5400000">
                  <a:pos x="wd2" y="hd2"/>
                </a:cxn>
                <a:cxn ang="10800000">
                  <a:pos x="wd2" y="hd2"/>
                </a:cxn>
                <a:cxn ang="16200000">
                  <a:pos x="wd2" y="hd2"/>
                </a:cxn>
              </a:cxnLst>
              <a:rect l="0" t="0" r="r" b="b"/>
              <a:pathLst>
                <a:path w="21600" h="21600" extrusionOk="0">
                  <a:moveTo>
                    <a:pt x="21600" y="19965"/>
                  </a:moveTo>
                  <a:lnTo>
                    <a:pt x="21600" y="1635"/>
                  </a:lnTo>
                  <a:cubicBezTo>
                    <a:pt x="21600" y="732"/>
                    <a:pt x="16765" y="0"/>
                    <a:pt x="10800" y="0"/>
                  </a:cubicBezTo>
                  <a:lnTo>
                    <a:pt x="10800" y="0"/>
                  </a:lnTo>
                  <a:cubicBezTo>
                    <a:pt x="4835" y="0"/>
                    <a:pt x="0" y="732"/>
                    <a:pt x="0" y="1635"/>
                  </a:cubicBezTo>
                  <a:lnTo>
                    <a:pt x="0" y="19965"/>
                  </a:lnTo>
                  <a:cubicBezTo>
                    <a:pt x="0" y="20868"/>
                    <a:pt x="4835" y="21600"/>
                    <a:pt x="10800" y="21600"/>
                  </a:cubicBezTo>
                  <a:lnTo>
                    <a:pt x="10800" y="21600"/>
                  </a:lnTo>
                  <a:cubicBezTo>
                    <a:pt x="16765" y="21600"/>
                    <a:pt x="21600" y="20868"/>
                    <a:pt x="21600" y="19965"/>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3" name="Shape 2573"/>
          <p:cNvSpPr/>
          <p:nvPr/>
        </p:nvSpPr>
        <p:spPr>
          <a:xfrm>
            <a:off x="-447" y="-25217"/>
            <a:ext cx="9569104" cy="1884890"/>
          </a:xfrm>
          <a:prstGeom prst="rect">
            <a:avLst/>
          </a:prstGeom>
          <a:solidFill>
            <a:srgbClr val="3F98DB"/>
          </a:solidFill>
          <a:ln w="12700">
            <a:miter lim="400000"/>
          </a:ln>
        </p:spPr>
        <p:txBody>
          <a:bodyPr lIns="0" tIns="0" rIns="0" bIns="0" anchor="ctr"/>
          <a:lstStyle/>
          <a:p>
            <a:pPr lvl="0" algn="l">
              <a:defRPr sz="4200">
                <a:solidFill>
                  <a:srgbClr val="3F98DB"/>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574" name="Shape 2574"/>
          <p:cNvSpPr/>
          <p:nvPr/>
        </p:nvSpPr>
        <p:spPr>
          <a:xfrm>
            <a:off x="11372" y="539663"/>
            <a:ext cx="9569103" cy="1323593"/>
          </a:xfrm>
          <a:custGeom>
            <a:avLst/>
            <a:gdLst/>
            <a:ahLst/>
            <a:cxnLst>
              <a:cxn ang="0">
                <a:pos x="wd2" y="hd2"/>
              </a:cxn>
              <a:cxn ang="5400000">
                <a:pos x="wd2" y="hd2"/>
              </a:cxn>
              <a:cxn ang="10800000">
                <a:pos x="wd2" y="hd2"/>
              </a:cxn>
              <a:cxn ang="16200000">
                <a:pos x="wd2" y="hd2"/>
              </a:cxn>
            </a:cxnLst>
            <a:rect l="0" t="0" r="r" b="b"/>
            <a:pathLst>
              <a:path w="21600" h="21600" extrusionOk="0">
                <a:moveTo>
                  <a:pt x="187" y="0"/>
                </a:moveTo>
                <a:cubicBezTo>
                  <a:pt x="84" y="0"/>
                  <a:pt x="0" y="615"/>
                  <a:pt x="0" y="1370"/>
                </a:cubicBezTo>
                <a:lnTo>
                  <a:pt x="0" y="21600"/>
                </a:lnTo>
                <a:lnTo>
                  <a:pt x="21600" y="21600"/>
                </a:lnTo>
                <a:lnTo>
                  <a:pt x="21600" y="1370"/>
                </a:lnTo>
                <a:cubicBezTo>
                  <a:pt x="21600" y="615"/>
                  <a:pt x="21516" y="0"/>
                  <a:pt x="21413" y="0"/>
                </a:cubicBezTo>
                <a:lnTo>
                  <a:pt x="187" y="0"/>
                </a:lnTo>
                <a:close/>
              </a:path>
            </a:pathLst>
          </a:cu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575" name="Shape 2575"/>
          <p:cNvSpPr/>
          <p:nvPr/>
        </p:nvSpPr>
        <p:spPr>
          <a:xfrm>
            <a:off x="3806452" y="780369"/>
            <a:ext cx="1802880"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0">
                <a:latin typeface="Open Sans"/>
                <a:ea typeface="Open Sans"/>
                <a:cs typeface="Open Sans"/>
                <a:sym typeface="Open Sans"/>
              </a:defRPr>
            </a:lvl1pPr>
          </a:lstStyle>
          <a:p>
            <a:pPr lvl="0">
              <a:defRPr sz="1800" b="0" spc="0">
                <a:solidFill>
                  <a:srgbClr val="000000"/>
                </a:solidFill>
              </a:defRPr>
            </a:pPr>
            <a:r>
              <a:rPr sz="3600" b="1" spc="0">
                <a:solidFill>
                  <a:srgbClr val="FFFFFF"/>
                </a:solidFill>
              </a:rPr>
              <a:t>Explore</a:t>
            </a:r>
          </a:p>
        </p:txBody>
      </p:sp>
      <p:sp>
        <p:nvSpPr>
          <p:cNvPr id="2576" name="Shape 2576"/>
          <p:cNvSpPr/>
          <p:nvPr/>
        </p:nvSpPr>
        <p:spPr>
          <a:xfrm rot="16200000">
            <a:off x="497100" y="713235"/>
            <a:ext cx="97283" cy="581404"/>
          </a:xfrm>
          <a:prstGeom prst="roundRect">
            <a:avLst>
              <a:gd name="adj" fmla="val 50000"/>
            </a:avLst>
          </a:prstGeom>
          <a:solidFill>
            <a:srgbClr val="FFFFFF"/>
          </a:solidFill>
          <a:ln w="12700">
            <a:miter lim="400000"/>
          </a:ln>
        </p:spPr>
        <p:txBody>
          <a:bodyPr lIns="0" tIns="0" rIns="0" bIns="0" anchor="ctr"/>
          <a:lstStyle/>
          <a:p>
            <a:pPr lvl="0">
              <a:defRPr sz="4200">
                <a:solidFill>
                  <a:srgbClr val="53585F"/>
                </a:solidFill>
                <a:effectLst>
                  <a:outerShdw blurRad="38100" dist="12700" dir="5400000" rotWithShape="0">
                    <a:srgbClr val="000000">
                      <a:alpha val="50000"/>
                    </a:srgbClr>
                  </a:outerShdw>
                </a:effectLst>
              </a:defRPr>
            </a:pPr>
            <a:endParaRPr/>
          </a:p>
        </p:txBody>
      </p:sp>
      <p:sp>
        <p:nvSpPr>
          <p:cNvPr id="2577" name="Shape 2577"/>
          <p:cNvSpPr/>
          <p:nvPr/>
        </p:nvSpPr>
        <p:spPr>
          <a:xfrm rot="16200000">
            <a:off x="497100" y="908966"/>
            <a:ext cx="97283" cy="581404"/>
          </a:xfrm>
          <a:prstGeom prst="roundRect">
            <a:avLst>
              <a:gd name="adj" fmla="val 50000"/>
            </a:avLst>
          </a:prstGeom>
          <a:solidFill>
            <a:srgbClr val="FFFFFF"/>
          </a:solidFill>
          <a:ln w="12700">
            <a:miter lim="400000"/>
          </a:ln>
        </p:spPr>
        <p:txBody>
          <a:bodyPr lIns="0" tIns="0" rIns="0" bIns="0" anchor="ctr"/>
          <a:lstStyle/>
          <a:p>
            <a:pPr lvl="0">
              <a:defRPr sz="4200">
                <a:solidFill>
                  <a:srgbClr val="53585F"/>
                </a:solidFill>
                <a:effectLst>
                  <a:outerShdw blurRad="38100" dist="12700" dir="5400000" rotWithShape="0">
                    <a:srgbClr val="000000">
                      <a:alpha val="50000"/>
                    </a:srgbClr>
                  </a:outerShdw>
                </a:effectLst>
              </a:defRPr>
            </a:pPr>
            <a:endParaRPr/>
          </a:p>
        </p:txBody>
      </p:sp>
      <p:sp>
        <p:nvSpPr>
          <p:cNvPr id="2578" name="Shape 2578"/>
          <p:cNvSpPr/>
          <p:nvPr/>
        </p:nvSpPr>
        <p:spPr>
          <a:xfrm rot="16200000">
            <a:off x="497100" y="1104697"/>
            <a:ext cx="97283" cy="581404"/>
          </a:xfrm>
          <a:prstGeom prst="roundRect">
            <a:avLst>
              <a:gd name="adj" fmla="val 50000"/>
            </a:avLst>
          </a:prstGeom>
          <a:solidFill>
            <a:srgbClr val="FFFFFF"/>
          </a:solidFill>
          <a:ln w="12700">
            <a:miter lim="400000"/>
          </a:ln>
        </p:spPr>
        <p:txBody>
          <a:bodyPr lIns="0" tIns="0" rIns="0" bIns="0" anchor="ctr"/>
          <a:lstStyle/>
          <a:p>
            <a:pPr lvl="0">
              <a:defRPr sz="4200">
                <a:solidFill>
                  <a:srgbClr val="53585F"/>
                </a:solidFill>
                <a:effectLst>
                  <a:outerShdw blurRad="38100" dist="12700" dir="5400000" rotWithShape="0">
                    <a:srgbClr val="000000">
                      <a:alpha val="50000"/>
                    </a:srgbClr>
                  </a:outerShdw>
                </a:effectLst>
              </a:defRPr>
            </a:pPr>
            <a:endParaRPr/>
          </a:p>
        </p:txBody>
      </p:sp>
      <p:grpSp>
        <p:nvGrpSpPr>
          <p:cNvPr id="2581" name="Group 2581"/>
          <p:cNvGrpSpPr/>
          <p:nvPr/>
        </p:nvGrpSpPr>
        <p:grpSpPr>
          <a:xfrm>
            <a:off x="8385988" y="899683"/>
            <a:ext cx="869138" cy="560109"/>
            <a:chOff x="0" y="0"/>
            <a:chExt cx="869136" cy="560108"/>
          </a:xfrm>
        </p:grpSpPr>
        <p:sp>
          <p:nvSpPr>
            <p:cNvPr id="2579" name="Shape 2579"/>
            <p:cNvSpPr/>
            <p:nvPr/>
          </p:nvSpPr>
          <p:spPr>
            <a:xfrm>
              <a:off x="0" y="0"/>
              <a:ext cx="621183" cy="560109"/>
            </a:xfrm>
            <a:prstGeom prst="roundRect">
              <a:avLst>
                <a:gd name="adj" fmla="val 22050"/>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580" name="Shape 2580"/>
            <p:cNvSpPr/>
            <p:nvPr/>
          </p:nvSpPr>
          <p:spPr>
            <a:xfrm rot="16200000">
              <a:off x="421140" y="88351"/>
              <a:ext cx="512586" cy="3834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pic>
        <p:nvPicPr>
          <p:cNvPr id="2582" name="EASTER_05.jpg"/>
          <p:cNvPicPr/>
          <p:nvPr/>
        </p:nvPicPr>
        <p:blipFill>
          <a:blip r:embed="rId2">
            <a:extLst/>
          </a:blip>
          <a:srcRect l="2629" t="2460" r="3043" b="2460"/>
          <a:stretch>
            <a:fillRect/>
          </a:stretch>
        </p:blipFill>
        <p:spPr>
          <a:xfrm>
            <a:off x="250426" y="1999416"/>
            <a:ext cx="8984716" cy="5998474"/>
          </a:xfrm>
          <a:prstGeom prst="rect">
            <a:avLst/>
          </a:prstGeom>
          <a:ln w="12700">
            <a:miter lim="400000"/>
          </a:ln>
        </p:spPr>
      </p:pic>
      <p:sp>
        <p:nvSpPr>
          <p:cNvPr id="2583" name="Shape 2583"/>
          <p:cNvSpPr/>
          <p:nvPr/>
        </p:nvSpPr>
        <p:spPr>
          <a:xfrm>
            <a:off x="263127" y="7967167"/>
            <a:ext cx="8998747" cy="1536353"/>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2584" name="face3.jpg"/>
          <p:cNvPicPr/>
          <p:nvPr/>
        </p:nvPicPr>
        <p:blipFill>
          <a:blip r:embed="rId3">
            <a:extLst/>
          </a:blip>
          <a:srcRect l="1133" t="1133" r="1133" b="1133"/>
          <a:stretch>
            <a:fillRect/>
          </a:stretch>
        </p:blipFill>
        <p:spPr>
          <a:xfrm>
            <a:off x="417556" y="8134049"/>
            <a:ext cx="1202589" cy="1202589"/>
          </a:xfrm>
          <a:prstGeom prst="rect">
            <a:avLst/>
          </a:prstGeom>
          <a:ln w="12700">
            <a:miter lim="400000"/>
          </a:ln>
        </p:spPr>
      </p:pic>
      <p:sp>
        <p:nvSpPr>
          <p:cNvPr id="2585" name="Shape 2585"/>
          <p:cNvSpPr/>
          <p:nvPr/>
        </p:nvSpPr>
        <p:spPr>
          <a:xfrm>
            <a:off x="6991911" y="8852352"/>
            <a:ext cx="503571" cy="478857"/>
          </a:xfrm>
          <a:custGeom>
            <a:avLst/>
            <a:gdLst/>
            <a:ahLst/>
            <a:cxnLst>
              <a:cxn ang="0">
                <a:pos x="wd2" y="hd2"/>
              </a:cxn>
              <a:cxn ang="5400000">
                <a:pos x="wd2" y="hd2"/>
              </a:cxn>
              <a:cxn ang="10800000">
                <a:pos x="wd2" y="hd2"/>
              </a:cxn>
              <a:cxn ang="16200000">
                <a:pos x="wd2" y="hd2"/>
              </a:cxn>
            </a:cxnLst>
            <a:rect l="0" t="0" r="r" b="b"/>
            <a:pathLst>
              <a:path w="21600" h="21533" extrusionOk="0">
                <a:moveTo>
                  <a:pt x="0" y="15479"/>
                </a:moveTo>
                <a:lnTo>
                  <a:pt x="0" y="2733"/>
                </a:lnTo>
                <a:cubicBezTo>
                  <a:pt x="0" y="1978"/>
                  <a:pt x="298" y="1295"/>
                  <a:pt x="779" y="800"/>
                </a:cubicBezTo>
                <a:cubicBezTo>
                  <a:pt x="1261" y="306"/>
                  <a:pt x="1926" y="0"/>
                  <a:pt x="2660" y="0"/>
                </a:cubicBezTo>
                <a:lnTo>
                  <a:pt x="18940" y="0"/>
                </a:lnTo>
                <a:cubicBezTo>
                  <a:pt x="19674" y="0"/>
                  <a:pt x="20339" y="306"/>
                  <a:pt x="20821" y="800"/>
                </a:cubicBezTo>
                <a:cubicBezTo>
                  <a:pt x="21302" y="1295"/>
                  <a:pt x="21600" y="1978"/>
                  <a:pt x="21600" y="2733"/>
                </a:cubicBezTo>
                <a:lnTo>
                  <a:pt x="21600" y="15479"/>
                </a:lnTo>
                <a:cubicBezTo>
                  <a:pt x="21600" y="16234"/>
                  <a:pt x="21302" y="16917"/>
                  <a:pt x="20821" y="17412"/>
                </a:cubicBezTo>
                <a:cubicBezTo>
                  <a:pt x="20339" y="17906"/>
                  <a:pt x="19674" y="18212"/>
                  <a:pt x="18940" y="18212"/>
                </a:cubicBezTo>
                <a:lnTo>
                  <a:pt x="4343" y="18199"/>
                </a:lnTo>
                <a:lnTo>
                  <a:pt x="2529" y="20764"/>
                </a:lnTo>
                <a:cubicBezTo>
                  <a:pt x="2289" y="21293"/>
                  <a:pt x="1742" y="21600"/>
                  <a:pt x="1179" y="21521"/>
                </a:cubicBezTo>
                <a:cubicBezTo>
                  <a:pt x="666" y="21449"/>
                  <a:pt x="246" y="21066"/>
                  <a:pt x="114" y="20552"/>
                </a:cubicBezTo>
                <a:lnTo>
                  <a:pt x="0" y="15479"/>
                </a:lnTo>
                <a:close/>
              </a:path>
            </a:pathLst>
          </a:custGeom>
          <a:solidFill>
            <a:srgbClr val="CCCCCC"/>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586" name="Shape 2586"/>
          <p:cNvSpPr/>
          <p:nvPr/>
        </p:nvSpPr>
        <p:spPr>
          <a:xfrm>
            <a:off x="8145646" y="8825508"/>
            <a:ext cx="612045" cy="507145"/>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1"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9"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6" y="12516"/>
                </a:cubicBezTo>
                <a:cubicBezTo>
                  <a:pt x="2276" y="12347"/>
                  <a:pt x="2053" y="12040"/>
                  <a:pt x="1748" y="11595"/>
                </a:cubicBezTo>
                <a:cubicBezTo>
                  <a:pt x="1442" y="11149"/>
                  <a:pt x="1169" y="10693"/>
                  <a:pt x="928" y="10224"/>
                </a:cubicBezTo>
                <a:cubicBezTo>
                  <a:pt x="687" y="9755"/>
                  <a:pt x="472" y="9188"/>
                  <a:pt x="283" y="8522"/>
                </a:cubicBezTo>
                <a:cubicBezTo>
                  <a:pt x="94" y="7856"/>
                  <a:pt x="0" y="7210"/>
                  <a:pt x="0" y="6581"/>
                </a:cubicBezTo>
                <a:close/>
              </a:path>
            </a:pathLst>
          </a:custGeom>
          <a:solidFill>
            <a:srgbClr val="CCCCCC"/>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pic>
        <p:nvPicPr>
          <p:cNvPr id="2587" name="BEAUTY_04.jpg"/>
          <p:cNvPicPr/>
          <p:nvPr/>
        </p:nvPicPr>
        <p:blipFill>
          <a:blip r:embed="rId4">
            <a:extLst/>
          </a:blip>
          <a:stretch>
            <a:fillRect/>
          </a:stretch>
        </p:blipFill>
        <p:spPr>
          <a:xfrm>
            <a:off x="7893594" y="2276493"/>
            <a:ext cx="1075532" cy="1160861"/>
          </a:xfrm>
          <a:prstGeom prst="rect">
            <a:avLst/>
          </a:prstGeom>
          <a:ln w="12700">
            <a:miter lim="400000"/>
          </a:ln>
        </p:spPr>
      </p:pic>
      <p:grpSp>
        <p:nvGrpSpPr>
          <p:cNvPr id="2591" name="Group 2591"/>
          <p:cNvGrpSpPr/>
          <p:nvPr/>
        </p:nvGrpSpPr>
        <p:grpSpPr>
          <a:xfrm>
            <a:off x="8565236" y="3070554"/>
            <a:ext cx="410539" cy="410539"/>
            <a:chOff x="0" y="0"/>
            <a:chExt cx="410538" cy="410538"/>
          </a:xfrm>
        </p:grpSpPr>
        <p:sp>
          <p:nvSpPr>
            <p:cNvPr id="2588" name="Shape 2588"/>
            <p:cNvSpPr/>
            <p:nvPr/>
          </p:nvSpPr>
          <p:spPr>
            <a:xfrm>
              <a:off x="0" y="0"/>
              <a:ext cx="410539" cy="410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6D6D6"/>
            </a:solidFill>
            <a:ln w="381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589" name="Shape 2589"/>
            <p:cNvSpPr/>
            <p:nvPr/>
          </p:nvSpPr>
          <p:spPr>
            <a:xfrm rot="19479776">
              <a:off x="199511" y="178782"/>
              <a:ext cx="36916" cy="103774"/>
            </a:xfrm>
            <a:prstGeom prst="roundRect">
              <a:avLst>
                <a:gd name="adj" fmla="val 50000"/>
              </a:avLst>
            </a:prstGeom>
            <a:solidFill>
              <a:srgbClr val="FFFFFF"/>
            </a:solidFill>
            <a:ln w="12700" cap="flat">
              <a:noFill/>
              <a:miter lim="400000"/>
            </a:ln>
            <a:effectLst/>
          </p:spPr>
          <p:txBody>
            <a:bodyPr wrap="square" lIns="0" tIns="0" rIns="0" bIns="0" numCol="1" anchor="ctr">
              <a:noAutofit/>
            </a:bodyPr>
            <a:lstStyle/>
            <a:p>
              <a:pPr lvl="0">
                <a:defRPr sz="4200">
                  <a:solidFill>
                    <a:srgbClr val="53585F"/>
                  </a:solidFill>
                  <a:effectLst>
                    <a:outerShdw blurRad="38100" dist="12700" dir="5400000" rotWithShape="0">
                      <a:srgbClr val="000000">
                        <a:alpha val="50000"/>
                      </a:srgbClr>
                    </a:outerShdw>
                  </a:effectLst>
                </a:defRPr>
              </a:pPr>
              <a:endParaRPr/>
            </a:p>
          </p:txBody>
        </p:sp>
        <p:sp>
          <p:nvSpPr>
            <p:cNvPr id="2590" name="Shape 2590"/>
            <p:cNvSpPr/>
            <p:nvPr/>
          </p:nvSpPr>
          <p:spPr>
            <a:xfrm>
              <a:off x="174111" y="108932"/>
              <a:ext cx="36915" cy="103774"/>
            </a:xfrm>
            <a:prstGeom prst="roundRect">
              <a:avLst>
                <a:gd name="adj" fmla="val 50000"/>
              </a:avLst>
            </a:prstGeom>
            <a:solidFill>
              <a:srgbClr val="FFFFFF"/>
            </a:solidFill>
            <a:ln w="12700" cap="flat">
              <a:noFill/>
              <a:miter lim="400000"/>
            </a:ln>
            <a:effectLst/>
          </p:spPr>
          <p:txBody>
            <a:bodyPr wrap="square" lIns="0" tIns="0" rIns="0" bIns="0" numCol="1" anchor="ctr">
              <a:noAutofit/>
            </a:bodyPr>
            <a:lstStyle/>
            <a:p>
              <a:pPr lvl="0">
                <a:defRPr sz="4200">
                  <a:solidFill>
                    <a:srgbClr val="53585F"/>
                  </a:solidFill>
                  <a:effectLst>
                    <a:outerShdw blurRad="38100" dist="12700" dir="5400000" rotWithShape="0">
                      <a:srgbClr val="000000">
                        <a:alpha val="50000"/>
                      </a:srgbClr>
                    </a:outerShdw>
                  </a:effectLst>
                </a:defRPr>
              </a:pPr>
              <a:endParaRPr/>
            </a:p>
          </p:txBody>
        </p:sp>
      </p:grpSp>
      <p:sp>
        <p:nvSpPr>
          <p:cNvPr id="2592" name="Shape 2592"/>
          <p:cNvSpPr/>
          <p:nvPr/>
        </p:nvSpPr>
        <p:spPr>
          <a:xfrm>
            <a:off x="1905587" y="8277295"/>
            <a:ext cx="6827410" cy="44875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0">
                <a:solidFill>
                  <a:srgbClr val="2C2C2C"/>
                </a:solidFill>
                <a:latin typeface="Helvetica Neue Medium"/>
                <a:ea typeface="Helvetica Neue Medium"/>
                <a:cs typeface="Helvetica Neue Medium"/>
                <a:sym typeface="Helvetica Neue Medium"/>
              </a:defRPr>
            </a:lvl1pPr>
          </a:lstStyle>
          <a:p>
            <a:pPr lvl="0">
              <a:defRPr sz="1800" spc="0">
                <a:solidFill>
                  <a:srgbClr val="000000"/>
                </a:solidFill>
              </a:defRPr>
            </a:pPr>
            <a:r>
              <a:rPr sz="2400" spc="0">
                <a:solidFill>
                  <a:srgbClr val="2C2C2C"/>
                </a:solidFill>
              </a:rPr>
              <a:t>Eggy heads (painted paper mache over cardb…</a:t>
            </a:r>
          </a:p>
        </p:txBody>
      </p:sp>
      <p:sp>
        <p:nvSpPr>
          <p:cNvPr id="2593" name="Shape 2593"/>
          <p:cNvSpPr/>
          <p:nvPr/>
        </p:nvSpPr>
        <p:spPr>
          <a:xfrm>
            <a:off x="1757831" y="8815807"/>
            <a:ext cx="503826"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0">
                <a:solidFill>
                  <a:srgbClr val="A6AAA9"/>
                </a:solidFill>
                <a:latin typeface="Helvetica Neue Medium"/>
                <a:ea typeface="Helvetica Neue Medium"/>
                <a:cs typeface="Helvetica Neue Medium"/>
                <a:sym typeface="Helvetica Neue Medium"/>
              </a:defRPr>
            </a:lvl1pPr>
          </a:lstStyle>
          <a:p>
            <a:pPr lvl="0">
              <a:defRPr sz="1800" spc="0">
                <a:solidFill>
                  <a:srgbClr val="000000"/>
                </a:solidFill>
              </a:defRPr>
            </a:pPr>
            <a:r>
              <a:rPr sz="2800" spc="0">
                <a:solidFill>
                  <a:srgbClr val="A6AAA9"/>
                </a:solidFill>
              </a:rPr>
              <a:t>by</a:t>
            </a:r>
          </a:p>
        </p:txBody>
      </p:sp>
      <p:sp>
        <p:nvSpPr>
          <p:cNvPr id="2594" name="Shape 2594"/>
          <p:cNvSpPr/>
          <p:nvPr/>
        </p:nvSpPr>
        <p:spPr>
          <a:xfrm>
            <a:off x="2287459" y="8797125"/>
            <a:ext cx="2170066"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0">
                <a:solidFill>
                  <a:srgbClr val="3B94DF"/>
                </a:solidFill>
                <a:latin typeface="Helvetica Neue Medium"/>
                <a:ea typeface="Helvetica Neue Medium"/>
                <a:cs typeface="Helvetica Neue Medium"/>
                <a:sym typeface="Helvetica Neue Medium"/>
              </a:defRPr>
            </a:lvl1pPr>
          </a:lstStyle>
          <a:p>
            <a:pPr lvl="0">
              <a:defRPr sz="1800" spc="0">
                <a:solidFill>
                  <a:srgbClr val="000000"/>
                </a:solidFill>
              </a:defRPr>
            </a:pPr>
            <a:r>
              <a:rPr sz="3000" spc="0">
                <a:solidFill>
                  <a:srgbClr val="3B94DF"/>
                </a:solidFill>
              </a:rPr>
              <a:t>Gary House</a:t>
            </a:r>
          </a:p>
        </p:txBody>
      </p:sp>
      <p:sp>
        <p:nvSpPr>
          <p:cNvPr id="2595" name="Shape 2595"/>
          <p:cNvSpPr/>
          <p:nvPr/>
        </p:nvSpPr>
        <p:spPr>
          <a:xfrm>
            <a:off x="474706" y="2221328"/>
            <a:ext cx="1189889" cy="1198550"/>
          </a:xfrm>
          <a:prstGeom prst="roundRect">
            <a:avLst>
              <a:gd name="adj" fmla="val 9868"/>
            </a:avLst>
          </a:prstGeom>
          <a:solidFill>
            <a:srgbClr val="53585F">
              <a:alpha val="44850"/>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596" name="Shape 2596"/>
          <p:cNvSpPr/>
          <p:nvPr/>
        </p:nvSpPr>
        <p:spPr>
          <a:xfrm>
            <a:off x="763628" y="2567031"/>
            <a:ext cx="612045" cy="507145"/>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1"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9"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6" y="12516"/>
                </a:cubicBezTo>
                <a:cubicBezTo>
                  <a:pt x="2276" y="12347"/>
                  <a:pt x="2053" y="12040"/>
                  <a:pt x="1748" y="11595"/>
                </a:cubicBezTo>
                <a:cubicBezTo>
                  <a:pt x="1442" y="11149"/>
                  <a:pt x="1169" y="10693"/>
                  <a:pt x="928" y="10224"/>
                </a:cubicBezTo>
                <a:cubicBezTo>
                  <a:pt x="687" y="9755"/>
                  <a:pt x="472" y="9188"/>
                  <a:pt x="283" y="8522"/>
                </a:cubicBezTo>
                <a:cubicBezTo>
                  <a:pt x="94" y="7856"/>
                  <a:pt x="0" y="7210"/>
                  <a:pt x="0" y="6581"/>
                </a:cubicBezTo>
                <a:close/>
              </a:path>
            </a:pathLst>
          </a:custGeom>
          <a:solidFill>
            <a:srgbClr val="B2B4B8"/>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2597" name="Shape 2597"/>
          <p:cNvSpPr/>
          <p:nvPr/>
        </p:nvSpPr>
        <p:spPr>
          <a:xfrm>
            <a:off x="7562047" y="8771725"/>
            <a:ext cx="313834"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0">
                <a:solidFill>
                  <a:srgbClr val="CCCCCC"/>
                </a:solidFill>
                <a:latin typeface="Helvetica Neue Medium"/>
                <a:ea typeface="Helvetica Neue Medium"/>
                <a:cs typeface="Helvetica Neue Medium"/>
                <a:sym typeface="Helvetica Neue Medium"/>
              </a:defRPr>
            </a:lvl1pPr>
          </a:lstStyle>
          <a:p>
            <a:pPr lvl="0">
              <a:defRPr sz="1800" spc="0">
                <a:solidFill>
                  <a:srgbClr val="000000"/>
                </a:solidFill>
              </a:defRPr>
            </a:pPr>
            <a:r>
              <a:rPr sz="3000" spc="0">
                <a:solidFill>
                  <a:srgbClr val="CCCCCC"/>
                </a:solidFill>
              </a:rPr>
              <a:t>2</a:t>
            </a:r>
          </a:p>
        </p:txBody>
      </p:sp>
      <p:sp>
        <p:nvSpPr>
          <p:cNvPr id="2598" name="Shape 2598"/>
          <p:cNvSpPr/>
          <p:nvPr/>
        </p:nvSpPr>
        <p:spPr>
          <a:xfrm>
            <a:off x="8797241" y="8771725"/>
            <a:ext cx="313834"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0">
                <a:solidFill>
                  <a:srgbClr val="CCCCCC"/>
                </a:solidFill>
                <a:latin typeface="Helvetica Neue Medium"/>
                <a:ea typeface="Helvetica Neue Medium"/>
                <a:cs typeface="Helvetica Neue Medium"/>
                <a:sym typeface="Helvetica Neue Medium"/>
              </a:defRPr>
            </a:lvl1pPr>
          </a:lstStyle>
          <a:p>
            <a:pPr lvl="0">
              <a:defRPr sz="1800" spc="0">
                <a:solidFill>
                  <a:srgbClr val="000000"/>
                </a:solidFill>
              </a:defRPr>
            </a:pPr>
            <a:r>
              <a:rPr sz="3000" spc="0">
                <a:solidFill>
                  <a:srgbClr val="CCCCCC"/>
                </a:solidFill>
              </a:rPr>
              <a:t>6</a:t>
            </a:r>
          </a:p>
        </p:txBody>
      </p:sp>
      <p:pic>
        <p:nvPicPr>
          <p:cNvPr id="2599" name="NYR_02.jpg"/>
          <p:cNvPicPr/>
          <p:nvPr/>
        </p:nvPicPr>
        <p:blipFill>
          <a:blip r:embed="rId5">
            <a:extLst/>
          </a:blip>
          <a:srcRect l="1198" t="1023" r="600" b="664"/>
          <a:stretch>
            <a:fillRect/>
          </a:stretch>
        </p:blipFill>
        <p:spPr>
          <a:xfrm>
            <a:off x="256776" y="9779906"/>
            <a:ext cx="8984716" cy="5998474"/>
          </a:xfrm>
          <a:prstGeom prst="rect">
            <a:avLst/>
          </a:prstGeom>
          <a:ln w="12700">
            <a:miter lim="400000"/>
          </a:ln>
        </p:spPr>
      </p:pic>
      <p:sp>
        <p:nvSpPr>
          <p:cNvPr id="2600" name="Shape 2600"/>
          <p:cNvSpPr/>
          <p:nvPr/>
        </p:nvSpPr>
        <p:spPr>
          <a:xfrm>
            <a:off x="269477" y="15747658"/>
            <a:ext cx="8998747" cy="1536354"/>
          </a:xfrm>
          <a:prstGeom prst="rect">
            <a:avLst/>
          </a:prstGeom>
          <a:solidFill>
            <a:srgbClr val="FFFFFF">
              <a:alpha val="64395"/>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2601" name="MUSIC_05.jpg"/>
          <p:cNvPicPr/>
          <p:nvPr/>
        </p:nvPicPr>
        <p:blipFill>
          <a:blip r:embed="rId6">
            <a:extLst/>
          </a:blip>
          <a:srcRect l="12048" t="27396" r="41593" b="3066"/>
          <a:stretch>
            <a:fillRect/>
          </a:stretch>
        </p:blipFill>
        <p:spPr>
          <a:xfrm>
            <a:off x="423906" y="15914540"/>
            <a:ext cx="1202589" cy="1202589"/>
          </a:xfrm>
          <a:prstGeom prst="rect">
            <a:avLst/>
          </a:prstGeom>
          <a:ln w="12700">
            <a:miter lim="400000"/>
          </a:ln>
        </p:spPr>
      </p:pic>
      <p:sp>
        <p:nvSpPr>
          <p:cNvPr id="2602" name="Shape 2602"/>
          <p:cNvSpPr/>
          <p:nvPr/>
        </p:nvSpPr>
        <p:spPr>
          <a:xfrm>
            <a:off x="6972861" y="16620143"/>
            <a:ext cx="503571" cy="478857"/>
          </a:xfrm>
          <a:custGeom>
            <a:avLst/>
            <a:gdLst/>
            <a:ahLst/>
            <a:cxnLst>
              <a:cxn ang="0">
                <a:pos x="wd2" y="hd2"/>
              </a:cxn>
              <a:cxn ang="5400000">
                <a:pos x="wd2" y="hd2"/>
              </a:cxn>
              <a:cxn ang="10800000">
                <a:pos x="wd2" y="hd2"/>
              </a:cxn>
              <a:cxn ang="16200000">
                <a:pos x="wd2" y="hd2"/>
              </a:cxn>
            </a:cxnLst>
            <a:rect l="0" t="0" r="r" b="b"/>
            <a:pathLst>
              <a:path w="21600" h="21533" extrusionOk="0">
                <a:moveTo>
                  <a:pt x="0" y="15479"/>
                </a:moveTo>
                <a:lnTo>
                  <a:pt x="0" y="2733"/>
                </a:lnTo>
                <a:cubicBezTo>
                  <a:pt x="0" y="1978"/>
                  <a:pt x="298" y="1295"/>
                  <a:pt x="779" y="800"/>
                </a:cubicBezTo>
                <a:cubicBezTo>
                  <a:pt x="1261" y="306"/>
                  <a:pt x="1926" y="0"/>
                  <a:pt x="2660" y="0"/>
                </a:cubicBezTo>
                <a:lnTo>
                  <a:pt x="18940" y="0"/>
                </a:lnTo>
                <a:cubicBezTo>
                  <a:pt x="19674" y="0"/>
                  <a:pt x="20339" y="306"/>
                  <a:pt x="20821" y="800"/>
                </a:cubicBezTo>
                <a:cubicBezTo>
                  <a:pt x="21302" y="1295"/>
                  <a:pt x="21600" y="1978"/>
                  <a:pt x="21600" y="2733"/>
                </a:cubicBezTo>
                <a:lnTo>
                  <a:pt x="21600" y="15479"/>
                </a:lnTo>
                <a:cubicBezTo>
                  <a:pt x="21600" y="16234"/>
                  <a:pt x="21302" y="16917"/>
                  <a:pt x="20821" y="17412"/>
                </a:cubicBezTo>
                <a:cubicBezTo>
                  <a:pt x="20339" y="17906"/>
                  <a:pt x="19674" y="18212"/>
                  <a:pt x="18940" y="18212"/>
                </a:cubicBezTo>
                <a:lnTo>
                  <a:pt x="4343" y="18199"/>
                </a:lnTo>
                <a:lnTo>
                  <a:pt x="2529" y="20764"/>
                </a:lnTo>
                <a:cubicBezTo>
                  <a:pt x="2289" y="21293"/>
                  <a:pt x="1742" y="21600"/>
                  <a:pt x="1179" y="21521"/>
                </a:cubicBezTo>
                <a:cubicBezTo>
                  <a:pt x="666" y="21449"/>
                  <a:pt x="246" y="21066"/>
                  <a:pt x="114" y="20552"/>
                </a:cubicBezTo>
                <a:lnTo>
                  <a:pt x="0" y="15479"/>
                </a:lnTo>
                <a:close/>
              </a:path>
            </a:pathLst>
          </a:custGeom>
          <a:solidFill>
            <a:srgbClr val="CCCCCC"/>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603" name="Shape 2603"/>
          <p:cNvSpPr/>
          <p:nvPr/>
        </p:nvSpPr>
        <p:spPr>
          <a:xfrm>
            <a:off x="8050396" y="16631400"/>
            <a:ext cx="612045" cy="507144"/>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1"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9"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6" y="12516"/>
                </a:cubicBezTo>
                <a:cubicBezTo>
                  <a:pt x="2276" y="12347"/>
                  <a:pt x="2053" y="12040"/>
                  <a:pt x="1748" y="11595"/>
                </a:cubicBezTo>
                <a:cubicBezTo>
                  <a:pt x="1442" y="11149"/>
                  <a:pt x="1169" y="10693"/>
                  <a:pt x="928" y="10224"/>
                </a:cubicBezTo>
                <a:cubicBezTo>
                  <a:pt x="687" y="9755"/>
                  <a:pt x="472" y="9188"/>
                  <a:pt x="283" y="8522"/>
                </a:cubicBezTo>
                <a:cubicBezTo>
                  <a:pt x="94" y="7856"/>
                  <a:pt x="0" y="7210"/>
                  <a:pt x="0" y="6581"/>
                </a:cubicBezTo>
                <a:close/>
              </a:path>
            </a:pathLst>
          </a:custGeom>
          <a:solidFill>
            <a:srgbClr val="CCCCCC"/>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2604" name="Shape 2604"/>
          <p:cNvSpPr/>
          <p:nvPr/>
        </p:nvSpPr>
        <p:spPr>
          <a:xfrm>
            <a:off x="1737890" y="16019687"/>
            <a:ext cx="6950053" cy="49845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700" spc="0">
                <a:solidFill>
                  <a:srgbClr val="2C2C2C"/>
                </a:solidFill>
                <a:latin typeface="Helvetica Neue Medium"/>
                <a:ea typeface="Helvetica Neue Medium"/>
                <a:cs typeface="Helvetica Neue Medium"/>
                <a:sym typeface="Helvetica Neue Medium"/>
              </a:defRPr>
            </a:lvl1pPr>
          </a:lstStyle>
          <a:p>
            <a:pPr lvl="0">
              <a:defRPr sz="1800" spc="0">
                <a:solidFill>
                  <a:srgbClr val="000000"/>
                </a:solidFill>
              </a:defRPr>
            </a:pPr>
            <a:r>
              <a:rPr sz="2700" spc="0">
                <a:solidFill>
                  <a:srgbClr val="2C2C2C"/>
                </a:solidFill>
              </a:rPr>
              <a:t>Lego stop motion: Revolutionary war part 3</a:t>
            </a:r>
          </a:p>
        </p:txBody>
      </p:sp>
      <p:sp>
        <p:nvSpPr>
          <p:cNvPr id="2605" name="Shape 2605"/>
          <p:cNvSpPr/>
          <p:nvPr/>
        </p:nvSpPr>
        <p:spPr>
          <a:xfrm>
            <a:off x="1764181" y="16596298"/>
            <a:ext cx="503826"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0">
                <a:solidFill>
                  <a:srgbClr val="A6AAA9"/>
                </a:solidFill>
                <a:latin typeface="Helvetica Neue Medium"/>
                <a:ea typeface="Helvetica Neue Medium"/>
                <a:cs typeface="Helvetica Neue Medium"/>
                <a:sym typeface="Helvetica Neue Medium"/>
              </a:defRPr>
            </a:lvl1pPr>
          </a:lstStyle>
          <a:p>
            <a:pPr lvl="0">
              <a:defRPr sz="1800" spc="0">
                <a:solidFill>
                  <a:srgbClr val="000000"/>
                </a:solidFill>
              </a:defRPr>
            </a:pPr>
            <a:r>
              <a:rPr sz="2800" spc="0">
                <a:solidFill>
                  <a:srgbClr val="A6AAA9"/>
                </a:solidFill>
              </a:rPr>
              <a:t>by</a:t>
            </a:r>
          </a:p>
        </p:txBody>
      </p:sp>
      <p:sp>
        <p:nvSpPr>
          <p:cNvPr id="2606" name="Shape 2606"/>
          <p:cNvSpPr/>
          <p:nvPr/>
        </p:nvSpPr>
        <p:spPr>
          <a:xfrm>
            <a:off x="2469260" y="16577616"/>
            <a:ext cx="1514364"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0">
                <a:solidFill>
                  <a:srgbClr val="3B94DF"/>
                </a:solidFill>
                <a:latin typeface="Helvetica Neue Medium"/>
                <a:ea typeface="Helvetica Neue Medium"/>
                <a:cs typeface="Helvetica Neue Medium"/>
                <a:sym typeface="Helvetica Neue Medium"/>
              </a:defRPr>
            </a:lvl1pPr>
          </a:lstStyle>
          <a:p>
            <a:pPr lvl="0">
              <a:defRPr sz="1800" spc="0">
                <a:solidFill>
                  <a:srgbClr val="000000"/>
                </a:solidFill>
              </a:defRPr>
            </a:pPr>
            <a:r>
              <a:rPr sz="3000" spc="0">
                <a:solidFill>
                  <a:srgbClr val="3B94DF"/>
                </a:solidFill>
              </a:rPr>
              <a:t>Jeoffrey</a:t>
            </a:r>
          </a:p>
        </p:txBody>
      </p:sp>
      <p:sp>
        <p:nvSpPr>
          <p:cNvPr id="2607" name="Shape 2607"/>
          <p:cNvSpPr/>
          <p:nvPr/>
        </p:nvSpPr>
        <p:spPr>
          <a:xfrm>
            <a:off x="481056" y="10001818"/>
            <a:ext cx="1189889" cy="1198551"/>
          </a:xfrm>
          <a:prstGeom prst="roundRect">
            <a:avLst>
              <a:gd name="adj" fmla="val 9868"/>
            </a:avLst>
          </a:prstGeom>
          <a:solidFill>
            <a:srgbClr val="53585F">
              <a:alpha val="44850"/>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608" name="Shape 2608"/>
          <p:cNvSpPr/>
          <p:nvPr/>
        </p:nvSpPr>
        <p:spPr>
          <a:xfrm>
            <a:off x="769978" y="10347522"/>
            <a:ext cx="612045" cy="507145"/>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1"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9"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6" y="12516"/>
                </a:cubicBezTo>
                <a:cubicBezTo>
                  <a:pt x="2276" y="12347"/>
                  <a:pt x="2053" y="12040"/>
                  <a:pt x="1748" y="11595"/>
                </a:cubicBezTo>
                <a:cubicBezTo>
                  <a:pt x="1442" y="11149"/>
                  <a:pt x="1169" y="10693"/>
                  <a:pt x="928" y="10224"/>
                </a:cubicBezTo>
                <a:cubicBezTo>
                  <a:pt x="687" y="9755"/>
                  <a:pt x="472" y="9188"/>
                  <a:pt x="283" y="8522"/>
                </a:cubicBezTo>
                <a:cubicBezTo>
                  <a:pt x="94" y="7856"/>
                  <a:pt x="0" y="7210"/>
                  <a:pt x="0" y="6581"/>
                </a:cubicBezTo>
                <a:close/>
              </a:path>
            </a:pathLst>
          </a:custGeom>
          <a:solidFill>
            <a:srgbClr val="B2B4B8"/>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2609" name="Shape 2609"/>
          <p:cNvSpPr/>
          <p:nvPr/>
        </p:nvSpPr>
        <p:spPr>
          <a:xfrm>
            <a:off x="7542997" y="16552216"/>
            <a:ext cx="313834"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0">
                <a:solidFill>
                  <a:srgbClr val="CCCCCC"/>
                </a:solidFill>
                <a:latin typeface="Helvetica Neue Medium"/>
                <a:ea typeface="Helvetica Neue Medium"/>
                <a:cs typeface="Helvetica Neue Medium"/>
                <a:sym typeface="Helvetica Neue Medium"/>
              </a:defRPr>
            </a:lvl1pPr>
          </a:lstStyle>
          <a:p>
            <a:pPr lvl="0">
              <a:defRPr sz="1800" spc="0">
                <a:solidFill>
                  <a:srgbClr val="000000"/>
                </a:solidFill>
              </a:defRPr>
            </a:pPr>
            <a:r>
              <a:rPr sz="3000" spc="0">
                <a:solidFill>
                  <a:srgbClr val="CCCCCC"/>
                </a:solidFill>
              </a:rPr>
              <a:t>7</a:t>
            </a:r>
          </a:p>
        </p:txBody>
      </p:sp>
      <p:sp>
        <p:nvSpPr>
          <p:cNvPr id="2610" name="Shape 2610"/>
          <p:cNvSpPr/>
          <p:nvPr/>
        </p:nvSpPr>
        <p:spPr>
          <a:xfrm>
            <a:off x="8672273" y="16552216"/>
            <a:ext cx="525670"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0">
                <a:solidFill>
                  <a:srgbClr val="CCCCCC"/>
                </a:solidFill>
                <a:latin typeface="Helvetica Neue Medium"/>
                <a:ea typeface="Helvetica Neue Medium"/>
                <a:cs typeface="Helvetica Neue Medium"/>
                <a:sym typeface="Helvetica Neue Medium"/>
              </a:defRPr>
            </a:lvl1pPr>
          </a:lstStyle>
          <a:p>
            <a:pPr lvl="0">
              <a:defRPr sz="1800" spc="0">
                <a:solidFill>
                  <a:srgbClr val="000000"/>
                </a:solidFill>
              </a:defRPr>
            </a:pPr>
            <a:r>
              <a:rPr sz="3000" spc="0">
                <a:solidFill>
                  <a:srgbClr val="CCCCCC"/>
                </a:solidFill>
              </a:rPr>
              <a:t>10</a:t>
            </a:r>
          </a:p>
        </p:txBody>
      </p:sp>
      <p:grpSp>
        <p:nvGrpSpPr>
          <p:cNvPr id="2613" name="Group 2613"/>
          <p:cNvGrpSpPr/>
          <p:nvPr/>
        </p:nvGrpSpPr>
        <p:grpSpPr>
          <a:xfrm>
            <a:off x="3631359" y="11655018"/>
            <a:ext cx="2222849" cy="2222850"/>
            <a:chOff x="0" y="0"/>
            <a:chExt cx="2222848" cy="2222848"/>
          </a:xfrm>
        </p:grpSpPr>
        <p:sp>
          <p:nvSpPr>
            <p:cNvPr id="2611" name="Shape 2611"/>
            <p:cNvSpPr/>
            <p:nvPr/>
          </p:nvSpPr>
          <p:spPr>
            <a:xfrm>
              <a:off x="0" y="0"/>
              <a:ext cx="2222849" cy="22228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C807F">
                <a:alpha val="27838"/>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612" name="Shape 2612"/>
            <p:cNvSpPr/>
            <p:nvPr/>
          </p:nvSpPr>
          <p:spPr>
            <a:xfrm>
              <a:off x="791573" y="667014"/>
              <a:ext cx="754993" cy="916788"/>
            </a:xfrm>
            <a:custGeom>
              <a:avLst/>
              <a:gdLst/>
              <a:ahLst/>
              <a:cxnLst>
                <a:cxn ang="0">
                  <a:pos x="wd2" y="hd2"/>
                </a:cxn>
                <a:cxn ang="5400000">
                  <a:pos x="wd2" y="hd2"/>
                </a:cxn>
                <a:cxn ang="10800000">
                  <a:pos x="wd2" y="hd2"/>
                </a:cxn>
                <a:cxn ang="16200000">
                  <a:pos x="wd2" y="hd2"/>
                </a:cxn>
              </a:cxnLst>
              <a:rect l="0" t="0" r="r" b="b"/>
              <a:pathLst>
                <a:path w="21535" h="21499" extrusionOk="0">
                  <a:moveTo>
                    <a:pt x="104" y="20899"/>
                  </a:moveTo>
                  <a:lnTo>
                    <a:pt x="10" y="1277"/>
                  </a:lnTo>
                  <a:cubicBezTo>
                    <a:pt x="-49" y="871"/>
                    <a:pt x="160" y="488"/>
                    <a:pt x="527" y="251"/>
                  </a:cubicBezTo>
                  <a:cubicBezTo>
                    <a:pt x="1009" y="-62"/>
                    <a:pt x="1693" y="-89"/>
                    <a:pt x="2215" y="210"/>
                  </a:cubicBezTo>
                  <a:lnTo>
                    <a:pt x="20890" y="9969"/>
                  </a:lnTo>
                  <a:cubicBezTo>
                    <a:pt x="21267" y="10118"/>
                    <a:pt x="21515" y="10425"/>
                    <a:pt x="21534" y="10768"/>
                  </a:cubicBezTo>
                  <a:cubicBezTo>
                    <a:pt x="21551" y="11084"/>
                    <a:pt x="21372" y="11385"/>
                    <a:pt x="21058" y="11567"/>
                  </a:cubicBezTo>
                  <a:lnTo>
                    <a:pt x="2161" y="21210"/>
                  </a:lnTo>
                  <a:cubicBezTo>
                    <a:pt x="1997" y="21336"/>
                    <a:pt x="1798" y="21424"/>
                    <a:pt x="1586" y="21467"/>
                  </a:cubicBezTo>
                  <a:cubicBezTo>
                    <a:pt x="1375" y="21511"/>
                    <a:pt x="1149" y="21511"/>
                    <a:pt x="932" y="21463"/>
                  </a:cubicBezTo>
                  <a:cubicBezTo>
                    <a:pt x="569" y="21383"/>
                    <a:pt x="267" y="21177"/>
                    <a:pt x="104" y="20899"/>
                  </a:cubicBezTo>
                  <a:close/>
                </a:path>
              </a:pathLst>
            </a:custGeom>
            <a:solidFill>
              <a:srgbClr val="E7E9EA"/>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2636" name="Group 2636"/>
          <p:cNvGrpSpPr/>
          <p:nvPr/>
        </p:nvGrpSpPr>
        <p:grpSpPr>
          <a:xfrm>
            <a:off x="193476" y="28019"/>
            <a:ext cx="9256278" cy="511141"/>
            <a:chOff x="0" y="0"/>
            <a:chExt cx="9256277" cy="511140"/>
          </a:xfrm>
        </p:grpSpPr>
        <p:sp>
          <p:nvSpPr>
            <p:cNvPr id="2614" name="Shape 2614"/>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615" name="Shape 2615"/>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616" name="Shape 2616"/>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617" name="Shape 2617"/>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618" name="Shape 2618"/>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2619" name="Shape 2619"/>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2623" name="Group 2623"/>
            <p:cNvGrpSpPr/>
            <p:nvPr/>
          </p:nvGrpSpPr>
          <p:grpSpPr>
            <a:xfrm>
              <a:off x="8469476" y="114183"/>
              <a:ext cx="786802" cy="307864"/>
              <a:chOff x="0" y="0"/>
              <a:chExt cx="786801" cy="307863"/>
            </a:xfrm>
          </p:grpSpPr>
          <p:sp>
            <p:nvSpPr>
              <p:cNvPr id="2620" name="Shape 2620"/>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621" name="Shape 2621"/>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622" name="Shape 2622"/>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2628" name="Group 2628"/>
            <p:cNvGrpSpPr/>
            <p:nvPr/>
          </p:nvGrpSpPr>
          <p:grpSpPr>
            <a:xfrm>
              <a:off x="3398375" y="142780"/>
              <a:ext cx="322567" cy="250980"/>
              <a:chOff x="0" y="0"/>
              <a:chExt cx="322565" cy="250978"/>
            </a:xfrm>
          </p:grpSpPr>
          <p:sp>
            <p:nvSpPr>
              <p:cNvPr id="2624" name="Shape 2624"/>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2625" name="Shape 2625"/>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626" name="Shape 2626"/>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627" name="Shape 2627"/>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2629" name="Shape 2629"/>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630" name="Shape 2630"/>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2631" name="Shape 2631"/>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632" name="Shape 2632"/>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633" name="Shape 2633"/>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634" name="Shape 2634"/>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635" name="Shape 2635"/>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38" name="Shape 2638"/>
          <p:cNvSpPr/>
          <p:nvPr/>
        </p:nvSpPr>
        <p:spPr>
          <a:xfrm>
            <a:off x="-14223" y="-11271"/>
            <a:ext cx="9578845" cy="1919426"/>
          </a:xfrm>
          <a:prstGeom prst="rect">
            <a:avLst/>
          </a:pr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639" name="Shape 2639"/>
          <p:cNvSpPr/>
          <p:nvPr/>
        </p:nvSpPr>
        <p:spPr>
          <a:xfrm>
            <a:off x="666223" y="864599"/>
            <a:ext cx="1350797"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5">
                <a:latin typeface="Open Sans"/>
                <a:ea typeface="Open Sans"/>
                <a:cs typeface="Open Sans"/>
                <a:sym typeface="Open Sans"/>
              </a:defRPr>
            </a:lvl1pPr>
          </a:lstStyle>
          <a:p>
            <a:pPr lvl="0">
              <a:defRPr sz="1800" spc="0">
                <a:solidFill>
                  <a:srgbClr val="000000"/>
                </a:solidFill>
              </a:defRPr>
            </a:pPr>
            <a:r>
              <a:rPr sz="3600" spc="35">
                <a:solidFill>
                  <a:srgbClr val="FFFFFF"/>
                </a:solidFill>
              </a:rPr>
              <a:t>Menu</a:t>
            </a:r>
          </a:p>
        </p:txBody>
      </p:sp>
      <p:sp>
        <p:nvSpPr>
          <p:cNvPr id="2640" name="Shape 2640"/>
          <p:cNvSpPr/>
          <p:nvPr/>
        </p:nvSpPr>
        <p:spPr>
          <a:xfrm>
            <a:off x="3728208" y="826499"/>
            <a:ext cx="2075013"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0">
                <a:latin typeface="Open Sans"/>
                <a:ea typeface="Open Sans"/>
                <a:cs typeface="Open Sans"/>
                <a:sym typeface="Open Sans"/>
              </a:defRPr>
            </a:lvl1pPr>
          </a:lstStyle>
          <a:p>
            <a:pPr lvl="0">
              <a:defRPr sz="1800" b="0" spc="0">
                <a:solidFill>
                  <a:srgbClr val="000000"/>
                </a:solidFill>
              </a:defRPr>
            </a:pPr>
            <a:r>
              <a:rPr sz="3600" b="1" spc="0">
                <a:solidFill>
                  <a:srgbClr val="FFFFFF"/>
                </a:solidFill>
              </a:rPr>
              <a:t>Timeline</a:t>
            </a:r>
          </a:p>
        </p:txBody>
      </p:sp>
      <p:sp>
        <p:nvSpPr>
          <p:cNvPr id="2641" name="Shape 2641"/>
          <p:cNvSpPr/>
          <p:nvPr/>
        </p:nvSpPr>
        <p:spPr>
          <a:xfrm>
            <a:off x="8544308" y="1061819"/>
            <a:ext cx="66417" cy="342558"/>
          </a:xfrm>
          <a:prstGeom prst="roundRect">
            <a:avLst>
              <a:gd name="adj" fmla="val 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642" name="Shape 2642"/>
          <p:cNvSpPr/>
          <p:nvPr/>
        </p:nvSpPr>
        <p:spPr>
          <a:xfrm rot="16200000">
            <a:off x="8544308" y="1056271"/>
            <a:ext cx="66417" cy="342558"/>
          </a:xfrm>
          <a:prstGeom prst="roundRect">
            <a:avLst>
              <a:gd name="adj" fmla="val 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643" name="Shape 2643"/>
          <p:cNvSpPr/>
          <p:nvPr/>
        </p:nvSpPr>
        <p:spPr>
          <a:xfrm>
            <a:off x="3243889" y="1906316"/>
            <a:ext cx="3037222" cy="6348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5">
                <a:solidFill>
                  <a:srgbClr val="3F98DB"/>
                </a:solidFill>
                <a:latin typeface="+mn-lt"/>
                <a:ea typeface="+mn-ea"/>
                <a:cs typeface="+mn-cs"/>
                <a:sym typeface="Helvetica Neue"/>
              </a:defRPr>
            </a:lvl1pPr>
          </a:lstStyle>
          <a:p>
            <a:pPr lvl="0">
              <a:defRPr sz="1800" b="0" spc="0">
                <a:solidFill>
                  <a:srgbClr val="000000"/>
                </a:solidFill>
              </a:defRPr>
            </a:pPr>
            <a:r>
              <a:rPr sz="3600" b="1" spc="35">
                <a:solidFill>
                  <a:srgbClr val="3F98DB"/>
                </a:solidFill>
              </a:rPr>
              <a:t>January 2013</a:t>
            </a:r>
          </a:p>
        </p:txBody>
      </p:sp>
      <p:sp>
        <p:nvSpPr>
          <p:cNvPr id="2644" name="Shape 2644"/>
          <p:cNvSpPr/>
          <p:nvPr/>
        </p:nvSpPr>
        <p:spPr>
          <a:xfrm>
            <a:off x="-28846" y="2535371"/>
            <a:ext cx="9550400" cy="1"/>
          </a:xfrm>
          <a:prstGeom prst="line">
            <a:avLst/>
          </a:prstGeom>
          <a:ln w="127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645" name="Shape 2645"/>
          <p:cNvSpPr/>
          <p:nvPr/>
        </p:nvSpPr>
        <p:spPr>
          <a:xfrm>
            <a:off x="-28846" y="4884871"/>
            <a:ext cx="9550400" cy="1"/>
          </a:xfrm>
          <a:prstGeom prst="line">
            <a:avLst/>
          </a:prstGeom>
          <a:ln w="127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646" name="Shape 2646"/>
          <p:cNvSpPr/>
          <p:nvPr/>
        </p:nvSpPr>
        <p:spPr>
          <a:xfrm>
            <a:off x="-28846" y="7208971"/>
            <a:ext cx="9550400" cy="1"/>
          </a:xfrm>
          <a:prstGeom prst="line">
            <a:avLst/>
          </a:prstGeom>
          <a:ln w="127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647" name="Shape 2647"/>
          <p:cNvSpPr/>
          <p:nvPr/>
        </p:nvSpPr>
        <p:spPr>
          <a:xfrm>
            <a:off x="-28846" y="9558471"/>
            <a:ext cx="9550400" cy="1"/>
          </a:xfrm>
          <a:prstGeom prst="line">
            <a:avLst/>
          </a:prstGeom>
          <a:ln w="127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648" name="Shape 2648"/>
          <p:cNvSpPr/>
          <p:nvPr/>
        </p:nvSpPr>
        <p:spPr>
          <a:xfrm>
            <a:off x="-3446" y="11869871"/>
            <a:ext cx="9550400" cy="1"/>
          </a:xfrm>
          <a:prstGeom prst="line">
            <a:avLst/>
          </a:prstGeom>
          <a:ln w="127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649" name="Shape 2649"/>
          <p:cNvSpPr/>
          <p:nvPr/>
        </p:nvSpPr>
        <p:spPr>
          <a:xfrm>
            <a:off x="-16146" y="14193970"/>
            <a:ext cx="9550400" cy="1"/>
          </a:xfrm>
          <a:prstGeom prst="line">
            <a:avLst/>
          </a:prstGeom>
          <a:ln w="127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650" name="Shape 2650"/>
          <p:cNvSpPr/>
          <p:nvPr/>
        </p:nvSpPr>
        <p:spPr>
          <a:xfrm>
            <a:off x="-16146" y="16543470"/>
            <a:ext cx="9550400" cy="1"/>
          </a:xfrm>
          <a:prstGeom prst="line">
            <a:avLst/>
          </a:prstGeom>
          <a:ln w="127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pic>
        <p:nvPicPr>
          <p:cNvPr id="2651" name="MUSIC_1.jpg"/>
          <p:cNvPicPr/>
          <p:nvPr/>
        </p:nvPicPr>
        <p:blipFill>
          <a:blip r:embed="rId2">
            <a:extLst/>
          </a:blip>
          <a:stretch>
            <a:fillRect/>
          </a:stretch>
        </p:blipFill>
        <p:spPr>
          <a:xfrm>
            <a:off x="239235" y="2606041"/>
            <a:ext cx="2187179" cy="2188767"/>
          </a:xfrm>
          <a:prstGeom prst="rect">
            <a:avLst/>
          </a:prstGeom>
          <a:ln w="12700">
            <a:miter lim="400000"/>
          </a:ln>
        </p:spPr>
      </p:pic>
      <p:pic>
        <p:nvPicPr>
          <p:cNvPr id="2652" name="MUSIC_03.jpg"/>
          <p:cNvPicPr/>
          <p:nvPr/>
        </p:nvPicPr>
        <p:blipFill>
          <a:blip r:embed="rId3">
            <a:extLst/>
          </a:blip>
          <a:stretch>
            <a:fillRect/>
          </a:stretch>
        </p:blipFill>
        <p:spPr>
          <a:xfrm>
            <a:off x="239235" y="4942841"/>
            <a:ext cx="2187179" cy="2188767"/>
          </a:xfrm>
          <a:prstGeom prst="rect">
            <a:avLst/>
          </a:prstGeom>
          <a:ln w="12700">
            <a:miter lim="400000"/>
          </a:ln>
        </p:spPr>
      </p:pic>
      <p:pic>
        <p:nvPicPr>
          <p:cNvPr id="2653" name="COMMUNICATION_03.jpg"/>
          <p:cNvPicPr/>
          <p:nvPr/>
        </p:nvPicPr>
        <p:blipFill>
          <a:blip r:embed="rId4">
            <a:extLst/>
          </a:blip>
          <a:stretch>
            <a:fillRect/>
          </a:stretch>
        </p:blipFill>
        <p:spPr>
          <a:xfrm>
            <a:off x="251935" y="7317741"/>
            <a:ext cx="2187179" cy="2188767"/>
          </a:xfrm>
          <a:prstGeom prst="rect">
            <a:avLst/>
          </a:prstGeom>
          <a:ln w="12700">
            <a:miter lim="400000"/>
          </a:ln>
        </p:spPr>
      </p:pic>
      <p:pic>
        <p:nvPicPr>
          <p:cNvPr id="2654" name="COMMUNICATION_08.jpg"/>
          <p:cNvPicPr/>
          <p:nvPr/>
        </p:nvPicPr>
        <p:blipFill>
          <a:blip r:embed="rId5">
            <a:extLst/>
          </a:blip>
          <a:stretch>
            <a:fillRect/>
          </a:stretch>
        </p:blipFill>
        <p:spPr>
          <a:xfrm>
            <a:off x="251935" y="9616441"/>
            <a:ext cx="2187179" cy="2188767"/>
          </a:xfrm>
          <a:prstGeom prst="rect">
            <a:avLst/>
          </a:prstGeom>
          <a:ln w="12700">
            <a:miter lim="400000"/>
          </a:ln>
        </p:spPr>
      </p:pic>
      <p:pic>
        <p:nvPicPr>
          <p:cNvPr id="2655" name="MUSIC_02.jpg"/>
          <p:cNvPicPr/>
          <p:nvPr/>
        </p:nvPicPr>
        <p:blipFill>
          <a:blip r:embed="rId6">
            <a:extLst/>
          </a:blip>
          <a:stretch>
            <a:fillRect/>
          </a:stretch>
        </p:blipFill>
        <p:spPr>
          <a:xfrm>
            <a:off x="251935" y="11940145"/>
            <a:ext cx="2187179" cy="2176463"/>
          </a:xfrm>
          <a:prstGeom prst="rect">
            <a:avLst/>
          </a:prstGeom>
          <a:ln w="12700">
            <a:miter lim="400000"/>
          </a:ln>
        </p:spPr>
      </p:pic>
      <p:pic>
        <p:nvPicPr>
          <p:cNvPr id="2656" name="COMMUNICATION_06.jpg"/>
          <p:cNvPicPr/>
          <p:nvPr/>
        </p:nvPicPr>
        <p:blipFill>
          <a:blip r:embed="rId7">
            <a:extLst/>
          </a:blip>
          <a:stretch>
            <a:fillRect/>
          </a:stretch>
        </p:blipFill>
        <p:spPr>
          <a:xfrm>
            <a:off x="251935" y="14277342"/>
            <a:ext cx="2187179" cy="2188766"/>
          </a:xfrm>
          <a:prstGeom prst="rect">
            <a:avLst/>
          </a:prstGeom>
          <a:ln w="12700">
            <a:miter lim="400000"/>
          </a:ln>
        </p:spPr>
      </p:pic>
      <p:sp>
        <p:nvSpPr>
          <p:cNvPr id="2657" name="Shape 2657"/>
          <p:cNvSpPr/>
          <p:nvPr/>
        </p:nvSpPr>
        <p:spPr>
          <a:xfrm>
            <a:off x="2622445" y="2619523"/>
            <a:ext cx="4499500" cy="157971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lnSpc>
                <a:spcPct val="110000"/>
              </a:lnSpc>
              <a:defRPr sz="1800">
                <a:solidFill>
                  <a:srgbClr val="000000"/>
                </a:solidFill>
              </a:defRPr>
            </a:pPr>
            <a:r>
              <a:rPr sz="3000" spc="0">
                <a:solidFill>
                  <a:srgbClr val="53585F"/>
                </a:solidFill>
                <a:latin typeface="Helvetica Neue Medium"/>
                <a:ea typeface="Helvetica Neue Medium"/>
                <a:cs typeface="Helvetica Neue Medium"/>
                <a:sym typeface="Helvetica Neue Medium"/>
              </a:rPr>
              <a:t>Hike in Point Reyes to</a:t>
            </a:r>
          </a:p>
          <a:p>
            <a:pPr lvl="0" algn="l">
              <a:lnSpc>
                <a:spcPct val="110000"/>
              </a:lnSpc>
              <a:defRPr sz="1800">
                <a:solidFill>
                  <a:srgbClr val="000000"/>
                </a:solidFill>
              </a:defRPr>
            </a:pPr>
            <a:r>
              <a:rPr sz="3000" spc="0">
                <a:solidFill>
                  <a:srgbClr val="53585F"/>
                </a:solidFill>
                <a:latin typeface="Helvetica Neue Medium"/>
                <a:ea typeface="Helvetica Neue Medium"/>
                <a:cs typeface="Helvetica Neue Medium"/>
                <a:sym typeface="Helvetica Neue Medium"/>
              </a:rPr>
              <a:t>Alamere Falls with Court</a:t>
            </a:r>
          </a:p>
          <a:p>
            <a:pPr lvl="0" algn="l">
              <a:lnSpc>
                <a:spcPct val="110000"/>
              </a:lnSpc>
              <a:defRPr sz="1800">
                <a:solidFill>
                  <a:srgbClr val="000000"/>
                </a:solidFill>
              </a:defRPr>
            </a:pPr>
            <a:r>
              <a:rPr sz="3000" spc="0">
                <a:solidFill>
                  <a:srgbClr val="53585F"/>
                </a:solidFill>
                <a:latin typeface="Helvetica Neue Medium"/>
                <a:ea typeface="Helvetica Neue Medium"/>
                <a:cs typeface="Helvetica Neue Medium"/>
                <a:sym typeface="Helvetica Neue Medium"/>
              </a:rPr>
              <a:t>and Naveen</a:t>
            </a:r>
          </a:p>
        </p:txBody>
      </p:sp>
      <p:sp>
        <p:nvSpPr>
          <p:cNvPr id="2658" name="Shape 2658"/>
          <p:cNvSpPr/>
          <p:nvPr/>
        </p:nvSpPr>
        <p:spPr>
          <a:xfrm>
            <a:off x="2744355" y="4434992"/>
            <a:ext cx="160118" cy="222217"/>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2976"/>
                  <a:pt x="16767" y="0"/>
                  <a:pt x="10800" y="0"/>
                </a:cubicBezTo>
                <a:cubicBezTo>
                  <a:pt x="4836" y="0"/>
                  <a:pt x="0" y="2976"/>
                  <a:pt x="0" y="6646"/>
                </a:cubicBezTo>
                <a:cubicBezTo>
                  <a:pt x="0" y="7858"/>
                  <a:pt x="537" y="8991"/>
                  <a:pt x="1458" y="9969"/>
                </a:cubicBezTo>
                <a:lnTo>
                  <a:pt x="1444" y="9969"/>
                </a:lnTo>
                <a:lnTo>
                  <a:pt x="10800" y="21600"/>
                </a:lnTo>
                <a:lnTo>
                  <a:pt x="20160" y="9969"/>
                </a:lnTo>
                <a:lnTo>
                  <a:pt x="20145" y="9969"/>
                </a:lnTo>
                <a:cubicBezTo>
                  <a:pt x="21068" y="8991"/>
                  <a:pt x="21600" y="7858"/>
                  <a:pt x="21600" y="6646"/>
                </a:cubicBezTo>
                <a:close/>
                <a:moveTo>
                  <a:pt x="10803" y="9968"/>
                </a:moveTo>
                <a:cubicBezTo>
                  <a:pt x="7819" y="9968"/>
                  <a:pt x="5403" y="8480"/>
                  <a:pt x="5403" y="6645"/>
                </a:cubicBezTo>
                <a:cubicBezTo>
                  <a:pt x="5403" y="4810"/>
                  <a:pt x="7819" y="3322"/>
                  <a:pt x="10803" y="3322"/>
                </a:cubicBezTo>
                <a:cubicBezTo>
                  <a:pt x="13783" y="3322"/>
                  <a:pt x="16203" y="4810"/>
                  <a:pt x="16203" y="6645"/>
                </a:cubicBezTo>
                <a:cubicBezTo>
                  <a:pt x="16203" y="8480"/>
                  <a:pt x="13783" y="9968"/>
                  <a:pt x="10803" y="9968"/>
                </a:cubicBezTo>
                <a:close/>
              </a:path>
            </a:pathLst>
          </a:custGeom>
          <a:solidFill>
            <a:srgbClr val="3F98DB"/>
          </a:solidFill>
          <a:ln w="12700">
            <a:miter lim="400000"/>
          </a:ln>
        </p:spPr>
        <p:txBody>
          <a:bodyPr lIns="0" tIns="0" rIns="0" bIns="0" anchor="ctr"/>
          <a:lstStyle/>
          <a:p>
            <a:pPr lvl="0"/>
            <a:endParaRPr/>
          </a:p>
        </p:txBody>
      </p:sp>
      <p:sp>
        <p:nvSpPr>
          <p:cNvPr id="2659" name="Shape 2659"/>
          <p:cNvSpPr/>
          <p:nvPr/>
        </p:nvSpPr>
        <p:spPr>
          <a:xfrm>
            <a:off x="3041316" y="4329090"/>
            <a:ext cx="4131835" cy="41176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100" b="1" spc="0">
                <a:solidFill>
                  <a:srgbClr val="3F98DB"/>
                </a:solidFill>
                <a:latin typeface="+mn-lt"/>
                <a:ea typeface="+mn-ea"/>
                <a:cs typeface="+mn-cs"/>
                <a:sym typeface="Helvetica Neue"/>
              </a:defRPr>
            </a:lvl1pPr>
          </a:lstStyle>
          <a:p>
            <a:pPr lvl="0">
              <a:defRPr sz="1800" b="0" spc="0">
                <a:solidFill>
                  <a:srgbClr val="000000"/>
                </a:solidFill>
              </a:defRPr>
            </a:pPr>
            <a:r>
              <a:rPr sz="2100" b="1" spc="0">
                <a:solidFill>
                  <a:srgbClr val="3F98DB"/>
                </a:solidFill>
              </a:rPr>
              <a:t>Coast Trl, Point Reyes Sta… 46º</a:t>
            </a:r>
          </a:p>
        </p:txBody>
      </p:sp>
      <p:sp>
        <p:nvSpPr>
          <p:cNvPr id="2660" name="Shape 2660"/>
          <p:cNvSpPr/>
          <p:nvPr/>
        </p:nvSpPr>
        <p:spPr>
          <a:xfrm>
            <a:off x="8172216" y="2718275"/>
            <a:ext cx="1062118" cy="39943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000" spc="0">
                <a:solidFill>
                  <a:srgbClr val="000000"/>
                </a:solidFill>
                <a:latin typeface="Helvetica Neue Medium"/>
                <a:ea typeface="Helvetica Neue Medium"/>
                <a:cs typeface="Helvetica Neue Medium"/>
                <a:sym typeface="Helvetica Neue Medium"/>
              </a:defRPr>
            </a:lvl1pPr>
          </a:lstStyle>
          <a:p>
            <a:pPr lvl="0">
              <a:defRPr sz="1800" spc="0"/>
            </a:pPr>
            <a:r>
              <a:rPr sz="2000" spc="0"/>
              <a:t>2:46 PM</a:t>
            </a:r>
          </a:p>
        </p:txBody>
      </p:sp>
      <p:sp>
        <p:nvSpPr>
          <p:cNvPr id="2661" name="Shape 2661"/>
          <p:cNvSpPr/>
          <p:nvPr/>
        </p:nvSpPr>
        <p:spPr>
          <a:xfrm>
            <a:off x="8022738" y="4268994"/>
            <a:ext cx="1202834" cy="3994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000" spc="0">
                <a:solidFill>
                  <a:srgbClr val="000000"/>
                </a:solidFill>
                <a:latin typeface="Helvetica Neue Medium"/>
                <a:ea typeface="Helvetica Neue Medium"/>
                <a:cs typeface="Helvetica Neue Medium"/>
                <a:sym typeface="Helvetica Neue Medium"/>
              </a:defRPr>
            </a:lvl1pPr>
          </a:lstStyle>
          <a:p>
            <a:pPr lvl="0">
              <a:defRPr sz="1800" spc="0"/>
            </a:pPr>
            <a:r>
              <a:rPr sz="2000" spc="0"/>
              <a:t>MONDAY</a:t>
            </a:r>
          </a:p>
        </p:txBody>
      </p:sp>
      <p:sp>
        <p:nvSpPr>
          <p:cNvPr id="2662" name="Shape 2662"/>
          <p:cNvSpPr/>
          <p:nvPr/>
        </p:nvSpPr>
        <p:spPr>
          <a:xfrm>
            <a:off x="7863481" y="2937228"/>
            <a:ext cx="1373014" cy="146584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9000" b="1" spc="0">
                <a:solidFill>
                  <a:srgbClr val="000000"/>
                </a:solidFill>
                <a:latin typeface="+mn-lt"/>
                <a:ea typeface="+mn-ea"/>
                <a:cs typeface="+mn-cs"/>
                <a:sym typeface="Helvetica Neue"/>
              </a:defRPr>
            </a:lvl1pPr>
          </a:lstStyle>
          <a:p>
            <a:pPr lvl="0">
              <a:defRPr sz="1800" b="0" spc="0"/>
            </a:pPr>
            <a:r>
              <a:rPr sz="9000" b="1" spc="0"/>
              <a:t>14</a:t>
            </a:r>
          </a:p>
        </p:txBody>
      </p:sp>
      <p:sp>
        <p:nvSpPr>
          <p:cNvPr id="2663" name="Shape 2663"/>
          <p:cNvSpPr/>
          <p:nvPr/>
        </p:nvSpPr>
        <p:spPr>
          <a:xfrm>
            <a:off x="2638933" y="4968602"/>
            <a:ext cx="4577224" cy="157971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lnSpc>
                <a:spcPct val="110000"/>
              </a:lnSpc>
              <a:defRPr sz="1800">
                <a:solidFill>
                  <a:srgbClr val="000000"/>
                </a:solidFill>
              </a:defRPr>
            </a:pPr>
            <a:r>
              <a:rPr sz="3000" spc="0">
                <a:solidFill>
                  <a:srgbClr val="53585F"/>
                </a:solidFill>
                <a:latin typeface="Helvetica Neue Medium"/>
                <a:ea typeface="Helvetica Neue Medium"/>
                <a:cs typeface="Helvetica Neue Medium"/>
                <a:sym typeface="Helvetica Neue Medium"/>
              </a:rPr>
              <a:t>Another day of hiking.</a:t>
            </a:r>
          </a:p>
          <a:p>
            <a:pPr lvl="0" algn="l">
              <a:lnSpc>
                <a:spcPct val="110000"/>
              </a:lnSpc>
              <a:defRPr sz="1800">
                <a:solidFill>
                  <a:srgbClr val="000000"/>
                </a:solidFill>
              </a:defRPr>
            </a:pPr>
            <a:r>
              <a:rPr sz="3000" spc="0">
                <a:solidFill>
                  <a:srgbClr val="53585F"/>
                </a:solidFill>
                <a:latin typeface="Helvetica Neue Medium"/>
                <a:ea typeface="Helvetica Neue Medium"/>
                <a:cs typeface="Helvetica Neue Medium"/>
                <a:sym typeface="Helvetica Neue Medium"/>
              </a:rPr>
              <a:t>Today: Mount Diablo.</a:t>
            </a:r>
          </a:p>
          <a:p>
            <a:pPr lvl="0" algn="l">
              <a:lnSpc>
                <a:spcPct val="110000"/>
              </a:lnSpc>
              <a:defRPr sz="1800">
                <a:solidFill>
                  <a:srgbClr val="000000"/>
                </a:solidFill>
              </a:defRPr>
            </a:pPr>
            <a:r>
              <a:rPr sz="3000" spc="0">
                <a:solidFill>
                  <a:srgbClr val="53585F"/>
                </a:solidFill>
                <a:latin typeface="Helvetica Neue Medium"/>
                <a:ea typeface="Helvetica Neue Medium"/>
                <a:cs typeface="Helvetica Neue Medium"/>
                <a:sym typeface="Helvetica Neue Medium"/>
              </a:rPr>
              <a:t>Love the different terrai…</a:t>
            </a:r>
          </a:p>
        </p:txBody>
      </p:sp>
      <p:sp>
        <p:nvSpPr>
          <p:cNvPr id="2664" name="Shape 2664"/>
          <p:cNvSpPr/>
          <p:nvPr/>
        </p:nvSpPr>
        <p:spPr>
          <a:xfrm>
            <a:off x="2760843" y="6758671"/>
            <a:ext cx="160118" cy="222217"/>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2976"/>
                  <a:pt x="16767" y="0"/>
                  <a:pt x="10800" y="0"/>
                </a:cubicBezTo>
                <a:cubicBezTo>
                  <a:pt x="4836" y="0"/>
                  <a:pt x="0" y="2976"/>
                  <a:pt x="0" y="6646"/>
                </a:cubicBezTo>
                <a:cubicBezTo>
                  <a:pt x="0" y="7858"/>
                  <a:pt x="537" y="8991"/>
                  <a:pt x="1458" y="9969"/>
                </a:cubicBezTo>
                <a:lnTo>
                  <a:pt x="1444" y="9969"/>
                </a:lnTo>
                <a:lnTo>
                  <a:pt x="10800" y="21600"/>
                </a:lnTo>
                <a:lnTo>
                  <a:pt x="20160" y="9969"/>
                </a:lnTo>
                <a:lnTo>
                  <a:pt x="20145" y="9969"/>
                </a:lnTo>
                <a:cubicBezTo>
                  <a:pt x="21068" y="8991"/>
                  <a:pt x="21600" y="7858"/>
                  <a:pt x="21600" y="6646"/>
                </a:cubicBezTo>
                <a:close/>
                <a:moveTo>
                  <a:pt x="10803" y="9968"/>
                </a:moveTo>
                <a:cubicBezTo>
                  <a:pt x="7819" y="9968"/>
                  <a:pt x="5403" y="8480"/>
                  <a:pt x="5403" y="6645"/>
                </a:cubicBezTo>
                <a:cubicBezTo>
                  <a:pt x="5403" y="4810"/>
                  <a:pt x="7819" y="3322"/>
                  <a:pt x="10803" y="3322"/>
                </a:cubicBezTo>
                <a:cubicBezTo>
                  <a:pt x="13783" y="3322"/>
                  <a:pt x="16203" y="4810"/>
                  <a:pt x="16203" y="6645"/>
                </a:cubicBezTo>
                <a:cubicBezTo>
                  <a:pt x="16203" y="8480"/>
                  <a:pt x="13783" y="9968"/>
                  <a:pt x="10803" y="9968"/>
                </a:cubicBezTo>
                <a:close/>
              </a:path>
            </a:pathLst>
          </a:custGeom>
          <a:solidFill>
            <a:srgbClr val="3F98DB"/>
          </a:solidFill>
          <a:ln w="12700">
            <a:miter lim="400000"/>
          </a:ln>
        </p:spPr>
        <p:txBody>
          <a:bodyPr lIns="0" tIns="0" rIns="0" bIns="0" anchor="ctr"/>
          <a:lstStyle/>
          <a:p>
            <a:pPr lvl="0"/>
            <a:endParaRPr/>
          </a:p>
        </p:txBody>
      </p:sp>
      <p:sp>
        <p:nvSpPr>
          <p:cNvPr id="2665" name="Shape 2665"/>
          <p:cNvSpPr/>
          <p:nvPr/>
        </p:nvSpPr>
        <p:spPr>
          <a:xfrm>
            <a:off x="3007005" y="6659303"/>
            <a:ext cx="4204428" cy="42409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200" b="1" spc="0">
                <a:solidFill>
                  <a:srgbClr val="3F98DB"/>
                </a:solidFill>
                <a:latin typeface="+mn-lt"/>
                <a:ea typeface="+mn-ea"/>
                <a:cs typeface="+mn-cs"/>
                <a:sym typeface="Helvetica Neue"/>
              </a:defRPr>
            </a:lvl1pPr>
          </a:lstStyle>
          <a:p>
            <a:pPr lvl="0">
              <a:defRPr sz="1800" b="0" spc="0">
                <a:solidFill>
                  <a:srgbClr val="000000"/>
                </a:solidFill>
              </a:defRPr>
            </a:pPr>
            <a:r>
              <a:rPr sz="2200" b="1" spc="0">
                <a:solidFill>
                  <a:srgbClr val="3F98DB"/>
                </a:solidFill>
              </a:rPr>
              <a:t>Mount Diablo State Park,… 46º</a:t>
            </a:r>
          </a:p>
        </p:txBody>
      </p:sp>
      <p:sp>
        <p:nvSpPr>
          <p:cNvPr id="2666" name="Shape 2666"/>
          <p:cNvSpPr/>
          <p:nvPr/>
        </p:nvSpPr>
        <p:spPr>
          <a:xfrm>
            <a:off x="8188704" y="5041954"/>
            <a:ext cx="1062118" cy="3994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000" spc="0">
                <a:solidFill>
                  <a:srgbClr val="000000"/>
                </a:solidFill>
                <a:latin typeface="Helvetica Neue Medium"/>
                <a:ea typeface="Helvetica Neue Medium"/>
                <a:cs typeface="Helvetica Neue Medium"/>
                <a:sym typeface="Helvetica Neue Medium"/>
              </a:defRPr>
            </a:lvl1pPr>
          </a:lstStyle>
          <a:p>
            <a:pPr lvl="0">
              <a:defRPr sz="1800" spc="0"/>
            </a:pPr>
            <a:r>
              <a:rPr sz="2000" spc="0"/>
              <a:t>5:46 PM</a:t>
            </a:r>
          </a:p>
        </p:txBody>
      </p:sp>
      <p:sp>
        <p:nvSpPr>
          <p:cNvPr id="2667" name="Shape 2667"/>
          <p:cNvSpPr/>
          <p:nvPr/>
        </p:nvSpPr>
        <p:spPr>
          <a:xfrm>
            <a:off x="7836026" y="6605373"/>
            <a:ext cx="1424068" cy="3994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000" spc="0">
                <a:solidFill>
                  <a:srgbClr val="000000"/>
                </a:solidFill>
                <a:latin typeface="Helvetica Neue Medium"/>
                <a:ea typeface="Helvetica Neue Medium"/>
                <a:cs typeface="Helvetica Neue Medium"/>
                <a:sym typeface="Helvetica Neue Medium"/>
              </a:defRPr>
            </a:lvl1pPr>
          </a:lstStyle>
          <a:p>
            <a:pPr lvl="0">
              <a:defRPr sz="1800" spc="0"/>
            </a:pPr>
            <a:r>
              <a:rPr sz="2000" spc="0"/>
              <a:t>SATURDAY</a:t>
            </a:r>
          </a:p>
        </p:txBody>
      </p:sp>
      <p:sp>
        <p:nvSpPr>
          <p:cNvPr id="2668" name="Shape 2668"/>
          <p:cNvSpPr/>
          <p:nvPr/>
        </p:nvSpPr>
        <p:spPr>
          <a:xfrm>
            <a:off x="7879969" y="5260906"/>
            <a:ext cx="1373014" cy="146584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9000" b="1" spc="0">
                <a:solidFill>
                  <a:srgbClr val="000000"/>
                </a:solidFill>
                <a:latin typeface="+mn-lt"/>
                <a:ea typeface="+mn-ea"/>
                <a:cs typeface="+mn-cs"/>
                <a:sym typeface="Helvetica Neue"/>
              </a:defRPr>
            </a:lvl1pPr>
          </a:lstStyle>
          <a:p>
            <a:pPr lvl="0">
              <a:defRPr sz="1800" b="0" spc="0"/>
            </a:pPr>
            <a:r>
              <a:rPr sz="9000" b="1" spc="0"/>
              <a:t>12</a:t>
            </a:r>
          </a:p>
        </p:txBody>
      </p:sp>
      <p:sp>
        <p:nvSpPr>
          <p:cNvPr id="2669" name="Shape 2669"/>
          <p:cNvSpPr/>
          <p:nvPr/>
        </p:nvSpPr>
        <p:spPr>
          <a:xfrm>
            <a:off x="2636558" y="7294200"/>
            <a:ext cx="4124977"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lnSpc>
                <a:spcPct val="110000"/>
              </a:lnSpc>
              <a:defRPr sz="3000" spc="0">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3000" spc="0">
                <a:solidFill>
                  <a:srgbClr val="53585F"/>
                </a:solidFill>
              </a:rPr>
              <a:t>A little trip to photojojo</a:t>
            </a:r>
          </a:p>
        </p:txBody>
      </p:sp>
      <p:sp>
        <p:nvSpPr>
          <p:cNvPr id="2670" name="Shape 2670"/>
          <p:cNvSpPr/>
          <p:nvPr/>
        </p:nvSpPr>
        <p:spPr>
          <a:xfrm>
            <a:off x="2745768" y="9101884"/>
            <a:ext cx="160118" cy="222216"/>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2976"/>
                  <a:pt x="16767" y="0"/>
                  <a:pt x="10800" y="0"/>
                </a:cubicBezTo>
                <a:cubicBezTo>
                  <a:pt x="4836" y="0"/>
                  <a:pt x="0" y="2976"/>
                  <a:pt x="0" y="6646"/>
                </a:cubicBezTo>
                <a:cubicBezTo>
                  <a:pt x="0" y="7858"/>
                  <a:pt x="537" y="8991"/>
                  <a:pt x="1458" y="9969"/>
                </a:cubicBezTo>
                <a:lnTo>
                  <a:pt x="1444" y="9969"/>
                </a:lnTo>
                <a:lnTo>
                  <a:pt x="10800" y="21600"/>
                </a:lnTo>
                <a:lnTo>
                  <a:pt x="20160" y="9969"/>
                </a:lnTo>
                <a:lnTo>
                  <a:pt x="20145" y="9969"/>
                </a:lnTo>
                <a:cubicBezTo>
                  <a:pt x="21068" y="8991"/>
                  <a:pt x="21600" y="7858"/>
                  <a:pt x="21600" y="6646"/>
                </a:cubicBezTo>
                <a:close/>
                <a:moveTo>
                  <a:pt x="10803" y="9968"/>
                </a:moveTo>
                <a:cubicBezTo>
                  <a:pt x="7819" y="9968"/>
                  <a:pt x="5403" y="8480"/>
                  <a:pt x="5403" y="6645"/>
                </a:cubicBezTo>
                <a:cubicBezTo>
                  <a:pt x="5403" y="4810"/>
                  <a:pt x="7819" y="3322"/>
                  <a:pt x="10803" y="3322"/>
                </a:cubicBezTo>
                <a:cubicBezTo>
                  <a:pt x="13783" y="3322"/>
                  <a:pt x="16203" y="4810"/>
                  <a:pt x="16203" y="6645"/>
                </a:cubicBezTo>
                <a:cubicBezTo>
                  <a:pt x="16203" y="8480"/>
                  <a:pt x="13783" y="9968"/>
                  <a:pt x="10803" y="9968"/>
                </a:cubicBezTo>
                <a:close/>
              </a:path>
            </a:pathLst>
          </a:custGeom>
          <a:solidFill>
            <a:srgbClr val="3F98DB"/>
          </a:solidFill>
          <a:ln w="12700">
            <a:miter lim="400000"/>
          </a:ln>
        </p:spPr>
        <p:txBody>
          <a:bodyPr lIns="0" tIns="0" rIns="0" bIns="0" anchor="ctr"/>
          <a:lstStyle/>
          <a:p>
            <a:pPr lvl="0"/>
            <a:endParaRPr/>
          </a:p>
        </p:txBody>
      </p:sp>
      <p:sp>
        <p:nvSpPr>
          <p:cNvPr id="2671" name="Shape 2671"/>
          <p:cNvSpPr/>
          <p:nvPr/>
        </p:nvSpPr>
        <p:spPr>
          <a:xfrm>
            <a:off x="3004630" y="8989816"/>
            <a:ext cx="4096579" cy="42409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200" b="1" spc="0">
                <a:solidFill>
                  <a:srgbClr val="3F98DB"/>
                </a:solidFill>
                <a:latin typeface="+mn-lt"/>
                <a:ea typeface="+mn-ea"/>
                <a:cs typeface="+mn-cs"/>
                <a:sym typeface="Helvetica Neue"/>
              </a:defRPr>
            </a:lvl1pPr>
          </a:lstStyle>
          <a:p>
            <a:pPr lvl="0">
              <a:defRPr sz="1800" b="0" spc="0">
                <a:solidFill>
                  <a:srgbClr val="000000"/>
                </a:solidFill>
              </a:defRPr>
            </a:pPr>
            <a:r>
              <a:rPr sz="2200" b="1" spc="0">
                <a:solidFill>
                  <a:srgbClr val="3F98DB"/>
                </a:solidFill>
              </a:rPr>
              <a:t>766-770 Valencia st, San… 48º</a:t>
            </a:r>
          </a:p>
        </p:txBody>
      </p:sp>
      <p:sp>
        <p:nvSpPr>
          <p:cNvPr id="2672" name="Shape 2672"/>
          <p:cNvSpPr/>
          <p:nvPr/>
        </p:nvSpPr>
        <p:spPr>
          <a:xfrm>
            <a:off x="8173629" y="7385167"/>
            <a:ext cx="1062118" cy="3994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000" spc="0">
                <a:solidFill>
                  <a:srgbClr val="000000"/>
                </a:solidFill>
                <a:latin typeface="Helvetica Neue Medium"/>
                <a:ea typeface="Helvetica Neue Medium"/>
                <a:cs typeface="Helvetica Neue Medium"/>
                <a:sym typeface="Helvetica Neue Medium"/>
              </a:defRPr>
            </a:lvl1pPr>
          </a:lstStyle>
          <a:p>
            <a:pPr lvl="0">
              <a:defRPr sz="1800" spc="0"/>
            </a:pPr>
            <a:r>
              <a:rPr sz="2000" spc="0"/>
              <a:t>8:59 PM</a:t>
            </a:r>
          </a:p>
        </p:txBody>
      </p:sp>
      <p:sp>
        <p:nvSpPr>
          <p:cNvPr id="2673" name="Shape 2673"/>
          <p:cNvSpPr/>
          <p:nvPr/>
        </p:nvSpPr>
        <p:spPr>
          <a:xfrm>
            <a:off x="8265451" y="8935885"/>
            <a:ext cx="1000650" cy="39943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000" spc="0">
                <a:solidFill>
                  <a:srgbClr val="000000"/>
                </a:solidFill>
                <a:latin typeface="Helvetica Neue Medium"/>
                <a:ea typeface="Helvetica Neue Medium"/>
                <a:cs typeface="Helvetica Neue Medium"/>
                <a:sym typeface="Helvetica Neue Medium"/>
              </a:defRPr>
            </a:lvl1pPr>
          </a:lstStyle>
          <a:p>
            <a:pPr lvl="0">
              <a:defRPr sz="1800" spc="0"/>
            </a:pPr>
            <a:r>
              <a:rPr sz="2000" spc="0"/>
              <a:t>FRIDAY</a:t>
            </a:r>
          </a:p>
        </p:txBody>
      </p:sp>
      <p:sp>
        <p:nvSpPr>
          <p:cNvPr id="2674" name="Shape 2674"/>
          <p:cNvSpPr/>
          <p:nvPr/>
        </p:nvSpPr>
        <p:spPr>
          <a:xfrm>
            <a:off x="7864894" y="7604119"/>
            <a:ext cx="1373014" cy="146584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9000" b="1" spc="0">
                <a:solidFill>
                  <a:srgbClr val="000000"/>
                </a:solidFill>
                <a:latin typeface="+mn-lt"/>
                <a:ea typeface="+mn-ea"/>
                <a:cs typeface="+mn-cs"/>
                <a:sym typeface="Helvetica Neue"/>
              </a:defRPr>
            </a:lvl1pPr>
          </a:lstStyle>
          <a:p>
            <a:pPr lvl="0">
              <a:defRPr sz="1800" b="0" spc="0"/>
            </a:pPr>
            <a:r>
              <a:rPr sz="9000" b="1" spc="0"/>
              <a:t>11</a:t>
            </a:r>
          </a:p>
        </p:txBody>
      </p:sp>
      <p:sp>
        <p:nvSpPr>
          <p:cNvPr id="2675" name="Shape 2675"/>
          <p:cNvSpPr/>
          <p:nvPr/>
        </p:nvSpPr>
        <p:spPr>
          <a:xfrm>
            <a:off x="2647464" y="9625025"/>
            <a:ext cx="4688857" cy="157971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lnSpc>
                <a:spcPct val="110000"/>
              </a:lnSpc>
              <a:defRPr sz="1800">
                <a:solidFill>
                  <a:srgbClr val="000000"/>
                </a:solidFill>
              </a:defRPr>
            </a:pPr>
            <a:r>
              <a:rPr sz="3000" spc="0">
                <a:solidFill>
                  <a:srgbClr val="53585F"/>
                </a:solidFill>
                <a:latin typeface="Helvetica Neue Medium"/>
                <a:ea typeface="Helvetica Neue Medium"/>
                <a:cs typeface="Helvetica Neue Medium"/>
                <a:sym typeface="Helvetica Neue Medium"/>
              </a:rPr>
              <a:t>I’ve wanted to get my</a:t>
            </a:r>
          </a:p>
          <a:p>
            <a:pPr lvl="0" algn="l">
              <a:lnSpc>
                <a:spcPct val="110000"/>
              </a:lnSpc>
              <a:defRPr sz="1800">
                <a:solidFill>
                  <a:srgbClr val="000000"/>
                </a:solidFill>
              </a:defRPr>
            </a:pPr>
            <a:r>
              <a:rPr sz="3000" spc="0">
                <a:solidFill>
                  <a:srgbClr val="53585F"/>
                </a:solidFill>
                <a:latin typeface="Helvetica Neue Medium"/>
                <a:ea typeface="Helvetica Neue Medium"/>
                <a:cs typeface="Helvetica Neue Medium"/>
                <a:sym typeface="Helvetica Neue Medium"/>
              </a:rPr>
              <a:t>tintype portrait for a long</a:t>
            </a:r>
          </a:p>
          <a:p>
            <a:pPr lvl="0" algn="l">
              <a:lnSpc>
                <a:spcPct val="110000"/>
              </a:lnSpc>
              <a:defRPr sz="1800">
                <a:solidFill>
                  <a:srgbClr val="000000"/>
                </a:solidFill>
              </a:defRPr>
            </a:pPr>
            <a:r>
              <a:rPr sz="3000" spc="0">
                <a:solidFill>
                  <a:srgbClr val="53585F"/>
                </a:solidFill>
                <a:latin typeface="Helvetica Neue Medium"/>
                <a:ea typeface="Helvetica Neue Medium"/>
                <a:cs typeface="Helvetica Neue Medium"/>
                <a:sym typeface="Helvetica Neue Medium"/>
              </a:rPr>
              <a:t>time. Happy to knock th…</a:t>
            </a:r>
          </a:p>
        </p:txBody>
      </p:sp>
      <p:sp>
        <p:nvSpPr>
          <p:cNvPr id="2676" name="Shape 2676"/>
          <p:cNvSpPr/>
          <p:nvPr/>
        </p:nvSpPr>
        <p:spPr>
          <a:xfrm>
            <a:off x="2743974" y="11427793"/>
            <a:ext cx="160117" cy="222217"/>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2976"/>
                  <a:pt x="16767" y="0"/>
                  <a:pt x="10800" y="0"/>
                </a:cubicBezTo>
                <a:cubicBezTo>
                  <a:pt x="4836" y="0"/>
                  <a:pt x="0" y="2976"/>
                  <a:pt x="0" y="6646"/>
                </a:cubicBezTo>
                <a:cubicBezTo>
                  <a:pt x="0" y="7858"/>
                  <a:pt x="537" y="8991"/>
                  <a:pt x="1458" y="9969"/>
                </a:cubicBezTo>
                <a:lnTo>
                  <a:pt x="1444" y="9969"/>
                </a:lnTo>
                <a:lnTo>
                  <a:pt x="10800" y="21600"/>
                </a:lnTo>
                <a:lnTo>
                  <a:pt x="20160" y="9969"/>
                </a:lnTo>
                <a:lnTo>
                  <a:pt x="20145" y="9969"/>
                </a:lnTo>
                <a:cubicBezTo>
                  <a:pt x="21068" y="8991"/>
                  <a:pt x="21600" y="7858"/>
                  <a:pt x="21600" y="6646"/>
                </a:cubicBezTo>
                <a:close/>
                <a:moveTo>
                  <a:pt x="10803" y="9968"/>
                </a:moveTo>
                <a:cubicBezTo>
                  <a:pt x="7819" y="9968"/>
                  <a:pt x="5403" y="8480"/>
                  <a:pt x="5403" y="6645"/>
                </a:cubicBezTo>
                <a:cubicBezTo>
                  <a:pt x="5403" y="4810"/>
                  <a:pt x="7819" y="3322"/>
                  <a:pt x="10803" y="3322"/>
                </a:cubicBezTo>
                <a:cubicBezTo>
                  <a:pt x="13783" y="3322"/>
                  <a:pt x="16203" y="4810"/>
                  <a:pt x="16203" y="6645"/>
                </a:cubicBezTo>
                <a:cubicBezTo>
                  <a:pt x="16203" y="8480"/>
                  <a:pt x="13783" y="9968"/>
                  <a:pt x="10803" y="9968"/>
                </a:cubicBezTo>
                <a:close/>
              </a:path>
            </a:pathLst>
          </a:custGeom>
          <a:solidFill>
            <a:srgbClr val="3F98DB"/>
          </a:solidFill>
          <a:ln w="12700">
            <a:miter lim="400000"/>
          </a:ln>
        </p:spPr>
        <p:txBody>
          <a:bodyPr lIns="0" tIns="0" rIns="0" bIns="0" anchor="ctr"/>
          <a:lstStyle/>
          <a:p>
            <a:pPr lvl="0"/>
            <a:endParaRPr/>
          </a:p>
        </p:txBody>
      </p:sp>
      <p:sp>
        <p:nvSpPr>
          <p:cNvPr id="2677" name="Shape 2677"/>
          <p:cNvSpPr/>
          <p:nvPr/>
        </p:nvSpPr>
        <p:spPr>
          <a:xfrm>
            <a:off x="3002835" y="11315725"/>
            <a:ext cx="4215883" cy="42409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200" b="1" spc="0">
                <a:solidFill>
                  <a:srgbClr val="3F98DB"/>
                </a:solidFill>
                <a:latin typeface="+mn-lt"/>
                <a:ea typeface="+mn-ea"/>
                <a:cs typeface="+mn-cs"/>
                <a:sym typeface="Helvetica Neue"/>
              </a:defRPr>
            </a:lvl1pPr>
          </a:lstStyle>
          <a:p>
            <a:pPr lvl="0">
              <a:defRPr sz="1800" b="0" spc="0">
                <a:solidFill>
                  <a:srgbClr val="000000"/>
                </a:solidFill>
              </a:defRPr>
            </a:pPr>
            <a:r>
              <a:rPr sz="2200" b="1" spc="0">
                <a:solidFill>
                  <a:srgbClr val="3F98DB"/>
                </a:solidFill>
              </a:rPr>
              <a:t>1195 Valencia St, San Fra… 50º</a:t>
            </a:r>
          </a:p>
        </p:txBody>
      </p:sp>
      <p:sp>
        <p:nvSpPr>
          <p:cNvPr id="2678" name="Shape 2678"/>
          <p:cNvSpPr/>
          <p:nvPr/>
        </p:nvSpPr>
        <p:spPr>
          <a:xfrm>
            <a:off x="8197235" y="9711077"/>
            <a:ext cx="1062118" cy="3994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000" spc="0">
                <a:solidFill>
                  <a:srgbClr val="000000"/>
                </a:solidFill>
                <a:latin typeface="Helvetica Neue Medium"/>
                <a:ea typeface="Helvetica Neue Medium"/>
                <a:cs typeface="Helvetica Neue Medium"/>
                <a:sym typeface="Helvetica Neue Medium"/>
              </a:defRPr>
            </a:lvl1pPr>
          </a:lstStyle>
          <a:p>
            <a:pPr lvl="0">
              <a:defRPr sz="1800" spc="0"/>
            </a:pPr>
            <a:r>
              <a:rPr sz="2000" spc="0"/>
              <a:t>6:34 PM</a:t>
            </a:r>
          </a:p>
        </p:txBody>
      </p:sp>
      <p:sp>
        <p:nvSpPr>
          <p:cNvPr id="2679" name="Shape 2679"/>
          <p:cNvSpPr/>
          <p:nvPr/>
        </p:nvSpPr>
        <p:spPr>
          <a:xfrm>
            <a:off x="7888499" y="9930029"/>
            <a:ext cx="1373014" cy="146584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9000" b="1" spc="0">
                <a:solidFill>
                  <a:srgbClr val="000000"/>
                </a:solidFill>
                <a:latin typeface="+mn-lt"/>
                <a:ea typeface="+mn-ea"/>
                <a:cs typeface="+mn-cs"/>
                <a:sym typeface="Helvetica Neue"/>
              </a:defRPr>
            </a:lvl1pPr>
          </a:lstStyle>
          <a:p>
            <a:pPr lvl="0">
              <a:defRPr sz="1800" b="0" spc="0"/>
            </a:pPr>
            <a:r>
              <a:rPr sz="9000" b="1" spc="0"/>
              <a:t>11</a:t>
            </a:r>
          </a:p>
        </p:txBody>
      </p:sp>
      <p:sp>
        <p:nvSpPr>
          <p:cNvPr id="2680" name="Shape 2680"/>
          <p:cNvSpPr/>
          <p:nvPr/>
        </p:nvSpPr>
        <p:spPr>
          <a:xfrm>
            <a:off x="8265451" y="11262500"/>
            <a:ext cx="1000650" cy="3994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000" spc="0">
                <a:solidFill>
                  <a:srgbClr val="000000"/>
                </a:solidFill>
                <a:latin typeface="Helvetica Neue Medium"/>
                <a:ea typeface="Helvetica Neue Medium"/>
                <a:cs typeface="Helvetica Neue Medium"/>
                <a:sym typeface="Helvetica Neue Medium"/>
              </a:defRPr>
            </a:lvl1pPr>
          </a:lstStyle>
          <a:p>
            <a:pPr lvl="0">
              <a:defRPr sz="1800" spc="0"/>
            </a:pPr>
            <a:r>
              <a:rPr sz="2000" spc="0"/>
              <a:t>FRIDAY</a:t>
            </a:r>
          </a:p>
        </p:txBody>
      </p:sp>
      <p:sp>
        <p:nvSpPr>
          <p:cNvPr id="2681" name="Shape 2681"/>
          <p:cNvSpPr/>
          <p:nvPr/>
        </p:nvSpPr>
        <p:spPr>
          <a:xfrm>
            <a:off x="2638043" y="11968681"/>
            <a:ext cx="3736357" cy="106393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lnSpc>
                <a:spcPct val="110000"/>
              </a:lnSpc>
              <a:defRPr sz="1800">
                <a:solidFill>
                  <a:srgbClr val="000000"/>
                </a:solidFill>
              </a:defRPr>
            </a:pPr>
            <a:r>
              <a:rPr sz="3000" spc="0">
                <a:solidFill>
                  <a:srgbClr val="53585F"/>
                </a:solidFill>
                <a:latin typeface="Helvetica Neue Medium"/>
                <a:ea typeface="Helvetica Neue Medium"/>
                <a:cs typeface="Helvetica Neue Medium"/>
                <a:sym typeface="Helvetica Neue Medium"/>
              </a:rPr>
              <a:t>Spent the day in the</a:t>
            </a:r>
          </a:p>
          <a:p>
            <a:pPr lvl="0" algn="l">
              <a:lnSpc>
                <a:spcPct val="110000"/>
              </a:lnSpc>
              <a:defRPr sz="1800">
                <a:solidFill>
                  <a:srgbClr val="000000"/>
                </a:solidFill>
              </a:defRPr>
            </a:pPr>
            <a:r>
              <a:rPr sz="3000" spc="0">
                <a:solidFill>
                  <a:srgbClr val="53585F"/>
                </a:solidFill>
                <a:latin typeface="Helvetica Neue Medium"/>
                <a:ea typeface="Helvetica Neue Medium"/>
                <a:cs typeface="Helvetica Neue Medium"/>
                <a:sym typeface="Helvetica Neue Medium"/>
              </a:rPr>
              <a:t>woods</a:t>
            </a:r>
          </a:p>
        </p:txBody>
      </p:sp>
      <p:sp>
        <p:nvSpPr>
          <p:cNvPr id="2682" name="Shape 2682"/>
          <p:cNvSpPr/>
          <p:nvPr/>
        </p:nvSpPr>
        <p:spPr>
          <a:xfrm>
            <a:off x="2734553" y="13767556"/>
            <a:ext cx="160118" cy="222216"/>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2976"/>
                  <a:pt x="16767" y="0"/>
                  <a:pt x="10800" y="0"/>
                </a:cubicBezTo>
                <a:cubicBezTo>
                  <a:pt x="4836" y="0"/>
                  <a:pt x="0" y="2976"/>
                  <a:pt x="0" y="6646"/>
                </a:cubicBezTo>
                <a:cubicBezTo>
                  <a:pt x="0" y="7858"/>
                  <a:pt x="537" y="8991"/>
                  <a:pt x="1458" y="9969"/>
                </a:cubicBezTo>
                <a:lnTo>
                  <a:pt x="1444" y="9969"/>
                </a:lnTo>
                <a:lnTo>
                  <a:pt x="10800" y="21600"/>
                </a:lnTo>
                <a:lnTo>
                  <a:pt x="20160" y="9969"/>
                </a:lnTo>
                <a:lnTo>
                  <a:pt x="20145" y="9969"/>
                </a:lnTo>
                <a:cubicBezTo>
                  <a:pt x="21068" y="8991"/>
                  <a:pt x="21600" y="7858"/>
                  <a:pt x="21600" y="6646"/>
                </a:cubicBezTo>
                <a:close/>
                <a:moveTo>
                  <a:pt x="10803" y="9968"/>
                </a:moveTo>
                <a:cubicBezTo>
                  <a:pt x="7819" y="9968"/>
                  <a:pt x="5403" y="8480"/>
                  <a:pt x="5403" y="6645"/>
                </a:cubicBezTo>
                <a:cubicBezTo>
                  <a:pt x="5403" y="4810"/>
                  <a:pt x="7819" y="3322"/>
                  <a:pt x="10803" y="3322"/>
                </a:cubicBezTo>
                <a:cubicBezTo>
                  <a:pt x="13783" y="3322"/>
                  <a:pt x="16203" y="4810"/>
                  <a:pt x="16203" y="6645"/>
                </a:cubicBezTo>
                <a:cubicBezTo>
                  <a:pt x="16203" y="8480"/>
                  <a:pt x="13783" y="9968"/>
                  <a:pt x="10803" y="9968"/>
                </a:cubicBezTo>
                <a:close/>
              </a:path>
            </a:pathLst>
          </a:custGeom>
          <a:solidFill>
            <a:srgbClr val="3F98DB"/>
          </a:solidFill>
          <a:ln w="12700">
            <a:miter lim="400000"/>
          </a:ln>
        </p:spPr>
        <p:txBody>
          <a:bodyPr lIns="0" tIns="0" rIns="0" bIns="0" anchor="ctr"/>
          <a:lstStyle/>
          <a:p>
            <a:pPr lvl="0"/>
            <a:endParaRPr/>
          </a:p>
        </p:txBody>
      </p:sp>
      <p:sp>
        <p:nvSpPr>
          <p:cNvPr id="2683" name="Shape 2683"/>
          <p:cNvSpPr/>
          <p:nvPr/>
        </p:nvSpPr>
        <p:spPr>
          <a:xfrm>
            <a:off x="2980714" y="13655488"/>
            <a:ext cx="4291601" cy="42409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200" b="1" spc="0">
                <a:solidFill>
                  <a:srgbClr val="3F98DB"/>
                </a:solidFill>
                <a:latin typeface="+mn-lt"/>
                <a:ea typeface="+mn-ea"/>
                <a:cs typeface="+mn-cs"/>
                <a:sym typeface="Helvetica Neue"/>
              </a:defRPr>
            </a:lvl1pPr>
          </a:lstStyle>
          <a:p>
            <a:pPr lvl="0">
              <a:defRPr sz="1800" b="0" spc="0">
                <a:solidFill>
                  <a:srgbClr val="000000"/>
                </a:solidFill>
              </a:defRPr>
            </a:pPr>
            <a:r>
              <a:rPr sz="2200" b="1" spc="0">
                <a:solidFill>
                  <a:srgbClr val="3F98DB"/>
                </a:solidFill>
              </a:rPr>
              <a:t>San Francisco, California,… 46º</a:t>
            </a:r>
          </a:p>
        </p:txBody>
      </p:sp>
      <p:sp>
        <p:nvSpPr>
          <p:cNvPr id="2684" name="Shape 2684"/>
          <p:cNvSpPr/>
          <p:nvPr/>
        </p:nvSpPr>
        <p:spPr>
          <a:xfrm>
            <a:off x="8035414" y="12050840"/>
            <a:ext cx="1203342" cy="3994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000" spc="0">
                <a:solidFill>
                  <a:srgbClr val="000000"/>
                </a:solidFill>
                <a:latin typeface="Helvetica Neue Medium"/>
                <a:ea typeface="Helvetica Neue Medium"/>
                <a:cs typeface="Helvetica Neue Medium"/>
                <a:sym typeface="Helvetica Neue Medium"/>
              </a:defRPr>
            </a:lvl1pPr>
          </a:lstStyle>
          <a:p>
            <a:pPr lvl="0">
              <a:defRPr sz="1800" spc="0"/>
            </a:pPr>
            <a:r>
              <a:rPr sz="2000" spc="0"/>
              <a:t>10:53 PM</a:t>
            </a:r>
          </a:p>
        </p:txBody>
      </p:sp>
      <p:sp>
        <p:nvSpPr>
          <p:cNvPr id="2685" name="Shape 2685"/>
          <p:cNvSpPr/>
          <p:nvPr/>
        </p:nvSpPr>
        <p:spPr>
          <a:xfrm>
            <a:off x="7866378" y="12257093"/>
            <a:ext cx="1373014" cy="146584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9000" b="1" spc="0">
                <a:solidFill>
                  <a:srgbClr val="000000"/>
                </a:solidFill>
                <a:latin typeface="+mn-lt"/>
                <a:ea typeface="+mn-ea"/>
                <a:cs typeface="+mn-cs"/>
                <a:sym typeface="Helvetica Neue"/>
              </a:defRPr>
            </a:lvl1pPr>
          </a:lstStyle>
          <a:p>
            <a:pPr lvl="0">
              <a:defRPr sz="1800" b="0" spc="0"/>
            </a:pPr>
            <a:r>
              <a:rPr sz="9000" b="1" spc="0"/>
              <a:t>10</a:t>
            </a:r>
          </a:p>
        </p:txBody>
      </p:sp>
      <p:sp>
        <p:nvSpPr>
          <p:cNvPr id="2686" name="Shape 2686"/>
          <p:cNvSpPr/>
          <p:nvPr/>
        </p:nvSpPr>
        <p:spPr>
          <a:xfrm>
            <a:off x="7798830" y="13602263"/>
            <a:ext cx="1461406" cy="3994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000" spc="0">
                <a:solidFill>
                  <a:srgbClr val="000000"/>
                </a:solidFill>
                <a:latin typeface="Helvetica Neue Medium"/>
                <a:ea typeface="Helvetica Neue Medium"/>
                <a:cs typeface="Helvetica Neue Medium"/>
                <a:sym typeface="Helvetica Neue Medium"/>
              </a:defRPr>
            </a:lvl1pPr>
          </a:lstStyle>
          <a:p>
            <a:pPr lvl="0">
              <a:defRPr sz="1800" spc="0"/>
            </a:pPr>
            <a:r>
              <a:rPr sz="2000" spc="0"/>
              <a:t>THURSDAY</a:t>
            </a:r>
          </a:p>
        </p:txBody>
      </p:sp>
      <p:sp>
        <p:nvSpPr>
          <p:cNvPr id="2687" name="Shape 2687"/>
          <p:cNvSpPr/>
          <p:nvPr/>
        </p:nvSpPr>
        <p:spPr>
          <a:xfrm>
            <a:off x="2659124" y="14296674"/>
            <a:ext cx="4577223" cy="106393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lnSpc>
                <a:spcPct val="110000"/>
              </a:lnSpc>
              <a:defRPr sz="1800">
                <a:solidFill>
                  <a:srgbClr val="000000"/>
                </a:solidFill>
              </a:defRPr>
            </a:pPr>
            <a:r>
              <a:rPr sz="3000" spc="0">
                <a:solidFill>
                  <a:srgbClr val="53585F"/>
                </a:solidFill>
                <a:latin typeface="Helvetica Neue Medium"/>
                <a:ea typeface="Helvetica Neue Medium"/>
                <a:cs typeface="Helvetica Neue Medium"/>
                <a:sym typeface="Helvetica Neue Medium"/>
              </a:rPr>
              <a:t>Baby’s first time over the</a:t>
            </a:r>
          </a:p>
          <a:p>
            <a:pPr lvl="0" algn="l">
              <a:lnSpc>
                <a:spcPct val="110000"/>
              </a:lnSpc>
              <a:defRPr sz="1800">
                <a:solidFill>
                  <a:srgbClr val="000000"/>
                </a:solidFill>
              </a:defRPr>
            </a:pPr>
            <a:r>
              <a:rPr sz="3000" spc="0">
                <a:solidFill>
                  <a:srgbClr val="53585F"/>
                </a:solidFill>
                <a:latin typeface="Helvetica Neue Medium"/>
                <a:ea typeface="Helvetica Neue Medium"/>
                <a:cs typeface="Helvetica Neue Medium"/>
                <a:sym typeface="Helvetica Neue Medium"/>
              </a:rPr>
              <a:t>Golden Gate Bridge</a:t>
            </a:r>
          </a:p>
        </p:txBody>
      </p:sp>
      <p:sp>
        <p:nvSpPr>
          <p:cNvPr id="2688" name="Shape 2688"/>
          <p:cNvSpPr/>
          <p:nvPr/>
        </p:nvSpPr>
        <p:spPr>
          <a:xfrm>
            <a:off x="2742934" y="16082849"/>
            <a:ext cx="160117" cy="222216"/>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2976"/>
                  <a:pt x="16767" y="0"/>
                  <a:pt x="10800" y="0"/>
                </a:cubicBezTo>
                <a:cubicBezTo>
                  <a:pt x="4836" y="0"/>
                  <a:pt x="0" y="2976"/>
                  <a:pt x="0" y="6646"/>
                </a:cubicBezTo>
                <a:cubicBezTo>
                  <a:pt x="0" y="7858"/>
                  <a:pt x="537" y="8991"/>
                  <a:pt x="1458" y="9969"/>
                </a:cubicBezTo>
                <a:lnTo>
                  <a:pt x="1444" y="9969"/>
                </a:lnTo>
                <a:lnTo>
                  <a:pt x="10800" y="21600"/>
                </a:lnTo>
                <a:lnTo>
                  <a:pt x="20160" y="9969"/>
                </a:lnTo>
                <a:lnTo>
                  <a:pt x="20145" y="9969"/>
                </a:lnTo>
                <a:cubicBezTo>
                  <a:pt x="21068" y="8991"/>
                  <a:pt x="21600" y="7858"/>
                  <a:pt x="21600" y="6646"/>
                </a:cubicBezTo>
                <a:close/>
                <a:moveTo>
                  <a:pt x="10803" y="9968"/>
                </a:moveTo>
                <a:cubicBezTo>
                  <a:pt x="7819" y="9968"/>
                  <a:pt x="5403" y="8480"/>
                  <a:pt x="5403" y="6645"/>
                </a:cubicBezTo>
                <a:cubicBezTo>
                  <a:pt x="5403" y="4810"/>
                  <a:pt x="7819" y="3322"/>
                  <a:pt x="10803" y="3322"/>
                </a:cubicBezTo>
                <a:cubicBezTo>
                  <a:pt x="13783" y="3322"/>
                  <a:pt x="16203" y="4810"/>
                  <a:pt x="16203" y="6645"/>
                </a:cubicBezTo>
                <a:cubicBezTo>
                  <a:pt x="16203" y="8480"/>
                  <a:pt x="13783" y="9968"/>
                  <a:pt x="10803" y="9968"/>
                </a:cubicBezTo>
                <a:close/>
              </a:path>
            </a:pathLst>
          </a:custGeom>
          <a:solidFill>
            <a:srgbClr val="3F98DB"/>
          </a:solidFill>
          <a:ln w="12700">
            <a:miter lim="400000"/>
          </a:ln>
        </p:spPr>
        <p:txBody>
          <a:bodyPr lIns="0" tIns="0" rIns="0" bIns="0" anchor="ctr"/>
          <a:lstStyle/>
          <a:p>
            <a:pPr lvl="0"/>
            <a:endParaRPr/>
          </a:p>
        </p:txBody>
      </p:sp>
      <p:sp>
        <p:nvSpPr>
          <p:cNvPr id="2689" name="Shape 2689"/>
          <p:cNvSpPr/>
          <p:nvPr/>
        </p:nvSpPr>
        <p:spPr>
          <a:xfrm>
            <a:off x="3001795" y="15983481"/>
            <a:ext cx="4026171" cy="42409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200" b="1" spc="0">
                <a:solidFill>
                  <a:srgbClr val="3F98DB"/>
                </a:solidFill>
                <a:latin typeface="+mn-lt"/>
                <a:ea typeface="+mn-ea"/>
                <a:cs typeface="+mn-cs"/>
                <a:sym typeface="Helvetica Neue"/>
              </a:defRPr>
            </a:lvl1pPr>
          </a:lstStyle>
          <a:p>
            <a:pPr lvl="0">
              <a:defRPr sz="1800" b="0" spc="0">
                <a:solidFill>
                  <a:srgbClr val="000000"/>
                </a:solidFill>
              </a:defRPr>
            </a:pPr>
            <a:r>
              <a:rPr sz="2200" b="1" spc="0">
                <a:solidFill>
                  <a:srgbClr val="3F98DB"/>
                </a:solidFill>
              </a:rPr>
              <a:t>Golden Gate Brg N, San… 50º</a:t>
            </a:r>
          </a:p>
        </p:txBody>
      </p:sp>
      <p:sp>
        <p:nvSpPr>
          <p:cNvPr id="2690" name="Shape 2690"/>
          <p:cNvSpPr/>
          <p:nvPr/>
        </p:nvSpPr>
        <p:spPr>
          <a:xfrm>
            <a:off x="8170795" y="14366132"/>
            <a:ext cx="1062117" cy="3994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000" spc="0">
                <a:solidFill>
                  <a:srgbClr val="000000"/>
                </a:solidFill>
                <a:latin typeface="Helvetica Neue Medium"/>
                <a:ea typeface="Helvetica Neue Medium"/>
                <a:cs typeface="Helvetica Neue Medium"/>
                <a:sym typeface="Helvetica Neue Medium"/>
              </a:defRPr>
            </a:lvl1pPr>
          </a:lstStyle>
          <a:p>
            <a:pPr lvl="0">
              <a:defRPr sz="1800" spc="0"/>
            </a:pPr>
            <a:r>
              <a:rPr sz="2000" spc="0"/>
              <a:t>4:44 PM</a:t>
            </a:r>
          </a:p>
        </p:txBody>
      </p:sp>
      <p:sp>
        <p:nvSpPr>
          <p:cNvPr id="2691" name="Shape 2691"/>
          <p:cNvSpPr/>
          <p:nvPr/>
        </p:nvSpPr>
        <p:spPr>
          <a:xfrm>
            <a:off x="7862059" y="14585085"/>
            <a:ext cx="1373014" cy="146584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9000" b="1" spc="0">
                <a:solidFill>
                  <a:srgbClr val="000000"/>
                </a:solidFill>
                <a:latin typeface="+mn-lt"/>
                <a:ea typeface="+mn-ea"/>
                <a:cs typeface="+mn-cs"/>
                <a:sym typeface="Helvetica Neue"/>
              </a:defRPr>
            </a:lvl1pPr>
          </a:lstStyle>
          <a:p>
            <a:pPr lvl="0">
              <a:defRPr sz="1800" b="0" spc="0"/>
            </a:pPr>
            <a:r>
              <a:rPr sz="9000" b="1" spc="0"/>
              <a:t>10</a:t>
            </a:r>
          </a:p>
        </p:txBody>
      </p:sp>
      <p:sp>
        <p:nvSpPr>
          <p:cNvPr id="2692" name="Shape 2692"/>
          <p:cNvSpPr/>
          <p:nvPr/>
        </p:nvSpPr>
        <p:spPr>
          <a:xfrm>
            <a:off x="7786130" y="15939063"/>
            <a:ext cx="1461406" cy="3994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000" spc="0">
                <a:solidFill>
                  <a:srgbClr val="000000"/>
                </a:solidFill>
                <a:latin typeface="Helvetica Neue Medium"/>
                <a:ea typeface="Helvetica Neue Medium"/>
                <a:cs typeface="Helvetica Neue Medium"/>
                <a:sym typeface="Helvetica Neue Medium"/>
              </a:defRPr>
            </a:lvl1pPr>
          </a:lstStyle>
          <a:p>
            <a:pPr lvl="0">
              <a:defRPr sz="1800" spc="0"/>
            </a:pPr>
            <a:r>
              <a:rPr sz="2000" spc="0"/>
              <a:t>THURSDAY</a:t>
            </a:r>
          </a:p>
        </p:txBody>
      </p:sp>
      <p:grpSp>
        <p:nvGrpSpPr>
          <p:cNvPr id="2715" name="Group 2715"/>
          <p:cNvGrpSpPr/>
          <p:nvPr/>
        </p:nvGrpSpPr>
        <p:grpSpPr>
          <a:xfrm>
            <a:off x="168076" y="-10081"/>
            <a:ext cx="9256278" cy="511141"/>
            <a:chOff x="0" y="0"/>
            <a:chExt cx="9256277" cy="511140"/>
          </a:xfrm>
        </p:grpSpPr>
        <p:sp>
          <p:nvSpPr>
            <p:cNvPr id="2693" name="Shape 2693"/>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694" name="Shape 2694"/>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695" name="Shape 2695"/>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696" name="Shape 2696"/>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697" name="Shape 2697"/>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2698" name="Shape 2698"/>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2702" name="Group 2702"/>
            <p:cNvGrpSpPr/>
            <p:nvPr/>
          </p:nvGrpSpPr>
          <p:grpSpPr>
            <a:xfrm>
              <a:off x="8469476" y="114183"/>
              <a:ext cx="786802" cy="307864"/>
              <a:chOff x="0" y="0"/>
              <a:chExt cx="786801" cy="307863"/>
            </a:xfrm>
          </p:grpSpPr>
          <p:sp>
            <p:nvSpPr>
              <p:cNvPr id="2699" name="Shape 2699"/>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700" name="Shape 2700"/>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701" name="Shape 2701"/>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2707" name="Group 2707"/>
            <p:cNvGrpSpPr/>
            <p:nvPr/>
          </p:nvGrpSpPr>
          <p:grpSpPr>
            <a:xfrm>
              <a:off x="3398375" y="142780"/>
              <a:ext cx="322567" cy="250980"/>
              <a:chOff x="0" y="0"/>
              <a:chExt cx="322565" cy="250978"/>
            </a:xfrm>
          </p:grpSpPr>
          <p:sp>
            <p:nvSpPr>
              <p:cNvPr id="2703" name="Shape 2703"/>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2704" name="Shape 2704"/>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705" name="Shape 2705"/>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706" name="Shape 2706"/>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2708" name="Shape 2708"/>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709" name="Shape 2709"/>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2710" name="Shape 2710"/>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711" name="Shape 2711"/>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712" name="Shape 2712"/>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713" name="Shape 2713"/>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714" name="Shape 2714"/>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716" name="Shape 2716"/>
          <p:cNvSpPr/>
          <p:nvPr/>
        </p:nvSpPr>
        <p:spPr>
          <a:xfrm rot="10860000" flipH="1">
            <a:off x="286761" y="1024700"/>
            <a:ext cx="289556" cy="5089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FFFFFF"/>
            </a:solidFill>
            <a:miter lim="400000"/>
          </a:ln>
        </p:spPr>
        <p:txBody>
          <a:bodyPr lIns="0" tIns="0" rIns="0" bIns="0" anchor="ctr"/>
          <a:lstStyle/>
          <a:p>
            <a:pPr lvl="0" algn="l" defTabSz="1026914">
              <a:lnSpc>
                <a:spcPct val="120000"/>
              </a:lnSpc>
              <a:defRPr sz="3600">
                <a:solidFill>
                  <a:srgbClr val="9B9A99"/>
                </a:solidFill>
                <a:latin typeface="+mn-lt"/>
                <a:ea typeface="+mn-ea"/>
                <a:cs typeface="+mn-cs"/>
                <a:sym typeface="Helvetica Neue"/>
              </a:defRPr>
            </a:pPr>
            <a:endParaRPr/>
          </a:p>
        </p:txBody>
      </p:sp>
    </p:spTree>
  </p:cSld>
  <p:clrMapOvr>
    <a:masterClrMapping/>
  </p:clrMapOvr>
  <p:transition xmlns:p14="http://schemas.microsoft.com/office/powerpoint/2010/mai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CDEE0"/>
        </a:solidFill>
        <a:effectLst/>
      </p:bgPr>
    </p:bg>
    <p:spTree>
      <p:nvGrpSpPr>
        <p:cNvPr id="1" name=""/>
        <p:cNvGrpSpPr/>
        <p:nvPr/>
      </p:nvGrpSpPr>
      <p:grpSpPr>
        <a:xfrm>
          <a:off x="0" y="0"/>
          <a:ext cx="0" cy="0"/>
          <a:chOff x="0" y="0"/>
          <a:chExt cx="0" cy="0"/>
        </a:xfrm>
      </p:grpSpPr>
      <p:sp>
        <p:nvSpPr>
          <p:cNvPr id="2718" name="Shape 2718"/>
          <p:cNvSpPr/>
          <p:nvPr/>
        </p:nvSpPr>
        <p:spPr>
          <a:xfrm>
            <a:off x="32940" y="14221"/>
            <a:ext cx="9548814" cy="81467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41" y="21600"/>
                </a:lnTo>
                <a:cubicBezTo>
                  <a:pt x="210" y="21431"/>
                  <a:pt x="233" y="21244"/>
                  <a:pt x="322" y="21111"/>
                </a:cubicBezTo>
                <a:cubicBezTo>
                  <a:pt x="454" y="20913"/>
                  <a:pt x="669" y="20913"/>
                  <a:pt x="801" y="21111"/>
                </a:cubicBezTo>
                <a:cubicBezTo>
                  <a:pt x="890" y="21244"/>
                  <a:pt x="913" y="21431"/>
                  <a:pt x="882" y="21600"/>
                </a:cubicBezTo>
                <a:lnTo>
                  <a:pt x="1388" y="21600"/>
                </a:lnTo>
                <a:cubicBezTo>
                  <a:pt x="1357" y="21431"/>
                  <a:pt x="1381" y="21244"/>
                  <a:pt x="1470" y="21111"/>
                </a:cubicBezTo>
                <a:cubicBezTo>
                  <a:pt x="1602" y="20913"/>
                  <a:pt x="1816" y="20913"/>
                  <a:pt x="1948" y="21111"/>
                </a:cubicBezTo>
                <a:cubicBezTo>
                  <a:pt x="2037" y="21244"/>
                  <a:pt x="2061" y="21431"/>
                  <a:pt x="2030" y="21600"/>
                </a:cubicBezTo>
                <a:lnTo>
                  <a:pt x="2679" y="21600"/>
                </a:lnTo>
                <a:cubicBezTo>
                  <a:pt x="2648" y="21431"/>
                  <a:pt x="2671" y="21244"/>
                  <a:pt x="2761" y="21111"/>
                </a:cubicBezTo>
                <a:cubicBezTo>
                  <a:pt x="2893" y="20913"/>
                  <a:pt x="3107" y="20913"/>
                  <a:pt x="3239" y="21111"/>
                </a:cubicBezTo>
                <a:cubicBezTo>
                  <a:pt x="3328" y="21244"/>
                  <a:pt x="3352" y="21431"/>
                  <a:pt x="3321" y="21600"/>
                </a:cubicBezTo>
                <a:lnTo>
                  <a:pt x="3769" y="21600"/>
                </a:lnTo>
                <a:cubicBezTo>
                  <a:pt x="3738" y="21431"/>
                  <a:pt x="3761" y="21244"/>
                  <a:pt x="3850" y="21111"/>
                </a:cubicBezTo>
                <a:cubicBezTo>
                  <a:pt x="3983" y="20913"/>
                  <a:pt x="4197" y="20913"/>
                  <a:pt x="4329" y="21111"/>
                </a:cubicBezTo>
                <a:cubicBezTo>
                  <a:pt x="4418" y="21244"/>
                  <a:pt x="4442" y="21431"/>
                  <a:pt x="4411" y="21600"/>
                </a:cubicBezTo>
                <a:lnTo>
                  <a:pt x="5117" y="21600"/>
                </a:lnTo>
                <a:cubicBezTo>
                  <a:pt x="5086" y="21431"/>
                  <a:pt x="5110" y="21244"/>
                  <a:pt x="5199" y="21111"/>
                </a:cubicBezTo>
                <a:cubicBezTo>
                  <a:pt x="5331" y="20913"/>
                  <a:pt x="5545" y="20913"/>
                  <a:pt x="5677" y="21111"/>
                </a:cubicBezTo>
                <a:cubicBezTo>
                  <a:pt x="5767" y="21244"/>
                  <a:pt x="5790" y="21431"/>
                  <a:pt x="5759" y="21600"/>
                </a:cubicBezTo>
                <a:lnTo>
                  <a:pt x="6207" y="21600"/>
                </a:lnTo>
                <a:cubicBezTo>
                  <a:pt x="6176" y="21431"/>
                  <a:pt x="6200" y="21244"/>
                  <a:pt x="6289" y="21111"/>
                </a:cubicBezTo>
                <a:cubicBezTo>
                  <a:pt x="6421" y="20913"/>
                  <a:pt x="6635" y="20913"/>
                  <a:pt x="6767" y="21111"/>
                </a:cubicBezTo>
                <a:cubicBezTo>
                  <a:pt x="6856" y="21244"/>
                  <a:pt x="6880" y="21431"/>
                  <a:pt x="6849" y="21600"/>
                </a:cubicBezTo>
                <a:lnTo>
                  <a:pt x="7441" y="21600"/>
                </a:lnTo>
                <a:cubicBezTo>
                  <a:pt x="7410" y="21431"/>
                  <a:pt x="7433" y="21244"/>
                  <a:pt x="7522" y="21111"/>
                </a:cubicBezTo>
                <a:cubicBezTo>
                  <a:pt x="7654" y="20913"/>
                  <a:pt x="7869" y="20913"/>
                  <a:pt x="8001" y="21111"/>
                </a:cubicBezTo>
                <a:cubicBezTo>
                  <a:pt x="8090" y="21244"/>
                  <a:pt x="8114" y="21431"/>
                  <a:pt x="8082" y="21600"/>
                </a:cubicBezTo>
                <a:lnTo>
                  <a:pt x="8589" y="21600"/>
                </a:lnTo>
                <a:cubicBezTo>
                  <a:pt x="8558" y="21431"/>
                  <a:pt x="8581" y="21244"/>
                  <a:pt x="8670" y="21111"/>
                </a:cubicBezTo>
                <a:cubicBezTo>
                  <a:pt x="8802" y="20913"/>
                  <a:pt x="9016" y="20913"/>
                  <a:pt x="9148" y="21111"/>
                </a:cubicBezTo>
                <a:cubicBezTo>
                  <a:pt x="9237" y="21244"/>
                  <a:pt x="9261" y="21431"/>
                  <a:pt x="9230" y="21600"/>
                </a:cubicBezTo>
                <a:lnTo>
                  <a:pt x="9736" y="21600"/>
                </a:lnTo>
                <a:cubicBezTo>
                  <a:pt x="9705" y="21431"/>
                  <a:pt x="9729" y="21244"/>
                  <a:pt x="9818" y="21111"/>
                </a:cubicBezTo>
                <a:cubicBezTo>
                  <a:pt x="9950" y="20913"/>
                  <a:pt x="10164" y="20913"/>
                  <a:pt x="10296" y="21111"/>
                </a:cubicBezTo>
                <a:cubicBezTo>
                  <a:pt x="10385" y="21244"/>
                  <a:pt x="10408" y="21431"/>
                  <a:pt x="10377" y="21600"/>
                </a:cubicBezTo>
                <a:lnTo>
                  <a:pt x="10941" y="21600"/>
                </a:lnTo>
                <a:cubicBezTo>
                  <a:pt x="10910" y="21431"/>
                  <a:pt x="10934" y="21244"/>
                  <a:pt x="11023" y="21111"/>
                </a:cubicBezTo>
                <a:cubicBezTo>
                  <a:pt x="11155" y="20913"/>
                  <a:pt x="11369" y="20913"/>
                  <a:pt x="11501" y="21111"/>
                </a:cubicBezTo>
                <a:cubicBezTo>
                  <a:pt x="11590" y="21244"/>
                  <a:pt x="11613" y="21431"/>
                  <a:pt x="11582" y="21600"/>
                </a:cubicBezTo>
                <a:lnTo>
                  <a:pt x="12174" y="21600"/>
                </a:lnTo>
                <a:cubicBezTo>
                  <a:pt x="12143" y="21431"/>
                  <a:pt x="12167" y="21244"/>
                  <a:pt x="12256" y="21111"/>
                </a:cubicBezTo>
                <a:cubicBezTo>
                  <a:pt x="12388" y="20913"/>
                  <a:pt x="12603" y="20913"/>
                  <a:pt x="12735" y="21111"/>
                </a:cubicBezTo>
                <a:cubicBezTo>
                  <a:pt x="12824" y="21244"/>
                  <a:pt x="12847" y="21431"/>
                  <a:pt x="12816" y="21600"/>
                </a:cubicBezTo>
                <a:lnTo>
                  <a:pt x="13322" y="21600"/>
                </a:lnTo>
                <a:cubicBezTo>
                  <a:pt x="13291" y="21431"/>
                  <a:pt x="13314" y="21244"/>
                  <a:pt x="13403" y="21111"/>
                </a:cubicBezTo>
                <a:cubicBezTo>
                  <a:pt x="13536" y="20913"/>
                  <a:pt x="13750" y="20913"/>
                  <a:pt x="13882" y="21111"/>
                </a:cubicBezTo>
                <a:cubicBezTo>
                  <a:pt x="13971" y="21244"/>
                  <a:pt x="13995" y="21431"/>
                  <a:pt x="13964" y="21600"/>
                </a:cubicBezTo>
                <a:lnTo>
                  <a:pt x="14613" y="21600"/>
                </a:lnTo>
                <a:cubicBezTo>
                  <a:pt x="14582" y="21431"/>
                  <a:pt x="14605" y="21244"/>
                  <a:pt x="14694" y="21111"/>
                </a:cubicBezTo>
                <a:cubicBezTo>
                  <a:pt x="14827" y="20913"/>
                  <a:pt x="15041" y="20913"/>
                  <a:pt x="15173" y="21111"/>
                </a:cubicBezTo>
                <a:cubicBezTo>
                  <a:pt x="15262" y="21244"/>
                  <a:pt x="15286" y="21431"/>
                  <a:pt x="15255" y="21600"/>
                </a:cubicBezTo>
                <a:lnTo>
                  <a:pt x="15760" y="21600"/>
                </a:lnTo>
                <a:cubicBezTo>
                  <a:pt x="15729" y="21431"/>
                  <a:pt x="15753" y="21244"/>
                  <a:pt x="15842" y="21111"/>
                </a:cubicBezTo>
                <a:cubicBezTo>
                  <a:pt x="15974" y="20913"/>
                  <a:pt x="16188" y="20913"/>
                  <a:pt x="16320" y="21111"/>
                </a:cubicBezTo>
                <a:cubicBezTo>
                  <a:pt x="16409" y="21244"/>
                  <a:pt x="16433" y="21431"/>
                  <a:pt x="16402" y="21600"/>
                </a:cubicBezTo>
                <a:lnTo>
                  <a:pt x="16907" y="21600"/>
                </a:lnTo>
                <a:cubicBezTo>
                  <a:pt x="16876" y="21431"/>
                  <a:pt x="16900" y="21244"/>
                  <a:pt x="16989" y="21111"/>
                </a:cubicBezTo>
                <a:cubicBezTo>
                  <a:pt x="17121" y="20913"/>
                  <a:pt x="17335" y="20913"/>
                  <a:pt x="17468" y="21111"/>
                </a:cubicBezTo>
                <a:cubicBezTo>
                  <a:pt x="17557" y="21244"/>
                  <a:pt x="17580" y="21431"/>
                  <a:pt x="17549" y="21600"/>
                </a:cubicBezTo>
                <a:lnTo>
                  <a:pt x="18056" y="21600"/>
                </a:lnTo>
                <a:cubicBezTo>
                  <a:pt x="18025" y="21431"/>
                  <a:pt x="18047" y="21244"/>
                  <a:pt x="18136" y="21111"/>
                </a:cubicBezTo>
                <a:cubicBezTo>
                  <a:pt x="18269" y="20913"/>
                  <a:pt x="18483" y="20913"/>
                  <a:pt x="18615" y="21111"/>
                </a:cubicBezTo>
                <a:cubicBezTo>
                  <a:pt x="18704" y="21244"/>
                  <a:pt x="18728" y="21431"/>
                  <a:pt x="18697" y="21600"/>
                </a:cubicBezTo>
                <a:lnTo>
                  <a:pt x="19347" y="21600"/>
                </a:lnTo>
                <a:cubicBezTo>
                  <a:pt x="19316" y="21431"/>
                  <a:pt x="19338" y="21244"/>
                  <a:pt x="19427" y="21111"/>
                </a:cubicBezTo>
                <a:cubicBezTo>
                  <a:pt x="19560" y="20913"/>
                  <a:pt x="19774" y="20913"/>
                  <a:pt x="19906" y="21111"/>
                </a:cubicBezTo>
                <a:cubicBezTo>
                  <a:pt x="19995" y="21244"/>
                  <a:pt x="20019" y="21431"/>
                  <a:pt x="19988" y="21600"/>
                </a:cubicBezTo>
                <a:lnTo>
                  <a:pt x="20437" y="21600"/>
                </a:lnTo>
                <a:cubicBezTo>
                  <a:pt x="20405" y="21431"/>
                  <a:pt x="20429" y="21244"/>
                  <a:pt x="20518" y="21111"/>
                </a:cubicBezTo>
                <a:cubicBezTo>
                  <a:pt x="20650" y="20913"/>
                  <a:pt x="20865" y="20913"/>
                  <a:pt x="20997" y="21111"/>
                </a:cubicBezTo>
                <a:cubicBezTo>
                  <a:pt x="21086" y="21244"/>
                  <a:pt x="21109" y="21431"/>
                  <a:pt x="21078" y="21600"/>
                </a:cubicBezTo>
                <a:lnTo>
                  <a:pt x="21600" y="21600"/>
                </a:lnTo>
                <a:lnTo>
                  <a:pt x="21600" y="0"/>
                </a:lnTo>
                <a:lnTo>
                  <a:pt x="0" y="0"/>
                </a:lnTo>
                <a:close/>
              </a:path>
            </a:pathLst>
          </a:custGeom>
          <a:solidFill>
            <a:srgbClr val="FFFFFF">
              <a:alpha val="99278"/>
            </a:srgbClr>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719" name="Shape 2719"/>
          <p:cNvSpPr/>
          <p:nvPr/>
        </p:nvSpPr>
        <p:spPr>
          <a:xfrm>
            <a:off x="3180903" y="874396"/>
            <a:ext cx="2635430"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72">
                <a:solidFill>
                  <a:srgbClr val="53585F"/>
                </a:solidFill>
                <a:latin typeface="Open Sans"/>
                <a:ea typeface="Open Sans"/>
                <a:cs typeface="Open Sans"/>
                <a:sym typeface="Open Sans"/>
              </a:defRPr>
            </a:lvl1pPr>
          </a:lstStyle>
          <a:p>
            <a:pPr lvl="0">
              <a:defRPr sz="1800" b="0" spc="0">
                <a:solidFill>
                  <a:srgbClr val="000000"/>
                </a:solidFill>
              </a:defRPr>
            </a:pPr>
            <a:r>
              <a:rPr sz="3600" b="1" spc="-72">
                <a:solidFill>
                  <a:srgbClr val="53585F"/>
                </a:solidFill>
              </a:rPr>
              <a:t>Wednesday</a:t>
            </a:r>
          </a:p>
        </p:txBody>
      </p:sp>
      <p:grpSp>
        <p:nvGrpSpPr>
          <p:cNvPr id="2722" name="Group 2722"/>
          <p:cNvGrpSpPr/>
          <p:nvPr/>
        </p:nvGrpSpPr>
        <p:grpSpPr>
          <a:xfrm>
            <a:off x="519067" y="1012673"/>
            <a:ext cx="556697" cy="535830"/>
            <a:chOff x="0" y="0"/>
            <a:chExt cx="556695" cy="535828"/>
          </a:xfrm>
        </p:grpSpPr>
        <p:sp>
          <p:nvSpPr>
            <p:cNvPr id="2720" name="Shape 2720"/>
            <p:cNvSpPr/>
            <p:nvPr/>
          </p:nvSpPr>
          <p:spPr>
            <a:xfrm>
              <a:off x="-1" y="-1"/>
              <a:ext cx="414565" cy="398406"/>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noFill/>
            <a:ln w="76200" cap="flat">
              <a:solidFill>
                <a:srgbClr val="999999"/>
              </a:solidFill>
              <a:prstDash val="solid"/>
              <a:miter lim="400000"/>
            </a:ln>
            <a:effectLst/>
          </p:spPr>
          <p:txBody>
            <a:bodyPr wrap="square" lIns="0" tIns="0" rIns="0" bIns="0" numCol="1" anchor="ctr">
              <a:noAutofit/>
            </a:bodyPr>
            <a:lstStyle/>
            <a:p>
              <a:pPr lvl="0"/>
              <a:endParaRPr/>
            </a:p>
          </p:txBody>
        </p:sp>
        <p:sp>
          <p:nvSpPr>
            <p:cNvPr id="2721" name="Shape 2721"/>
            <p:cNvSpPr/>
            <p:nvPr/>
          </p:nvSpPr>
          <p:spPr>
            <a:xfrm>
              <a:off x="353728" y="332861"/>
              <a:ext cx="202968" cy="202968"/>
            </a:xfrm>
            <a:prstGeom prst="line">
              <a:avLst/>
            </a:prstGeom>
            <a:noFill/>
            <a:ln w="76200" cap="flat">
              <a:solidFill>
                <a:srgbClr val="999999"/>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grpSp>
      <p:sp>
        <p:nvSpPr>
          <p:cNvPr id="2723" name="Shape 2723"/>
          <p:cNvSpPr/>
          <p:nvPr/>
        </p:nvSpPr>
        <p:spPr>
          <a:xfrm rot="5400000" flipH="1">
            <a:off x="6455454" y="1193042"/>
            <a:ext cx="86356" cy="1787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53585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pic>
        <p:nvPicPr>
          <p:cNvPr id="2724" name="CHRISTMAS_11.jpg"/>
          <p:cNvPicPr/>
          <p:nvPr/>
        </p:nvPicPr>
        <p:blipFill>
          <a:blip r:embed="rId2">
            <a:extLst/>
          </a:blip>
          <a:srcRect l="1355" t="2965" r="1355" b="10973"/>
          <a:stretch>
            <a:fillRect/>
          </a:stretch>
        </p:blipFill>
        <p:spPr>
          <a:xfrm>
            <a:off x="166745" y="1918088"/>
            <a:ext cx="9191510" cy="5421183"/>
          </a:xfrm>
          <a:prstGeom prst="rect">
            <a:avLst/>
          </a:prstGeom>
          <a:ln w="50800">
            <a:solidFill>
              <a:srgbClr val="FFFFFF"/>
            </a:solidFill>
            <a:miter lim="400000"/>
          </a:ln>
        </p:spPr>
      </p:pic>
      <p:sp>
        <p:nvSpPr>
          <p:cNvPr id="2725" name="Shape 2725"/>
          <p:cNvSpPr/>
          <p:nvPr/>
        </p:nvSpPr>
        <p:spPr>
          <a:xfrm>
            <a:off x="134812" y="1882045"/>
            <a:ext cx="9280776" cy="5493270"/>
          </a:xfrm>
          <a:prstGeom prst="rect">
            <a:avLst/>
          </a:prstGeom>
          <a:ln w="12700">
            <a:solidFill>
              <a:srgbClr val="DADAD7"/>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726" name="Shape 2726"/>
          <p:cNvSpPr/>
          <p:nvPr/>
        </p:nvSpPr>
        <p:spPr>
          <a:xfrm>
            <a:off x="-8467" y="8881533"/>
            <a:ext cx="9567335" cy="8166166"/>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2727" name="Screen Shot 2014-12-13 at 4.06.40 PM.png"/>
          <p:cNvPicPr/>
          <p:nvPr/>
        </p:nvPicPr>
        <p:blipFill>
          <a:blip r:embed="rId3">
            <a:extLst/>
          </a:blip>
          <a:srcRect t="48831" b="1562"/>
          <a:stretch>
            <a:fillRect/>
          </a:stretch>
        </p:blipFill>
        <p:spPr>
          <a:xfrm>
            <a:off x="-4234" y="10016067"/>
            <a:ext cx="9525001" cy="2997068"/>
          </a:xfrm>
          <a:prstGeom prst="rect">
            <a:avLst/>
          </a:prstGeom>
          <a:ln w="12700">
            <a:miter lim="400000"/>
          </a:ln>
        </p:spPr>
      </p:pic>
      <p:pic>
        <p:nvPicPr>
          <p:cNvPr id="2728" name="CHRISTMAS_03.jpg"/>
          <p:cNvPicPr/>
          <p:nvPr/>
        </p:nvPicPr>
        <p:blipFill>
          <a:blip r:embed="rId4">
            <a:extLst/>
          </a:blip>
          <a:srcRect l="1483" t="4440" r="1483" b="48054"/>
          <a:stretch>
            <a:fillRect/>
          </a:stretch>
        </p:blipFill>
        <p:spPr>
          <a:xfrm>
            <a:off x="127000" y="14054665"/>
            <a:ext cx="9242310" cy="2997069"/>
          </a:xfrm>
          <a:prstGeom prst="rect">
            <a:avLst/>
          </a:prstGeom>
          <a:ln w="12700">
            <a:miter lim="400000"/>
          </a:ln>
        </p:spPr>
      </p:pic>
      <p:sp>
        <p:nvSpPr>
          <p:cNvPr id="2729" name="Shape 2729"/>
          <p:cNvSpPr/>
          <p:nvPr/>
        </p:nvSpPr>
        <p:spPr>
          <a:xfrm>
            <a:off x="2586028" y="9103960"/>
            <a:ext cx="4307780" cy="6348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2">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3600" spc="-72">
                <a:solidFill>
                  <a:srgbClr val="53585F"/>
                </a:solidFill>
              </a:rPr>
              <a:t>Sunday, December 1</a:t>
            </a:r>
          </a:p>
        </p:txBody>
      </p:sp>
      <p:sp>
        <p:nvSpPr>
          <p:cNvPr id="2730" name="Shape 2730"/>
          <p:cNvSpPr/>
          <p:nvPr/>
        </p:nvSpPr>
        <p:spPr>
          <a:xfrm>
            <a:off x="212745" y="13262588"/>
            <a:ext cx="1290413"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defRPr sz="1800">
                <a:solidFill>
                  <a:srgbClr val="000000"/>
                </a:solidFill>
              </a:defRPr>
            </a:pPr>
            <a:r>
              <a:rPr sz="3200" spc="-64">
                <a:solidFill>
                  <a:srgbClr val="8C8F8E"/>
                </a:solidFill>
                <a:latin typeface="Helvetica Neue Light"/>
                <a:ea typeface="Helvetica Neue Light"/>
                <a:cs typeface="Helvetica Neue Light"/>
                <a:sym typeface="Helvetica Neue Light"/>
              </a:rPr>
              <a:t>7:00</a:t>
            </a:r>
            <a:r>
              <a:rPr sz="2400" spc="-48">
                <a:solidFill>
                  <a:srgbClr val="8C8F8E"/>
                </a:solidFill>
                <a:latin typeface="Helvetica Neue Light"/>
                <a:ea typeface="Helvetica Neue Light"/>
                <a:cs typeface="Helvetica Neue Light"/>
                <a:sym typeface="Helvetica Neue Light"/>
              </a:rPr>
              <a:t>PM</a:t>
            </a:r>
          </a:p>
        </p:txBody>
      </p:sp>
      <p:sp>
        <p:nvSpPr>
          <p:cNvPr id="2731" name="Shape 2731"/>
          <p:cNvSpPr/>
          <p:nvPr/>
        </p:nvSpPr>
        <p:spPr>
          <a:xfrm>
            <a:off x="1903301" y="13228997"/>
            <a:ext cx="3057034" cy="60980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500" u="sng" spc="-70">
                <a:solidFill>
                  <a:srgbClr val="8C8F8E"/>
                </a:solidFill>
                <a:latin typeface="Helvetica Neue Light"/>
                <a:ea typeface="Helvetica Neue Light"/>
                <a:cs typeface="Helvetica Neue Light"/>
                <a:sym typeface="Helvetica Neue Light"/>
              </a:defRPr>
            </a:lvl1pPr>
          </a:lstStyle>
          <a:p>
            <a:pPr lvl="0">
              <a:defRPr sz="1800" u="none" spc="0">
                <a:solidFill>
                  <a:srgbClr val="000000"/>
                </a:solidFill>
              </a:defRPr>
            </a:pPr>
            <a:r>
              <a:rPr sz="3500" u="sng" spc="-70">
                <a:solidFill>
                  <a:srgbClr val="8C8F8E"/>
                </a:solidFill>
              </a:rPr>
              <a:t>Sunday Evening</a:t>
            </a:r>
          </a:p>
        </p:txBody>
      </p:sp>
      <p:grpSp>
        <p:nvGrpSpPr>
          <p:cNvPr id="2735" name="Group 2735"/>
          <p:cNvGrpSpPr/>
          <p:nvPr/>
        </p:nvGrpSpPr>
        <p:grpSpPr>
          <a:xfrm>
            <a:off x="8973087" y="13365159"/>
            <a:ext cx="337486" cy="337483"/>
            <a:chOff x="0" y="0"/>
            <a:chExt cx="337484" cy="337482"/>
          </a:xfrm>
        </p:grpSpPr>
        <p:sp>
          <p:nvSpPr>
            <p:cNvPr id="2732" name="Shape 2732"/>
            <p:cNvSpPr/>
            <p:nvPr/>
          </p:nvSpPr>
          <p:spPr>
            <a:xfrm>
              <a:off x="0" y="223375"/>
              <a:ext cx="114107" cy="1141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532" y="10804"/>
                  </a:lnTo>
                  <a:lnTo>
                    <a:pt x="3073" y="0"/>
                  </a:lnTo>
                  <a:lnTo>
                    <a:pt x="12341" y="9267"/>
                  </a:lnTo>
                  <a:lnTo>
                    <a:pt x="21600" y="18526"/>
                  </a:lnTo>
                  <a:lnTo>
                    <a:pt x="10804" y="20072"/>
                  </a:lnTo>
                  <a:lnTo>
                    <a:pt x="0" y="21600"/>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sp>
          <p:nvSpPr>
            <p:cNvPr id="2733" name="Shape 2733"/>
            <p:cNvSpPr/>
            <p:nvPr/>
          </p:nvSpPr>
          <p:spPr>
            <a:xfrm>
              <a:off x="29010" y="50282"/>
              <a:ext cx="260124" cy="262059"/>
            </a:xfrm>
            <a:custGeom>
              <a:avLst/>
              <a:gdLst/>
              <a:ahLst/>
              <a:cxnLst>
                <a:cxn ang="0">
                  <a:pos x="wd2" y="hd2"/>
                </a:cxn>
                <a:cxn ang="5400000">
                  <a:pos x="wd2" y="hd2"/>
                </a:cxn>
                <a:cxn ang="10800000">
                  <a:pos x="wd2" y="hd2"/>
                </a:cxn>
                <a:cxn ang="16200000">
                  <a:pos x="wd2" y="hd2"/>
                </a:cxn>
              </a:cxnLst>
              <a:rect l="0" t="0" r="r" b="b"/>
              <a:pathLst>
                <a:path w="21600" h="21600" extrusionOk="0">
                  <a:moveTo>
                    <a:pt x="20252" y="6749"/>
                  </a:moveTo>
                  <a:lnTo>
                    <a:pt x="8101" y="18902"/>
                  </a:lnTo>
                  <a:lnTo>
                    <a:pt x="6753" y="16936"/>
                  </a:lnTo>
                  <a:lnTo>
                    <a:pt x="18902" y="4782"/>
                  </a:lnTo>
                  <a:lnTo>
                    <a:pt x="16823" y="2700"/>
                  </a:lnTo>
                  <a:lnTo>
                    <a:pt x="4670" y="14849"/>
                  </a:lnTo>
                  <a:lnTo>
                    <a:pt x="2696" y="13500"/>
                  </a:lnTo>
                  <a:lnTo>
                    <a:pt x="14851" y="1350"/>
                  </a:lnTo>
                  <a:lnTo>
                    <a:pt x="13501" y="0"/>
                  </a:lnTo>
                  <a:lnTo>
                    <a:pt x="0" y="13500"/>
                  </a:lnTo>
                  <a:lnTo>
                    <a:pt x="8101" y="21600"/>
                  </a:lnTo>
                  <a:lnTo>
                    <a:pt x="21600" y="8099"/>
                  </a:lnTo>
                  <a:lnTo>
                    <a:pt x="20252" y="6749"/>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sp>
          <p:nvSpPr>
            <p:cNvPr id="2734" name="Shape 2734"/>
            <p:cNvSpPr/>
            <p:nvPr/>
          </p:nvSpPr>
          <p:spPr>
            <a:xfrm>
              <a:off x="201136" y="-1"/>
              <a:ext cx="136349" cy="138281"/>
            </a:xfrm>
            <a:custGeom>
              <a:avLst/>
              <a:gdLst/>
              <a:ahLst/>
              <a:cxnLst>
                <a:cxn ang="0">
                  <a:pos x="wd2" y="hd2"/>
                </a:cxn>
                <a:cxn ang="5400000">
                  <a:pos x="wd2" y="hd2"/>
                </a:cxn>
                <a:cxn ang="10800000">
                  <a:pos x="wd2" y="hd2"/>
                </a:cxn>
                <a:cxn ang="16200000">
                  <a:pos x="wd2" y="hd2"/>
                </a:cxn>
              </a:cxnLst>
              <a:rect l="0" t="0" r="r" b="b"/>
              <a:pathLst>
                <a:path w="21237" h="21242" extrusionOk="0">
                  <a:moveTo>
                    <a:pt x="20266" y="16092"/>
                  </a:moveTo>
                  <a:cubicBezTo>
                    <a:pt x="21600" y="14768"/>
                    <a:pt x="21553" y="12542"/>
                    <a:pt x="20166" y="11154"/>
                  </a:cubicBezTo>
                  <a:lnTo>
                    <a:pt x="10088" y="1066"/>
                  </a:lnTo>
                  <a:cubicBezTo>
                    <a:pt x="8704" y="-318"/>
                    <a:pt x="6475" y="-358"/>
                    <a:pt x="5152" y="969"/>
                  </a:cubicBezTo>
                  <a:cubicBezTo>
                    <a:pt x="5044" y="1077"/>
                    <a:pt x="4994" y="1217"/>
                    <a:pt x="4904" y="1332"/>
                  </a:cubicBezTo>
                  <a:lnTo>
                    <a:pt x="4846" y="1271"/>
                  </a:lnTo>
                  <a:lnTo>
                    <a:pt x="0" y="6112"/>
                  </a:lnTo>
                  <a:lnTo>
                    <a:pt x="15125" y="21242"/>
                  </a:lnTo>
                  <a:lnTo>
                    <a:pt x="19964" y="16398"/>
                  </a:lnTo>
                  <a:lnTo>
                    <a:pt x="19899" y="16333"/>
                  </a:lnTo>
                  <a:cubicBezTo>
                    <a:pt x="20022" y="16243"/>
                    <a:pt x="20155" y="16203"/>
                    <a:pt x="20266" y="16092"/>
                  </a:cubicBez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grpSp>
      <p:sp>
        <p:nvSpPr>
          <p:cNvPr id="2736" name="Shape 2736"/>
          <p:cNvSpPr/>
          <p:nvPr/>
        </p:nvSpPr>
        <p:spPr>
          <a:xfrm>
            <a:off x="4516966" y="11295992"/>
            <a:ext cx="502308" cy="5023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25400">
            <a:solidFill>
              <a:srgbClr val="53585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737" name="Shape 2737"/>
          <p:cNvSpPr/>
          <p:nvPr/>
        </p:nvSpPr>
        <p:spPr>
          <a:xfrm>
            <a:off x="4623697" y="11361803"/>
            <a:ext cx="277606" cy="370686"/>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2976"/>
                  <a:pt x="16767" y="0"/>
                  <a:pt x="10800" y="0"/>
                </a:cubicBezTo>
                <a:cubicBezTo>
                  <a:pt x="4836" y="0"/>
                  <a:pt x="0" y="2976"/>
                  <a:pt x="0" y="6646"/>
                </a:cubicBezTo>
                <a:cubicBezTo>
                  <a:pt x="0" y="7858"/>
                  <a:pt x="537" y="8991"/>
                  <a:pt x="1458" y="9969"/>
                </a:cubicBezTo>
                <a:lnTo>
                  <a:pt x="1444" y="9969"/>
                </a:lnTo>
                <a:lnTo>
                  <a:pt x="10800" y="21600"/>
                </a:lnTo>
                <a:lnTo>
                  <a:pt x="20160" y="9969"/>
                </a:lnTo>
                <a:lnTo>
                  <a:pt x="20145" y="9969"/>
                </a:lnTo>
                <a:cubicBezTo>
                  <a:pt x="21068" y="8991"/>
                  <a:pt x="21600" y="7858"/>
                  <a:pt x="21600" y="6646"/>
                </a:cubicBezTo>
                <a:close/>
                <a:moveTo>
                  <a:pt x="10803" y="9968"/>
                </a:moveTo>
                <a:cubicBezTo>
                  <a:pt x="7819" y="9968"/>
                  <a:pt x="5403" y="8480"/>
                  <a:pt x="5403" y="6645"/>
                </a:cubicBezTo>
                <a:cubicBezTo>
                  <a:pt x="5403" y="4810"/>
                  <a:pt x="7819" y="3322"/>
                  <a:pt x="10803" y="3322"/>
                </a:cubicBezTo>
                <a:cubicBezTo>
                  <a:pt x="13783" y="3322"/>
                  <a:pt x="16203" y="4810"/>
                  <a:pt x="16203" y="6645"/>
                </a:cubicBezTo>
                <a:cubicBezTo>
                  <a:pt x="16203" y="8480"/>
                  <a:pt x="13783" y="9968"/>
                  <a:pt x="10803" y="9968"/>
                </a:cubicBezTo>
                <a:close/>
              </a:path>
            </a:pathLst>
          </a:custGeom>
          <a:solidFill>
            <a:srgbClr val="FFFFFF"/>
          </a:solidFill>
          <a:ln w="12700">
            <a:miter lim="400000"/>
          </a:ln>
        </p:spPr>
        <p:txBody>
          <a:bodyPr lIns="0" tIns="0" rIns="0" bIns="0" anchor="ctr"/>
          <a:lstStyle/>
          <a:p>
            <a:pPr lvl="0"/>
            <a:endParaRPr/>
          </a:p>
        </p:txBody>
      </p:sp>
      <p:grpSp>
        <p:nvGrpSpPr>
          <p:cNvPr id="2760" name="Group 2760"/>
          <p:cNvGrpSpPr/>
          <p:nvPr/>
        </p:nvGrpSpPr>
        <p:grpSpPr>
          <a:xfrm>
            <a:off x="193476" y="30582"/>
            <a:ext cx="9163448" cy="506015"/>
            <a:chOff x="0" y="0"/>
            <a:chExt cx="9163446" cy="506013"/>
          </a:xfrm>
        </p:grpSpPr>
        <p:sp>
          <p:nvSpPr>
            <p:cNvPr id="2738" name="Shape 2738"/>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739" name="Shape 2739"/>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740" name="Shape 2740"/>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741" name="Shape 2741"/>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742" name="Shape 2742"/>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2743" name="Shape 2743"/>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2744" name="Shape 2744"/>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745" name="Shape 2745"/>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746" name="Shape 2746"/>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2752" name="Group 2752"/>
            <p:cNvGrpSpPr/>
            <p:nvPr/>
          </p:nvGrpSpPr>
          <p:grpSpPr>
            <a:xfrm>
              <a:off x="3364293" y="141349"/>
              <a:ext cx="319332" cy="248462"/>
              <a:chOff x="0" y="0"/>
              <a:chExt cx="319330" cy="248461"/>
            </a:xfrm>
          </p:grpSpPr>
          <p:sp>
            <p:nvSpPr>
              <p:cNvPr id="2747" name="Shape 2747"/>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2751" name="Group 2751"/>
              <p:cNvGrpSpPr/>
              <p:nvPr/>
            </p:nvGrpSpPr>
            <p:grpSpPr>
              <a:xfrm>
                <a:off x="0" y="0"/>
                <a:ext cx="319331" cy="248462"/>
                <a:chOff x="0" y="0"/>
                <a:chExt cx="319330" cy="248461"/>
              </a:xfrm>
            </p:grpSpPr>
            <p:sp>
              <p:nvSpPr>
                <p:cNvPr id="2748" name="Shape 2748"/>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2749" name="Shape 2749"/>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750" name="Shape 2750"/>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2753" name="Shape 2753"/>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754" name="Shape 2754"/>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2755" name="Shape 2755"/>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756" name="Shape 2756"/>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757" name="Shape 2757"/>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758" name="Shape 2758"/>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759" name="Shape 2759"/>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2" name="Shape 2762"/>
          <p:cNvSpPr/>
          <p:nvPr/>
        </p:nvSpPr>
        <p:spPr>
          <a:xfrm>
            <a:off x="2792634" y="7933797"/>
            <a:ext cx="3939732" cy="107420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a:solidFill>
                  <a:srgbClr val="53585F"/>
                </a:solidFill>
                <a:latin typeface="+mn-lt"/>
                <a:ea typeface="+mn-ea"/>
                <a:cs typeface="+mn-cs"/>
                <a:sym typeface="Helvetica Neue"/>
              </a:defRPr>
            </a:lvl1pPr>
          </a:lstStyle>
          <a:p>
            <a:pPr lvl="0">
              <a:defRPr sz="1800">
                <a:solidFill>
                  <a:srgbClr val="000000"/>
                </a:solidFill>
              </a:defRPr>
            </a:pPr>
            <a:r>
              <a:rPr sz="6400">
                <a:solidFill>
                  <a:srgbClr val="53585F"/>
                </a:solidFill>
              </a:rPr>
              <a:t>WEATHER</a:t>
            </a:r>
          </a:p>
        </p:txBody>
      </p:sp>
    </p:spTree>
  </p:cSld>
  <p:clrMapOvr>
    <a:masterClrMapping/>
  </p:clrMapOvr>
  <p:transition xmlns:p14="http://schemas.microsoft.com/office/powerpoint/2010/mai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 name="Shape 2764"/>
          <p:cNvSpPr/>
          <p:nvPr/>
        </p:nvSpPr>
        <p:spPr>
          <a:xfrm>
            <a:off x="753087" y="10147300"/>
            <a:ext cx="450817" cy="466329"/>
          </a:xfrm>
          <a:custGeom>
            <a:avLst/>
            <a:gdLst/>
            <a:ahLst/>
            <a:cxnLst>
              <a:cxn ang="0">
                <a:pos x="wd2" y="hd2"/>
              </a:cxn>
              <a:cxn ang="5400000">
                <a:pos x="wd2" y="hd2"/>
              </a:cxn>
              <a:cxn ang="10800000">
                <a:pos x="wd2" y="hd2"/>
              </a:cxn>
              <a:cxn ang="16200000">
                <a:pos x="wd2" y="hd2"/>
              </a:cxn>
            </a:cxnLst>
            <a:rect l="0" t="0" r="r" b="b"/>
            <a:pathLst>
              <a:path w="21339" h="21600" extrusionOk="0">
                <a:moveTo>
                  <a:pt x="8706" y="0"/>
                </a:moveTo>
                <a:cubicBezTo>
                  <a:pt x="8202" y="0"/>
                  <a:pt x="7785" y="408"/>
                  <a:pt x="7785" y="901"/>
                </a:cubicBezTo>
                <a:lnTo>
                  <a:pt x="7785" y="3088"/>
                </a:lnTo>
                <a:cubicBezTo>
                  <a:pt x="6894" y="3406"/>
                  <a:pt x="6067" y="3900"/>
                  <a:pt x="5306" y="4522"/>
                </a:cubicBezTo>
                <a:lnTo>
                  <a:pt x="3333" y="3401"/>
                </a:lnTo>
                <a:cubicBezTo>
                  <a:pt x="2897" y="3154"/>
                  <a:pt x="2345" y="3305"/>
                  <a:pt x="2093" y="3732"/>
                </a:cubicBezTo>
                <a:lnTo>
                  <a:pt x="121" y="7077"/>
                </a:lnTo>
                <a:cubicBezTo>
                  <a:pt x="-131" y="7504"/>
                  <a:pt x="23" y="8044"/>
                  <a:pt x="459" y="8291"/>
                </a:cubicBezTo>
                <a:lnTo>
                  <a:pt x="2394" y="9375"/>
                </a:lnTo>
                <a:cubicBezTo>
                  <a:pt x="2226" y="10312"/>
                  <a:pt x="2229" y="11269"/>
                  <a:pt x="2394" y="12206"/>
                </a:cubicBezTo>
                <a:lnTo>
                  <a:pt x="459" y="13309"/>
                </a:lnTo>
                <a:cubicBezTo>
                  <a:pt x="23" y="13556"/>
                  <a:pt x="-131" y="14114"/>
                  <a:pt x="121" y="14541"/>
                </a:cubicBezTo>
                <a:lnTo>
                  <a:pt x="2093" y="17868"/>
                </a:lnTo>
                <a:cubicBezTo>
                  <a:pt x="2345" y="18295"/>
                  <a:pt x="2897" y="18446"/>
                  <a:pt x="3333" y="18199"/>
                </a:cubicBezTo>
                <a:lnTo>
                  <a:pt x="5306" y="17078"/>
                </a:lnTo>
                <a:cubicBezTo>
                  <a:pt x="6067" y="17701"/>
                  <a:pt x="6894" y="18193"/>
                  <a:pt x="7785" y="18512"/>
                </a:cubicBezTo>
                <a:lnTo>
                  <a:pt x="7785" y="20718"/>
                </a:lnTo>
                <a:cubicBezTo>
                  <a:pt x="7785" y="21211"/>
                  <a:pt x="8202" y="21600"/>
                  <a:pt x="8706" y="21600"/>
                </a:cubicBezTo>
                <a:lnTo>
                  <a:pt x="12632" y="21600"/>
                </a:lnTo>
                <a:cubicBezTo>
                  <a:pt x="13136" y="21600"/>
                  <a:pt x="13553" y="21211"/>
                  <a:pt x="13553" y="20718"/>
                </a:cubicBezTo>
                <a:lnTo>
                  <a:pt x="13553" y="18512"/>
                </a:lnTo>
                <a:cubicBezTo>
                  <a:pt x="14444" y="18193"/>
                  <a:pt x="15271" y="17701"/>
                  <a:pt x="16032" y="17078"/>
                </a:cubicBezTo>
                <a:lnTo>
                  <a:pt x="18005" y="18199"/>
                </a:lnTo>
                <a:cubicBezTo>
                  <a:pt x="18441" y="18446"/>
                  <a:pt x="18993" y="18295"/>
                  <a:pt x="19245" y="17868"/>
                </a:cubicBezTo>
                <a:lnTo>
                  <a:pt x="21217" y="14541"/>
                </a:lnTo>
                <a:cubicBezTo>
                  <a:pt x="21469" y="14114"/>
                  <a:pt x="21315" y="13556"/>
                  <a:pt x="20879" y="13309"/>
                </a:cubicBezTo>
                <a:lnTo>
                  <a:pt x="18944" y="12225"/>
                </a:lnTo>
                <a:cubicBezTo>
                  <a:pt x="19111" y="11288"/>
                  <a:pt x="19109" y="10331"/>
                  <a:pt x="18944" y="9394"/>
                </a:cubicBezTo>
                <a:lnTo>
                  <a:pt x="20879" y="8291"/>
                </a:lnTo>
                <a:cubicBezTo>
                  <a:pt x="21315" y="8044"/>
                  <a:pt x="21469" y="7504"/>
                  <a:pt x="21217" y="7077"/>
                </a:cubicBezTo>
                <a:lnTo>
                  <a:pt x="19245" y="3732"/>
                </a:lnTo>
                <a:cubicBezTo>
                  <a:pt x="18993" y="3305"/>
                  <a:pt x="18441" y="3154"/>
                  <a:pt x="18005" y="3401"/>
                </a:cubicBezTo>
                <a:lnTo>
                  <a:pt x="16032" y="4522"/>
                </a:lnTo>
                <a:cubicBezTo>
                  <a:pt x="15271" y="3900"/>
                  <a:pt x="14444" y="3406"/>
                  <a:pt x="13553" y="3088"/>
                </a:cubicBezTo>
                <a:lnTo>
                  <a:pt x="13553" y="901"/>
                </a:lnTo>
                <a:cubicBezTo>
                  <a:pt x="13553" y="408"/>
                  <a:pt x="13136" y="0"/>
                  <a:pt x="12632" y="0"/>
                </a:cubicBezTo>
                <a:lnTo>
                  <a:pt x="8706" y="0"/>
                </a:lnTo>
                <a:close/>
                <a:moveTo>
                  <a:pt x="10584" y="5552"/>
                </a:moveTo>
                <a:cubicBezTo>
                  <a:pt x="11956" y="5552"/>
                  <a:pt x="13333" y="6072"/>
                  <a:pt x="14379" y="7096"/>
                </a:cubicBezTo>
                <a:cubicBezTo>
                  <a:pt x="16472" y="9144"/>
                  <a:pt x="16472" y="12456"/>
                  <a:pt x="14379" y="14504"/>
                </a:cubicBezTo>
                <a:cubicBezTo>
                  <a:pt x="12286" y="16552"/>
                  <a:pt x="8902" y="16552"/>
                  <a:pt x="6809" y="14504"/>
                </a:cubicBezTo>
                <a:cubicBezTo>
                  <a:pt x="4715" y="12456"/>
                  <a:pt x="4715" y="9144"/>
                  <a:pt x="6809" y="7096"/>
                </a:cubicBezTo>
                <a:cubicBezTo>
                  <a:pt x="7855" y="6072"/>
                  <a:pt x="9213" y="5552"/>
                  <a:pt x="10584" y="5552"/>
                </a:cubicBezTo>
                <a:close/>
              </a:path>
            </a:pathLst>
          </a:custGeom>
          <a:solidFill>
            <a:srgbClr val="0F4CD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765" name="Shape 2765"/>
          <p:cNvSpPr/>
          <p:nvPr/>
        </p:nvSpPr>
        <p:spPr>
          <a:xfrm>
            <a:off x="-43657" y="-25217"/>
            <a:ext cx="9612314" cy="1944761"/>
          </a:xfrm>
          <a:prstGeom prst="rect">
            <a:avLst/>
          </a:prstGeom>
          <a:solidFill>
            <a:srgbClr val="59AE62"/>
          </a:solidFill>
          <a:ln w="12700">
            <a:miter lim="400000"/>
          </a:ln>
        </p:spPr>
        <p:txBody>
          <a:bodyPr lIns="0" tIns="0" rIns="0" bIns="0" anchor="ctr"/>
          <a:lstStyle/>
          <a:p>
            <a:pPr lvl="0" algn="l">
              <a:defRPr sz="4200">
                <a:solidFill>
                  <a:srgbClr val="59AE62"/>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766" name="Shape 2766"/>
          <p:cNvSpPr/>
          <p:nvPr/>
        </p:nvSpPr>
        <p:spPr>
          <a:xfrm>
            <a:off x="245278" y="1728478"/>
            <a:ext cx="9024472" cy="3177618"/>
          </a:xfrm>
          <a:prstGeom prst="roundRect">
            <a:avLst>
              <a:gd name="adj" fmla="val 3156"/>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2767" name="google-maps-subway.jpg"/>
          <p:cNvPicPr/>
          <p:nvPr/>
        </p:nvPicPr>
        <p:blipFill>
          <a:blip r:embed="rId2">
            <a:extLst/>
          </a:blip>
          <a:srcRect l="823" t="48918" r="823" b="21948"/>
          <a:stretch>
            <a:fillRect/>
          </a:stretch>
        </p:blipFill>
        <p:spPr>
          <a:xfrm>
            <a:off x="238682" y="1913350"/>
            <a:ext cx="9047636" cy="1695086"/>
          </a:xfrm>
          <a:prstGeom prst="rect">
            <a:avLst/>
          </a:prstGeom>
          <a:ln w="12700">
            <a:miter lim="400000"/>
          </a:ln>
        </p:spPr>
      </p:pic>
      <p:sp>
        <p:nvSpPr>
          <p:cNvPr id="2768" name="Shape 2768"/>
          <p:cNvSpPr/>
          <p:nvPr/>
        </p:nvSpPr>
        <p:spPr>
          <a:xfrm rot="18840000">
            <a:off x="706664" y="4076290"/>
            <a:ext cx="521719" cy="521522"/>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9674" y="12063"/>
                </a:lnTo>
                <a:lnTo>
                  <a:pt x="0" y="9625"/>
                </a:lnTo>
                <a:close/>
              </a:path>
            </a:pathLst>
          </a:custGeom>
          <a:solidFill>
            <a:srgbClr val="1658CF"/>
          </a:solidFill>
          <a:ln w="12700">
            <a:miter lim="400000"/>
          </a:ln>
        </p:spPr>
        <p:txBody>
          <a:bodyPr lIns="0" tIns="0" rIns="0" bIns="0" anchor="ctr"/>
          <a:lstStyle/>
          <a:p>
            <a:pPr lvl="0">
              <a:defRPr sz="4200">
                <a:solidFill>
                  <a:srgbClr val="F9F9F7"/>
                </a:solidFill>
                <a:effectLst>
                  <a:outerShdw blurRad="38100" dist="12700" dir="5400000" rotWithShape="0">
                    <a:srgbClr val="000000">
                      <a:alpha val="50000"/>
                    </a:srgbClr>
                  </a:outerShdw>
                </a:effectLst>
              </a:defRPr>
            </a:pPr>
            <a:endParaRPr/>
          </a:p>
        </p:txBody>
      </p:sp>
      <p:sp>
        <p:nvSpPr>
          <p:cNvPr id="2769" name="Shape 2769"/>
          <p:cNvSpPr/>
          <p:nvPr/>
        </p:nvSpPr>
        <p:spPr>
          <a:xfrm>
            <a:off x="1629819" y="3906882"/>
            <a:ext cx="2989394" cy="65949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1658CF"/>
                </a:solidFill>
                <a:latin typeface="Helvetica Neue Light"/>
                <a:ea typeface="Helvetica Neue Light"/>
                <a:cs typeface="Helvetica Neue Light"/>
                <a:sym typeface="Helvetica Neue Light"/>
              </a:defRPr>
            </a:lvl1pPr>
          </a:lstStyle>
          <a:p>
            <a:pPr lvl="0">
              <a:defRPr sz="1800">
                <a:solidFill>
                  <a:srgbClr val="000000"/>
                </a:solidFill>
              </a:defRPr>
            </a:pPr>
            <a:r>
              <a:rPr sz="3800">
                <a:solidFill>
                  <a:srgbClr val="1658CF"/>
                </a:solidFill>
              </a:rPr>
              <a:t>Get directions</a:t>
            </a:r>
          </a:p>
        </p:txBody>
      </p:sp>
      <p:sp>
        <p:nvSpPr>
          <p:cNvPr id="2770" name="Shape 2770"/>
          <p:cNvSpPr/>
          <p:nvPr/>
        </p:nvSpPr>
        <p:spPr>
          <a:xfrm>
            <a:off x="256614" y="5331372"/>
            <a:ext cx="9024472" cy="5710764"/>
          </a:xfrm>
          <a:prstGeom prst="roundRect">
            <a:avLst>
              <a:gd name="adj" fmla="val 95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771" name="Shape 2771"/>
          <p:cNvSpPr/>
          <p:nvPr/>
        </p:nvSpPr>
        <p:spPr>
          <a:xfrm>
            <a:off x="677910" y="5597372"/>
            <a:ext cx="4409736" cy="93226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5600">
                <a:solidFill>
                  <a:srgbClr val="000000"/>
                </a:solidFill>
                <a:latin typeface="Helvetica Neue Light"/>
                <a:ea typeface="Helvetica Neue Light"/>
                <a:cs typeface="Helvetica Neue Light"/>
                <a:sym typeface="Helvetica Neue Light"/>
              </a:defRPr>
            </a:lvl1pPr>
          </a:lstStyle>
          <a:p>
            <a:pPr lvl="0">
              <a:defRPr sz="1800"/>
            </a:pPr>
            <a:r>
              <a:rPr sz="5600"/>
              <a:t>See this icon?</a:t>
            </a:r>
          </a:p>
        </p:txBody>
      </p:sp>
      <p:sp>
        <p:nvSpPr>
          <p:cNvPr id="2772" name="Shape 2772"/>
          <p:cNvSpPr/>
          <p:nvPr/>
        </p:nvSpPr>
        <p:spPr>
          <a:xfrm rot="5188850" flipH="1">
            <a:off x="8190396" y="5869798"/>
            <a:ext cx="548146" cy="595783"/>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9674" y="12063"/>
                </a:lnTo>
                <a:lnTo>
                  <a:pt x="0" y="9625"/>
                </a:lnTo>
                <a:close/>
              </a:path>
            </a:pathLst>
          </a:custGeom>
          <a:solidFill/>
          <a:ln w="12700">
            <a:miter lim="400000"/>
          </a:ln>
        </p:spPr>
        <p:txBody>
          <a:bodyPr lIns="0" tIns="0" rIns="0" bIns="0" anchor="ctr"/>
          <a:lstStyle/>
          <a:p>
            <a:pPr lvl="0">
              <a:defRPr sz="4200">
                <a:solidFill>
                  <a:srgbClr val="F9F9F7"/>
                </a:solidFill>
                <a:effectLst>
                  <a:outerShdw blurRad="38100" dist="12700" dir="5400000" rotWithShape="0">
                    <a:srgbClr val="000000">
                      <a:alpha val="50000"/>
                    </a:srgbClr>
                  </a:outerShdw>
                </a:effectLst>
              </a:defRPr>
            </a:pPr>
            <a:endParaRPr/>
          </a:p>
        </p:txBody>
      </p:sp>
      <p:sp>
        <p:nvSpPr>
          <p:cNvPr id="2773" name="Shape 2773"/>
          <p:cNvSpPr/>
          <p:nvPr/>
        </p:nvSpPr>
        <p:spPr>
          <a:xfrm>
            <a:off x="677346" y="6725759"/>
            <a:ext cx="8335408" cy="2543243"/>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110000"/>
              </a:lnSpc>
              <a:defRPr sz="3000" spc="29">
                <a:solidFill>
                  <a:srgbClr val="ADADAD"/>
                </a:solidFill>
                <a:latin typeface="+mn-lt"/>
                <a:ea typeface="+mn-ea"/>
                <a:cs typeface="+mn-cs"/>
                <a:sym typeface="Helvetica Neue"/>
              </a:defRPr>
            </a:lvl1pPr>
          </a:lstStyle>
          <a:p>
            <a:pPr lvl="0">
              <a:defRPr sz="1800" spc="0">
                <a:solidFill>
                  <a:srgbClr val="000000"/>
                </a:solidFill>
              </a:defRPr>
            </a:pPr>
            <a:r>
              <a:rPr sz="3000" spc="29">
                <a:solidFill>
                  <a:srgbClr val="ADADAD"/>
                </a:solidFill>
              </a:rPr>
              <a:t>This app checks your location to pinpoint  the info you need. That’s why you see the compass icon. Don’t worry. the location updates don’t require GPS and have minimal impact on your battery.</a:t>
            </a:r>
          </a:p>
        </p:txBody>
      </p:sp>
      <p:sp>
        <p:nvSpPr>
          <p:cNvPr id="2774" name="Shape 2774"/>
          <p:cNvSpPr/>
          <p:nvPr/>
        </p:nvSpPr>
        <p:spPr>
          <a:xfrm>
            <a:off x="246596" y="9708150"/>
            <a:ext cx="9031808" cy="1"/>
          </a:xfrm>
          <a:prstGeom prst="line">
            <a:avLst/>
          </a:prstGeom>
          <a:ln w="1905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775" name="Shape 2775"/>
          <p:cNvSpPr/>
          <p:nvPr/>
        </p:nvSpPr>
        <p:spPr>
          <a:xfrm>
            <a:off x="698910" y="10109200"/>
            <a:ext cx="561941" cy="561941"/>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2"/>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4"/>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4"/>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2"/>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6"/>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7"/>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solidFill>
            <a:srgbClr val="1658CF"/>
          </a:solidFill>
          <a:ln w="12700">
            <a:miter lim="400000"/>
          </a:ln>
        </p:spPr>
        <p:txBody>
          <a:bodyPr lIns="0" tIns="0" rIns="0" bIns="0" anchor="ctr"/>
          <a:lstStyle/>
          <a:p>
            <a:pPr lvl="0"/>
            <a:endParaRPr/>
          </a:p>
        </p:txBody>
      </p:sp>
      <p:sp>
        <p:nvSpPr>
          <p:cNvPr id="2776" name="Shape 2776"/>
          <p:cNvSpPr/>
          <p:nvPr/>
        </p:nvSpPr>
        <p:spPr>
          <a:xfrm>
            <a:off x="1642724" y="10038015"/>
            <a:ext cx="6252252" cy="65949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1658CF"/>
                </a:solidFill>
                <a:latin typeface="Helvetica Neue Light"/>
                <a:ea typeface="Helvetica Neue Light"/>
                <a:cs typeface="Helvetica Neue Light"/>
                <a:sym typeface="Helvetica Neue Light"/>
              </a:defRPr>
            </a:lvl1pPr>
          </a:lstStyle>
          <a:p>
            <a:pPr lvl="0">
              <a:defRPr sz="1800">
                <a:solidFill>
                  <a:srgbClr val="000000"/>
                </a:solidFill>
              </a:defRPr>
            </a:pPr>
            <a:r>
              <a:rPr sz="3800">
                <a:solidFill>
                  <a:srgbClr val="1658CF"/>
                </a:solidFill>
              </a:rPr>
              <a:t>Change settings &amp; learn more</a:t>
            </a:r>
          </a:p>
        </p:txBody>
      </p:sp>
      <p:sp>
        <p:nvSpPr>
          <p:cNvPr id="2777" name="Shape 2777"/>
          <p:cNvSpPr/>
          <p:nvPr/>
        </p:nvSpPr>
        <p:spPr>
          <a:xfrm>
            <a:off x="250264" y="11466526"/>
            <a:ext cx="9024472" cy="5710764"/>
          </a:xfrm>
          <a:prstGeom prst="roundRect">
            <a:avLst>
              <a:gd name="adj" fmla="val 95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778" name="Shape 2778"/>
          <p:cNvSpPr/>
          <p:nvPr/>
        </p:nvSpPr>
        <p:spPr>
          <a:xfrm>
            <a:off x="658677" y="11737761"/>
            <a:ext cx="3040677" cy="93226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56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5600">
                <a:solidFill>
                  <a:srgbClr val="53585F"/>
                </a:solidFill>
              </a:rPr>
              <a:t>New York</a:t>
            </a:r>
          </a:p>
        </p:txBody>
      </p:sp>
      <p:sp>
        <p:nvSpPr>
          <p:cNvPr id="2779" name="Shape 2779"/>
          <p:cNvSpPr/>
          <p:nvPr/>
        </p:nvSpPr>
        <p:spPr>
          <a:xfrm>
            <a:off x="932933" y="13225265"/>
            <a:ext cx="1473201" cy="1473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2783" name="Group 2783"/>
          <p:cNvGrpSpPr/>
          <p:nvPr/>
        </p:nvGrpSpPr>
        <p:grpSpPr>
          <a:xfrm>
            <a:off x="8218609" y="11970730"/>
            <a:ext cx="561942" cy="561941"/>
            <a:chOff x="0" y="0"/>
            <a:chExt cx="561940" cy="561940"/>
          </a:xfrm>
        </p:grpSpPr>
        <p:sp>
          <p:nvSpPr>
            <p:cNvPr id="2780" name="Shape 2780"/>
            <p:cNvSpPr/>
            <p:nvPr/>
          </p:nvSpPr>
          <p:spPr>
            <a:xfrm>
              <a:off x="0" y="0"/>
              <a:ext cx="561941" cy="5619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781" name="Shape 2781"/>
            <p:cNvSpPr/>
            <p:nvPr/>
          </p:nvSpPr>
          <p:spPr>
            <a:xfrm>
              <a:off x="233139" y="135160"/>
              <a:ext cx="95662" cy="79304"/>
            </a:xfrm>
            <a:prstGeom prst="rect">
              <a:avLst/>
            </a:prstGeom>
            <a:solidFill>
              <a:srgbClr val="FFFFFF">
                <a:alpha val="99068"/>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782" name="Shape 2782"/>
            <p:cNvSpPr/>
            <p:nvPr/>
          </p:nvSpPr>
          <p:spPr>
            <a:xfrm>
              <a:off x="233139" y="249460"/>
              <a:ext cx="95662" cy="193604"/>
            </a:xfrm>
            <a:prstGeom prst="rect">
              <a:avLst/>
            </a:prstGeom>
            <a:solidFill>
              <a:srgbClr val="FFFFFF">
                <a:alpha val="99068"/>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784" name="Shape 2784"/>
          <p:cNvSpPr/>
          <p:nvPr/>
        </p:nvSpPr>
        <p:spPr>
          <a:xfrm>
            <a:off x="969616" y="15062587"/>
            <a:ext cx="1374436"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53585F"/>
                </a:solidFill>
              </a:rPr>
              <a:t>CLEAR</a:t>
            </a:r>
          </a:p>
        </p:txBody>
      </p:sp>
      <p:grpSp>
        <p:nvGrpSpPr>
          <p:cNvPr id="2787" name="Group 2787"/>
          <p:cNvGrpSpPr/>
          <p:nvPr/>
        </p:nvGrpSpPr>
        <p:grpSpPr>
          <a:xfrm>
            <a:off x="1118059" y="16293487"/>
            <a:ext cx="416858" cy="434130"/>
            <a:chOff x="0" y="0"/>
            <a:chExt cx="416857" cy="434128"/>
          </a:xfrm>
        </p:grpSpPr>
        <p:sp>
          <p:nvSpPr>
            <p:cNvPr id="2785" name="Shape 2785"/>
            <p:cNvSpPr/>
            <p:nvPr/>
          </p:nvSpPr>
          <p:spPr>
            <a:xfrm>
              <a:off x="0" y="0"/>
              <a:ext cx="416858" cy="222647"/>
            </a:xfrm>
            <a:custGeom>
              <a:avLst/>
              <a:gdLst/>
              <a:ahLst/>
              <a:cxnLst>
                <a:cxn ang="0">
                  <a:pos x="wd2" y="hd2"/>
                </a:cxn>
                <a:cxn ang="5400000">
                  <a:pos x="wd2" y="hd2"/>
                </a:cxn>
                <a:cxn ang="10800000">
                  <a:pos x="wd2" y="hd2"/>
                </a:cxn>
                <a:cxn ang="16200000">
                  <a:pos x="wd2" y="hd2"/>
                </a:cxn>
              </a:cxnLst>
              <a:rect l="0" t="0" r="r" b="b"/>
              <a:pathLst>
                <a:path w="21256" h="21600" extrusionOk="0">
                  <a:moveTo>
                    <a:pt x="10628" y="0"/>
                  </a:moveTo>
                  <a:cubicBezTo>
                    <a:pt x="7901" y="0"/>
                    <a:pt x="5181" y="1970"/>
                    <a:pt x="3100" y="5929"/>
                  </a:cubicBezTo>
                  <a:cubicBezTo>
                    <a:pt x="839" y="10231"/>
                    <a:pt x="-172" y="15972"/>
                    <a:pt x="24" y="21600"/>
                  </a:cubicBezTo>
                  <a:lnTo>
                    <a:pt x="21232" y="21600"/>
                  </a:lnTo>
                  <a:cubicBezTo>
                    <a:pt x="21428" y="15972"/>
                    <a:pt x="20417" y="10231"/>
                    <a:pt x="18156" y="5929"/>
                  </a:cubicBezTo>
                  <a:cubicBezTo>
                    <a:pt x="16075" y="1970"/>
                    <a:pt x="13355" y="0"/>
                    <a:pt x="10628" y="0"/>
                  </a:cubicBezTo>
                  <a:close/>
                </a:path>
              </a:pathLst>
            </a:custGeom>
            <a:solidFill>
              <a:srgbClr val="BABABA"/>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786" name="Shape 2786"/>
            <p:cNvSpPr/>
            <p:nvPr/>
          </p:nvSpPr>
          <p:spPr>
            <a:xfrm rot="18900000">
              <a:off x="104248" y="295501"/>
              <a:ext cx="159293" cy="96432"/>
            </a:xfrm>
            <a:custGeom>
              <a:avLst/>
              <a:gdLst/>
              <a:ahLst/>
              <a:cxnLst>
                <a:cxn ang="0">
                  <a:pos x="wd2" y="hd2"/>
                </a:cxn>
                <a:cxn ang="5400000">
                  <a:pos x="wd2" y="hd2"/>
                </a:cxn>
                <a:cxn ang="10800000">
                  <a:pos x="wd2" y="hd2"/>
                </a:cxn>
                <a:cxn ang="16200000">
                  <a:pos x="wd2" y="hd2"/>
                </a:cxn>
              </a:cxnLst>
              <a:rect l="0" t="0" r="r" b="b"/>
              <a:pathLst>
                <a:path w="21088" h="20769" extrusionOk="0">
                  <a:moveTo>
                    <a:pt x="1580" y="1638"/>
                  </a:moveTo>
                  <a:cubicBezTo>
                    <a:pt x="-239" y="5337"/>
                    <a:pt x="-512" y="10454"/>
                    <a:pt x="888" y="14608"/>
                  </a:cubicBezTo>
                  <a:cubicBezTo>
                    <a:pt x="2436" y="19202"/>
                    <a:pt x="5654" y="21600"/>
                    <a:pt x="8804" y="20506"/>
                  </a:cubicBezTo>
                  <a:lnTo>
                    <a:pt x="21088" y="0"/>
                  </a:lnTo>
                </a:path>
              </a:pathLst>
            </a:custGeom>
            <a:noFill/>
            <a:ln w="25400" cap="flat">
              <a:solidFill>
                <a:srgbClr val="BABABA"/>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2791" name="Group 2791"/>
          <p:cNvGrpSpPr/>
          <p:nvPr/>
        </p:nvGrpSpPr>
        <p:grpSpPr>
          <a:xfrm>
            <a:off x="1082293" y="15753729"/>
            <a:ext cx="515224" cy="424342"/>
            <a:chOff x="0" y="0"/>
            <a:chExt cx="515222" cy="424340"/>
          </a:xfrm>
        </p:grpSpPr>
        <p:sp>
          <p:nvSpPr>
            <p:cNvPr id="2788" name="Shape 2788"/>
            <p:cNvSpPr/>
            <p:nvPr/>
          </p:nvSpPr>
          <p:spPr>
            <a:xfrm rot="20451319">
              <a:off x="10817" y="139114"/>
              <a:ext cx="493589" cy="149208"/>
            </a:xfrm>
            <a:custGeom>
              <a:avLst/>
              <a:gdLst/>
              <a:ahLst/>
              <a:cxnLst>
                <a:cxn ang="0">
                  <a:pos x="wd2" y="hd2"/>
                </a:cxn>
                <a:cxn ang="5400000">
                  <a:pos x="wd2" y="hd2"/>
                </a:cxn>
                <a:cxn ang="10800000">
                  <a:pos x="wd2" y="hd2"/>
                </a:cxn>
                <a:cxn ang="16200000">
                  <a:pos x="wd2" y="hd2"/>
                </a:cxn>
              </a:cxnLst>
              <a:rect l="0" t="0" r="r" b="b"/>
              <a:pathLst>
                <a:path w="21088" h="20138" extrusionOk="0">
                  <a:moveTo>
                    <a:pt x="0" y="0"/>
                  </a:moveTo>
                  <a:lnTo>
                    <a:pt x="17361" y="19851"/>
                  </a:lnTo>
                  <a:cubicBezTo>
                    <a:pt x="19599" y="21600"/>
                    <a:pt x="21600" y="15061"/>
                    <a:pt x="20971" y="8054"/>
                  </a:cubicBezTo>
                  <a:cubicBezTo>
                    <a:pt x="20613" y="4071"/>
                    <a:pt x="19402" y="1475"/>
                    <a:pt x="18098" y="1897"/>
                  </a:cubicBezTo>
                </a:path>
              </a:pathLst>
            </a:custGeom>
            <a:noFill/>
            <a:ln w="25400" cap="flat">
              <a:solidFill>
                <a:srgbClr val="BABABA"/>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789" name="Shape 2789"/>
            <p:cNvSpPr/>
            <p:nvPr/>
          </p:nvSpPr>
          <p:spPr>
            <a:xfrm rot="18900000">
              <a:off x="113709" y="60051"/>
              <a:ext cx="228020" cy="140431"/>
            </a:xfrm>
            <a:custGeom>
              <a:avLst/>
              <a:gdLst/>
              <a:ahLst/>
              <a:cxnLst>
                <a:cxn ang="0">
                  <a:pos x="wd2" y="hd2"/>
                </a:cxn>
                <a:cxn ang="5400000">
                  <a:pos x="wd2" y="hd2"/>
                </a:cxn>
                <a:cxn ang="10800000">
                  <a:pos x="wd2" y="hd2"/>
                </a:cxn>
                <a:cxn ang="16200000">
                  <a:pos x="wd2" y="hd2"/>
                </a:cxn>
              </a:cxnLst>
              <a:rect l="0" t="0" r="r" b="b"/>
              <a:pathLst>
                <a:path w="21530" h="18139" extrusionOk="0">
                  <a:moveTo>
                    <a:pt x="0" y="0"/>
                  </a:moveTo>
                  <a:lnTo>
                    <a:pt x="13725" y="17934"/>
                  </a:lnTo>
                  <a:cubicBezTo>
                    <a:pt x="17781" y="19142"/>
                    <a:pt x="21600" y="14859"/>
                    <a:pt x="21529" y="9181"/>
                  </a:cubicBezTo>
                  <a:cubicBezTo>
                    <a:pt x="21438" y="1870"/>
                    <a:pt x="15509" y="-2458"/>
                    <a:pt x="11019" y="1510"/>
                  </a:cubicBezTo>
                </a:path>
              </a:pathLst>
            </a:custGeom>
            <a:noFill/>
            <a:ln w="25400" cap="flat">
              <a:solidFill>
                <a:srgbClr val="BABABA"/>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790" name="Shape 2790"/>
            <p:cNvSpPr/>
            <p:nvPr/>
          </p:nvSpPr>
          <p:spPr>
            <a:xfrm rot="13521976" flipH="1">
              <a:off x="211180" y="259339"/>
              <a:ext cx="183912" cy="116958"/>
            </a:xfrm>
            <a:custGeom>
              <a:avLst/>
              <a:gdLst/>
              <a:ahLst/>
              <a:cxnLst>
                <a:cxn ang="0">
                  <a:pos x="wd2" y="hd2"/>
                </a:cxn>
                <a:cxn ang="5400000">
                  <a:pos x="wd2" y="hd2"/>
                </a:cxn>
                <a:cxn ang="10800000">
                  <a:pos x="wd2" y="hd2"/>
                </a:cxn>
                <a:cxn ang="16200000">
                  <a:pos x="wd2" y="hd2"/>
                </a:cxn>
              </a:cxnLst>
              <a:rect l="0" t="0" r="r" b="b"/>
              <a:pathLst>
                <a:path w="21530" h="18139" extrusionOk="0">
                  <a:moveTo>
                    <a:pt x="0" y="0"/>
                  </a:moveTo>
                  <a:lnTo>
                    <a:pt x="13725" y="17934"/>
                  </a:lnTo>
                  <a:cubicBezTo>
                    <a:pt x="17781" y="19142"/>
                    <a:pt x="21600" y="14859"/>
                    <a:pt x="21529" y="9181"/>
                  </a:cubicBezTo>
                  <a:cubicBezTo>
                    <a:pt x="21438" y="1870"/>
                    <a:pt x="15509" y="-2458"/>
                    <a:pt x="11019" y="1510"/>
                  </a:cubicBezTo>
                </a:path>
              </a:pathLst>
            </a:custGeom>
            <a:noFill/>
            <a:ln w="25400" cap="flat">
              <a:solidFill>
                <a:srgbClr val="BABABA"/>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2792" name="Shape 2792"/>
          <p:cNvSpPr/>
          <p:nvPr/>
        </p:nvSpPr>
        <p:spPr>
          <a:xfrm>
            <a:off x="1563905" y="15677668"/>
            <a:ext cx="313834"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a:solidFill>
                  <a:srgbClr val="53585F"/>
                </a:solidFill>
                <a:latin typeface="Helvetica Neue Medium"/>
                <a:ea typeface="Helvetica Neue Medium"/>
                <a:cs typeface="Helvetica Neue Medium"/>
                <a:sym typeface="Helvetica Neue Medium"/>
              </a:defRPr>
            </a:lvl1pPr>
          </a:lstStyle>
          <a:p>
            <a:pPr lvl="0">
              <a:defRPr sz="1800">
                <a:solidFill>
                  <a:srgbClr val="000000"/>
                </a:solidFill>
              </a:defRPr>
            </a:pPr>
            <a:r>
              <a:rPr sz="3000">
                <a:solidFill>
                  <a:srgbClr val="53585F"/>
                </a:solidFill>
              </a:rPr>
              <a:t>2</a:t>
            </a:r>
          </a:p>
        </p:txBody>
      </p:sp>
      <p:sp>
        <p:nvSpPr>
          <p:cNvPr id="2793" name="Shape 2793"/>
          <p:cNvSpPr/>
          <p:nvPr/>
        </p:nvSpPr>
        <p:spPr>
          <a:xfrm>
            <a:off x="1564204" y="16211079"/>
            <a:ext cx="906670"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a:solidFill>
                  <a:srgbClr val="53585F"/>
                </a:solidFill>
                <a:latin typeface="Helvetica Neue Medium"/>
                <a:ea typeface="Helvetica Neue Medium"/>
                <a:cs typeface="Helvetica Neue Medium"/>
                <a:sym typeface="Helvetica Neue Medium"/>
              </a:defRPr>
            </a:lvl1pPr>
          </a:lstStyle>
          <a:p>
            <a:pPr lvl="0">
              <a:defRPr sz="1800">
                <a:solidFill>
                  <a:srgbClr val="000000"/>
                </a:solidFill>
              </a:defRPr>
            </a:pPr>
            <a:r>
              <a:rPr sz="3000">
                <a:solidFill>
                  <a:srgbClr val="53585F"/>
                </a:solidFill>
              </a:rPr>
              <a:t>20%</a:t>
            </a:r>
          </a:p>
        </p:txBody>
      </p:sp>
      <p:sp>
        <p:nvSpPr>
          <p:cNvPr id="2794" name="Shape 2794"/>
          <p:cNvSpPr/>
          <p:nvPr/>
        </p:nvSpPr>
        <p:spPr>
          <a:xfrm>
            <a:off x="1799983" y="15677668"/>
            <a:ext cx="571771" cy="37476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1800">
                <a:solidFill>
                  <a:srgbClr val="53585F"/>
                </a:solidFill>
                <a:latin typeface="Helvetica Neue Medium"/>
                <a:ea typeface="Helvetica Neue Medium"/>
                <a:cs typeface="Helvetica Neue Medium"/>
                <a:sym typeface="Helvetica Neue Medium"/>
              </a:defRPr>
            </a:lvl1pPr>
          </a:lstStyle>
          <a:p>
            <a:pPr lvl="0">
              <a:defRPr>
                <a:solidFill>
                  <a:srgbClr val="000000"/>
                </a:solidFill>
              </a:defRPr>
            </a:pPr>
            <a:r>
              <a:rPr>
                <a:solidFill>
                  <a:srgbClr val="53585F"/>
                </a:solidFill>
              </a:rPr>
              <a:t>mph</a:t>
            </a:r>
          </a:p>
        </p:txBody>
      </p:sp>
      <p:sp>
        <p:nvSpPr>
          <p:cNvPr id="2795" name="Shape 2795"/>
          <p:cNvSpPr/>
          <p:nvPr/>
        </p:nvSpPr>
        <p:spPr>
          <a:xfrm>
            <a:off x="3685567" y="12416636"/>
            <a:ext cx="4056270" cy="429144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28000">
                <a:solidFill>
                  <a:srgbClr val="53585F"/>
                </a:solidFill>
              </a:rPr>
              <a:t>84</a:t>
            </a:r>
          </a:p>
        </p:txBody>
      </p:sp>
      <p:sp>
        <p:nvSpPr>
          <p:cNvPr id="2796" name="Shape 2796"/>
          <p:cNvSpPr/>
          <p:nvPr/>
        </p:nvSpPr>
        <p:spPr>
          <a:xfrm>
            <a:off x="7812213" y="12726749"/>
            <a:ext cx="895288" cy="2808653"/>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18000">
                <a:solidFill>
                  <a:srgbClr val="53585F"/>
                </a:solidFill>
                <a:latin typeface="Helvetica Neue Light"/>
                <a:ea typeface="Helvetica Neue Light"/>
                <a:cs typeface="Helvetica Neue Light"/>
                <a:sym typeface="Helvetica Neue Light"/>
              </a:defRPr>
            </a:lvl1pPr>
          </a:lstStyle>
          <a:p>
            <a:pPr lvl="0">
              <a:defRPr sz="1800">
                <a:solidFill>
                  <a:srgbClr val="000000"/>
                </a:solidFill>
              </a:defRPr>
            </a:pPr>
            <a:r>
              <a:rPr sz="18000">
                <a:solidFill>
                  <a:srgbClr val="53585F"/>
                </a:solidFill>
              </a:rPr>
              <a:t>º</a:t>
            </a:r>
          </a:p>
        </p:txBody>
      </p:sp>
      <p:grpSp>
        <p:nvGrpSpPr>
          <p:cNvPr id="2819" name="Group 2819"/>
          <p:cNvGrpSpPr/>
          <p:nvPr/>
        </p:nvGrpSpPr>
        <p:grpSpPr>
          <a:xfrm>
            <a:off x="193476" y="28019"/>
            <a:ext cx="9256278" cy="511141"/>
            <a:chOff x="0" y="0"/>
            <a:chExt cx="9256277" cy="511140"/>
          </a:xfrm>
        </p:grpSpPr>
        <p:sp>
          <p:nvSpPr>
            <p:cNvPr id="2797" name="Shape 2797"/>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798" name="Shape 2798"/>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799" name="Shape 2799"/>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800" name="Shape 2800"/>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801" name="Shape 2801"/>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2802" name="Shape 2802"/>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2806" name="Group 2806"/>
            <p:cNvGrpSpPr/>
            <p:nvPr/>
          </p:nvGrpSpPr>
          <p:grpSpPr>
            <a:xfrm>
              <a:off x="8469476" y="114183"/>
              <a:ext cx="786802" cy="307864"/>
              <a:chOff x="0" y="0"/>
              <a:chExt cx="786801" cy="307863"/>
            </a:xfrm>
          </p:grpSpPr>
          <p:sp>
            <p:nvSpPr>
              <p:cNvPr id="2803" name="Shape 2803"/>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804" name="Shape 2804"/>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805" name="Shape 2805"/>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2811" name="Group 2811"/>
            <p:cNvGrpSpPr/>
            <p:nvPr/>
          </p:nvGrpSpPr>
          <p:grpSpPr>
            <a:xfrm>
              <a:off x="3398375" y="142780"/>
              <a:ext cx="322567" cy="250980"/>
              <a:chOff x="0" y="0"/>
              <a:chExt cx="322565" cy="250978"/>
            </a:xfrm>
          </p:grpSpPr>
          <p:sp>
            <p:nvSpPr>
              <p:cNvPr id="2807" name="Shape 2807"/>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2808" name="Shape 2808"/>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809" name="Shape 2809"/>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810" name="Shape 2810"/>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2812" name="Shape 2812"/>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813" name="Shape 2813"/>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2814" name="Shape 2814"/>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815" name="Shape 2815"/>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816" name="Shape 2816"/>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817" name="Shape 2817"/>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818" name="Shape 2818"/>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820" name="Shape 2820"/>
          <p:cNvSpPr/>
          <p:nvPr/>
        </p:nvSpPr>
        <p:spPr>
          <a:xfrm>
            <a:off x="-22558" y="508885"/>
            <a:ext cx="9608216" cy="1400468"/>
          </a:xfrm>
          <a:prstGeom prst="rect">
            <a:avLst/>
          </a:pr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821" name="Shape 2821"/>
          <p:cNvSpPr/>
          <p:nvPr/>
        </p:nvSpPr>
        <p:spPr>
          <a:xfrm>
            <a:off x="276004" y="719195"/>
            <a:ext cx="9011092" cy="954448"/>
          </a:xfrm>
          <a:prstGeom prst="roundRect">
            <a:avLst>
              <a:gd name="adj" fmla="val 10507"/>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822" name="Shape 2822"/>
          <p:cNvSpPr/>
          <p:nvPr/>
        </p:nvSpPr>
        <p:spPr>
          <a:xfrm>
            <a:off x="498050" y="868101"/>
            <a:ext cx="1612536" cy="64728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a:solidFill>
                  <a:srgbClr val="ADADAD"/>
                </a:solidFill>
                <a:latin typeface="+mn-lt"/>
                <a:ea typeface="+mn-ea"/>
                <a:cs typeface="+mn-cs"/>
                <a:sym typeface="Helvetica Neue"/>
              </a:defRPr>
            </a:lvl1pPr>
          </a:lstStyle>
          <a:p>
            <a:pPr lvl="0">
              <a:defRPr sz="1800">
                <a:solidFill>
                  <a:srgbClr val="000000"/>
                </a:solidFill>
              </a:defRPr>
            </a:pPr>
            <a:r>
              <a:rPr sz="3800">
                <a:solidFill>
                  <a:srgbClr val="ADADAD"/>
                </a:solidFill>
              </a:rPr>
              <a:t>Search</a:t>
            </a:r>
          </a:p>
        </p:txBody>
      </p:sp>
    </p:spTree>
  </p:cSld>
  <p:clrMapOvr>
    <a:masterClrMapping/>
  </p:clrMapOvr>
  <p:transition xmlns:p14="http://schemas.microsoft.com/office/powerpoint/2010/mai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59AE62"/>
        </a:solidFill>
        <a:effectLst/>
      </p:bgPr>
    </p:bg>
    <p:spTree>
      <p:nvGrpSpPr>
        <p:cNvPr id="1" name=""/>
        <p:cNvGrpSpPr/>
        <p:nvPr/>
      </p:nvGrpSpPr>
      <p:grpSpPr>
        <a:xfrm>
          <a:off x="0" y="0"/>
          <a:ext cx="0" cy="0"/>
          <a:chOff x="0" y="0"/>
          <a:chExt cx="0" cy="0"/>
        </a:xfrm>
      </p:grpSpPr>
      <p:sp>
        <p:nvSpPr>
          <p:cNvPr id="2824" name="Shape 2824"/>
          <p:cNvSpPr/>
          <p:nvPr/>
        </p:nvSpPr>
        <p:spPr>
          <a:xfrm rot="10800000" flipH="1">
            <a:off x="325121" y="977405"/>
            <a:ext cx="251456" cy="4581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FFFFF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2825" name="Shape 2825"/>
          <p:cNvSpPr/>
          <p:nvPr/>
        </p:nvSpPr>
        <p:spPr>
          <a:xfrm>
            <a:off x="3839034" y="797677"/>
            <a:ext cx="1859569" cy="741363"/>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3600" b="1" spc="323">
                <a:latin typeface="Open Sans"/>
                <a:ea typeface="Open Sans"/>
                <a:cs typeface="Open Sans"/>
                <a:sym typeface="Open Sans"/>
              </a:defRPr>
            </a:lvl1pPr>
          </a:lstStyle>
          <a:p>
            <a:pPr lvl="0">
              <a:defRPr sz="1800" b="0" spc="0">
                <a:solidFill>
                  <a:srgbClr val="000000"/>
                </a:solidFill>
              </a:defRPr>
            </a:pPr>
            <a:r>
              <a:rPr sz="3600" b="1" spc="323">
                <a:solidFill>
                  <a:srgbClr val="FFFFFF"/>
                </a:solidFill>
              </a:rPr>
              <a:t>TODAY</a:t>
            </a:r>
          </a:p>
        </p:txBody>
      </p:sp>
      <p:sp>
        <p:nvSpPr>
          <p:cNvPr id="2826" name="Shape 2826"/>
          <p:cNvSpPr/>
          <p:nvPr/>
        </p:nvSpPr>
        <p:spPr>
          <a:xfrm>
            <a:off x="1935689" y="1884766"/>
            <a:ext cx="5666258" cy="3552603"/>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22900" spc="-458">
                <a:latin typeface="Helvetica Neue Light"/>
                <a:ea typeface="Helvetica Neue Light"/>
                <a:cs typeface="Helvetica Neue Light"/>
                <a:sym typeface="Helvetica Neue Light"/>
              </a:defRPr>
            </a:lvl1pPr>
          </a:lstStyle>
          <a:p>
            <a:pPr lvl="0">
              <a:defRPr sz="1800" spc="0">
                <a:solidFill>
                  <a:srgbClr val="000000"/>
                </a:solidFill>
              </a:defRPr>
            </a:pPr>
            <a:r>
              <a:rPr sz="22900" spc="-458">
                <a:solidFill>
                  <a:srgbClr val="FFFFFF"/>
                </a:solidFill>
              </a:rPr>
              <a:t>46ºF</a:t>
            </a:r>
          </a:p>
        </p:txBody>
      </p:sp>
      <p:grpSp>
        <p:nvGrpSpPr>
          <p:cNvPr id="2831" name="Group 2831"/>
          <p:cNvGrpSpPr/>
          <p:nvPr/>
        </p:nvGrpSpPr>
        <p:grpSpPr>
          <a:xfrm>
            <a:off x="1407928" y="5959475"/>
            <a:ext cx="216594" cy="416056"/>
            <a:chOff x="0" y="0"/>
            <a:chExt cx="216592" cy="416055"/>
          </a:xfrm>
        </p:grpSpPr>
        <p:grpSp>
          <p:nvGrpSpPr>
            <p:cNvPr id="2829" name="Group 2829"/>
            <p:cNvGrpSpPr/>
            <p:nvPr/>
          </p:nvGrpSpPr>
          <p:grpSpPr>
            <a:xfrm>
              <a:off x="12699" y="144936"/>
              <a:ext cx="178494" cy="271120"/>
              <a:chOff x="0" y="0"/>
              <a:chExt cx="178492" cy="271118"/>
            </a:xfrm>
          </p:grpSpPr>
          <p:sp>
            <p:nvSpPr>
              <p:cNvPr id="2827" name="Shape 2827"/>
              <p:cNvSpPr/>
              <p:nvPr/>
            </p:nvSpPr>
            <p:spPr>
              <a:xfrm flipV="1">
                <a:off x="89246" y="21530"/>
                <a:ext cx="1" cy="249589"/>
              </a:xfrm>
              <a:prstGeom prst="line">
                <a:avLst/>
              </a:prstGeom>
              <a:noFill/>
              <a:ln w="38100" cap="flat">
                <a:solidFill>
                  <a:srgbClr val="FFFFFF"/>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sp>
            <p:nvSpPr>
              <p:cNvPr id="2828" name="Shape 2828"/>
              <p:cNvSpPr/>
              <p:nvPr/>
            </p:nvSpPr>
            <p:spPr>
              <a:xfrm rot="10800000" flipH="1">
                <a:off x="0" y="0"/>
                <a:ext cx="178493" cy="90217"/>
              </a:xfrm>
              <a:custGeom>
                <a:avLst/>
                <a:gdLst/>
                <a:ahLst/>
                <a:cxnLst>
                  <a:cxn ang="0">
                    <a:pos x="wd2" y="hd2"/>
                  </a:cxn>
                  <a:cxn ang="5400000">
                    <a:pos x="wd2" y="hd2"/>
                  </a:cxn>
                  <a:cxn ang="10800000">
                    <a:pos x="wd2" y="hd2"/>
                  </a:cxn>
                  <a:cxn ang="16200000">
                    <a:pos x="wd2" y="hd2"/>
                  </a:cxn>
                </a:cxnLst>
                <a:rect l="0" t="0" r="r" b="b"/>
                <a:pathLst>
                  <a:path w="21600" h="21600" extrusionOk="0">
                    <a:moveTo>
                      <a:pt x="21600" y="667"/>
                    </a:moveTo>
                    <a:lnTo>
                      <a:pt x="10969" y="21600"/>
                    </a:lnTo>
                    <a:lnTo>
                      <a:pt x="0" y="0"/>
                    </a:lnTo>
                  </a:path>
                </a:pathLst>
              </a:custGeom>
              <a:noFill/>
              <a:ln w="38100" cap="flat">
                <a:solidFill>
                  <a:srgbClr val="FFFFFF"/>
                </a:solidFill>
                <a:prstDash val="solid"/>
                <a:miter lim="400000"/>
              </a:ln>
              <a:effectLst/>
            </p:spPr>
            <p:txBody>
              <a:bodyPr wrap="square" lIns="0" tIns="0" rIns="0" bIns="0" numCol="1" anchor="ctr">
                <a:noAutofit/>
              </a:bodyPr>
              <a:lstStyle/>
              <a:p>
                <a:pPr lvl="0"/>
                <a:endParaRPr/>
              </a:p>
            </p:txBody>
          </p:sp>
        </p:grpSp>
        <p:sp>
          <p:nvSpPr>
            <p:cNvPr id="2830" name="Shape 2830"/>
            <p:cNvSpPr/>
            <p:nvPr/>
          </p:nvSpPr>
          <p:spPr>
            <a:xfrm flipV="1">
              <a:off x="0" y="-1"/>
              <a:ext cx="216593" cy="2"/>
            </a:xfrm>
            <a:prstGeom prst="line">
              <a:avLst/>
            </a:prstGeom>
            <a:noFill/>
            <a:ln w="381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2836" name="Group 2836"/>
          <p:cNvGrpSpPr/>
          <p:nvPr/>
        </p:nvGrpSpPr>
        <p:grpSpPr>
          <a:xfrm rot="10800000" flipH="1">
            <a:off x="3690753" y="5921375"/>
            <a:ext cx="216594" cy="416056"/>
            <a:chOff x="0" y="0"/>
            <a:chExt cx="216592" cy="416055"/>
          </a:xfrm>
        </p:grpSpPr>
        <p:grpSp>
          <p:nvGrpSpPr>
            <p:cNvPr id="2834" name="Group 2834"/>
            <p:cNvGrpSpPr/>
            <p:nvPr/>
          </p:nvGrpSpPr>
          <p:grpSpPr>
            <a:xfrm>
              <a:off x="12699" y="144936"/>
              <a:ext cx="178494" cy="271120"/>
              <a:chOff x="0" y="0"/>
              <a:chExt cx="178492" cy="271118"/>
            </a:xfrm>
          </p:grpSpPr>
          <p:sp>
            <p:nvSpPr>
              <p:cNvPr id="2832" name="Shape 2832"/>
              <p:cNvSpPr/>
              <p:nvPr/>
            </p:nvSpPr>
            <p:spPr>
              <a:xfrm flipV="1">
                <a:off x="89246" y="21530"/>
                <a:ext cx="1" cy="249589"/>
              </a:xfrm>
              <a:prstGeom prst="line">
                <a:avLst/>
              </a:prstGeom>
              <a:noFill/>
              <a:ln w="38100" cap="flat">
                <a:solidFill>
                  <a:srgbClr val="FFFFFF"/>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sp>
            <p:nvSpPr>
              <p:cNvPr id="2833" name="Shape 2833"/>
              <p:cNvSpPr/>
              <p:nvPr/>
            </p:nvSpPr>
            <p:spPr>
              <a:xfrm rot="10800000" flipH="1">
                <a:off x="0" y="0"/>
                <a:ext cx="178493" cy="90217"/>
              </a:xfrm>
              <a:custGeom>
                <a:avLst/>
                <a:gdLst/>
                <a:ahLst/>
                <a:cxnLst>
                  <a:cxn ang="0">
                    <a:pos x="wd2" y="hd2"/>
                  </a:cxn>
                  <a:cxn ang="5400000">
                    <a:pos x="wd2" y="hd2"/>
                  </a:cxn>
                  <a:cxn ang="10800000">
                    <a:pos x="wd2" y="hd2"/>
                  </a:cxn>
                  <a:cxn ang="16200000">
                    <a:pos x="wd2" y="hd2"/>
                  </a:cxn>
                </a:cxnLst>
                <a:rect l="0" t="0" r="r" b="b"/>
                <a:pathLst>
                  <a:path w="21600" h="21600" extrusionOk="0">
                    <a:moveTo>
                      <a:pt x="21600" y="667"/>
                    </a:moveTo>
                    <a:lnTo>
                      <a:pt x="10969" y="21600"/>
                    </a:lnTo>
                    <a:lnTo>
                      <a:pt x="0" y="0"/>
                    </a:lnTo>
                  </a:path>
                </a:pathLst>
              </a:custGeom>
              <a:noFill/>
              <a:ln w="38100" cap="flat">
                <a:solidFill>
                  <a:srgbClr val="FFFFFF"/>
                </a:solidFill>
                <a:prstDash val="solid"/>
                <a:miter lim="400000"/>
              </a:ln>
              <a:effectLst/>
            </p:spPr>
            <p:txBody>
              <a:bodyPr wrap="square" lIns="0" tIns="0" rIns="0" bIns="0" numCol="1" anchor="ctr">
                <a:noAutofit/>
              </a:bodyPr>
              <a:lstStyle/>
              <a:p>
                <a:pPr lvl="0"/>
                <a:endParaRPr/>
              </a:p>
            </p:txBody>
          </p:sp>
        </p:grpSp>
        <p:sp>
          <p:nvSpPr>
            <p:cNvPr id="2835" name="Shape 2835"/>
            <p:cNvSpPr/>
            <p:nvPr/>
          </p:nvSpPr>
          <p:spPr>
            <a:xfrm flipV="1">
              <a:off x="0" y="-1"/>
              <a:ext cx="216593" cy="2"/>
            </a:xfrm>
            <a:prstGeom prst="line">
              <a:avLst/>
            </a:prstGeom>
            <a:noFill/>
            <a:ln w="381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2837" name="Shape 2837"/>
          <p:cNvSpPr/>
          <p:nvPr/>
        </p:nvSpPr>
        <p:spPr>
          <a:xfrm>
            <a:off x="1904472" y="5830804"/>
            <a:ext cx="610404" cy="622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latin typeface="+mn-lt"/>
                <a:ea typeface="+mn-ea"/>
                <a:cs typeface="+mn-cs"/>
                <a:sym typeface="Helvetica Neue"/>
              </a:defRPr>
            </a:lvl1pPr>
          </a:lstStyle>
          <a:p>
            <a:pPr lvl="0">
              <a:defRPr sz="1800" spc="0">
                <a:solidFill>
                  <a:srgbClr val="000000"/>
                </a:solidFill>
              </a:defRPr>
            </a:pPr>
            <a:r>
              <a:rPr sz="3600" spc="0">
                <a:solidFill>
                  <a:srgbClr val="FFFFFF"/>
                </a:solidFill>
              </a:rPr>
              <a:t>51</a:t>
            </a:r>
          </a:p>
        </p:txBody>
      </p:sp>
      <p:grpSp>
        <p:nvGrpSpPr>
          <p:cNvPr id="2840" name="Group 2840"/>
          <p:cNvGrpSpPr/>
          <p:nvPr/>
        </p:nvGrpSpPr>
        <p:grpSpPr>
          <a:xfrm>
            <a:off x="2432632" y="5993996"/>
            <a:ext cx="137271" cy="181380"/>
            <a:chOff x="0" y="0"/>
            <a:chExt cx="137269" cy="181378"/>
          </a:xfrm>
        </p:grpSpPr>
        <p:sp>
          <p:nvSpPr>
            <p:cNvPr id="2838" name="Shape 2838"/>
            <p:cNvSpPr/>
            <p:nvPr/>
          </p:nvSpPr>
          <p:spPr>
            <a:xfrm>
              <a:off x="0" y="0"/>
              <a:ext cx="124570" cy="1238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839" name="Shape 2839"/>
            <p:cNvSpPr/>
            <p:nvPr/>
          </p:nvSpPr>
          <p:spPr>
            <a:xfrm>
              <a:off x="0" y="181378"/>
              <a:ext cx="137270" cy="1"/>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2843" name="Group 2843"/>
          <p:cNvGrpSpPr/>
          <p:nvPr/>
        </p:nvGrpSpPr>
        <p:grpSpPr>
          <a:xfrm>
            <a:off x="4881149" y="5993996"/>
            <a:ext cx="137270" cy="181380"/>
            <a:chOff x="0" y="0"/>
            <a:chExt cx="137269" cy="181378"/>
          </a:xfrm>
        </p:grpSpPr>
        <p:sp>
          <p:nvSpPr>
            <p:cNvPr id="2841" name="Shape 2841"/>
            <p:cNvSpPr/>
            <p:nvPr/>
          </p:nvSpPr>
          <p:spPr>
            <a:xfrm>
              <a:off x="0" y="0"/>
              <a:ext cx="124570" cy="1238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842" name="Shape 2842"/>
            <p:cNvSpPr/>
            <p:nvPr/>
          </p:nvSpPr>
          <p:spPr>
            <a:xfrm>
              <a:off x="0" y="181378"/>
              <a:ext cx="137270" cy="1"/>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2844" name="Shape 2844"/>
          <p:cNvSpPr/>
          <p:nvPr/>
        </p:nvSpPr>
        <p:spPr>
          <a:xfrm>
            <a:off x="4230656" y="5830804"/>
            <a:ext cx="610404" cy="622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latin typeface="+mn-lt"/>
                <a:ea typeface="+mn-ea"/>
                <a:cs typeface="+mn-cs"/>
                <a:sym typeface="Helvetica Neue"/>
              </a:defRPr>
            </a:lvl1pPr>
          </a:lstStyle>
          <a:p>
            <a:pPr lvl="0">
              <a:defRPr sz="1800" spc="0">
                <a:solidFill>
                  <a:srgbClr val="000000"/>
                </a:solidFill>
              </a:defRPr>
            </a:pPr>
            <a:r>
              <a:rPr sz="3600" spc="0">
                <a:solidFill>
                  <a:srgbClr val="FFFFFF"/>
                </a:solidFill>
              </a:rPr>
              <a:t>44</a:t>
            </a:r>
          </a:p>
        </p:txBody>
      </p:sp>
      <p:grpSp>
        <p:nvGrpSpPr>
          <p:cNvPr id="2859" name="Group 2859"/>
          <p:cNvGrpSpPr/>
          <p:nvPr/>
        </p:nvGrpSpPr>
        <p:grpSpPr>
          <a:xfrm>
            <a:off x="5930149" y="5899318"/>
            <a:ext cx="472868" cy="472869"/>
            <a:chOff x="0" y="0"/>
            <a:chExt cx="472867" cy="472867"/>
          </a:xfrm>
        </p:grpSpPr>
        <p:sp>
          <p:nvSpPr>
            <p:cNvPr id="2845" name="Shape 2845"/>
            <p:cNvSpPr/>
            <p:nvPr/>
          </p:nvSpPr>
          <p:spPr>
            <a:xfrm>
              <a:off x="132425" y="130043"/>
              <a:ext cx="208018" cy="2127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2858" name="Group 2858"/>
            <p:cNvGrpSpPr/>
            <p:nvPr/>
          </p:nvGrpSpPr>
          <p:grpSpPr>
            <a:xfrm>
              <a:off x="-1" y="-1"/>
              <a:ext cx="472869" cy="472869"/>
              <a:chOff x="0" y="0"/>
              <a:chExt cx="472867" cy="472867"/>
            </a:xfrm>
          </p:grpSpPr>
          <p:grpSp>
            <p:nvGrpSpPr>
              <p:cNvPr id="2848" name="Group 2848"/>
              <p:cNvGrpSpPr/>
              <p:nvPr/>
            </p:nvGrpSpPr>
            <p:grpSpPr>
              <a:xfrm>
                <a:off x="249133" y="0"/>
                <a:ext cx="1" cy="472868"/>
                <a:chOff x="0" y="0"/>
                <a:chExt cx="0" cy="472867"/>
              </a:xfrm>
            </p:grpSpPr>
            <p:sp>
              <p:nvSpPr>
                <p:cNvPr id="2846" name="Shape 2846"/>
                <p:cNvSpPr/>
                <p:nvPr/>
              </p:nvSpPr>
              <p:spPr>
                <a:xfrm flipV="1">
                  <a:off x="0" y="0"/>
                  <a:ext cx="1" cy="797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847" name="Shape 2847"/>
                <p:cNvSpPr/>
                <p:nvPr/>
              </p:nvSpPr>
              <p:spPr>
                <a:xfrm flipV="1">
                  <a:off x="-1" y="393089"/>
                  <a:ext cx="2" cy="797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2851" name="Group 2851"/>
              <p:cNvGrpSpPr/>
              <p:nvPr/>
            </p:nvGrpSpPr>
            <p:grpSpPr>
              <a:xfrm rot="16200000">
                <a:off x="236433" y="6350"/>
                <a:ext cx="1" cy="472868"/>
                <a:chOff x="0" y="0"/>
                <a:chExt cx="0" cy="472867"/>
              </a:xfrm>
            </p:grpSpPr>
            <p:sp>
              <p:nvSpPr>
                <p:cNvPr id="2849" name="Shape 2849"/>
                <p:cNvSpPr/>
                <p:nvPr/>
              </p:nvSpPr>
              <p:spPr>
                <a:xfrm flipV="1">
                  <a:off x="0" y="0"/>
                  <a:ext cx="1" cy="797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850" name="Shape 2850"/>
                <p:cNvSpPr/>
                <p:nvPr/>
              </p:nvSpPr>
              <p:spPr>
                <a:xfrm flipV="1">
                  <a:off x="-1" y="393089"/>
                  <a:ext cx="2" cy="797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2854" name="Group 2854"/>
              <p:cNvGrpSpPr/>
              <p:nvPr/>
            </p:nvGrpSpPr>
            <p:grpSpPr>
              <a:xfrm rot="18900000">
                <a:off x="249133" y="6350"/>
                <a:ext cx="1" cy="472868"/>
                <a:chOff x="0" y="0"/>
                <a:chExt cx="0" cy="472867"/>
              </a:xfrm>
            </p:grpSpPr>
            <p:sp>
              <p:nvSpPr>
                <p:cNvPr id="2852" name="Shape 2852"/>
                <p:cNvSpPr/>
                <p:nvPr/>
              </p:nvSpPr>
              <p:spPr>
                <a:xfrm flipV="1">
                  <a:off x="0" y="0"/>
                  <a:ext cx="1" cy="797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853" name="Shape 2853"/>
                <p:cNvSpPr/>
                <p:nvPr/>
              </p:nvSpPr>
              <p:spPr>
                <a:xfrm flipV="1">
                  <a:off x="-1" y="393089"/>
                  <a:ext cx="2" cy="797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2857" name="Group 2857"/>
              <p:cNvGrpSpPr/>
              <p:nvPr/>
            </p:nvGrpSpPr>
            <p:grpSpPr>
              <a:xfrm rot="2700000">
                <a:off x="249133" y="6350"/>
                <a:ext cx="1" cy="472868"/>
                <a:chOff x="0" y="0"/>
                <a:chExt cx="0" cy="472867"/>
              </a:xfrm>
            </p:grpSpPr>
            <p:sp>
              <p:nvSpPr>
                <p:cNvPr id="2855" name="Shape 2855"/>
                <p:cNvSpPr/>
                <p:nvPr/>
              </p:nvSpPr>
              <p:spPr>
                <a:xfrm flipV="1">
                  <a:off x="0" y="0"/>
                  <a:ext cx="1" cy="797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856" name="Shape 2856"/>
                <p:cNvSpPr/>
                <p:nvPr/>
              </p:nvSpPr>
              <p:spPr>
                <a:xfrm flipV="1">
                  <a:off x="-1" y="393089"/>
                  <a:ext cx="2" cy="797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grpSp>
      <p:sp>
        <p:nvSpPr>
          <p:cNvPr id="2860" name="Shape 2860"/>
          <p:cNvSpPr/>
          <p:nvPr/>
        </p:nvSpPr>
        <p:spPr>
          <a:xfrm>
            <a:off x="6701620" y="5811985"/>
            <a:ext cx="1429706" cy="6348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144">
                <a:latin typeface="Helvetica Neue Light"/>
                <a:ea typeface="Helvetica Neue Light"/>
                <a:cs typeface="Helvetica Neue Light"/>
                <a:sym typeface="Helvetica Neue Light"/>
              </a:defRPr>
            </a:lvl1pPr>
          </a:lstStyle>
          <a:p>
            <a:pPr lvl="0">
              <a:defRPr sz="1800" spc="0">
                <a:solidFill>
                  <a:srgbClr val="000000"/>
                </a:solidFill>
              </a:defRPr>
            </a:pPr>
            <a:r>
              <a:rPr sz="3600" spc="144">
                <a:solidFill>
                  <a:srgbClr val="FFFFFF"/>
                </a:solidFill>
              </a:rPr>
              <a:t>Sunny</a:t>
            </a:r>
          </a:p>
        </p:txBody>
      </p:sp>
      <p:grpSp>
        <p:nvGrpSpPr>
          <p:cNvPr id="2867" name="Group 2867"/>
          <p:cNvGrpSpPr/>
          <p:nvPr/>
        </p:nvGrpSpPr>
        <p:grpSpPr>
          <a:xfrm>
            <a:off x="576824" y="7613818"/>
            <a:ext cx="514418" cy="453206"/>
            <a:chOff x="0" y="0"/>
            <a:chExt cx="514416" cy="453204"/>
          </a:xfrm>
        </p:grpSpPr>
        <p:sp>
          <p:nvSpPr>
            <p:cNvPr id="2861" name="Shape 2861"/>
            <p:cNvSpPr/>
            <p:nvPr/>
          </p:nvSpPr>
          <p:spPr>
            <a:xfrm>
              <a:off x="0" y="181952"/>
              <a:ext cx="406163" cy="271253"/>
            </a:xfrm>
            <a:custGeom>
              <a:avLst/>
              <a:gdLst/>
              <a:ahLst/>
              <a:cxnLst>
                <a:cxn ang="0">
                  <a:pos x="wd2" y="hd2"/>
                </a:cxn>
                <a:cxn ang="5400000">
                  <a:pos x="wd2" y="hd2"/>
                </a:cxn>
                <a:cxn ang="10800000">
                  <a:pos x="wd2" y="hd2"/>
                </a:cxn>
                <a:cxn ang="16200000">
                  <a:pos x="wd2" y="hd2"/>
                </a:cxn>
              </a:cxnLst>
              <a:rect l="0" t="0" r="r" b="b"/>
              <a:pathLst>
                <a:path w="19119" h="21566" extrusionOk="0">
                  <a:moveTo>
                    <a:pt x="7291" y="1"/>
                  </a:moveTo>
                  <a:cubicBezTo>
                    <a:pt x="5307" y="36"/>
                    <a:pt x="3296" y="1112"/>
                    <a:pt x="1863" y="3577"/>
                  </a:cubicBezTo>
                  <a:cubicBezTo>
                    <a:pt x="-1485" y="9337"/>
                    <a:pt x="-136" y="18658"/>
                    <a:pt x="4443" y="21566"/>
                  </a:cubicBezTo>
                  <a:lnTo>
                    <a:pt x="15886" y="21276"/>
                  </a:lnTo>
                  <a:cubicBezTo>
                    <a:pt x="18907" y="19922"/>
                    <a:pt x="20115" y="14119"/>
                    <a:pt x="18189" y="10170"/>
                  </a:cubicBezTo>
                  <a:cubicBezTo>
                    <a:pt x="17177" y="8097"/>
                    <a:pt x="15518" y="7314"/>
                    <a:pt x="13995" y="7935"/>
                  </a:cubicBezTo>
                  <a:cubicBezTo>
                    <a:pt x="13828" y="6364"/>
                    <a:pt x="13405" y="4849"/>
                    <a:pt x="12719" y="3577"/>
                  </a:cubicBezTo>
                  <a:cubicBezTo>
                    <a:pt x="11331" y="1004"/>
                    <a:pt x="9285" y="-34"/>
                    <a:pt x="7291" y="1"/>
                  </a:cubicBezTo>
                  <a:close/>
                </a:path>
              </a:pathLst>
            </a:custGeom>
            <a:noFill/>
            <a:ln w="41275"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862" name="Shape 2862"/>
            <p:cNvSpPr/>
            <p:nvPr/>
          </p:nvSpPr>
          <p:spPr>
            <a:xfrm>
              <a:off x="192581" y="143373"/>
              <a:ext cx="194649" cy="165562"/>
            </a:xfrm>
            <a:custGeom>
              <a:avLst/>
              <a:gdLst/>
              <a:ahLst/>
              <a:cxnLst>
                <a:cxn ang="0">
                  <a:pos x="wd2" y="hd2"/>
                </a:cxn>
                <a:cxn ang="5400000">
                  <a:pos x="wd2" y="hd2"/>
                </a:cxn>
                <a:cxn ang="10800000">
                  <a:pos x="wd2" y="hd2"/>
                </a:cxn>
                <a:cxn ang="16200000">
                  <a:pos x="wd2" y="hd2"/>
                </a:cxn>
              </a:cxnLst>
              <a:rect l="0" t="0" r="r" b="b"/>
              <a:pathLst>
                <a:path w="20476" h="20106" extrusionOk="0">
                  <a:moveTo>
                    <a:pt x="16721" y="3708"/>
                  </a:moveTo>
                  <a:cubicBezTo>
                    <a:pt x="20600" y="7907"/>
                    <a:pt x="21600" y="14669"/>
                    <a:pt x="19129" y="20106"/>
                  </a:cubicBezTo>
                  <a:lnTo>
                    <a:pt x="0" y="4410"/>
                  </a:lnTo>
                  <a:cubicBezTo>
                    <a:pt x="4459" y="-1188"/>
                    <a:pt x="11916" y="-1494"/>
                    <a:pt x="16721" y="3708"/>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863" name="Shape 2863"/>
            <p:cNvSpPr/>
            <p:nvPr/>
          </p:nvSpPr>
          <p:spPr>
            <a:xfrm flipV="1">
              <a:off x="286706" y="0"/>
              <a:ext cx="1" cy="797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864" name="Shape 2864"/>
            <p:cNvSpPr/>
            <p:nvPr/>
          </p:nvSpPr>
          <p:spPr>
            <a:xfrm flipH="1">
              <a:off x="434638" y="241891"/>
              <a:ext cx="79779" cy="1"/>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865" name="Shape 2865"/>
            <p:cNvSpPr/>
            <p:nvPr/>
          </p:nvSpPr>
          <p:spPr>
            <a:xfrm flipH="1" flipV="1">
              <a:off x="123626" y="77019"/>
              <a:ext cx="56413" cy="56413"/>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866" name="Shape 2866"/>
            <p:cNvSpPr/>
            <p:nvPr/>
          </p:nvSpPr>
          <p:spPr>
            <a:xfrm flipV="1">
              <a:off x="393374" y="75599"/>
              <a:ext cx="56413" cy="56413"/>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2868" name="Shape 2868"/>
          <p:cNvSpPr/>
          <p:nvPr/>
        </p:nvSpPr>
        <p:spPr>
          <a:xfrm>
            <a:off x="1293881" y="7504138"/>
            <a:ext cx="1062474" cy="64716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700" spc="259">
                <a:latin typeface="Helvetica Neue Light"/>
                <a:ea typeface="Helvetica Neue Light"/>
                <a:cs typeface="Helvetica Neue Light"/>
                <a:sym typeface="Helvetica Neue Light"/>
              </a:defRPr>
            </a:lvl1pPr>
          </a:lstStyle>
          <a:p>
            <a:pPr lvl="0">
              <a:defRPr sz="1800" spc="0">
                <a:solidFill>
                  <a:srgbClr val="000000"/>
                </a:solidFill>
              </a:defRPr>
            </a:pPr>
            <a:r>
              <a:rPr sz="3700" spc="259">
                <a:solidFill>
                  <a:srgbClr val="FFFFFF"/>
                </a:solidFill>
              </a:rPr>
              <a:t>TUE</a:t>
            </a:r>
          </a:p>
        </p:txBody>
      </p:sp>
      <p:grpSp>
        <p:nvGrpSpPr>
          <p:cNvPr id="2887" name="Group 2887"/>
          <p:cNvGrpSpPr/>
          <p:nvPr/>
        </p:nvGrpSpPr>
        <p:grpSpPr>
          <a:xfrm>
            <a:off x="5738227" y="7541823"/>
            <a:ext cx="3305691" cy="622596"/>
            <a:chOff x="0" y="0"/>
            <a:chExt cx="3305690" cy="622595"/>
          </a:xfrm>
        </p:grpSpPr>
        <p:grpSp>
          <p:nvGrpSpPr>
            <p:cNvPr id="2873" name="Group 2873"/>
            <p:cNvGrpSpPr/>
            <p:nvPr/>
          </p:nvGrpSpPr>
          <p:grpSpPr>
            <a:xfrm>
              <a:off x="0" y="128670"/>
              <a:ext cx="216593" cy="416056"/>
              <a:chOff x="0" y="0"/>
              <a:chExt cx="216592" cy="416055"/>
            </a:xfrm>
          </p:grpSpPr>
          <p:grpSp>
            <p:nvGrpSpPr>
              <p:cNvPr id="2871" name="Group 2871"/>
              <p:cNvGrpSpPr/>
              <p:nvPr/>
            </p:nvGrpSpPr>
            <p:grpSpPr>
              <a:xfrm>
                <a:off x="12699" y="144936"/>
                <a:ext cx="178494" cy="271120"/>
                <a:chOff x="0" y="0"/>
                <a:chExt cx="178492" cy="271118"/>
              </a:xfrm>
            </p:grpSpPr>
            <p:sp>
              <p:nvSpPr>
                <p:cNvPr id="2869" name="Shape 2869"/>
                <p:cNvSpPr/>
                <p:nvPr/>
              </p:nvSpPr>
              <p:spPr>
                <a:xfrm flipV="1">
                  <a:off x="89246" y="21530"/>
                  <a:ext cx="1" cy="249589"/>
                </a:xfrm>
                <a:prstGeom prst="line">
                  <a:avLst/>
                </a:prstGeom>
                <a:noFill/>
                <a:ln w="38100" cap="flat">
                  <a:solidFill>
                    <a:srgbClr val="FFFFFF"/>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sp>
              <p:nvSpPr>
                <p:cNvPr id="2870" name="Shape 2870"/>
                <p:cNvSpPr/>
                <p:nvPr/>
              </p:nvSpPr>
              <p:spPr>
                <a:xfrm rot="10800000" flipH="1">
                  <a:off x="0" y="0"/>
                  <a:ext cx="178493" cy="90217"/>
                </a:xfrm>
                <a:custGeom>
                  <a:avLst/>
                  <a:gdLst/>
                  <a:ahLst/>
                  <a:cxnLst>
                    <a:cxn ang="0">
                      <a:pos x="wd2" y="hd2"/>
                    </a:cxn>
                    <a:cxn ang="5400000">
                      <a:pos x="wd2" y="hd2"/>
                    </a:cxn>
                    <a:cxn ang="10800000">
                      <a:pos x="wd2" y="hd2"/>
                    </a:cxn>
                    <a:cxn ang="16200000">
                      <a:pos x="wd2" y="hd2"/>
                    </a:cxn>
                  </a:cxnLst>
                  <a:rect l="0" t="0" r="r" b="b"/>
                  <a:pathLst>
                    <a:path w="21600" h="21600" extrusionOk="0">
                      <a:moveTo>
                        <a:pt x="21600" y="667"/>
                      </a:moveTo>
                      <a:lnTo>
                        <a:pt x="10969" y="21600"/>
                      </a:lnTo>
                      <a:lnTo>
                        <a:pt x="0" y="0"/>
                      </a:lnTo>
                    </a:path>
                  </a:pathLst>
                </a:custGeom>
                <a:noFill/>
                <a:ln w="38100" cap="flat">
                  <a:solidFill>
                    <a:srgbClr val="FFFFFF"/>
                  </a:solidFill>
                  <a:prstDash val="solid"/>
                  <a:miter lim="400000"/>
                </a:ln>
                <a:effectLst/>
              </p:spPr>
              <p:txBody>
                <a:bodyPr wrap="square" lIns="0" tIns="0" rIns="0" bIns="0" numCol="1" anchor="ctr">
                  <a:noAutofit/>
                </a:bodyPr>
                <a:lstStyle/>
                <a:p>
                  <a:pPr lvl="0"/>
                  <a:endParaRPr/>
                </a:p>
              </p:txBody>
            </p:sp>
          </p:grpSp>
          <p:sp>
            <p:nvSpPr>
              <p:cNvPr id="2872" name="Shape 2872"/>
              <p:cNvSpPr/>
              <p:nvPr/>
            </p:nvSpPr>
            <p:spPr>
              <a:xfrm flipV="1">
                <a:off x="0" y="-1"/>
                <a:ext cx="216593" cy="2"/>
              </a:xfrm>
              <a:prstGeom prst="line">
                <a:avLst/>
              </a:prstGeom>
              <a:noFill/>
              <a:ln w="381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2878" name="Group 2878"/>
            <p:cNvGrpSpPr/>
            <p:nvPr/>
          </p:nvGrpSpPr>
          <p:grpSpPr>
            <a:xfrm rot="10800000" flipH="1">
              <a:off x="1927225" y="52470"/>
              <a:ext cx="216593" cy="416056"/>
              <a:chOff x="0" y="0"/>
              <a:chExt cx="216592" cy="416055"/>
            </a:xfrm>
          </p:grpSpPr>
          <p:grpSp>
            <p:nvGrpSpPr>
              <p:cNvPr id="2876" name="Group 2876"/>
              <p:cNvGrpSpPr/>
              <p:nvPr/>
            </p:nvGrpSpPr>
            <p:grpSpPr>
              <a:xfrm>
                <a:off x="12699" y="144936"/>
                <a:ext cx="178494" cy="271120"/>
                <a:chOff x="0" y="0"/>
                <a:chExt cx="178492" cy="271118"/>
              </a:xfrm>
            </p:grpSpPr>
            <p:sp>
              <p:nvSpPr>
                <p:cNvPr id="2874" name="Shape 2874"/>
                <p:cNvSpPr/>
                <p:nvPr/>
              </p:nvSpPr>
              <p:spPr>
                <a:xfrm flipV="1">
                  <a:off x="89246" y="21530"/>
                  <a:ext cx="1" cy="249589"/>
                </a:xfrm>
                <a:prstGeom prst="line">
                  <a:avLst/>
                </a:prstGeom>
                <a:noFill/>
                <a:ln w="38100" cap="flat">
                  <a:solidFill>
                    <a:srgbClr val="FFFFFF"/>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sp>
              <p:nvSpPr>
                <p:cNvPr id="2875" name="Shape 2875"/>
                <p:cNvSpPr/>
                <p:nvPr/>
              </p:nvSpPr>
              <p:spPr>
                <a:xfrm rot="10800000" flipH="1">
                  <a:off x="0" y="0"/>
                  <a:ext cx="178493" cy="90217"/>
                </a:xfrm>
                <a:custGeom>
                  <a:avLst/>
                  <a:gdLst/>
                  <a:ahLst/>
                  <a:cxnLst>
                    <a:cxn ang="0">
                      <a:pos x="wd2" y="hd2"/>
                    </a:cxn>
                    <a:cxn ang="5400000">
                      <a:pos x="wd2" y="hd2"/>
                    </a:cxn>
                    <a:cxn ang="10800000">
                      <a:pos x="wd2" y="hd2"/>
                    </a:cxn>
                    <a:cxn ang="16200000">
                      <a:pos x="wd2" y="hd2"/>
                    </a:cxn>
                  </a:cxnLst>
                  <a:rect l="0" t="0" r="r" b="b"/>
                  <a:pathLst>
                    <a:path w="21600" h="21600" extrusionOk="0">
                      <a:moveTo>
                        <a:pt x="21600" y="667"/>
                      </a:moveTo>
                      <a:lnTo>
                        <a:pt x="10969" y="21600"/>
                      </a:lnTo>
                      <a:lnTo>
                        <a:pt x="0" y="0"/>
                      </a:lnTo>
                    </a:path>
                  </a:pathLst>
                </a:custGeom>
                <a:noFill/>
                <a:ln w="38100" cap="flat">
                  <a:solidFill>
                    <a:srgbClr val="FFFFFF"/>
                  </a:solidFill>
                  <a:prstDash val="solid"/>
                  <a:miter lim="400000"/>
                </a:ln>
                <a:effectLst/>
              </p:spPr>
              <p:txBody>
                <a:bodyPr wrap="square" lIns="0" tIns="0" rIns="0" bIns="0" numCol="1" anchor="ctr">
                  <a:noAutofit/>
                </a:bodyPr>
                <a:lstStyle/>
                <a:p>
                  <a:pPr lvl="0"/>
                  <a:endParaRPr/>
                </a:p>
              </p:txBody>
            </p:sp>
          </p:grpSp>
          <p:sp>
            <p:nvSpPr>
              <p:cNvPr id="2877" name="Shape 2877"/>
              <p:cNvSpPr/>
              <p:nvPr/>
            </p:nvSpPr>
            <p:spPr>
              <a:xfrm flipV="1">
                <a:off x="0" y="-1"/>
                <a:ext cx="216593" cy="2"/>
              </a:xfrm>
              <a:prstGeom prst="line">
                <a:avLst/>
              </a:prstGeom>
              <a:noFill/>
              <a:ln w="381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2879" name="Shape 2879"/>
            <p:cNvSpPr/>
            <p:nvPr/>
          </p:nvSpPr>
          <p:spPr>
            <a:xfrm>
              <a:off x="420343" y="-1"/>
              <a:ext cx="610404" cy="6225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3600" spc="0">
                  <a:latin typeface="+mn-lt"/>
                  <a:ea typeface="+mn-ea"/>
                  <a:cs typeface="+mn-cs"/>
                  <a:sym typeface="Helvetica Neue"/>
                </a:defRPr>
              </a:lvl1pPr>
            </a:lstStyle>
            <a:p>
              <a:pPr lvl="0">
                <a:defRPr sz="1800" spc="0">
                  <a:solidFill>
                    <a:srgbClr val="000000"/>
                  </a:solidFill>
                </a:defRPr>
              </a:pPr>
              <a:r>
                <a:rPr sz="3600" spc="0">
                  <a:solidFill>
                    <a:srgbClr val="FFFFFF"/>
                  </a:solidFill>
                </a:rPr>
                <a:t>51</a:t>
              </a:r>
            </a:p>
          </p:txBody>
        </p:sp>
        <p:grpSp>
          <p:nvGrpSpPr>
            <p:cNvPr id="2882" name="Group 2882"/>
            <p:cNvGrpSpPr/>
            <p:nvPr/>
          </p:nvGrpSpPr>
          <p:grpSpPr>
            <a:xfrm>
              <a:off x="973904" y="163191"/>
              <a:ext cx="137270" cy="181380"/>
              <a:chOff x="0" y="0"/>
              <a:chExt cx="137269" cy="181378"/>
            </a:xfrm>
          </p:grpSpPr>
          <p:sp>
            <p:nvSpPr>
              <p:cNvPr id="2880" name="Shape 2880"/>
              <p:cNvSpPr/>
              <p:nvPr/>
            </p:nvSpPr>
            <p:spPr>
              <a:xfrm>
                <a:off x="0" y="0"/>
                <a:ext cx="124570" cy="1238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881" name="Shape 2881"/>
              <p:cNvSpPr/>
              <p:nvPr/>
            </p:nvSpPr>
            <p:spPr>
              <a:xfrm>
                <a:off x="0" y="181378"/>
                <a:ext cx="137270" cy="1"/>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2885" name="Group 2885"/>
            <p:cNvGrpSpPr/>
            <p:nvPr/>
          </p:nvGrpSpPr>
          <p:grpSpPr>
            <a:xfrm>
              <a:off x="3168420" y="163191"/>
              <a:ext cx="137271" cy="181380"/>
              <a:chOff x="0" y="0"/>
              <a:chExt cx="137269" cy="181378"/>
            </a:xfrm>
          </p:grpSpPr>
          <p:sp>
            <p:nvSpPr>
              <p:cNvPr id="2883" name="Shape 2883"/>
              <p:cNvSpPr/>
              <p:nvPr/>
            </p:nvSpPr>
            <p:spPr>
              <a:xfrm>
                <a:off x="0" y="0"/>
                <a:ext cx="124570" cy="1238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884" name="Shape 2884"/>
              <p:cNvSpPr/>
              <p:nvPr/>
            </p:nvSpPr>
            <p:spPr>
              <a:xfrm>
                <a:off x="0" y="181378"/>
                <a:ext cx="137270" cy="1"/>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2886" name="Shape 2886"/>
            <p:cNvSpPr/>
            <p:nvPr/>
          </p:nvSpPr>
          <p:spPr>
            <a:xfrm>
              <a:off x="2479827" y="-1"/>
              <a:ext cx="610404" cy="6225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3600" spc="0">
                  <a:latin typeface="+mn-lt"/>
                  <a:ea typeface="+mn-ea"/>
                  <a:cs typeface="+mn-cs"/>
                  <a:sym typeface="Helvetica Neue"/>
                </a:defRPr>
              </a:lvl1pPr>
            </a:lstStyle>
            <a:p>
              <a:pPr lvl="0">
                <a:defRPr sz="1800" spc="0">
                  <a:solidFill>
                    <a:srgbClr val="000000"/>
                  </a:solidFill>
                </a:defRPr>
              </a:pPr>
              <a:r>
                <a:rPr sz="3600" spc="0">
                  <a:solidFill>
                    <a:srgbClr val="FFFFFF"/>
                  </a:solidFill>
                </a:rPr>
                <a:t>44</a:t>
              </a:r>
            </a:p>
          </p:txBody>
        </p:sp>
      </p:grpSp>
      <p:sp>
        <p:nvSpPr>
          <p:cNvPr id="2888" name="Shape 2888"/>
          <p:cNvSpPr/>
          <p:nvPr/>
        </p:nvSpPr>
        <p:spPr>
          <a:xfrm>
            <a:off x="599747" y="8737671"/>
            <a:ext cx="8325506" cy="1"/>
          </a:xfrm>
          <a:prstGeom prst="line">
            <a:avLst/>
          </a:prstGeom>
          <a:ln w="12700">
            <a:solidFill>
              <a:srgbClr val="F5BC3B">
                <a:alpha val="49677"/>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889" name="Shape 2889"/>
          <p:cNvSpPr/>
          <p:nvPr/>
        </p:nvSpPr>
        <p:spPr>
          <a:xfrm>
            <a:off x="599747" y="10538261"/>
            <a:ext cx="8325506" cy="1"/>
          </a:xfrm>
          <a:prstGeom prst="line">
            <a:avLst/>
          </a:prstGeom>
          <a:ln w="12700">
            <a:solidFill>
              <a:srgbClr val="F5BC3B">
                <a:alpha val="49677"/>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2904" name="Group 2904"/>
          <p:cNvGrpSpPr/>
          <p:nvPr/>
        </p:nvGrpSpPr>
        <p:grpSpPr>
          <a:xfrm>
            <a:off x="576920" y="9418136"/>
            <a:ext cx="472868" cy="472869"/>
            <a:chOff x="0" y="0"/>
            <a:chExt cx="472867" cy="472867"/>
          </a:xfrm>
        </p:grpSpPr>
        <p:sp>
          <p:nvSpPr>
            <p:cNvPr id="2890" name="Shape 2890"/>
            <p:cNvSpPr/>
            <p:nvPr/>
          </p:nvSpPr>
          <p:spPr>
            <a:xfrm>
              <a:off x="132425" y="130043"/>
              <a:ext cx="208018" cy="21278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2903" name="Group 2903"/>
            <p:cNvGrpSpPr/>
            <p:nvPr/>
          </p:nvGrpSpPr>
          <p:grpSpPr>
            <a:xfrm>
              <a:off x="-1" y="-1"/>
              <a:ext cx="472869" cy="472869"/>
              <a:chOff x="0" y="0"/>
              <a:chExt cx="472867" cy="472867"/>
            </a:xfrm>
          </p:grpSpPr>
          <p:grpSp>
            <p:nvGrpSpPr>
              <p:cNvPr id="2893" name="Group 2893"/>
              <p:cNvGrpSpPr/>
              <p:nvPr/>
            </p:nvGrpSpPr>
            <p:grpSpPr>
              <a:xfrm>
                <a:off x="249133" y="0"/>
                <a:ext cx="1" cy="472868"/>
                <a:chOff x="0" y="0"/>
                <a:chExt cx="0" cy="472867"/>
              </a:xfrm>
            </p:grpSpPr>
            <p:sp>
              <p:nvSpPr>
                <p:cNvPr id="2891" name="Shape 2891"/>
                <p:cNvSpPr/>
                <p:nvPr/>
              </p:nvSpPr>
              <p:spPr>
                <a:xfrm flipV="1">
                  <a:off x="0" y="0"/>
                  <a:ext cx="1" cy="797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892" name="Shape 2892"/>
                <p:cNvSpPr/>
                <p:nvPr/>
              </p:nvSpPr>
              <p:spPr>
                <a:xfrm flipV="1">
                  <a:off x="-1" y="393089"/>
                  <a:ext cx="2" cy="797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2896" name="Group 2896"/>
              <p:cNvGrpSpPr/>
              <p:nvPr/>
            </p:nvGrpSpPr>
            <p:grpSpPr>
              <a:xfrm rot="16200000">
                <a:off x="236433" y="6350"/>
                <a:ext cx="1" cy="472868"/>
                <a:chOff x="0" y="0"/>
                <a:chExt cx="0" cy="472867"/>
              </a:xfrm>
            </p:grpSpPr>
            <p:sp>
              <p:nvSpPr>
                <p:cNvPr id="2894" name="Shape 2894"/>
                <p:cNvSpPr/>
                <p:nvPr/>
              </p:nvSpPr>
              <p:spPr>
                <a:xfrm flipV="1">
                  <a:off x="0" y="0"/>
                  <a:ext cx="1" cy="797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895" name="Shape 2895"/>
                <p:cNvSpPr/>
                <p:nvPr/>
              </p:nvSpPr>
              <p:spPr>
                <a:xfrm flipV="1">
                  <a:off x="-1" y="393089"/>
                  <a:ext cx="2" cy="797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2899" name="Group 2899"/>
              <p:cNvGrpSpPr/>
              <p:nvPr/>
            </p:nvGrpSpPr>
            <p:grpSpPr>
              <a:xfrm rot="18900000">
                <a:off x="249133" y="6350"/>
                <a:ext cx="1" cy="472868"/>
                <a:chOff x="0" y="0"/>
                <a:chExt cx="0" cy="472867"/>
              </a:xfrm>
            </p:grpSpPr>
            <p:sp>
              <p:nvSpPr>
                <p:cNvPr id="2897" name="Shape 2897"/>
                <p:cNvSpPr/>
                <p:nvPr/>
              </p:nvSpPr>
              <p:spPr>
                <a:xfrm flipV="1">
                  <a:off x="0" y="0"/>
                  <a:ext cx="1" cy="797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898" name="Shape 2898"/>
                <p:cNvSpPr/>
                <p:nvPr/>
              </p:nvSpPr>
              <p:spPr>
                <a:xfrm flipV="1">
                  <a:off x="-1" y="393089"/>
                  <a:ext cx="2" cy="797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2902" name="Group 2902"/>
              <p:cNvGrpSpPr/>
              <p:nvPr/>
            </p:nvGrpSpPr>
            <p:grpSpPr>
              <a:xfrm rot="2700000">
                <a:off x="249133" y="6350"/>
                <a:ext cx="1" cy="472868"/>
                <a:chOff x="0" y="0"/>
                <a:chExt cx="0" cy="472867"/>
              </a:xfrm>
            </p:grpSpPr>
            <p:sp>
              <p:nvSpPr>
                <p:cNvPr id="2900" name="Shape 2900"/>
                <p:cNvSpPr/>
                <p:nvPr/>
              </p:nvSpPr>
              <p:spPr>
                <a:xfrm flipV="1">
                  <a:off x="0" y="0"/>
                  <a:ext cx="1" cy="797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901" name="Shape 2901"/>
                <p:cNvSpPr/>
                <p:nvPr/>
              </p:nvSpPr>
              <p:spPr>
                <a:xfrm flipV="1">
                  <a:off x="-1" y="393089"/>
                  <a:ext cx="2" cy="797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grpSp>
      <p:sp>
        <p:nvSpPr>
          <p:cNvPr id="2905" name="Shape 2905"/>
          <p:cNvSpPr/>
          <p:nvPr/>
        </p:nvSpPr>
        <p:spPr>
          <a:xfrm>
            <a:off x="1300314" y="9324037"/>
            <a:ext cx="1227408" cy="64716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700" spc="259">
                <a:latin typeface="Helvetica Neue Light"/>
                <a:ea typeface="Helvetica Neue Light"/>
                <a:cs typeface="Helvetica Neue Light"/>
                <a:sym typeface="Helvetica Neue Light"/>
              </a:defRPr>
            </a:lvl1pPr>
          </a:lstStyle>
          <a:p>
            <a:pPr lvl="0">
              <a:defRPr sz="1800" spc="0">
                <a:solidFill>
                  <a:srgbClr val="000000"/>
                </a:solidFill>
              </a:defRPr>
            </a:pPr>
            <a:r>
              <a:rPr sz="3700" spc="259">
                <a:solidFill>
                  <a:srgbClr val="FFFFFF"/>
                </a:solidFill>
              </a:rPr>
              <a:t>WED</a:t>
            </a:r>
          </a:p>
        </p:txBody>
      </p:sp>
      <p:grpSp>
        <p:nvGrpSpPr>
          <p:cNvPr id="2910" name="Group 2910"/>
          <p:cNvGrpSpPr/>
          <p:nvPr/>
        </p:nvGrpSpPr>
        <p:grpSpPr>
          <a:xfrm>
            <a:off x="5725527" y="9471814"/>
            <a:ext cx="216594" cy="416056"/>
            <a:chOff x="0" y="0"/>
            <a:chExt cx="216592" cy="416055"/>
          </a:xfrm>
        </p:grpSpPr>
        <p:grpSp>
          <p:nvGrpSpPr>
            <p:cNvPr id="2908" name="Group 2908"/>
            <p:cNvGrpSpPr/>
            <p:nvPr/>
          </p:nvGrpSpPr>
          <p:grpSpPr>
            <a:xfrm>
              <a:off x="12699" y="144936"/>
              <a:ext cx="178494" cy="271120"/>
              <a:chOff x="0" y="0"/>
              <a:chExt cx="178492" cy="271118"/>
            </a:xfrm>
          </p:grpSpPr>
          <p:sp>
            <p:nvSpPr>
              <p:cNvPr id="2906" name="Shape 2906"/>
              <p:cNvSpPr/>
              <p:nvPr/>
            </p:nvSpPr>
            <p:spPr>
              <a:xfrm flipV="1">
                <a:off x="89246" y="21530"/>
                <a:ext cx="1" cy="249589"/>
              </a:xfrm>
              <a:prstGeom prst="line">
                <a:avLst/>
              </a:prstGeom>
              <a:noFill/>
              <a:ln w="38100" cap="flat">
                <a:solidFill>
                  <a:srgbClr val="FFFFFF"/>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sp>
            <p:nvSpPr>
              <p:cNvPr id="2907" name="Shape 2907"/>
              <p:cNvSpPr/>
              <p:nvPr/>
            </p:nvSpPr>
            <p:spPr>
              <a:xfrm rot="10800000" flipH="1">
                <a:off x="0" y="0"/>
                <a:ext cx="178493" cy="90217"/>
              </a:xfrm>
              <a:custGeom>
                <a:avLst/>
                <a:gdLst/>
                <a:ahLst/>
                <a:cxnLst>
                  <a:cxn ang="0">
                    <a:pos x="wd2" y="hd2"/>
                  </a:cxn>
                  <a:cxn ang="5400000">
                    <a:pos x="wd2" y="hd2"/>
                  </a:cxn>
                  <a:cxn ang="10800000">
                    <a:pos x="wd2" y="hd2"/>
                  </a:cxn>
                  <a:cxn ang="16200000">
                    <a:pos x="wd2" y="hd2"/>
                  </a:cxn>
                </a:cxnLst>
                <a:rect l="0" t="0" r="r" b="b"/>
                <a:pathLst>
                  <a:path w="21600" h="21600" extrusionOk="0">
                    <a:moveTo>
                      <a:pt x="21600" y="667"/>
                    </a:moveTo>
                    <a:lnTo>
                      <a:pt x="10969" y="21600"/>
                    </a:lnTo>
                    <a:lnTo>
                      <a:pt x="0" y="0"/>
                    </a:lnTo>
                  </a:path>
                </a:pathLst>
              </a:custGeom>
              <a:noFill/>
              <a:ln w="38100" cap="flat">
                <a:solidFill>
                  <a:srgbClr val="FFFFFF"/>
                </a:solidFill>
                <a:prstDash val="solid"/>
                <a:miter lim="400000"/>
              </a:ln>
              <a:effectLst/>
            </p:spPr>
            <p:txBody>
              <a:bodyPr wrap="square" lIns="0" tIns="0" rIns="0" bIns="0" numCol="1" anchor="ctr">
                <a:noAutofit/>
              </a:bodyPr>
              <a:lstStyle/>
              <a:p>
                <a:pPr lvl="0"/>
                <a:endParaRPr/>
              </a:p>
            </p:txBody>
          </p:sp>
        </p:grpSp>
        <p:sp>
          <p:nvSpPr>
            <p:cNvPr id="2909" name="Shape 2909"/>
            <p:cNvSpPr/>
            <p:nvPr/>
          </p:nvSpPr>
          <p:spPr>
            <a:xfrm flipV="1">
              <a:off x="0" y="-1"/>
              <a:ext cx="216593" cy="2"/>
            </a:xfrm>
            <a:prstGeom prst="line">
              <a:avLst/>
            </a:prstGeom>
            <a:noFill/>
            <a:ln w="381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2915" name="Group 2915"/>
          <p:cNvGrpSpPr/>
          <p:nvPr/>
        </p:nvGrpSpPr>
        <p:grpSpPr>
          <a:xfrm rot="10800000" flipH="1">
            <a:off x="7652753" y="9395614"/>
            <a:ext cx="216593" cy="416056"/>
            <a:chOff x="0" y="0"/>
            <a:chExt cx="216592" cy="416055"/>
          </a:xfrm>
        </p:grpSpPr>
        <p:grpSp>
          <p:nvGrpSpPr>
            <p:cNvPr id="2913" name="Group 2913"/>
            <p:cNvGrpSpPr/>
            <p:nvPr/>
          </p:nvGrpSpPr>
          <p:grpSpPr>
            <a:xfrm>
              <a:off x="12699" y="144936"/>
              <a:ext cx="178494" cy="271120"/>
              <a:chOff x="0" y="0"/>
              <a:chExt cx="178492" cy="271118"/>
            </a:xfrm>
          </p:grpSpPr>
          <p:sp>
            <p:nvSpPr>
              <p:cNvPr id="2911" name="Shape 2911"/>
              <p:cNvSpPr/>
              <p:nvPr/>
            </p:nvSpPr>
            <p:spPr>
              <a:xfrm flipV="1">
                <a:off x="89246" y="21530"/>
                <a:ext cx="1" cy="249589"/>
              </a:xfrm>
              <a:prstGeom prst="line">
                <a:avLst/>
              </a:prstGeom>
              <a:noFill/>
              <a:ln w="38100" cap="flat">
                <a:solidFill>
                  <a:srgbClr val="FFFFFF"/>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sp>
            <p:nvSpPr>
              <p:cNvPr id="2912" name="Shape 2912"/>
              <p:cNvSpPr/>
              <p:nvPr/>
            </p:nvSpPr>
            <p:spPr>
              <a:xfrm rot="10800000" flipH="1">
                <a:off x="0" y="0"/>
                <a:ext cx="178493" cy="90217"/>
              </a:xfrm>
              <a:custGeom>
                <a:avLst/>
                <a:gdLst/>
                <a:ahLst/>
                <a:cxnLst>
                  <a:cxn ang="0">
                    <a:pos x="wd2" y="hd2"/>
                  </a:cxn>
                  <a:cxn ang="5400000">
                    <a:pos x="wd2" y="hd2"/>
                  </a:cxn>
                  <a:cxn ang="10800000">
                    <a:pos x="wd2" y="hd2"/>
                  </a:cxn>
                  <a:cxn ang="16200000">
                    <a:pos x="wd2" y="hd2"/>
                  </a:cxn>
                </a:cxnLst>
                <a:rect l="0" t="0" r="r" b="b"/>
                <a:pathLst>
                  <a:path w="21600" h="21600" extrusionOk="0">
                    <a:moveTo>
                      <a:pt x="21600" y="667"/>
                    </a:moveTo>
                    <a:lnTo>
                      <a:pt x="10969" y="21600"/>
                    </a:lnTo>
                    <a:lnTo>
                      <a:pt x="0" y="0"/>
                    </a:lnTo>
                  </a:path>
                </a:pathLst>
              </a:custGeom>
              <a:noFill/>
              <a:ln w="38100" cap="flat">
                <a:solidFill>
                  <a:srgbClr val="FFFFFF"/>
                </a:solidFill>
                <a:prstDash val="solid"/>
                <a:miter lim="400000"/>
              </a:ln>
              <a:effectLst/>
            </p:spPr>
            <p:txBody>
              <a:bodyPr wrap="square" lIns="0" tIns="0" rIns="0" bIns="0" numCol="1" anchor="ctr">
                <a:noAutofit/>
              </a:bodyPr>
              <a:lstStyle/>
              <a:p>
                <a:pPr lvl="0"/>
                <a:endParaRPr/>
              </a:p>
            </p:txBody>
          </p:sp>
        </p:grpSp>
        <p:sp>
          <p:nvSpPr>
            <p:cNvPr id="2914" name="Shape 2914"/>
            <p:cNvSpPr/>
            <p:nvPr/>
          </p:nvSpPr>
          <p:spPr>
            <a:xfrm flipV="1">
              <a:off x="0" y="-1"/>
              <a:ext cx="216593" cy="2"/>
            </a:xfrm>
            <a:prstGeom prst="line">
              <a:avLst/>
            </a:prstGeom>
            <a:noFill/>
            <a:ln w="381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2916" name="Shape 2916"/>
          <p:cNvSpPr/>
          <p:nvPr/>
        </p:nvSpPr>
        <p:spPr>
          <a:xfrm>
            <a:off x="6171270" y="9343144"/>
            <a:ext cx="610405"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latin typeface="+mn-lt"/>
                <a:ea typeface="+mn-ea"/>
                <a:cs typeface="+mn-cs"/>
                <a:sym typeface="Helvetica Neue"/>
              </a:defRPr>
            </a:lvl1pPr>
          </a:lstStyle>
          <a:p>
            <a:pPr lvl="0">
              <a:defRPr sz="1800" spc="0">
                <a:solidFill>
                  <a:srgbClr val="000000"/>
                </a:solidFill>
              </a:defRPr>
            </a:pPr>
            <a:r>
              <a:rPr sz="3600" spc="0">
                <a:solidFill>
                  <a:srgbClr val="FFFFFF"/>
                </a:solidFill>
              </a:rPr>
              <a:t>53</a:t>
            </a:r>
          </a:p>
        </p:txBody>
      </p:sp>
      <p:grpSp>
        <p:nvGrpSpPr>
          <p:cNvPr id="2919" name="Group 2919"/>
          <p:cNvGrpSpPr/>
          <p:nvPr/>
        </p:nvGrpSpPr>
        <p:grpSpPr>
          <a:xfrm>
            <a:off x="6813732" y="9506336"/>
            <a:ext cx="137270" cy="181379"/>
            <a:chOff x="0" y="0"/>
            <a:chExt cx="137269" cy="181378"/>
          </a:xfrm>
        </p:grpSpPr>
        <p:sp>
          <p:nvSpPr>
            <p:cNvPr id="2917" name="Shape 2917"/>
            <p:cNvSpPr/>
            <p:nvPr/>
          </p:nvSpPr>
          <p:spPr>
            <a:xfrm>
              <a:off x="0" y="0"/>
              <a:ext cx="124570" cy="1238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918" name="Shape 2918"/>
            <p:cNvSpPr/>
            <p:nvPr/>
          </p:nvSpPr>
          <p:spPr>
            <a:xfrm>
              <a:off x="0" y="181378"/>
              <a:ext cx="137270" cy="1"/>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2922" name="Group 2922"/>
          <p:cNvGrpSpPr/>
          <p:nvPr/>
        </p:nvGrpSpPr>
        <p:grpSpPr>
          <a:xfrm>
            <a:off x="8893948" y="9506336"/>
            <a:ext cx="137270" cy="181379"/>
            <a:chOff x="0" y="0"/>
            <a:chExt cx="137269" cy="181378"/>
          </a:xfrm>
        </p:grpSpPr>
        <p:sp>
          <p:nvSpPr>
            <p:cNvPr id="2920" name="Shape 2920"/>
            <p:cNvSpPr/>
            <p:nvPr/>
          </p:nvSpPr>
          <p:spPr>
            <a:xfrm>
              <a:off x="0" y="0"/>
              <a:ext cx="124570" cy="1238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921" name="Shape 2921"/>
            <p:cNvSpPr/>
            <p:nvPr/>
          </p:nvSpPr>
          <p:spPr>
            <a:xfrm>
              <a:off x="0" y="181378"/>
              <a:ext cx="137270" cy="1"/>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2923" name="Shape 2923"/>
          <p:cNvSpPr/>
          <p:nvPr/>
        </p:nvSpPr>
        <p:spPr>
          <a:xfrm>
            <a:off x="8243454" y="9343144"/>
            <a:ext cx="610405"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latin typeface="+mn-lt"/>
                <a:ea typeface="+mn-ea"/>
                <a:cs typeface="+mn-cs"/>
                <a:sym typeface="Helvetica Neue"/>
              </a:defRPr>
            </a:lvl1pPr>
          </a:lstStyle>
          <a:p>
            <a:pPr lvl="0">
              <a:defRPr sz="1800" spc="0">
                <a:solidFill>
                  <a:srgbClr val="000000"/>
                </a:solidFill>
              </a:defRPr>
            </a:pPr>
            <a:r>
              <a:rPr sz="3600" spc="0">
                <a:solidFill>
                  <a:srgbClr val="FFFFFF"/>
                </a:solidFill>
              </a:rPr>
              <a:t>42</a:t>
            </a:r>
          </a:p>
        </p:txBody>
      </p:sp>
      <p:sp>
        <p:nvSpPr>
          <p:cNvPr id="2924" name="Shape 2924"/>
          <p:cNvSpPr/>
          <p:nvPr/>
        </p:nvSpPr>
        <p:spPr>
          <a:xfrm>
            <a:off x="599747" y="12338852"/>
            <a:ext cx="8325506" cy="1"/>
          </a:xfrm>
          <a:prstGeom prst="line">
            <a:avLst/>
          </a:prstGeom>
          <a:ln w="12700">
            <a:solidFill>
              <a:srgbClr val="F5BC3B">
                <a:alpha val="49677"/>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925" name="Shape 2925"/>
          <p:cNvSpPr/>
          <p:nvPr/>
        </p:nvSpPr>
        <p:spPr>
          <a:xfrm>
            <a:off x="599747" y="14139443"/>
            <a:ext cx="8325506" cy="1"/>
          </a:xfrm>
          <a:prstGeom prst="line">
            <a:avLst/>
          </a:prstGeom>
          <a:ln w="12700">
            <a:solidFill>
              <a:srgbClr val="F5BC3B">
                <a:alpha val="49677"/>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2926" name="Shape 2926"/>
          <p:cNvSpPr/>
          <p:nvPr/>
        </p:nvSpPr>
        <p:spPr>
          <a:xfrm>
            <a:off x="630944" y="11320605"/>
            <a:ext cx="406163" cy="271253"/>
          </a:xfrm>
          <a:custGeom>
            <a:avLst/>
            <a:gdLst/>
            <a:ahLst/>
            <a:cxnLst>
              <a:cxn ang="0">
                <a:pos x="wd2" y="hd2"/>
              </a:cxn>
              <a:cxn ang="5400000">
                <a:pos x="wd2" y="hd2"/>
              </a:cxn>
              <a:cxn ang="10800000">
                <a:pos x="wd2" y="hd2"/>
              </a:cxn>
              <a:cxn ang="16200000">
                <a:pos x="wd2" y="hd2"/>
              </a:cxn>
            </a:cxnLst>
            <a:rect l="0" t="0" r="r" b="b"/>
            <a:pathLst>
              <a:path w="19119" h="21566" extrusionOk="0">
                <a:moveTo>
                  <a:pt x="7291" y="1"/>
                </a:moveTo>
                <a:cubicBezTo>
                  <a:pt x="5307" y="36"/>
                  <a:pt x="3296" y="1112"/>
                  <a:pt x="1863" y="3577"/>
                </a:cubicBezTo>
                <a:cubicBezTo>
                  <a:pt x="-1485" y="9337"/>
                  <a:pt x="-136" y="18658"/>
                  <a:pt x="4443" y="21566"/>
                </a:cubicBezTo>
                <a:lnTo>
                  <a:pt x="15886" y="21276"/>
                </a:lnTo>
                <a:cubicBezTo>
                  <a:pt x="18907" y="19922"/>
                  <a:pt x="20115" y="14119"/>
                  <a:pt x="18189" y="10170"/>
                </a:cubicBezTo>
                <a:cubicBezTo>
                  <a:pt x="17177" y="8097"/>
                  <a:pt x="15518" y="7314"/>
                  <a:pt x="13995" y="7935"/>
                </a:cubicBezTo>
                <a:cubicBezTo>
                  <a:pt x="13828" y="6364"/>
                  <a:pt x="13405" y="4849"/>
                  <a:pt x="12719" y="3577"/>
                </a:cubicBezTo>
                <a:cubicBezTo>
                  <a:pt x="11331" y="1004"/>
                  <a:pt x="9285" y="-34"/>
                  <a:pt x="7291" y="1"/>
                </a:cubicBezTo>
                <a:close/>
              </a:path>
            </a:pathLst>
          </a:custGeom>
          <a:ln w="41275">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2927" name="Shape 2927"/>
          <p:cNvSpPr/>
          <p:nvPr/>
        </p:nvSpPr>
        <p:spPr>
          <a:xfrm>
            <a:off x="1305902" y="11102273"/>
            <a:ext cx="1114632" cy="64716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700" spc="259">
                <a:latin typeface="Helvetica Neue Light"/>
                <a:ea typeface="Helvetica Neue Light"/>
                <a:cs typeface="Helvetica Neue Light"/>
                <a:sym typeface="Helvetica Neue Light"/>
              </a:defRPr>
            </a:lvl1pPr>
          </a:lstStyle>
          <a:p>
            <a:pPr lvl="0">
              <a:defRPr sz="1800" spc="0">
                <a:solidFill>
                  <a:srgbClr val="000000"/>
                </a:solidFill>
              </a:defRPr>
            </a:pPr>
            <a:r>
              <a:rPr sz="3700" spc="259">
                <a:solidFill>
                  <a:srgbClr val="FFFFFF"/>
                </a:solidFill>
              </a:rPr>
              <a:t>THU</a:t>
            </a:r>
          </a:p>
        </p:txBody>
      </p:sp>
      <p:grpSp>
        <p:nvGrpSpPr>
          <p:cNvPr id="2932" name="Group 2932"/>
          <p:cNvGrpSpPr/>
          <p:nvPr/>
        </p:nvGrpSpPr>
        <p:grpSpPr>
          <a:xfrm>
            <a:off x="5738227" y="11268629"/>
            <a:ext cx="216594" cy="416056"/>
            <a:chOff x="0" y="0"/>
            <a:chExt cx="216592" cy="416055"/>
          </a:xfrm>
        </p:grpSpPr>
        <p:grpSp>
          <p:nvGrpSpPr>
            <p:cNvPr id="2930" name="Group 2930"/>
            <p:cNvGrpSpPr/>
            <p:nvPr/>
          </p:nvGrpSpPr>
          <p:grpSpPr>
            <a:xfrm>
              <a:off x="12699" y="144936"/>
              <a:ext cx="178494" cy="271120"/>
              <a:chOff x="0" y="0"/>
              <a:chExt cx="178492" cy="271118"/>
            </a:xfrm>
          </p:grpSpPr>
          <p:sp>
            <p:nvSpPr>
              <p:cNvPr id="2928" name="Shape 2928"/>
              <p:cNvSpPr/>
              <p:nvPr/>
            </p:nvSpPr>
            <p:spPr>
              <a:xfrm flipV="1">
                <a:off x="89246" y="21530"/>
                <a:ext cx="1" cy="249589"/>
              </a:xfrm>
              <a:prstGeom prst="line">
                <a:avLst/>
              </a:prstGeom>
              <a:noFill/>
              <a:ln w="38100" cap="flat">
                <a:solidFill>
                  <a:srgbClr val="FFFFFF"/>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sp>
            <p:nvSpPr>
              <p:cNvPr id="2929" name="Shape 2929"/>
              <p:cNvSpPr/>
              <p:nvPr/>
            </p:nvSpPr>
            <p:spPr>
              <a:xfrm rot="10800000" flipH="1">
                <a:off x="0" y="0"/>
                <a:ext cx="178493" cy="90217"/>
              </a:xfrm>
              <a:custGeom>
                <a:avLst/>
                <a:gdLst/>
                <a:ahLst/>
                <a:cxnLst>
                  <a:cxn ang="0">
                    <a:pos x="wd2" y="hd2"/>
                  </a:cxn>
                  <a:cxn ang="5400000">
                    <a:pos x="wd2" y="hd2"/>
                  </a:cxn>
                  <a:cxn ang="10800000">
                    <a:pos x="wd2" y="hd2"/>
                  </a:cxn>
                  <a:cxn ang="16200000">
                    <a:pos x="wd2" y="hd2"/>
                  </a:cxn>
                </a:cxnLst>
                <a:rect l="0" t="0" r="r" b="b"/>
                <a:pathLst>
                  <a:path w="21600" h="21600" extrusionOk="0">
                    <a:moveTo>
                      <a:pt x="21600" y="667"/>
                    </a:moveTo>
                    <a:lnTo>
                      <a:pt x="10969" y="21600"/>
                    </a:lnTo>
                    <a:lnTo>
                      <a:pt x="0" y="0"/>
                    </a:lnTo>
                  </a:path>
                </a:pathLst>
              </a:custGeom>
              <a:noFill/>
              <a:ln w="38100" cap="flat">
                <a:solidFill>
                  <a:srgbClr val="FFFFFF"/>
                </a:solidFill>
                <a:prstDash val="solid"/>
                <a:miter lim="400000"/>
              </a:ln>
              <a:effectLst/>
            </p:spPr>
            <p:txBody>
              <a:bodyPr wrap="square" lIns="0" tIns="0" rIns="0" bIns="0" numCol="1" anchor="ctr">
                <a:noAutofit/>
              </a:bodyPr>
              <a:lstStyle/>
              <a:p>
                <a:pPr lvl="0"/>
                <a:endParaRPr/>
              </a:p>
            </p:txBody>
          </p:sp>
        </p:grpSp>
        <p:sp>
          <p:nvSpPr>
            <p:cNvPr id="2931" name="Shape 2931"/>
            <p:cNvSpPr/>
            <p:nvPr/>
          </p:nvSpPr>
          <p:spPr>
            <a:xfrm flipV="1">
              <a:off x="0" y="-1"/>
              <a:ext cx="216593" cy="2"/>
            </a:xfrm>
            <a:prstGeom prst="line">
              <a:avLst/>
            </a:prstGeom>
            <a:noFill/>
            <a:ln w="381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2937" name="Group 2937"/>
          <p:cNvGrpSpPr/>
          <p:nvPr/>
        </p:nvGrpSpPr>
        <p:grpSpPr>
          <a:xfrm rot="10800000" flipH="1">
            <a:off x="7652753" y="11205129"/>
            <a:ext cx="216593" cy="416056"/>
            <a:chOff x="0" y="0"/>
            <a:chExt cx="216592" cy="416055"/>
          </a:xfrm>
        </p:grpSpPr>
        <p:grpSp>
          <p:nvGrpSpPr>
            <p:cNvPr id="2935" name="Group 2935"/>
            <p:cNvGrpSpPr/>
            <p:nvPr/>
          </p:nvGrpSpPr>
          <p:grpSpPr>
            <a:xfrm>
              <a:off x="12699" y="144936"/>
              <a:ext cx="178494" cy="271120"/>
              <a:chOff x="0" y="0"/>
              <a:chExt cx="178492" cy="271118"/>
            </a:xfrm>
          </p:grpSpPr>
          <p:sp>
            <p:nvSpPr>
              <p:cNvPr id="2933" name="Shape 2933"/>
              <p:cNvSpPr/>
              <p:nvPr/>
            </p:nvSpPr>
            <p:spPr>
              <a:xfrm flipV="1">
                <a:off x="89246" y="21530"/>
                <a:ext cx="1" cy="249589"/>
              </a:xfrm>
              <a:prstGeom prst="line">
                <a:avLst/>
              </a:prstGeom>
              <a:noFill/>
              <a:ln w="38100" cap="flat">
                <a:solidFill>
                  <a:srgbClr val="FFFFFF"/>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sp>
            <p:nvSpPr>
              <p:cNvPr id="2934" name="Shape 2934"/>
              <p:cNvSpPr/>
              <p:nvPr/>
            </p:nvSpPr>
            <p:spPr>
              <a:xfrm rot="10800000" flipH="1">
                <a:off x="0" y="0"/>
                <a:ext cx="178493" cy="90217"/>
              </a:xfrm>
              <a:custGeom>
                <a:avLst/>
                <a:gdLst/>
                <a:ahLst/>
                <a:cxnLst>
                  <a:cxn ang="0">
                    <a:pos x="wd2" y="hd2"/>
                  </a:cxn>
                  <a:cxn ang="5400000">
                    <a:pos x="wd2" y="hd2"/>
                  </a:cxn>
                  <a:cxn ang="10800000">
                    <a:pos x="wd2" y="hd2"/>
                  </a:cxn>
                  <a:cxn ang="16200000">
                    <a:pos x="wd2" y="hd2"/>
                  </a:cxn>
                </a:cxnLst>
                <a:rect l="0" t="0" r="r" b="b"/>
                <a:pathLst>
                  <a:path w="21600" h="21600" extrusionOk="0">
                    <a:moveTo>
                      <a:pt x="21600" y="667"/>
                    </a:moveTo>
                    <a:lnTo>
                      <a:pt x="10969" y="21600"/>
                    </a:lnTo>
                    <a:lnTo>
                      <a:pt x="0" y="0"/>
                    </a:lnTo>
                  </a:path>
                </a:pathLst>
              </a:custGeom>
              <a:noFill/>
              <a:ln w="38100" cap="flat">
                <a:solidFill>
                  <a:srgbClr val="FFFFFF"/>
                </a:solidFill>
                <a:prstDash val="solid"/>
                <a:miter lim="400000"/>
              </a:ln>
              <a:effectLst/>
            </p:spPr>
            <p:txBody>
              <a:bodyPr wrap="square" lIns="0" tIns="0" rIns="0" bIns="0" numCol="1" anchor="ctr">
                <a:noAutofit/>
              </a:bodyPr>
              <a:lstStyle/>
              <a:p>
                <a:pPr lvl="0"/>
                <a:endParaRPr/>
              </a:p>
            </p:txBody>
          </p:sp>
        </p:grpSp>
        <p:sp>
          <p:nvSpPr>
            <p:cNvPr id="2936" name="Shape 2936"/>
            <p:cNvSpPr/>
            <p:nvPr/>
          </p:nvSpPr>
          <p:spPr>
            <a:xfrm flipV="1">
              <a:off x="0" y="-1"/>
              <a:ext cx="216593" cy="2"/>
            </a:xfrm>
            <a:prstGeom prst="line">
              <a:avLst/>
            </a:prstGeom>
            <a:noFill/>
            <a:ln w="381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2938" name="Shape 2938"/>
          <p:cNvSpPr/>
          <p:nvPr/>
        </p:nvSpPr>
        <p:spPr>
          <a:xfrm>
            <a:off x="6183970" y="11139959"/>
            <a:ext cx="610405"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latin typeface="+mn-lt"/>
                <a:ea typeface="+mn-ea"/>
                <a:cs typeface="+mn-cs"/>
                <a:sym typeface="Helvetica Neue"/>
              </a:defRPr>
            </a:lvl1pPr>
          </a:lstStyle>
          <a:p>
            <a:pPr lvl="0">
              <a:defRPr sz="1800" spc="0">
                <a:solidFill>
                  <a:srgbClr val="000000"/>
                </a:solidFill>
              </a:defRPr>
            </a:pPr>
            <a:r>
              <a:rPr sz="3600" spc="0">
                <a:solidFill>
                  <a:srgbClr val="FFFFFF"/>
                </a:solidFill>
              </a:rPr>
              <a:t>52</a:t>
            </a:r>
          </a:p>
        </p:txBody>
      </p:sp>
      <p:grpSp>
        <p:nvGrpSpPr>
          <p:cNvPr id="2941" name="Group 2941"/>
          <p:cNvGrpSpPr/>
          <p:nvPr/>
        </p:nvGrpSpPr>
        <p:grpSpPr>
          <a:xfrm>
            <a:off x="6826432" y="11303151"/>
            <a:ext cx="137270" cy="181379"/>
            <a:chOff x="0" y="0"/>
            <a:chExt cx="137269" cy="181378"/>
          </a:xfrm>
        </p:grpSpPr>
        <p:sp>
          <p:nvSpPr>
            <p:cNvPr id="2939" name="Shape 2939"/>
            <p:cNvSpPr/>
            <p:nvPr/>
          </p:nvSpPr>
          <p:spPr>
            <a:xfrm>
              <a:off x="0" y="0"/>
              <a:ext cx="124570" cy="1238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940" name="Shape 2940"/>
            <p:cNvSpPr/>
            <p:nvPr/>
          </p:nvSpPr>
          <p:spPr>
            <a:xfrm>
              <a:off x="0" y="181378"/>
              <a:ext cx="137270" cy="1"/>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2944" name="Group 2944"/>
          <p:cNvGrpSpPr/>
          <p:nvPr/>
        </p:nvGrpSpPr>
        <p:grpSpPr>
          <a:xfrm>
            <a:off x="8906648" y="11303151"/>
            <a:ext cx="137270" cy="181379"/>
            <a:chOff x="0" y="0"/>
            <a:chExt cx="137269" cy="181378"/>
          </a:xfrm>
        </p:grpSpPr>
        <p:sp>
          <p:nvSpPr>
            <p:cNvPr id="2942" name="Shape 2942"/>
            <p:cNvSpPr/>
            <p:nvPr/>
          </p:nvSpPr>
          <p:spPr>
            <a:xfrm>
              <a:off x="0" y="0"/>
              <a:ext cx="124570" cy="1238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943" name="Shape 2943"/>
            <p:cNvSpPr/>
            <p:nvPr/>
          </p:nvSpPr>
          <p:spPr>
            <a:xfrm>
              <a:off x="0" y="181378"/>
              <a:ext cx="137270" cy="1"/>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2945" name="Shape 2945"/>
          <p:cNvSpPr/>
          <p:nvPr/>
        </p:nvSpPr>
        <p:spPr>
          <a:xfrm>
            <a:off x="8230754" y="11139959"/>
            <a:ext cx="610405"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latin typeface="+mn-lt"/>
                <a:ea typeface="+mn-ea"/>
                <a:cs typeface="+mn-cs"/>
                <a:sym typeface="Helvetica Neue"/>
              </a:defRPr>
            </a:lvl1pPr>
          </a:lstStyle>
          <a:p>
            <a:pPr lvl="0">
              <a:defRPr sz="1800" spc="0">
                <a:solidFill>
                  <a:srgbClr val="000000"/>
                </a:solidFill>
              </a:defRPr>
            </a:pPr>
            <a:r>
              <a:rPr sz="3600" spc="0">
                <a:solidFill>
                  <a:srgbClr val="FFFFFF"/>
                </a:solidFill>
              </a:rPr>
              <a:t>44</a:t>
            </a:r>
          </a:p>
        </p:txBody>
      </p:sp>
      <p:grpSp>
        <p:nvGrpSpPr>
          <p:cNvPr id="2950" name="Group 2950"/>
          <p:cNvGrpSpPr/>
          <p:nvPr/>
        </p:nvGrpSpPr>
        <p:grpSpPr>
          <a:xfrm>
            <a:off x="5737355" y="11276502"/>
            <a:ext cx="216593" cy="416056"/>
            <a:chOff x="0" y="0"/>
            <a:chExt cx="216592" cy="416055"/>
          </a:xfrm>
        </p:grpSpPr>
        <p:grpSp>
          <p:nvGrpSpPr>
            <p:cNvPr id="2948" name="Group 2948"/>
            <p:cNvGrpSpPr/>
            <p:nvPr/>
          </p:nvGrpSpPr>
          <p:grpSpPr>
            <a:xfrm>
              <a:off x="12699" y="144936"/>
              <a:ext cx="178494" cy="271120"/>
              <a:chOff x="0" y="0"/>
              <a:chExt cx="178492" cy="271118"/>
            </a:xfrm>
          </p:grpSpPr>
          <p:sp>
            <p:nvSpPr>
              <p:cNvPr id="2946" name="Shape 2946"/>
              <p:cNvSpPr/>
              <p:nvPr/>
            </p:nvSpPr>
            <p:spPr>
              <a:xfrm flipV="1">
                <a:off x="89246" y="21530"/>
                <a:ext cx="1" cy="249589"/>
              </a:xfrm>
              <a:prstGeom prst="line">
                <a:avLst/>
              </a:prstGeom>
              <a:noFill/>
              <a:ln w="38100" cap="flat">
                <a:solidFill>
                  <a:srgbClr val="FFFFFF"/>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sp>
            <p:nvSpPr>
              <p:cNvPr id="2947" name="Shape 2947"/>
              <p:cNvSpPr/>
              <p:nvPr/>
            </p:nvSpPr>
            <p:spPr>
              <a:xfrm rot="10800000" flipH="1">
                <a:off x="0" y="0"/>
                <a:ext cx="178493" cy="90217"/>
              </a:xfrm>
              <a:custGeom>
                <a:avLst/>
                <a:gdLst/>
                <a:ahLst/>
                <a:cxnLst>
                  <a:cxn ang="0">
                    <a:pos x="wd2" y="hd2"/>
                  </a:cxn>
                  <a:cxn ang="5400000">
                    <a:pos x="wd2" y="hd2"/>
                  </a:cxn>
                  <a:cxn ang="10800000">
                    <a:pos x="wd2" y="hd2"/>
                  </a:cxn>
                  <a:cxn ang="16200000">
                    <a:pos x="wd2" y="hd2"/>
                  </a:cxn>
                </a:cxnLst>
                <a:rect l="0" t="0" r="r" b="b"/>
                <a:pathLst>
                  <a:path w="21600" h="21600" extrusionOk="0">
                    <a:moveTo>
                      <a:pt x="21600" y="667"/>
                    </a:moveTo>
                    <a:lnTo>
                      <a:pt x="10969" y="21600"/>
                    </a:lnTo>
                    <a:lnTo>
                      <a:pt x="0" y="0"/>
                    </a:lnTo>
                  </a:path>
                </a:pathLst>
              </a:custGeom>
              <a:noFill/>
              <a:ln w="38100" cap="flat">
                <a:solidFill>
                  <a:srgbClr val="FFFFFF"/>
                </a:solidFill>
                <a:prstDash val="solid"/>
                <a:miter lim="400000"/>
              </a:ln>
              <a:effectLst/>
            </p:spPr>
            <p:txBody>
              <a:bodyPr wrap="square" lIns="0" tIns="0" rIns="0" bIns="0" numCol="1" anchor="ctr">
                <a:noAutofit/>
              </a:bodyPr>
              <a:lstStyle/>
              <a:p>
                <a:pPr lvl="0"/>
                <a:endParaRPr/>
              </a:p>
            </p:txBody>
          </p:sp>
        </p:grpSp>
        <p:sp>
          <p:nvSpPr>
            <p:cNvPr id="2949" name="Shape 2949"/>
            <p:cNvSpPr/>
            <p:nvPr/>
          </p:nvSpPr>
          <p:spPr>
            <a:xfrm flipV="1">
              <a:off x="0" y="-1"/>
              <a:ext cx="216593" cy="2"/>
            </a:xfrm>
            <a:prstGeom prst="line">
              <a:avLst/>
            </a:prstGeom>
            <a:noFill/>
            <a:ln w="381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2955" name="Group 2955"/>
          <p:cNvGrpSpPr/>
          <p:nvPr/>
        </p:nvGrpSpPr>
        <p:grpSpPr>
          <a:xfrm rot="10800000" flipH="1">
            <a:off x="7664580" y="11200302"/>
            <a:ext cx="216593" cy="416056"/>
            <a:chOff x="0" y="0"/>
            <a:chExt cx="216592" cy="416055"/>
          </a:xfrm>
        </p:grpSpPr>
        <p:grpSp>
          <p:nvGrpSpPr>
            <p:cNvPr id="2953" name="Group 2953"/>
            <p:cNvGrpSpPr/>
            <p:nvPr/>
          </p:nvGrpSpPr>
          <p:grpSpPr>
            <a:xfrm>
              <a:off x="12699" y="144936"/>
              <a:ext cx="178494" cy="271120"/>
              <a:chOff x="0" y="0"/>
              <a:chExt cx="178492" cy="271118"/>
            </a:xfrm>
          </p:grpSpPr>
          <p:sp>
            <p:nvSpPr>
              <p:cNvPr id="2951" name="Shape 2951"/>
              <p:cNvSpPr/>
              <p:nvPr/>
            </p:nvSpPr>
            <p:spPr>
              <a:xfrm flipV="1">
                <a:off x="89246" y="21530"/>
                <a:ext cx="1" cy="249589"/>
              </a:xfrm>
              <a:prstGeom prst="line">
                <a:avLst/>
              </a:prstGeom>
              <a:noFill/>
              <a:ln w="38100" cap="flat">
                <a:solidFill>
                  <a:srgbClr val="FFFFFF"/>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sp>
            <p:nvSpPr>
              <p:cNvPr id="2952" name="Shape 2952"/>
              <p:cNvSpPr/>
              <p:nvPr/>
            </p:nvSpPr>
            <p:spPr>
              <a:xfrm rot="10800000" flipH="1">
                <a:off x="0" y="0"/>
                <a:ext cx="178493" cy="90217"/>
              </a:xfrm>
              <a:custGeom>
                <a:avLst/>
                <a:gdLst/>
                <a:ahLst/>
                <a:cxnLst>
                  <a:cxn ang="0">
                    <a:pos x="wd2" y="hd2"/>
                  </a:cxn>
                  <a:cxn ang="5400000">
                    <a:pos x="wd2" y="hd2"/>
                  </a:cxn>
                  <a:cxn ang="10800000">
                    <a:pos x="wd2" y="hd2"/>
                  </a:cxn>
                  <a:cxn ang="16200000">
                    <a:pos x="wd2" y="hd2"/>
                  </a:cxn>
                </a:cxnLst>
                <a:rect l="0" t="0" r="r" b="b"/>
                <a:pathLst>
                  <a:path w="21600" h="21600" extrusionOk="0">
                    <a:moveTo>
                      <a:pt x="21600" y="667"/>
                    </a:moveTo>
                    <a:lnTo>
                      <a:pt x="10969" y="21600"/>
                    </a:lnTo>
                    <a:lnTo>
                      <a:pt x="0" y="0"/>
                    </a:lnTo>
                  </a:path>
                </a:pathLst>
              </a:custGeom>
              <a:noFill/>
              <a:ln w="38100" cap="flat">
                <a:solidFill>
                  <a:srgbClr val="FFFFFF"/>
                </a:solidFill>
                <a:prstDash val="solid"/>
                <a:miter lim="400000"/>
              </a:ln>
              <a:effectLst/>
            </p:spPr>
            <p:txBody>
              <a:bodyPr wrap="square" lIns="0" tIns="0" rIns="0" bIns="0" numCol="1" anchor="ctr">
                <a:noAutofit/>
              </a:bodyPr>
              <a:lstStyle/>
              <a:p>
                <a:pPr lvl="0"/>
                <a:endParaRPr/>
              </a:p>
            </p:txBody>
          </p:sp>
        </p:grpSp>
        <p:sp>
          <p:nvSpPr>
            <p:cNvPr id="2954" name="Shape 2954"/>
            <p:cNvSpPr/>
            <p:nvPr/>
          </p:nvSpPr>
          <p:spPr>
            <a:xfrm flipV="1">
              <a:off x="0" y="-1"/>
              <a:ext cx="216593" cy="2"/>
            </a:xfrm>
            <a:prstGeom prst="line">
              <a:avLst/>
            </a:prstGeom>
            <a:noFill/>
            <a:ln w="381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2956" name="Shape 2956"/>
          <p:cNvSpPr/>
          <p:nvPr/>
        </p:nvSpPr>
        <p:spPr>
          <a:xfrm>
            <a:off x="6183098" y="11147832"/>
            <a:ext cx="610404"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latin typeface="+mn-lt"/>
                <a:ea typeface="+mn-ea"/>
                <a:cs typeface="+mn-cs"/>
                <a:sym typeface="Helvetica Neue"/>
              </a:defRPr>
            </a:lvl1pPr>
          </a:lstStyle>
          <a:p>
            <a:pPr lvl="0">
              <a:defRPr sz="1800" spc="0">
                <a:solidFill>
                  <a:srgbClr val="000000"/>
                </a:solidFill>
              </a:defRPr>
            </a:pPr>
            <a:r>
              <a:rPr sz="3600" spc="0">
                <a:solidFill>
                  <a:srgbClr val="FFFFFF"/>
                </a:solidFill>
              </a:rPr>
              <a:t>52</a:t>
            </a:r>
          </a:p>
        </p:txBody>
      </p:sp>
      <p:grpSp>
        <p:nvGrpSpPr>
          <p:cNvPr id="2959" name="Group 2959"/>
          <p:cNvGrpSpPr/>
          <p:nvPr/>
        </p:nvGrpSpPr>
        <p:grpSpPr>
          <a:xfrm>
            <a:off x="6825559" y="11311024"/>
            <a:ext cx="137270" cy="181379"/>
            <a:chOff x="0" y="0"/>
            <a:chExt cx="137269" cy="181378"/>
          </a:xfrm>
        </p:grpSpPr>
        <p:sp>
          <p:nvSpPr>
            <p:cNvPr id="2957" name="Shape 2957"/>
            <p:cNvSpPr/>
            <p:nvPr/>
          </p:nvSpPr>
          <p:spPr>
            <a:xfrm>
              <a:off x="0" y="0"/>
              <a:ext cx="124570" cy="1238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958" name="Shape 2958"/>
            <p:cNvSpPr/>
            <p:nvPr/>
          </p:nvSpPr>
          <p:spPr>
            <a:xfrm>
              <a:off x="0" y="181378"/>
              <a:ext cx="137270" cy="1"/>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2962" name="Group 2962"/>
          <p:cNvGrpSpPr/>
          <p:nvPr/>
        </p:nvGrpSpPr>
        <p:grpSpPr>
          <a:xfrm>
            <a:off x="8905775" y="11311024"/>
            <a:ext cx="137270" cy="181379"/>
            <a:chOff x="0" y="0"/>
            <a:chExt cx="137269" cy="181378"/>
          </a:xfrm>
        </p:grpSpPr>
        <p:sp>
          <p:nvSpPr>
            <p:cNvPr id="2960" name="Shape 2960"/>
            <p:cNvSpPr/>
            <p:nvPr/>
          </p:nvSpPr>
          <p:spPr>
            <a:xfrm>
              <a:off x="0" y="0"/>
              <a:ext cx="124570" cy="1238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961" name="Shape 2961"/>
            <p:cNvSpPr/>
            <p:nvPr/>
          </p:nvSpPr>
          <p:spPr>
            <a:xfrm>
              <a:off x="0" y="181378"/>
              <a:ext cx="137270" cy="1"/>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2963" name="Shape 2963"/>
          <p:cNvSpPr/>
          <p:nvPr/>
        </p:nvSpPr>
        <p:spPr>
          <a:xfrm>
            <a:off x="8255282" y="11147832"/>
            <a:ext cx="610404"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latin typeface="+mn-lt"/>
                <a:ea typeface="+mn-ea"/>
                <a:cs typeface="+mn-cs"/>
                <a:sym typeface="Helvetica Neue"/>
              </a:defRPr>
            </a:lvl1pPr>
          </a:lstStyle>
          <a:p>
            <a:pPr lvl="0">
              <a:defRPr sz="1800" spc="0">
                <a:solidFill>
                  <a:srgbClr val="000000"/>
                </a:solidFill>
              </a:defRPr>
            </a:pPr>
            <a:r>
              <a:rPr sz="3600" spc="0">
                <a:solidFill>
                  <a:srgbClr val="FFFFFF"/>
                </a:solidFill>
              </a:rPr>
              <a:t>44</a:t>
            </a:r>
          </a:p>
        </p:txBody>
      </p:sp>
      <p:grpSp>
        <p:nvGrpSpPr>
          <p:cNvPr id="2968" name="Group 2968"/>
          <p:cNvGrpSpPr/>
          <p:nvPr/>
        </p:nvGrpSpPr>
        <p:grpSpPr>
          <a:xfrm>
            <a:off x="5723805" y="13065445"/>
            <a:ext cx="216593" cy="416057"/>
            <a:chOff x="0" y="0"/>
            <a:chExt cx="216592" cy="416055"/>
          </a:xfrm>
        </p:grpSpPr>
        <p:grpSp>
          <p:nvGrpSpPr>
            <p:cNvPr id="2966" name="Group 2966"/>
            <p:cNvGrpSpPr/>
            <p:nvPr/>
          </p:nvGrpSpPr>
          <p:grpSpPr>
            <a:xfrm>
              <a:off x="12699" y="144936"/>
              <a:ext cx="178494" cy="271120"/>
              <a:chOff x="0" y="0"/>
              <a:chExt cx="178492" cy="271118"/>
            </a:xfrm>
          </p:grpSpPr>
          <p:sp>
            <p:nvSpPr>
              <p:cNvPr id="2964" name="Shape 2964"/>
              <p:cNvSpPr/>
              <p:nvPr/>
            </p:nvSpPr>
            <p:spPr>
              <a:xfrm flipV="1">
                <a:off x="89246" y="21530"/>
                <a:ext cx="1" cy="249589"/>
              </a:xfrm>
              <a:prstGeom prst="line">
                <a:avLst/>
              </a:prstGeom>
              <a:noFill/>
              <a:ln w="38100" cap="flat">
                <a:solidFill>
                  <a:srgbClr val="FFFFFF"/>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sp>
            <p:nvSpPr>
              <p:cNvPr id="2965" name="Shape 2965"/>
              <p:cNvSpPr/>
              <p:nvPr/>
            </p:nvSpPr>
            <p:spPr>
              <a:xfrm rot="10800000" flipH="1">
                <a:off x="0" y="0"/>
                <a:ext cx="178493" cy="90217"/>
              </a:xfrm>
              <a:custGeom>
                <a:avLst/>
                <a:gdLst/>
                <a:ahLst/>
                <a:cxnLst>
                  <a:cxn ang="0">
                    <a:pos x="wd2" y="hd2"/>
                  </a:cxn>
                  <a:cxn ang="5400000">
                    <a:pos x="wd2" y="hd2"/>
                  </a:cxn>
                  <a:cxn ang="10800000">
                    <a:pos x="wd2" y="hd2"/>
                  </a:cxn>
                  <a:cxn ang="16200000">
                    <a:pos x="wd2" y="hd2"/>
                  </a:cxn>
                </a:cxnLst>
                <a:rect l="0" t="0" r="r" b="b"/>
                <a:pathLst>
                  <a:path w="21600" h="21600" extrusionOk="0">
                    <a:moveTo>
                      <a:pt x="21600" y="667"/>
                    </a:moveTo>
                    <a:lnTo>
                      <a:pt x="10969" y="21600"/>
                    </a:lnTo>
                    <a:lnTo>
                      <a:pt x="0" y="0"/>
                    </a:lnTo>
                  </a:path>
                </a:pathLst>
              </a:custGeom>
              <a:noFill/>
              <a:ln w="38100" cap="flat">
                <a:solidFill>
                  <a:srgbClr val="FFFFFF"/>
                </a:solidFill>
                <a:prstDash val="solid"/>
                <a:miter lim="400000"/>
              </a:ln>
              <a:effectLst/>
            </p:spPr>
            <p:txBody>
              <a:bodyPr wrap="square" lIns="0" tIns="0" rIns="0" bIns="0" numCol="1" anchor="ctr">
                <a:noAutofit/>
              </a:bodyPr>
              <a:lstStyle/>
              <a:p>
                <a:pPr lvl="0"/>
                <a:endParaRPr/>
              </a:p>
            </p:txBody>
          </p:sp>
        </p:grpSp>
        <p:sp>
          <p:nvSpPr>
            <p:cNvPr id="2967" name="Shape 2967"/>
            <p:cNvSpPr/>
            <p:nvPr/>
          </p:nvSpPr>
          <p:spPr>
            <a:xfrm flipV="1">
              <a:off x="0" y="-1"/>
              <a:ext cx="216593" cy="2"/>
            </a:xfrm>
            <a:prstGeom prst="line">
              <a:avLst/>
            </a:prstGeom>
            <a:noFill/>
            <a:ln w="381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2973" name="Group 2973"/>
          <p:cNvGrpSpPr/>
          <p:nvPr/>
        </p:nvGrpSpPr>
        <p:grpSpPr>
          <a:xfrm rot="10800000" flipH="1">
            <a:off x="7651030" y="12989245"/>
            <a:ext cx="216594" cy="416056"/>
            <a:chOff x="0" y="0"/>
            <a:chExt cx="216592" cy="416055"/>
          </a:xfrm>
        </p:grpSpPr>
        <p:grpSp>
          <p:nvGrpSpPr>
            <p:cNvPr id="2971" name="Group 2971"/>
            <p:cNvGrpSpPr/>
            <p:nvPr/>
          </p:nvGrpSpPr>
          <p:grpSpPr>
            <a:xfrm>
              <a:off x="12699" y="144936"/>
              <a:ext cx="178494" cy="271120"/>
              <a:chOff x="0" y="0"/>
              <a:chExt cx="178492" cy="271118"/>
            </a:xfrm>
          </p:grpSpPr>
          <p:sp>
            <p:nvSpPr>
              <p:cNvPr id="2969" name="Shape 2969"/>
              <p:cNvSpPr/>
              <p:nvPr/>
            </p:nvSpPr>
            <p:spPr>
              <a:xfrm flipV="1">
                <a:off x="89246" y="21530"/>
                <a:ext cx="1" cy="249589"/>
              </a:xfrm>
              <a:prstGeom prst="line">
                <a:avLst/>
              </a:prstGeom>
              <a:noFill/>
              <a:ln w="38100" cap="flat">
                <a:solidFill>
                  <a:srgbClr val="FFFFFF"/>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sp>
            <p:nvSpPr>
              <p:cNvPr id="2970" name="Shape 2970"/>
              <p:cNvSpPr/>
              <p:nvPr/>
            </p:nvSpPr>
            <p:spPr>
              <a:xfrm rot="10800000" flipH="1">
                <a:off x="0" y="0"/>
                <a:ext cx="178493" cy="90217"/>
              </a:xfrm>
              <a:custGeom>
                <a:avLst/>
                <a:gdLst/>
                <a:ahLst/>
                <a:cxnLst>
                  <a:cxn ang="0">
                    <a:pos x="wd2" y="hd2"/>
                  </a:cxn>
                  <a:cxn ang="5400000">
                    <a:pos x="wd2" y="hd2"/>
                  </a:cxn>
                  <a:cxn ang="10800000">
                    <a:pos x="wd2" y="hd2"/>
                  </a:cxn>
                  <a:cxn ang="16200000">
                    <a:pos x="wd2" y="hd2"/>
                  </a:cxn>
                </a:cxnLst>
                <a:rect l="0" t="0" r="r" b="b"/>
                <a:pathLst>
                  <a:path w="21600" h="21600" extrusionOk="0">
                    <a:moveTo>
                      <a:pt x="21600" y="667"/>
                    </a:moveTo>
                    <a:lnTo>
                      <a:pt x="10969" y="21600"/>
                    </a:lnTo>
                    <a:lnTo>
                      <a:pt x="0" y="0"/>
                    </a:lnTo>
                  </a:path>
                </a:pathLst>
              </a:custGeom>
              <a:noFill/>
              <a:ln w="38100" cap="flat">
                <a:solidFill>
                  <a:srgbClr val="FFFFFF"/>
                </a:solidFill>
                <a:prstDash val="solid"/>
                <a:miter lim="400000"/>
              </a:ln>
              <a:effectLst/>
            </p:spPr>
            <p:txBody>
              <a:bodyPr wrap="square" lIns="0" tIns="0" rIns="0" bIns="0" numCol="1" anchor="ctr">
                <a:noAutofit/>
              </a:bodyPr>
              <a:lstStyle/>
              <a:p>
                <a:pPr lvl="0"/>
                <a:endParaRPr/>
              </a:p>
            </p:txBody>
          </p:sp>
        </p:grpSp>
        <p:sp>
          <p:nvSpPr>
            <p:cNvPr id="2972" name="Shape 2972"/>
            <p:cNvSpPr/>
            <p:nvPr/>
          </p:nvSpPr>
          <p:spPr>
            <a:xfrm flipV="1">
              <a:off x="0" y="-1"/>
              <a:ext cx="216593" cy="2"/>
            </a:xfrm>
            <a:prstGeom prst="line">
              <a:avLst/>
            </a:prstGeom>
            <a:noFill/>
            <a:ln w="381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2974" name="Shape 2974"/>
          <p:cNvSpPr/>
          <p:nvPr/>
        </p:nvSpPr>
        <p:spPr>
          <a:xfrm>
            <a:off x="6169548" y="12936775"/>
            <a:ext cx="610404" cy="622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latin typeface="+mn-lt"/>
                <a:ea typeface="+mn-ea"/>
                <a:cs typeface="+mn-cs"/>
                <a:sym typeface="Helvetica Neue"/>
              </a:defRPr>
            </a:lvl1pPr>
          </a:lstStyle>
          <a:p>
            <a:pPr lvl="0">
              <a:defRPr sz="1800" spc="0">
                <a:solidFill>
                  <a:srgbClr val="000000"/>
                </a:solidFill>
              </a:defRPr>
            </a:pPr>
            <a:r>
              <a:rPr sz="3600" spc="0">
                <a:solidFill>
                  <a:srgbClr val="FFFFFF"/>
                </a:solidFill>
              </a:rPr>
              <a:t>51</a:t>
            </a:r>
          </a:p>
        </p:txBody>
      </p:sp>
      <p:grpSp>
        <p:nvGrpSpPr>
          <p:cNvPr id="2977" name="Group 2977"/>
          <p:cNvGrpSpPr/>
          <p:nvPr/>
        </p:nvGrpSpPr>
        <p:grpSpPr>
          <a:xfrm>
            <a:off x="6697709" y="13099967"/>
            <a:ext cx="137270" cy="181380"/>
            <a:chOff x="0" y="0"/>
            <a:chExt cx="137269" cy="181378"/>
          </a:xfrm>
        </p:grpSpPr>
        <p:sp>
          <p:nvSpPr>
            <p:cNvPr id="2975" name="Shape 2975"/>
            <p:cNvSpPr/>
            <p:nvPr/>
          </p:nvSpPr>
          <p:spPr>
            <a:xfrm>
              <a:off x="0" y="0"/>
              <a:ext cx="124570" cy="1238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976" name="Shape 2976"/>
            <p:cNvSpPr/>
            <p:nvPr/>
          </p:nvSpPr>
          <p:spPr>
            <a:xfrm>
              <a:off x="0" y="181378"/>
              <a:ext cx="137270" cy="1"/>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2980" name="Group 2980"/>
          <p:cNvGrpSpPr/>
          <p:nvPr/>
        </p:nvGrpSpPr>
        <p:grpSpPr>
          <a:xfrm>
            <a:off x="8816026" y="13099967"/>
            <a:ext cx="137270" cy="181380"/>
            <a:chOff x="0" y="0"/>
            <a:chExt cx="137269" cy="181378"/>
          </a:xfrm>
        </p:grpSpPr>
        <p:sp>
          <p:nvSpPr>
            <p:cNvPr id="2978" name="Shape 2978"/>
            <p:cNvSpPr/>
            <p:nvPr/>
          </p:nvSpPr>
          <p:spPr>
            <a:xfrm>
              <a:off x="0" y="0"/>
              <a:ext cx="124570" cy="1238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979" name="Shape 2979"/>
            <p:cNvSpPr/>
            <p:nvPr/>
          </p:nvSpPr>
          <p:spPr>
            <a:xfrm>
              <a:off x="0" y="181378"/>
              <a:ext cx="137270" cy="1"/>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2981" name="Shape 2981"/>
          <p:cNvSpPr/>
          <p:nvPr/>
        </p:nvSpPr>
        <p:spPr>
          <a:xfrm>
            <a:off x="8292532" y="12936775"/>
            <a:ext cx="610404" cy="622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latin typeface="+mn-lt"/>
                <a:ea typeface="+mn-ea"/>
                <a:cs typeface="+mn-cs"/>
                <a:sym typeface="Helvetica Neue"/>
              </a:defRPr>
            </a:lvl1pPr>
          </a:lstStyle>
          <a:p>
            <a:pPr lvl="0">
              <a:defRPr sz="1800" spc="0">
                <a:solidFill>
                  <a:srgbClr val="000000"/>
                </a:solidFill>
              </a:defRPr>
            </a:pPr>
            <a:r>
              <a:rPr sz="3600" spc="0">
                <a:solidFill>
                  <a:srgbClr val="FFFFFF"/>
                </a:solidFill>
              </a:rPr>
              <a:t>41</a:t>
            </a:r>
          </a:p>
        </p:txBody>
      </p:sp>
      <p:grpSp>
        <p:nvGrpSpPr>
          <p:cNvPr id="2986" name="Group 2986"/>
          <p:cNvGrpSpPr/>
          <p:nvPr/>
        </p:nvGrpSpPr>
        <p:grpSpPr>
          <a:xfrm>
            <a:off x="5730580" y="14879787"/>
            <a:ext cx="216593" cy="416057"/>
            <a:chOff x="0" y="0"/>
            <a:chExt cx="216592" cy="416055"/>
          </a:xfrm>
        </p:grpSpPr>
        <p:grpSp>
          <p:nvGrpSpPr>
            <p:cNvPr id="2984" name="Group 2984"/>
            <p:cNvGrpSpPr/>
            <p:nvPr/>
          </p:nvGrpSpPr>
          <p:grpSpPr>
            <a:xfrm>
              <a:off x="12699" y="144936"/>
              <a:ext cx="178494" cy="271120"/>
              <a:chOff x="0" y="0"/>
              <a:chExt cx="178492" cy="271118"/>
            </a:xfrm>
          </p:grpSpPr>
          <p:sp>
            <p:nvSpPr>
              <p:cNvPr id="2982" name="Shape 2982"/>
              <p:cNvSpPr/>
              <p:nvPr/>
            </p:nvSpPr>
            <p:spPr>
              <a:xfrm flipV="1">
                <a:off x="89246" y="21530"/>
                <a:ext cx="1" cy="249589"/>
              </a:xfrm>
              <a:prstGeom prst="line">
                <a:avLst/>
              </a:prstGeom>
              <a:noFill/>
              <a:ln w="38100" cap="flat">
                <a:solidFill>
                  <a:srgbClr val="FFFFFF"/>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sp>
            <p:nvSpPr>
              <p:cNvPr id="2983" name="Shape 2983"/>
              <p:cNvSpPr/>
              <p:nvPr/>
            </p:nvSpPr>
            <p:spPr>
              <a:xfrm rot="10800000" flipH="1">
                <a:off x="0" y="0"/>
                <a:ext cx="178493" cy="90217"/>
              </a:xfrm>
              <a:custGeom>
                <a:avLst/>
                <a:gdLst/>
                <a:ahLst/>
                <a:cxnLst>
                  <a:cxn ang="0">
                    <a:pos x="wd2" y="hd2"/>
                  </a:cxn>
                  <a:cxn ang="5400000">
                    <a:pos x="wd2" y="hd2"/>
                  </a:cxn>
                  <a:cxn ang="10800000">
                    <a:pos x="wd2" y="hd2"/>
                  </a:cxn>
                  <a:cxn ang="16200000">
                    <a:pos x="wd2" y="hd2"/>
                  </a:cxn>
                </a:cxnLst>
                <a:rect l="0" t="0" r="r" b="b"/>
                <a:pathLst>
                  <a:path w="21600" h="21600" extrusionOk="0">
                    <a:moveTo>
                      <a:pt x="21600" y="667"/>
                    </a:moveTo>
                    <a:lnTo>
                      <a:pt x="10969" y="21600"/>
                    </a:lnTo>
                    <a:lnTo>
                      <a:pt x="0" y="0"/>
                    </a:lnTo>
                  </a:path>
                </a:pathLst>
              </a:custGeom>
              <a:noFill/>
              <a:ln w="38100" cap="flat">
                <a:solidFill>
                  <a:srgbClr val="FFFFFF"/>
                </a:solidFill>
                <a:prstDash val="solid"/>
                <a:miter lim="400000"/>
              </a:ln>
              <a:effectLst/>
            </p:spPr>
            <p:txBody>
              <a:bodyPr wrap="square" lIns="0" tIns="0" rIns="0" bIns="0" numCol="1" anchor="ctr">
                <a:noAutofit/>
              </a:bodyPr>
              <a:lstStyle/>
              <a:p>
                <a:pPr lvl="0"/>
                <a:endParaRPr/>
              </a:p>
            </p:txBody>
          </p:sp>
        </p:grpSp>
        <p:sp>
          <p:nvSpPr>
            <p:cNvPr id="2985" name="Shape 2985"/>
            <p:cNvSpPr/>
            <p:nvPr/>
          </p:nvSpPr>
          <p:spPr>
            <a:xfrm flipV="1">
              <a:off x="0" y="-1"/>
              <a:ext cx="216593" cy="2"/>
            </a:xfrm>
            <a:prstGeom prst="line">
              <a:avLst/>
            </a:prstGeom>
            <a:noFill/>
            <a:ln w="381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2991" name="Group 2991"/>
          <p:cNvGrpSpPr/>
          <p:nvPr/>
        </p:nvGrpSpPr>
        <p:grpSpPr>
          <a:xfrm rot="10800000" flipH="1">
            <a:off x="7657805" y="14803587"/>
            <a:ext cx="216594" cy="416057"/>
            <a:chOff x="0" y="0"/>
            <a:chExt cx="216592" cy="416055"/>
          </a:xfrm>
        </p:grpSpPr>
        <p:grpSp>
          <p:nvGrpSpPr>
            <p:cNvPr id="2989" name="Group 2989"/>
            <p:cNvGrpSpPr/>
            <p:nvPr/>
          </p:nvGrpSpPr>
          <p:grpSpPr>
            <a:xfrm>
              <a:off x="12699" y="144936"/>
              <a:ext cx="178494" cy="271120"/>
              <a:chOff x="0" y="0"/>
              <a:chExt cx="178492" cy="271118"/>
            </a:xfrm>
          </p:grpSpPr>
          <p:sp>
            <p:nvSpPr>
              <p:cNvPr id="2987" name="Shape 2987"/>
              <p:cNvSpPr/>
              <p:nvPr/>
            </p:nvSpPr>
            <p:spPr>
              <a:xfrm flipV="1">
                <a:off x="89246" y="21530"/>
                <a:ext cx="1" cy="249589"/>
              </a:xfrm>
              <a:prstGeom prst="line">
                <a:avLst/>
              </a:prstGeom>
              <a:noFill/>
              <a:ln w="38100" cap="flat">
                <a:solidFill>
                  <a:srgbClr val="FFFFFF"/>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sp>
            <p:nvSpPr>
              <p:cNvPr id="2988" name="Shape 2988"/>
              <p:cNvSpPr/>
              <p:nvPr/>
            </p:nvSpPr>
            <p:spPr>
              <a:xfrm rot="10800000" flipH="1">
                <a:off x="0" y="0"/>
                <a:ext cx="178493" cy="90217"/>
              </a:xfrm>
              <a:custGeom>
                <a:avLst/>
                <a:gdLst/>
                <a:ahLst/>
                <a:cxnLst>
                  <a:cxn ang="0">
                    <a:pos x="wd2" y="hd2"/>
                  </a:cxn>
                  <a:cxn ang="5400000">
                    <a:pos x="wd2" y="hd2"/>
                  </a:cxn>
                  <a:cxn ang="10800000">
                    <a:pos x="wd2" y="hd2"/>
                  </a:cxn>
                  <a:cxn ang="16200000">
                    <a:pos x="wd2" y="hd2"/>
                  </a:cxn>
                </a:cxnLst>
                <a:rect l="0" t="0" r="r" b="b"/>
                <a:pathLst>
                  <a:path w="21600" h="21600" extrusionOk="0">
                    <a:moveTo>
                      <a:pt x="21600" y="667"/>
                    </a:moveTo>
                    <a:lnTo>
                      <a:pt x="10969" y="21600"/>
                    </a:lnTo>
                    <a:lnTo>
                      <a:pt x="0" y="0"/>
                    </a:lnTo>
                  </a:path>
                </a:pathLst>
              </a:custGeom>
              <a:noFill/>
              <a:ln w="38100" cap="flat">
                <a:solidFill>
                  <a:srgbClr val="FFFFFF"/>
                </a:solidFill>
                <a:prstDash val="solid"/>
                <a:miter lim="400000"/>
              </a:ln>
              <a:effectLst/>
            </p:spPr>
            <p:txBody>
              <a:bodyPr wrap="square" lIns="0" tIns="0" rIns="0" bIns="0" numCol="1" anchor="ctr">
                <a:noAutofit/>
              </a:bodyPr>
              <a:lstStyle/>
              <a:p>
                <a:pPr lvl="0"/>
                <a:endParaRPr/>
              </a:p>
            </p:txBody>
          </p:sp>
        </p:grpSp>
        <p:sp>
          <p:nvSpPr>
            <p:cNvPr id="2990" name="Shape 2990"/>
            <p:cNvSpPr/>
            <p:nvPr/>
          </p:nvSpPr>
          <p:spPr>
            <a:xfrm flipV="1">
              <a:off x="0" y="-1"/>
              <a:ext cx="216593" cy="2"/>
            </a:xfrm>
            <a:prstGeom prst="line">
              <a:avLst/>
            </a:prstGeom>
            <a:noFill/>
            <a:ln w="381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2992" name="Shape 2992"/>
          <p:cNvSpPr/>
          <p:nvPr/>
        </p:nvSpPr>
        <p:spPr>
          <a:xfrm>
            <a:off x="6214423" y="14751117"/>
            <a:ext cx="610404" cy="622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latin typeface="+mn-lt"/>
                <a:ea typeface="+mn-ea"/>
                <a:cs typeface="+mn-cs"/>
                <a:sym typeface="Helvetica Neue"/>
              </a:defRPr>
            </a:lvl1pPr>
          </a:lstStyle>
          <a:p>
            <a:pPr lvl="0">
              <a:defRPr sz="1800" spc="0">
                <a:solidFill>
                  <a:srgbClr val="000000"/>
                </a:solidFill>
              </a:defRPr>
            </a:pPr>
            <a:r>
              <a:rPr sz="3600" spc="0">
                <a:solidFill>
                  <a:srgbClr val="FFFFFF"/>
                </a:solidFill>
              </a:rPr>
              <a:t>49</a:t>
            </a:r>
          </a:p>
        </p:txBody>
      </p:sp>
      <p:grpSp>
        <p:nvGrpSpPr>
          <p:cNvPr id="2995" name="Group 2995"/>
          <p:cNvGrpSpPr/>
          <p:nvPr/>
        </p:nvGrpSpPr>
        <p:grpSpPr>
          <a:xfrm>
            <a:off x="6818784" y="14914309"/>
            <a:ext cx="137270" cy="181380"/>
            <a:chOff x="0" y="0"/>
            <a:chExt cx="137269" cy="181378"/>
          </a:xfrm>
        </p:grpSpPr>
        <p:sp>
          <p:nvSpPr>
            <p:cNvPr id="2993" name="Shape 2993"/>
            <p:cNvSpPr/>
            <p:nvPr/>
          </p:nvSpPr>
          <p:spPr>
            <a:xfrm>
              <a:off x="0" y="0"/>
              <a:ext cx="124570" cy="1238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994" name="Shape 2994"/>
            <p:cNvSpPr/>
            <p:nvPr/>
          </p:nvSpPr>
          <p:spPr>
            <a:xfrm>
              <a:off x="0" y="181378"/>
              <a:ext cx="137270" cy="1"/>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2998" name="Group 2998"/>
          <p:cNvGrpSpPr/>
          <p:nvPr/>
        </p:nvGrpSpPr>
        <p:grpSpPr>
          <a:xfrm>
            <a:off x="8899001" y="14914309"/>
            <a:ext cx="137270" cy="181380"/>
            <a:chOff x="0" y="0"/>
            <a:chExt cx="137269" cy="181378"/>
          </a:xfrm>
        </p:grpSpPr>
        <p:sp>
          <p:nvSpPr>
            <p:cNvPr id="2996" name="Shape 2996"/>
            <p:cNvSpPr/>
            <p:nvPr/>
          </p:nvSpPr>
          <p:spPr>
            <a:xfrm>
              <a:off x="0" y="0"/>
              <a:ext cx="124570" cy="1238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997" name="Shape 2997"/>
            <p:cNvSpPr/>
            <p:nvPr/>
          </p:nvSpPr>
          <p:spPr>
            <a:xfrm>
              <a:off x="0" y="181378"/>
              <a:ext cx="137270" cy="1"/>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2999" name="Shape 2999"/>
          <p:cNvSpPr/>
          <p:nvPr/>
        </p:nvSpPr>
        <p:spPr>
          <a:xfrm>
            <a:off x="8261207" y="14751117"/>
            <a:ext cx="610404" cy="622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latin typeface="+mn-lt"/>
                <a:ea typeface="+mn-ea"/>
                <a:cs typeface="+mn-cs"/>
                <a:sym typeface="Helvetica Neue"/>
              </a:defRPr>
            </a:lvl1pPr>
          </a:lstStyle>
          <a:p>
            <a:pPr lvl="0">
              <a:defRPr sz="1800" spc="0">
                <a:solidFill>
                  <a:srgbClr val="000000"/>
                </a:solidFill>
              </a:defRPr>
            </a:pPr>
            <a:r>
              <a:rPr sz="3600" spc="0">
                <a:solidFill>
                  <a:srgbClr val="FFFFFF"/>
                </a:solidFill>
              </a:rPr>
              <a:t>42</a:t>
            </a:r>
          </a:p>
        </p:txBody>
      </p:sp>
      <p:grpSp>
        <p:nvGrpSpPr>
          <p:cNvPr id="3007" name="Group 3007"/>
          <p:cNvGrpSpPr/>
          <p:nvPr/>
        </p:nvGrpSpPr>
        <p:grpSpPr>
          <a:xfrm>
            <a:off x="626158" y="13058835"/>
            <a:ext cx="399792" cy="419870"/>
            <a:chOff x="0" y="0"/>
            <a:chExt cx="399790" cy="419869"/>
          </a:xfrm>
        </p:grpSpPr>
        <p:sp>
          <p:nvSpPr>
            <p:cNvPr id="3000" name="Shape 3000"/>
            <p:cNvSpPr/>
            <p:nvPr/>
          </p:nvSpPr>
          <p:spPr>
            <a:xfrm flipV="1">
              <a:off x="199895" y="213090"/>
              <a:ext cx="1" cy="797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001" name="Shape 3001"/>
            <p:cNvSpPr/>
            <p:nvPr/>
          </p:nvSpPr>
          <p:spPr>
            <a:xfrm rot="21600000">
              <a:off x="-1" y="-1"/>
              <a:ext cx="399792" cy="275317"/>
            </a:xfrm>
            <a:custGeom>
              <a:avLst/>
              <a:gdLst/>
              <a:ahLst/>
              <a:cxnLst>
                <a:cxn ang="0">
                  <a:pos x="wd2" y="hd2"/>
                </a:cxn>
                <a:cxn ang="5400000">
                  <a:pos x="wd2" y="hd2"/>
                </a:cxn>
                <a:cxn ang="10800000">
                  <a:pos x="wd2" y="hd2"/>
                </a:cxn>
                <a:cxn ang="16200000">
                  <a:pos x="wd2" y="hd2"/>
                </a:cxn>
              </a:cxnLst>
              <a:rect l="0" t="0" r="r" b="b"/>
              <a:pathLst>
                <a:path w="19640" h="21147" extrusionOk="0">
                  <a:moveTo>
                    <a:pt x="4361" y="21147"/>
                  </a:moveTo>
                  <a:cubicBezTo>
                    <a:pt x="510" y="18694"/>
                    <a:pt x="-1119" y="11590"/>
                    <a:pt x="820" y="5838"/>
                  </a:cubicBezTo>
                  <a:cubicBezTo>
                    <a:pt x="1280" y="4473"/>
                    <a:pt x="1862" y="3297"/>
                    <a:pt x="2590" y="2394"/>
                  </a:cubicBezTo>
                  <a:cubicBezTo>
                    <a:pt x="4510" y="10"/>
                    <a:pt x="7101" y="-453"/>
                    <a:pt x="9514" y="388"/>
                  </a:cubicBezTo>
                  <a:cubicBezTo>
                    <a:pt x="10703" y="802"/>
                    <a:pt x="11867" y="1534"/>
                    <a:pt x="12763" y="2868"/>
                  </a:cubicBezTo>
                  <a:cubicBezTo>
                    <a:pt x="13625" y="4153"/>
                    <a:pt x="14190" y="5936"/>
                    <a:pt x="14272" y="7978"/>
                  </a:cubicBezTo>
                  <a:cubicBezTo>
                    <a:pt x="16072" y="7020"/>
                    <a:pt x="18056" y="8161"/>
                    <a:pt x="19030" y="10715"/>
                  </a:cubicBezTo>
                  <a:cubicBezTo>
                    <a:pt x="20481" y="14516"/>
                    <a:pt x="19229" y="19435"/>
                    <a:pt x="16504" y="20638"/>
                  </a:cubicBezTo>
                </a:path>
              </a:pathLst>
            </a:custGeom>
            <a:noFill/>
            <a:ln w="381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002" name="Shape 3002"/>
            <p:cNvSpPr/>
            <p:nvPr/>
          </p:nvSpPr>
          <p:spPr>
            <a:xfrm flipV="1">
              <a:off x="199895" y="340090"/>
              <a:ext cx="1" cy="79780"/>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003" name="Shape 3003"/>
            <p:cNvSpPr/>
            <p:nvPr/>
          </p:nvSpPr>
          <p:spPr>
            <a:xfrm flipV="1">
              <a:off x="282445" y="181340"/>
              <a:ext cx="1" cy="670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004" name="Shape 3004"/>
            <p:cNvSpPr/>
            <p:nvPr/>
          </p:nvSpPr>
          <p:spPr>
            <a:xfrm flipV="1">
              <a:off x="282445" y="301990"/>
              <a:ext cx="1" cy="67080"/>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005" name="Shape 3005"/>
            <p:cNvSpPr/>
            <p:nvPr/>
          </p:nvSpPr>
          <p:spPr>
            <a:xfrm flipV="1">
              <a:off x="117345" y="179551"/>
              <a:ext cx="1" cy="670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006" name="Shape 3006"/>
            <p:cNvSpPr/>
            <p:nvPr/>
          </p:nvSpPr>
          <p:spPr>
            <a:xfrm flipV="1">
              <a:off x="117345" y="306551"/>
              <a:ext cx="1" cy="670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3015" name="Group 3015"/>
          <p:cNvGrpSpPr/>
          <p:nvPr/>
        </p:nvGrpSpPr>
        <p:grpSpPr>
          <a:xfrm>
            <a:off x="626158" y="14852710"/>
            <a:ext cx="399792" cy="419870"/>
            <a:chOff x="0" y="0"/>
            <a:chExt cx="399790" cy="419869"/>
          </a:xfrm>
        </p:grpSpPr>
        <p:sp>
          <p:nvSpPr>
            <p:cNvPr id="3008" name="Shape 3008"/>
            <p:cNvSpPr/>
            <p:nvPr/>
          </p:nvSpPr>
          <p:spPr>
            <a:xfrm flipV="1">
              <a:off x="199895" y="213090"/>
              <a:ext cx="1" cy="797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009" name="Shape 3009"/>
            <p:cNvSpPr/>
            <p:nvPr/>
          </p:nvSpPr>
          <p:spPr>
            <a:xfrm rot="21600000">
              <a:off x="-1" y="-1"/>
              <a:ext cx="399792" cy="275317"/>
            </a:xfrm>
            <a:custGeom>
              <a:avLst/>
              <a:gdLst/>
              <a:ahLst/>
              <a:cxnLst>
                <a:cxn ang="0">
                  <a:pos x="wd2" y="hd2"/>
                </a:cxn>
                <a:cxn ang="5400000">
                  <a:pos x="wd2" y="hd2"/>
                </a:cxn>
                <a:cxn ang="10800000">
                  <a:pos x="wd2" y="hd2"/>
                </a:cxn>
                <a:cxn ang="16200000">
                  <a:pos x="wd2" y="hd2"/>
                </a:cxn>
              </a:cxnLst>
              <a:rect l="0" t="0" r="r" b="b"/>
              <a:pathLst>
                <a:path w="19640" h="21147" extrusionOk="0">
                  <a:moveTo>
                    <a:pt x="4361" y="21147"/>
                  </a:moveTo>
                  <a:cubicBezTo>
                    <a:pt x="510" y="18694"/>
                    <a:pt x="-1119" y="11590"/>
                    <a:pt x="820" y="5838"/>
                  </a:cubicBezTo>
                  <a:cubicBezTo>
                    <a:pt x="1280" y="4473"/>
                    <a:pt x="1862" y="3297"/>
                    <a:pt x="2590" y="2394"/>
                  </a:cubicBezTo>
                  <a:cubicBezTo>
                    <a:pt x="4510" y="10"/>
                    <a:pt x="7101" y="-453"/>
                    <a:pt x="9514" y="388"/>
                  </a:cubicBezTo>
                  <a:cubicBezTo>
                    <a:pt x="10703" y="802"/>
                    <a:pt x="11867" y="1534"/>
                    <a:pt x="12763" y="2868"/>
                  </a:cubicBezTo>
                  <a:cubicBezTo>
                    <a:pt x="13625" y="4153"/>
                    <a:pt x="14190" y="5936"/>
                    <a:pt x="14272" y="7978"/>
                  </a:cubicBezTo>
                  <a:cubicBezTo>
                    <a:pt x="16072" y="7020"/>
                    <a:pt x="18056" y="8161"/>
                    <a:pt x="19030" y="10715"/>
                  </a:cubicBezTo>
                  <a:cubicBezTo>
                    <a:pt x="20481" y="14516"/>
                    <a:pt x="19229" y="19435"/>
                    <a:pt x="16504" y="20638"/>
                  </a:cubicBezTo>
                </a:path>
              </a:pathLst>
            </a:custGeom>
            <a:noFill/>
            <a:ln w="381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010" name="Shape 3010"/>
            <p:cNvSpPr/>
            <p:nvPr/>
          </p:nvSpPr>
          <p:spPr>
            <a:xfrm flipV="1">
              <a:off x="199895" y="340090"/>
              <a:ext cx="1" cy="79780"/>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011" name="Shape 3011"/>
            <p:cNvSpPr/>
            <p:nvPr/>
          </p:nvSpPr>
          <p:spPr>
            <a:xfrm flipV="1">
              <a:off x="282445" y="181340"/>
              <a:ext cx="1" cy="670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012" name="Shape 3012"/>
            <p:cNvSpPr/>
            <p:nvPr/>
          </p:nvSpPr>
          <p:spPr>
            <a:xfrm flipV="1">
              <a:off x="282445" y="301990"/>
              <a:ext cx="1" cy="67080"/>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013" name="Shape 3013"/>
            <p:cNvSpPr/>
            <p:nvPr/>
          </p:nvSpPr>
          <p:spPr>
            <a:xfrm flipV="1">
              <a:off x="117345" y="179551"/>
              <a:ext cx="1" cy="670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014" name="Shape 3014"/>
            <p:cNvSpPr/>
            <p:nvPr/>
          </p:nvSpPr>
          <p:spPr>
            <a:xfrm flipV="1">
              <a:off x="117345" y="306551"/>
              <a:ext cx="1" cy="67079"/>
            </a:xfrm>
            <a:prstGeom prst="line">
              <a:avLst/>
            </a:pr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3016" name="Shape 3016"/>
          <p:cNvSpPr/>
          <p:nvPr/>
        </p:nvSpPr>
        <p:spPr>
          <a:xfrm>
            <a:off x="1288141" y="12915565"/>
            <a:ext cx="870754" cy="64716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700" spc="259">
                <a:latin typeface="Helvetica Neue Light"/>
                <a:ea typeface="Helvetica Neue Light"/>
                <a:cs typeface="Helvetica Neue Light"/>
                <a:sym typeface="Helvetica Neue Light"/>
              </a:defRPr>
            </a:lvl1pPr>
          </a:lstStyle>
          <a:p>
            <a:pPr lvl="0">
              <a:defRPr sz="1800" spc="0">
                <a:solidFill>
                  <a:srgbClr val="000000"/>
                </a:solidFill>
              </a:defRPr>
            </a:pPr>
            <a:r>
              <a:rPr sz="3700" spc="259">
                <a:solidFill>
                  <a:srgbClr val="FFFFFF"/>
                </a:solidFill>
              </a:rPr>
              <a:t>FRI</a:t>
            </a:r>
          </a:p>
        </p:txBody>
      </p:sp>
      <p:sp>
        <p:nvSpPr>
          <p:cNvPr id="3017" name="Shape 3017"/>
          <p:cNvSpPr/>
          <p:nvPr/>
        </p:nvSpPr>
        <p:spPr>
          <a:xfrm>
            <a:off x="1275987" y="14716154"/>
            <a:ext cx="1022062" cy="64716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700" spc="259">
                <a:latin typeface="Helvetica Neue Light"/>
                <a:ea typeface="Helvetica Neue Light"/>
                <a:cs typeface="Helvetica Neue Light"/>
                <a:sym typeface="Helvetica Neue Light"/>
              </a:defRPr>
            </a:lvl1pPr>
          </a:lstStyle>
          <a:p>
            <a:pPr lvl="0">
              <a:defRPr sz="1800" spc="0">
                <a:solidFill>
                  <a:srgbClr val="000000"/>
                </a:solidFill>
              </a:defRPr>
            </a:pPr>
            <a:r>
              <a:rPr sz="3700" spc="259">
                <a:solidFill>
                  <a:srgbClr val="FFFFFF"/>
                </a:solidFill>
              </a:rPr>
              <a:t>SAT</a:t>
            </a:r>
          </a:p>
        </p:txBody>
      </p:sp>
      <p:grpSp>
        <p:nvGrpSpPr>
          <p:cNvPr id="3040" name="Group 3040"/>
          <p:cNvGrpSpPr/>
          <p:nvPr/>
        </p:nvGrpSpPr>
        <p:grpSpPr>
          <a:xfrm>
            <a:off x="168076" y="28019"/>
            <a:ext cx="9256278" cy="511141"/>
            <a:chOff x="0" y="0"/>
            <a:chExt cx="9256277" cy="511140"/>
          </a:xfrm>
        </p:grpSpPr>
        <p:sp>
          <p:nvSpPr>
            <p:cNvPr id="3018" name="Shape 3018"/>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019" name="Shape 3019"/>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020" name="Shape 3020"/>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021" name="Shape 3021"/>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022" name="Shape 3022"/>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3023" name="Shape 3023"/>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3027" name="Group 3027"/>
            <p:cNvGrpSpPr/>
            <p:nvPr/>
          </p:nvGrpSpPr>
          <p:grpSpPr>
            <a:xfrm>
              <a:off x="8469476" y="114183"/>
              <a:ext cx="786802" cy="307864"/>
              <a:chOff x="0" y="0"/>
              <a:chExt cx="786801" cy="307863"/>
            </a:xfrm>
          </p:grpSpPr>
          <p:sp>
            <p:nvSpPr>
              <p:cNvPr id="3024" name="Shape 3024"/>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025" name="Shape 3025"/>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026" name="Shape 3026"/>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3032" name="Group 3032"/>
            <p:cNvGrpSpPr/>
            <p:nvPr/>
          </p:nvGrpSpPr>
          <p:grpSpPr>
            <a:xfrm>
              <a:off x="3398375" y="142780"/>
              <a:ext cx="322567" cy="250980"/>
              <a:chOff x="0" y="0"/>
              <a:chExt cx="322565" cy="250978"/>
            </a:xfrm>
          </p:grpSpPr>
          <p:sp>
            <p:nvSpPr>
              <p:cNvPr id="3028" name="Shape 3028"/>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3029" name="Shape 3029"/>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030" name="Shape 3030"/>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031" name="Shape 3031"/>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3033" name="Shape 3033"/>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034" name="Shape 3034"/>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3035" name="Shape 3035"/>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036" name="Shape 3036"/>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037" name="Shape 3037"/>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038" name="Shape 3038"/>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039" name="Shape 3039"/>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2" name="Shape 3042"/>
          <p:cNvSpPr/>
          <p:nvPr/>
        </p:nvSpPr>
        <p:spPr>
          <a:xfrm>
            <a:off x="2348033" y="7933797"/>
            <a:ext cx="4828934" cy="107420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a:solidFill>
                  <a:srgbClr val="53585F"/>
                </a:solidFill>
                <a:latin typeface="+mn-lt"/>
                <a:ea typeface="+mn-ea"/>
                <a:cs typeface="+mn-cs"/>
                <a:sym typeface="Helvetica Neue"/>
              </a:defRPr>
            </a:lvl1pPr>
          </a:lstStyle>
          <a:p>
            <a:pPr lvl="0">
              <a:defRPr sz="1800">
                <a:solidFill>
                  <a:srgbClr val="000000"/>
                </a:solidFill>
              </a:defRPr>
            </a:pPr>
            <a:r>
              <a:rPr sz="6400">
                <a:solidFill>
                  <a:srgbClr val="53585F"/>
                </a:solidFill>
              </a:rPr>
              <a:t>COMMENTS</a:t>
            </a:r>
          </a:p>
        </p:txBody>
      </p:sp>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 name="Shape 93"/>
          <p:cNvSpPr/>
          <p:nvPr/>
        </p:nvSpPr>
        <p:spPr>
          <a:xfrm rot="10800000" flipH="1">
            <a:off x="318542" y="983755"/>
            <a:ext cx="289555" cy="5597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101600">
            <a:solidFill/>
            <a:miter lim="400000"/>
          </a:ln>
        </p:spPr>
        <p:txBody>
          <a:bodyPr lIns="0" tIns="0" rIns="0" bIns="0" anchor="ctr"/>
          <a:lstStyle/>
          <a:p>
            <a:pPr lvl="0" algn="l" defTabSz="1026914">
              <a:lnSpc>
                <a:spcPct val="120000"/>
              </a:lnSpc>
              <a:defRPr sz="3600">
                <a:solidFill>
                  <a:srgbClr val="000000"/>
                </a:solidFill>
                <a:latin typeface="+mn-lt"/>
                <a:ea typeface="+mn-ea"/>
                <a:cs typeface="+mn-cs"/>
                <a:sym typeface="Helvetica Neue"/>
              </a:defRPr>
            </a:pPr>
            <a:endParaRPr/>
          </a:p>
        </p:txBody>
      </p:sp>
      <p:sp>
        <p:nvSpPr>
          <p:cNvPr id="94" name="Shape 94"/>
          <p:cNvSpPr/>
          <p:nvPr/>
        </p:nvSpPr>
        <p:spPr>
          <a:xfrm>
            <a:off x="792559" y="890047"/>
            <a:ext cx="1091872" cy="711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6">
                <a:solidFill>
                  <a:srgbClr val="000000"/>
                </a:solidFill>
                <a:latin typeface="Open Sans"/>
                <a:ea typeface="Open Sans"/>
                <a:cs typeface="Open Sans"/>
                <a:sym typeface="Open Sans"/>
              </a:defRPr>
            </a:lvl1pPr>
          </a:lstStyle>
          <a:p>
            <a:pPr lvl="0">
              <a:defRPr sz="1800" spc="0"/>
            </a:pPr>
            <a:r>
              <a:rPr sz="3600" spc="-36"/>
              <a:t>Back</a:t>
            </a:r>
          </a:p>
        </p:txBody>
      </p:sp>
      <p:sp>
        <p:nvSpPr>
          <p:cNvPr id="95" name="Shape 95"/>
          <p:cNvSpPr/>
          <p:nvPr/>
        </p:nvSpPr>
        <p:spPr>
          <a:xfrm rot="10800000" flipH="1">
            <a:off x="529731" y="2206025"/>
            <a:ext cx="251455" cy="4581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50800">
            <a:solidFill>
              <a:srgbClr val="FFFFF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96" name="Shape 96"/>
          <p:cNvSpPr/>
          <p:nvPr/>
        </p:nvSpPr>
        <p:spPr>
          <a:xfrm>
            <a:off x="3913038" y="895109"/>
            <a:ext cx="1622724"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0">
                <a:solidFill>
                  <a:srgbClr val="3F98DB"/>
                </a:solidFill>
                <a:latin typeface="Open Sans"/>
                <a:ea typeface="Open Sans"/>
                <a:cs typeface="Open Sans"/>
                <a:sym typeface="Open Sans"/>
              </a:defRPr>
            </a:lvl1pPr>
          </a:lstStyle>
          <a:p>
            <a:pPr lvl="0">
              <a:defRPr sz="1800" b="0" spc="0">
                <a:solidFill>
                  <a:srgbClr val="000000"/>
                </a:solidFill>
              </a:defRPr>
            </a:pPr>
            <a:r>
              <a:rPr sz="3600" b="1" spc="0">
                <a:solidFill>
                  <a:srgbClr val="3F98DB"/>
                </a:solidFill>
              </a:rPr>
              <a:t>Sign In</a:t>
            </a:r>
          </a:p>
        </p:txBody>
      </p:sp>
      <p:sp>
        <p:nvSpPr>
          <p:cNvPr id="97" name="Shape 97"/>
          <p:cNvSpPr/>
          <p:nvPr/>
        </p:nvSpPr>
        <p:spPr>
          <a:xfrm>
            <a:off x="7984779" y="882409"/>
            <a:ext cx="1266858"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5">
                <a:solidFill>
                  <a:srgbClr val="000000"/>
                </a:solidFill>
                <a:latin typeface="Open Sans"/>
                <a:ea typeface="Open Sans"/>
                <a:cs typeface="Open Sans"/>
                <a:sym typeface="Open Sans"/>
              </a:defRPr>
            </a:lvl1pPr>
          </a:lstStyle>
          <a:p>
            <a:pPr lvl="0">
              <a:defRPr sz="1800" spc="0"/>
            </a:pPr>
            <a:r>
              <a:rPr sz="3600" spc="35"/>
              <a:t>Done</a:t>
            </a:r>
          </a:p>
        </p:txBody>
      </p:sp>
      <p:sp>
        <p:nvSpPr>
          <p:cNvPr id="98" name="Shape 98"/>
          <p:cNvSpPr/>
          <p:nvPr/>
        </p:nvSpPr>
        <p:spPr>
          <a:xfrm>
            <a:off x="-33762" y="1899688"/>
            <a:ext cx="9555851" cy="1"/>
          </a:xfrm>
          <a:prstGeom prst="line">
            <a:avLst/>
          </a:prstGeom>
          <a:ln w="25400">
            <a:solidFill>
              <a:srgbClr val="BFBFB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101" name="Group 101"/>
          <p:cNvGrpSpPr/>
          <p:nvPr/>
        </p:nvGrpSpPr>
        <p:grpSpPr>
          <a:xfrm>
            <a:off x="580628" y="3103562"/>
            <a:ext cx="8349854" cy="1256110"/>
            <a:chOff x="0" y="0"/>
            <a:chExt cx="8349853" cy="1256109"/>
          </a:xfrm>
        </p:grpSpPr>
        <p:sp>
          <p:nvSpPr>
            <p:cNvPr id="99" name="Shape 99"/>
            <p:cNvSpPr/>
            <p:nvPr/>
          </p:nvSpPr>
          <p:spPr>
            <a:xfrm>
              <a:off x="4181475" y="0"/>
              <a:ext cx="4168379" cy="12430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080" y="21600"/>
                  </a:lnTo>
                  <a:cubicBezTo>
                    <a:pt x="21368" y="21600"/>
                    <a:pt x="21600" y="20814"/>
                    <a:pt x="21600" y="19848"/>
                  </a:cubicBezTo>
                  <a:lnTo>
                    <a:pt x="21600" y="1752"/>
                  </a:lnTo>
                  <a:cubicBezTo>
                    <a:pt x="21600" y="786"/>
                    <a:pt x="21368" y="0"/>
                    <a:pt x="21080" y="0"/>
                  </a:cubicBezTo>
                  <a:lnTo>
                    <a:pt x="0" y="0"/>
                  </a:lnTo>
                  <a:close/>
                </a:path>
              </a:pathLst>
            </a:cu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00" name="Shape 100"/>
            <p:cNvSpPr/>
            <p:nvPr/>
          </p:nvSpPr>
          <p:spPr>
            <a:xfrm>
              <a:off x="0" y="13493"/>
              <a:ext cx="4175919" cy="1242617"/>
            </a:xfrm>
            <a:custGeom>
              <a:avLst/>
              <a:gdLst/>
              <a:ahLst/>
              <a:cxnLst>
                <a:cxn ang="0">
                  <a:pos x="wd2" y="hd2"/>
                </a:cxn>
                <a:cxn ang="5400000">
                  <a:pos x="wd2" y="hd2"/>
                </a:cxn>
                <a:cxn ang="10800000">
                  <a:pos x="wd2" y="hd2"/>
                </a:cxn>
                <a:cxn ang="16200000">
                  <a:pos x="wd2" y="hd2"/>
                </a:cxn>
              </a:cxnLst>
              <a:rect l="0" t="0" r="r" b="b"/>
              <a:pathLst>
                <a:path w="21600" h="21600" extrusionOk="0">
                  <a:moveTo>
                    <a:pt x="521" y="0"/>
                  </a:moveTo>
                  <a:cubicBezTo>
                    <a:pt x="234" y="0"/>
                    <a:pt x="0" y="786"/>
                    <a:pt x="0" y="1752"/>
                  </a:cubicBezTo>
                  <a:lnTo>
                    <a:pt x="0" y="19855"/>
                  </a:lnTo>
                  <a:cubicBezTo>
                    <a:pt x="0" y="20821"/>
                    <a:pt x="234" y="21600"/>
                    <a:pt x="521" y="21600"/>
                  </a:cubicBezTo>
                  <a:lnTo>
                    <a:pt x="21600" y="21600"/>
                  </a:lnTo>
                  <a:lnTo>
                    <a:pt x="21600" y="0"/>
                  </a:lnTo>
                  <a:lnTo>
                    <a:pt x="521" y="0"/>
                  </a:lnTo>
                  <a:close/>
                </a:path>
              </a:pathLst>
            </a:custGeom>
            <a:solidFill>
              <a:srgbClr val="3F98DB">
                <a:alpha val="10393"/>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102" name="Shape 102"/>
          <p:cNvSpPr/>
          <p:nvPr/>
        </p:nvSpPr>
        <p:spPr>
          <a:xfrm>
            <a:off x="1834643" y="3444825"/>
            <a:ext cx="1592266"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0">
                <a:solidFill>
                  <a:srgbClr val="000000"/>
                </a:solidFill>
                <a:latin typeface="Helvetica Neue Medium"/>
                <a:ea typeface="Helvetica Neue Medium"/>
                <a:cs typeface="Helvetica Neue Medium"/>
                <a:sym typeface="Helvetica Neue Medium"/>
              </a:defRPr>
            </a:lvl1pPr>
          </a:lstStyle>
          <a:p>
            <a:pPr lvl="0">
              <a:defRPr sz="1800" spc="0"/>
            </a:pPr>
            <a:r>
              <a:rPr sz="3200" spc="0"/>
              <a:t>Sign Up</a:t>
            </a:r>
          </a:p>
        </p:txBody>
      </p:sp>
      <p:sp>
        <p:nvSpPr>
          <p:cNvPr id="103" name="Shape 103"/>
          <p:cNvSpPr/>
          <p:nvPr/>
        </p:nvSpPr>
        <p:spPr>
          <a:xfrm>
            <a:off x="6108708" y="3444825"/>
            <a:ext cx="1396788"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0">
                <a:solidFill>
                  <a:srgbClr val="F6F0E9"/>
                </a:solidFill>
                <a:latin typeface="Helvetica Neue Medium"/>
                <a:ea typeface="Helvetica Neue Medium"/>
                <a:cs typeface="Helvetica Neue Medium"/>
                <a:sym typeface="Helvetica Neue Medium"/>
              </a:defRPr>
            </a:lvl1pPr>
          </a:lstStyle>
          <a:p>
            <a:pPr lvl="0">
              <a:defRPr sz="1800" spc="0">
                <a:solidFill>
                  <a:srgbClr val="000000"/>
                </a:solidFill>
              </a:defRPr>
            </a:pPr>
            <a:r>
              <a:rPr sz="3200" spc="0">
                <a:solidFill>
                  <a:srgbClr val="F6F0E9"/>
                </a:solidFill>
              </a:rPr>
              <a:t>Sign In</a:t>
            </a:r>
          </a:p>
        </p:txBody>
      </p:sp>
      <p:sp>
        <p:nvSpPr>
          <p:cNvPr id="104" name="Shape 104"/>
          <p:cNvSpPr/>
          <p:nvPr/>
        </p:nvSpPr>
        <p:spPr>
          <a:xfrm>
            <a:off x="595030" y="4824315"/>
            <a:ext cx="8334939" cy="2662606"/>
          </a:xfrm>
          <a:prstGeom prst="roundRect">
            <a:avLst>
              <a:gd name="adj" fmla="val 4118"/>
            </a:avLst>
          </a:prstGeom>
          <a:ln w="19050">
            <a:solidFill>
              <a:srgbClr val="C4BDB1"/>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05" name="Shape 105"/>
          <p:cNvSpPr/>
          <p:nvPr/>
        </p:nvSpPr>
        <p:spPr>
          <a:xfrm flipV="1">
            <a:off x="598587" y="6130217"/>
            <a:ext cx="8327826" cy="1"/>
          </a:xfrm>
          <a:prstGeom prst="line">
            <a:avLst/>
          </a:prstGeom>
          <a:ln w="19050">
            <a:solidFill>
              <a:srgbClr val="C4BDB1"/>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06" name="Shape 106"/>
          <p:cNvSpPr/>
          <p:nvPr/>
        </p:nvSpPr>
        <p:spPr>
          <a:xfrm>
            <a:off x="894968" y="5187584"/>
            <a:ext cx="1219852"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solidFill>
                  <a:srgbClr val="000000"/>
                </a:solidFill>
                <a:latin typeface="+mn-lt"/>
                <a:ea typeface="+mn-ea"/>
                <a:cs typeface="+mn-cs"/>
                <a:sym typeface="Helvetica Neue"/>
              </a:defRPr>
            </a:lvl1pPr>
          </a:lstStyle>
          <a:p>
            <a:pPr lvl="0">
              <a:defRPr sz="1800" spc="0"/>
            </a:pPr>
            <a:r>
              <a:rPr sz="3600" spc="0"/>
              <a:t>Email</a:t>
            </a:r>
          </a:p>
        </p:txBody>
      </p:sp>
      <p:sp>
        <p:nvSpPr>
          <p:cNvPr id="107" name="Shape 107"/>
          <p:cNvSpPr/>
          <p:nvPr/>
        </p:nvSpPr>
        <p:spPr>
          <a:xfrm>
            <a:off x="3350392" y="5264368"/>
            <a:ext cx="3152665" cy="53582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0">
                <a:solidFill>
                  <a:srgbClr val="53585F"/>
                </a:solidFill>
                <a:latin typeface="+mn-lt"/>
                <a:ea typeface="+mn-ea"/>
                <a:cs typeface="+mn-cs"/>
                <a:sym typeface="Helvetica Neue"/>
              </a:defRPr>
            </a:lvl1pPr>
          </a:lstStyle>
          <a:p>
            <a:pPr lvl="0">
              <a:defRPr sz="1800" spc="0">
                <a:solidFill>
                  <a:srgbClr val="000000"/>
                </a:solidFill>
              </a:defRPr>
            </a:pPr>
            <a:r>
              <a:rPr sz="3000" spc="0">
                <a:solidFill>
                  <a:srgbClr val="53585F"/>
                </a:solidFill>
              </a:rPr>
              <a:t>you@domain.com</a:t>
            </a:r>
          </a:p>
        </p:txBody>
      </p:sp>
      <p:sp>
        <p:nvSpPr>
          <p:cNvPr id="108" name="Shape 108"/>
          <p:cNvSpPr/>
          <p:nvPr/>
        </p:nvSpPr>
        <p:spPr>
          <a:xfrm>
            <a:off x="891853" y="6523738"/>
            <a:ext cx="2125108"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solidFill>
                  <a:srgbClr val="000000"/>
                </a:solidFill>
                <a:latin typeface="+mn-lt"/>
                <a:ea typeface="+mn-ea"/>
                <a:cs typeface="+mn-cs"/>
                <a:sym typeface="Helvetica Neue"/>
              </a:defRPr>
            </a:lvl1pPr>
          </a:lstStyle>
          <a:p>
            <a:pPr lvl="0">
              <a:defRPr sz="1800" spc="0"/>
            </a:pPr>
            <a:r>
              <a:rPr sz="3600" spc="0"/>
              <a:t>Password</a:t>
            </a:r>
          </a:p>
        </p:txBody>
      </p:sp>
      <p:sp>
        <p:nvSpPr>
          <p:cNvPr id="109" name="Shape 109"/>
          <p:cNvSpPr/>
          <p:nvPr/>
        </p:nvSpPr>
        <p:spPr>
          <a:xfrm>
            <a:off x="3371661" y="6613222"/>
            <a:ext cx="3399552"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59">
                <a:solidFill>
                  <a:srgbClr val="53585F"/>
                </a:solidFill>
                <a:latin typeface="+mn-lt"/>
                <a:ea typeface="+mn-ea"/>
                <a:cs typeface="+mn-cs"/>
                <a:sym typeface="Helvetica Neue"/>
              </a:defRPr>
            </a:lvl1pPr>
          </a:lstStyle>
          <a:p>
            <a:pPr lvl="0">
              <a:defRPr sz="1800" spc="0">
                <a:solidFill>
                  <a:srgbClr val="000000"/>
                </a:solidFill>
              </a:defRPr>
            </a:pPr>
            <a:r>
              <a:rPr sz="3000" spc="-59">
                <a:solidFill>
                  <a:srgbClr val="53585F"/>
                </a:solidFill>
              </a:rPr>
              <a:t>at least 6 characters</a:t>
            </a:r>
          </a:p>
        </p:txBody>
      </p:sp>
      <p:grpSp>
        <p:nvGrpSpPr>
          <p:cNvPr id="113" name="Group 113"/>
          <p:cNvGrpSpPr/>
          <p:nvPr/>
        </p:nvGrpSpPr>
        <p:grpSpPr>
          <a:xfrm>
            <a:off x="6571857" y="7944954"/>
            <a:ext cx="2335144" cy="424375"/>
            <a:chOff x="0" y="0"/>
            <a:chExt cx="2335142" cy="424373"/>
          </a:xfrm>
        </p:grpSpPr>
        <p:sp>
          <p:nvSpPr>
            <p:cNvPr id="110" name="Shape 110"/>
            <p:cNvSpPr/>
            <p:nvPr/>
          </p:nvSpPr>
          <p:spPr>
            <a:xfrm>
              <a:off x="0" y="-1"/>
              <a:ext cx="2188836" cy="4243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200" spc="-22">
                  <a:solidFill>
                    <a:srgbClr val="999999"/>
                  </a:solidFill>
                  <a:latin typeface="+mn-lt"/>
                  <a:ea typeface="+mn-ea"/>
                  <a:cs typeface="+mn-cs"/>
                  <a:sym typeface="Helvetica Neue"/>
                </a:defRPr>
              </a:lvl1pPr>
            </a:lstStyle>
            <a:p>
              <a:pPr lvl="0">
                <a:defRPr sz="1800" spc="0">
                  <a:solidFill>
                    <a:srgbClr val="000000"/>
                  </a:solidFill>
                </a:defRPr>
              </a:pPr>
              <a:r>
                <a:rPr sz="2200" spc="-22">
                  <a:solidFill>
                    <a:srgbClr val="999999"/>
                  </a:solidFill>
                </a:rPr>
                <a:t>Forgot Password</a:t>
              </a:r>
            </a:p>
          </p:txBody>
        </p:sp>
        <p:sp>
          <p:nvSpPr>
            <p:cNvPr id="111" name="Shape 111"/>
            <p:cNvSpPr/>
            <p:nvPr/>
          </p:nvSpPr>
          <p:spPr>
            <a:xfrm rot="10800000">
              <a:off x="2244117" y="205347"/>
              <a:ext cx="40226" cy="898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noFill/>
            <a:ln w="15875" cap="flat">
              <a:solidFill>
                <a:srgbClr val="989898"/>
              </a:solidFill>
              <a:prstDash val="solid"/>
              <a:miter lim="400000"/>
            </a:ln>
            <a:effectLst/>
          </p:spPr>
          <p:txBody>
            <a:bodyPr wrap="square" lIns="0" tIns="0" rIns="0" bIns="0" numCol="1" anchor="ctr">
              <a:noAutofit/>
            </a:bodyPr>
            <a:lstStyle/>
            <a:p>
              <a:pPr lvl="0" algn="l" defTabSz="1026914">
                <a:lnSpc>
                  <a:spcPct val="120000"/>
                </a:lnSpc>
                <a:defRPr sz="3600">
                  <a:solidFill>
                    <a:srgbClr val="53585F"/>
                  </a:solidFill>
                  <a:latin typeface="+mn-lt"/>
                  <a:ea typeface="+mn-ea"/>
                  <a:cs typeface="+mn-cs"/>
                  <a:sym typeface="Helvetica Neue"/>
                </a:defRPr>
              </a:pPr>
              <a:endParaRPr/>
            </a:p>
          </p:txBody>
        </p:sp>
        <p:sp>
          <p:nvSpPr>
            <p:cNvPr id="112" name="Shape 112"/>
            <p:cNvSpPr/>
            <p:nvPr/>
          </p:nvSpPr>
          <p:spPr>
            <a:xfrm rot="10800000">
              <a:off x="2294918" y="205347"/>
              <a:ext cx="40225" cy="898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noFill/>
            <a:ln w="15875" cap="flat">
              <a:solidFill>
                <a:srgbClr val="989898"/>
              </a:solidFill>
              <a:prstDash val="solid"/>
              <a:miter lim="400000"/>
            </a:ln>
            <a:effectLst/>
          </p:spPr>
          <p:txBody>
            <a:bodyPr wrap="square" lIns="0" tIns="0" rIns="0" bIns="0" numCol="1" anchor="ctr">
              <a:noAutofit/>
            </a:bodyPr>
            <a:lstStyle/>
            <a:p>
              <a:pPr lvl="0" algn="l" defTabSz="1026914">
                <a:lnSpc>
                  <a:spcPct val="120000"/>
                </a:lnSpc>
                <a:defRPr sz="3600">
                  <a:solidFill>
                    <a:srgbClr val="53585F"/>
                  </a:solidFill>
                  <a:latin typeface="+mn-lt"/>
                  <a:ea typeface="+mn-ea"/>
                  <a:cs typeface="+mn-cs"/>
                  <a:sym typeface="Helvetica Neue"/>
                </a:defRPr>
              </a:pPr>
              <a:endParaRPr/>
            </a:p>
          </p:txBody>
        </p:sp>
      </p:grpSp>
      <p:grpSp>
        <p:nvGrpSpPr>
          <p:cNvPr id="136" name="Group 136"/>
          <p:cNvGrpSpPr/>
          <p:nvPr/>
        </p:nvGrpSpPr>
        <p:grpSpPr>
          <a:xfrm>
            <a:off x="193476" y="30582"/>
            <a:ext cx="9163448" cy="506015"/>
            <a:chOff x="0" y="0"/>
            <a:chExt cx="9163446" cy="506013"/>
          </a:xfrm>
        </p:grpSpPr>
        <p:sp>
          <p:nvSpPr>
            <p:cNvPr id="114" name="Shape 114"/>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15" name="Shape 115"/>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16" name="Shape 116"/>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17" name="Shape 117"/>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18" name="Shape 118"/>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119" name="Shape 119"/>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120" name="Shape 120"/>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21" name="Shape 121"/>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22" name="Shape 122"/>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128" name="Group 128"/>
            <p:cNvGrpSpPr/>
            <p:nvPr/>
          </p:nvGrpSpPr>
          <p:grpSpPr>
            <a:xfrm>
              <a:off x="3364293" y="141349"/>
              <a:ext cx="319332" cy="248462"/>
              <a:chOff x="0" y="0"/>
              <a:chExt cx="319330" cy="248461"/>
            </a:xfrm>
          </p:grpSpPr>
          <p:sp>
            <p:nvSpPr>
              <p:cNvPr id="123" name="Shape 123"/>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127" name="Group 127"/>
              <p:cNvGrpSpPr/>
              <p:nvPr/>
            </p:nvGrpSpPr>
            <p:grpSpPr>
              <a:xfrm>
                <a:off x="0" y="0"/>
                <a:ext cx="319331" cy="248462"/>
                <a:chOff x="0" y="0"/>
                <a:chExt cx="319330" cy="248461"/>
              </a:xfrm>
            </p:grpSpPr>
            <p:sp>
              <p:nvSpPr>
                <p:cNvPr id="124" name="Shape 124"/>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125" name="Shape 125"/>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26" name="Shape 126"/>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129" name="Shape 129"/>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30" name="Shape 130"/>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131" name="Shape 131"/>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32" name="Shape 132"/>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33" name="Shape 133"/>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134" name="Shape 134"/>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35" name="Shape 135"/>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4" name="Shape 3044"/>
          <p:cNvSpPr/>
          <p:nvPr/>
        </p:nvSpPr>
        <p:spPr>
          <a:xfrm>
            <a:off x="-31759" y="-51476"/>
            <a:ext cx="9588518" cy="1960368"/>
          </a:xfrm>
          <a:prstGeom prst="rect">
            <a:avLst/>
          </a:prstGeom>
          <a:solidFill>
            <a:srgbClr val="27AE61"/>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3045" name="Shape 3045"/>
          <p:cNvSpPr/>
          <p:nvPr/>
        </p:nvSpPr>
        <p:spPr>
          <a:xfrm>
            <a:off x="-20109" y="650696"/>
            <a:ext cx="9565218" cy="1270001"/>
          </a:xfrm>
          <a:prstGeom prst="roundRect">
            <a:avLst>
              <a:gd name="adj" fmla="val 0"/>
            </a:avLst>
          </a:prstGeom>
          <a:solidFill>
            <a:srgbClr val="F9D138"/>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grpSp>
        <p:nvGrpSpPr>
          <p:cNvPr id="3068" name="Group 3068"/>
          <p:cNvGrpSpPr/>
          <p:nvPr/>
        </p:nvGrpSpPr>
        <p:grpSpPr>
          <a:xfrm>
            <a:off x="193476" y="28019"/>
            <a:ext cx="9256278" cy="511141"/>
            <a:chOff x="0" y="0"/>
            <a:chExt cx="9256277" cy="511140"/>
          </a:xfrm>
        </p:grpSpPr>
        <p:sp>
          <p:nvSpPr>
            <p:cNvPr id="3046" name="Shape 3046"/>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047" name="Shape 3047"/>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048" name="Shape 3048"/>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049" name="Shape 3049"/>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050" name="Shape 3050"/>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3051" name="Shape 3051"/>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3055" name="Group 3055"/>
            <p:cNvGrpSpPr/>
            <p:nvPr/>
          </p:nvGrpSpPr>
          <p:grpSpPr>
            <a:xfrm>
              <a:off x="8469476" y="114183"/>
              <a:ext cx="786802" cy="307864"/>
              <a:chOff x="0" y="0"/>
              <a:chExt cx="786801" cy="307863"/>
            </a:xfrm>
          </p:grpSpPr>
          <p:sp>
            <p:nvSpPr>
              <p:cNvPr id="3052" name="Shape 3052"/>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053" name="Shape 3053"/>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054" name="Shape 3054"/>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3060" name="Group 3060"/>
            <p:cNvGrpSpPr/>
            <p:nvPr/>
          </p:nvGrpSpPr>
          <p:grpSpPr>
            <a:xfrm>
              <a:off x="3398375" y="142780"/>
              <a:ext cx="322567" cy="250980"/>
              <a:chOff x="0" y="0"/>
              <a:chExt cx="322565" cy="250978"/>
            </a:xfrm>
          </p:grpSpPr>
          <p:sp>
            <p:nvSpPr>
              <p:cNvPr id="3056" name="Shape 3056"/>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3057" name="Shape 3057"/>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058" name="Shape 3058"/>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059" name="Shape 3059"/>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3061" name="Shape 3061"/>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062" name="Shape 3062"/>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3063" name="Shape 3063"/>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064" name="Shape 3064"/>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065" name="Shape 3065"/>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066" name="Shape 3066"/>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067" name="Shape 3067"/>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3069" name="Shape 3069"/>
          <p:cNvSpPr/>
          <p:nvPr/>
        </p:nvSpPr>
        <p:spPr>
          <a:xfrm>
            <a:off x="6766910" y="935791"/>
            <a:ext cx="648657" cy="572810"/>
          </a:xfrm>
          <a:custGeom>
            <a:avLst/>
            <a:gdLst/>
            <a:ahLst/>
            <a:cxnLst>
              <a:cxn ang="0">
                <a:pos x="wd2" y="hd2"/>
              </a:cxn>
              <a:cxn ang="5400000">
                <a:pos x="wd2" y="hd2"/>
              </a:cxn>
              <a:cxn ang="10800000">
                <a:pos x="wd2" y="hd2"/>
              </a:cxn>
              <a:cxn ang="16200000">
                <a:pos x="wd2" y="hd2"/>
              </a:cxn>
            </a:cxnLst>
            <a:rect l="0" t="0" r="r" b="b"/>
            <a:pathLst>
              <a:path w="21600" h="21600" extrusionOk="0">
                <a:moveTo>
                  <a:pt x="13419" y="11750"/>
                </a:moveTo>
                <a:lnTo>
                  <a:pt x="13419" y="13603"/>
                </a:lnTo>
                <a:cubicBezTo>
                  <a:pt x="13715" y="13751"/>
                  <a:pt x="14053" y="13920"/>
                  <a:pt x="14432" y="14110"/>
                </a:cubicBezTo>
                <a:cubicBezTo>
                  <a:pt x="14812" y="14299"/>
                  <a:pt x="15203" y="14494"/>
                  <a:pt x="15606" y="14695"/>
                </a:cubicBezTo>
                <a:cubicBezTo>
                  <a:pt x="16009" y="14897"/>
                  <a:pt x="16417" y="15096"/>
                  <a:pt x="16828" y="15298"/>
                </a:cubicBezTo>
                <a:cubicBezTo>
                  <a:pt x="17240" y="15498"/>
                  <a:pt x="17633" y="15684"/>
                  <a:pt x="18003" y="15861"/>
                </a:cubicBezTo>
                <a:cubicBezTo>
                  <a:pt x="18373" y="16033"/>
                  <a:pt x="18706" y="16188"/>
                  <a:pt x="19002" y="16327"/>
                </a:cubicBezTo>
                <a:cubicBezTo>
                  <a:pt x="19299" y="16465"/>
                  <a:pt x="19539" y="16569"/>
                  <a:pt x="19724" y="16643"/>
                </a:cubicBezTo>
                <a:cubicBezTo>
                  <a:pt x="20113" y="16802"/>
                  <a:pt x="20428" y="17042"/>
                  <a:pt x="20669" y="17365"/>
                </a:cubicBezTo>
                <a:cubicBezTo>
                  <a:pt x="20910" y="17686"/>
                  <a:pt x="21100" y="18014"/>
                  <a:pt x="21239" y="18354"/>
                </a:cubicBezTo>
                <a:cubicBezTo>
                  <a:pt x="21405" y="18745"/>
                  <a:pt x="21526" y="19156"/>
                  <a:pt x="21600" y="19589"/>
                </a:cubicBezTo>
                <a:lnTo>
                  <a:pt x="21600" y="21600"/>
                </a:lnTo>
                <a:lnTo>
                  <a:pt x="0" y="21600"/>
                </a:lnTo>
                <a:lnTo>
                  <a:pt x="0" y="19589"/>
                </a:lnTo>
                <a:cubicBezTo>
                  <a:pt x="83" y="19156"/>
                  <a:pt x="208" y="18745"/>
                  <a:pt x="374" y="18354"/>
                </a:cubicBezTo>
                <a:cubicBezTo>
                  <a:pt x="513" y="18014"/>
                  <a:pt x="703" y="17687"/>
                  <a:pt x="944" y="17365"/>
                </a:cubicBezTo>
                <a:cubicBezTo>
                  <a:pt x="1185" y="17042"/>
                  <a:pt x="1495" y="16802"/>
                  <a:pt x="1875" y="16643"/>
                </a:cubicBezTo>
                <a:cubicBezTo>
                  <a:pt x="2069" y="16570"/>
                  <a:pt x="2325" y="16462"/>
                  <a:pt x="2639" y="16318"/>
                </a:cubicBezTo>
                <a:cubicBezTo>
                  <a:pt x="2955" y="16176"/>
                  <a:pt x="3306" y="16012"/>
                  <a:pt x="3694" y="15828"/>
                </a:cubicBezTo>
                <a:cubicBezTo>
                  <a:pt x="4083" y="15643"/>
                  <a:pt x="4494" y="15445"/>
                  <a:pt x="4924" y="15234"/>
                </a:cubicBezTo>
                <a:cubicBezTo>
                  <a:pt x="5354" y="15023"/>
                  <a:pt x="5783" y="14812"/>
                  <a:pt x="6208" y="14601"/>
                </a:cubicBezTo>
                <a:cubicBezTo>
                  <a:pt x="6635" y="14389"/>
                  <a:pt x="7037" y="14191"/>
                  <a:pt x="7417" y="14000"/>
                </a:cubicBezTo>
                <a:cubicBezTo>
                  <a:pt x="7798" y="13808"/>
                  <a:pt x="8131" y="13640"/>
                  <a:pt x="8418" y="13493"/>
                </a:cubicBezTo>
                <a:lnTo>
                  <a:pt x="8418" y="11687"/>
                </a:lnTo>
                <a:cubicBezTo>
                  <a:pt x="8400" y="11603"/>
                  <a:pt x="8369" y="11474"/>
                  <a:pt x="8328" y="11299"/>
                </a:cubicBezTo>
                <a:cubicBezTo>
                  <a:pt x="8285" y="11124"/>
                  <a:pt x="8242" y="10948"/>
                  <a:pt x="8195" y="10767"/>
                </a:cubicBezTo>
                <a:cubicBezTo>
                  <a:pt x="8141" y="10558"/>
                  <a:pt x="8075" y="10330"/>
                  <a:pt x="8001" y="10087"/>
                </a:cubicBezTo>
                <a:cubicBezTo>
                  <a:pt x="7733" y="9517"/>
                  <a:pt x="7520" y="8871"/>
                  <a:pt x="7362" y="8148"/>
                </a:cubicBezTo>
                <a:cubicBezTo>
                  <a:pt x="7205" y="7425"/>
                  <a:pt x="7125" y="6656"/>
                  <a:pt x="7125" y="5844"/>
                </a:cubicBezTo>
                <a:cubicBezTo>
                  <a:pt x="7125" y="4777"/>
                  <a:pt x="7225" y="3874"/>
                  <a:pt x="7424" y="3136"/>
                </a:cubicBezTo>
                <a:cubicBezTo>
                  <a:pt x="7623" y="2396"/>
                  <a:pt x="7894" y="1794"/>
                  <a:pt x="8237" y="1331"/>
                </a:cubicBezTo>
                <a:cubicBezTo>
                  <a:pt x="8579" y="866"/>
                  <a:pt x="8979" y="528"/>
                  <a:pt x="9438" y="317"/>
                </a:cubicBezTo>
                <a:cubicBezTo>
                  <a:pt x="9896" y="105"/>
                  <a:pt x="10390" y="0"/>
                  <a:pt x="10918" y="0"/>
                </a:cubicBezTo>
                <a:cubicBezTo>
                  <a:pt x="11437" y="0"/>
                  <a:pt x="11925" y="103"/>
                  <a:pt x="12383" y="309"/>
                </a:cubicBezTo>
                <a:cubicBezTo>
                  <a:pt x="12842" y="515"/>
                  <a:pt x="13244" y="846"/>
                  <a:pt x="13592" y="1306"/>
                </a:cubicBezTo>
                <a:cubicBezTo>
                  <a:pt x="13939" y="1766"/>
                  <a:pt x="14212" y="2368"/>
                  <a:pt x="14412" y="3113"/>
                </a:cubicBezTo>
                <a:cubicBezTo>
                  <a:pt x="14612" y="3855"/>
                  <a:pt x="14710" y="4768"/>
                  <a:pt x="14710" y="5844"/>
                </a:cubicBezTo>
                <a:cubicBezTo>
                  <a:pt x="14710" y="6636"/>
                  <a:pt x="14634" y="7387"/>
                  <a:pt x="14482" y="8100"/>
                </a:cubicBezTo>
                <a:cubicBezTo>
                  <a:pt x="14329" y="8813"/>
                  <a:pt x="14118" y="9453"/>
                  <a:pt x="13850" y="10025"/>
                </a:cubicBezTo>
                <a:cubicBezTo>
                  <a:pt x="13775" y="10287"/>
                  <a:pt x="13706" y="10535"/>
                  <a:pt x="13642" y="10767"/>
                </a:cubicBezTo>
                <a:cubicBezTo>
                  <a:pt x="13586" y="10969"/>
                  <a:pt x="13535" y="11162"/>
                  <a:pt x="13489" y="11345"/>
                </a:cubicBezTo>
                <a:cubicBezTo>
                  <a:pt x="13442" y="11531"/>
                  <a:pt x="13419" y="11667"/>
                  <a:pt x="13419" y="11750"/>
                </a:cubicBezTo>
                <a:close/>
              </a:path>
            </a:pathLst>
          </a:custGeom>
          <a:solidFill>
            <a:srgbClr val="C3971A"/>
          </a:solidFill>
          <a:ln w="12700">
            <a:miter lim="400000"/>
          </a:ln>
        </p:spPr>
        <p:txBody>
          <a:bodyPr lIns="0" tIns="0" rIns="0" bIns="0" anchor="ctr"/>
          <a:lstStyle/>
          <a:p>
            <a:pPr lvl="0">
              <a:defRPr>
                <a:solidFill>
                  <a:srgbClr val="8899A7"/>
                </a:solidFill>
              </a:defRPr>
            </a:pPr>
            <a:endParaRPr/>
          </a:p>
        </p:txBody>
      </p:sp>
      <p:grpSp>
        <p:nvGrpSpPr>
          <p:cNvPr id="3072" name="Group 3072"/>
          <p:cNvGrpSpPr/>
          <p:nvPr/>
        </p:nvGrpSpPr>
        <p:grpSpPr>
          <a:xfrm>
            <a:off x="8278221" y="928115"/>
            <a:ext cx="975004" cy="588162"/>
            <a:chOff x="0" y="0"/>
            <a:chExt cx="975003" cy="588160"/>
          </a:xfrm>
        </p:grpSpPr>
        <p:sp>
          <p:nvSpPr>
            <p:cNvPr id="3070" name="Shape 3070"/>
            <p:cNvSpPr/>
            <p:nvPr/>
          </p:nvSpPr>
          <p:spPr>
            <a:xfrm>
              <a:off x="534472" y="48946"/>
              <a:ext cx="440532" cy="531020"/>
            </a:xfrm>
            <a:custGeom>
              <a:avLst/>
              <a:gdLst/>
              <a:ahLst/>
              <a:cxnLst>
                <a:cxn ang="0">
                  <a:pos x="wd2" y="hd2"/>
                </a:cxn>
                <a:cxn ang="5400000">
                  <a:pos x="wd2" y="hd2"/>
                </a:cxn>
                <a:cxn ang="10800000">
                  <a:pos x="wd2" y="hd2"/>
                </a:cxn>
                <a:cxn ang="16200000">
                  <a:pos x="wd2" y="hd2"/>
                </a:cxn>
              </a:cxnLst>
              <a:rect l="0" t="0" r="r" b="b"/>
              <a:pathLst>
                <a:path w="21600" h="21600" extrusionOk="0">
                  <a:moveTo>
                    <a:pt x="5857" y="0"/>
                  </a:moveTo>
                  <a:cubicBezTo>
                    <a:pt x="5080" y="0"/>
                    <a:pt x="4352" y="111"/>
                    <a:pt x="3678" y="323"/>
                  </a:cubicBezTo>
                  <a:cubicBezTo>
                    <a:pt x="3002" y="534"/>
                    <a:pt x="2411" y="875"/>
                    <a:pt x="1907" y="1340"/>
                  </a:cubicBezTo>
                  <a:cubicBezTo>
                    <a:pt x="1402" y="1803"/>
                    <a:pt x="1013" y="2409"/>
                    <a:pt x="720" y="3148"/>
                  </a:cubicBezTo>
                  <a:cubicBezTo>
                    <a:pt x="427" y="3885"/>
                    <a:pt x="272" y="4778"/>
                    <a:pt x="272" y="5844"/>
                  </a:cubicBezTo>
                  <a:cubicBezTo>
                    <a:pt x="272" y="6655"/>
                    <a:pt x="392" y="7430"/>
                    <a:pt x="623" y="8152"/>
                  </a:cubicBezTo>
                  <a:cubicBezTo>
                    <a:pt x="855" y="8875"/>
                    <a:pt x="1182" y="9520"/>
                    <a:pt x="1576" y="10090"/>
                  </a:cubicBezTo>
                  <a:cubicBezTo>
                    <a:pt x="1685" y="10333"/>
                    <a:pt x="1769" y="10559"/>
                    <a:pt x="1849" y="10768"/>
                  </a:cubicBezTo>
                  <a:cubicBezTo>
                    <a:pt x="1918" y="10949"/>
                    <a:pt x="1980" y="11126"/>
                    <a:pt x="2043" y="11300"/>
                  </a:cubicBezTo>
                  <a:cubicBezTo>
                    <a:pt x="2104" y="11475"/>
                    <a:pt x="2153" y="11604"/>
                    <a:pt x="2179" y="11688"/>
                  </a:cubicBezTo>
                  <a:lnTo>
                    <a:pt x="2179" y="13496"/>
                  </a:lnTo>
                  <a:cubicBezTo>
                    <a:pt x="1757" y="13643"/>
                    <a:pt x="1262" y="13805"/>
                    <a:pt x="701" y="13996"/>
                  </a:cubicBezTo>
                  <a:cubicBezTo>
                    <a:pt x="478" y="14072"/>
                    <a:pt x="233" y="14160"/>
                    <a:pt x="0" y="14239"/>
                  </a:cubicBezTo>
                  <a:cubicBezTo>
                    <a:pt x="5" y="14241"/>
                    <a:pt x="14" y="14236"/>
                    <a:pt x="19" y="14239"/>
                  </a:cubicBezTo>
                  <a:cubicBezTo>
                    <a:pt x="626" y="14489"/>
                    <a:pt x="1206" y="14727"/>
                    <a:pt x="1751" y="14949"/>
                  </a:cubicBezTo>
                  <a:cubicBezTo>
                    <a:pt x="2296" y="15165"/>
                    <a:pt x="2795" y="15356"/>
                    <a:pt x="3230" y="15530"/>
                  </a:cubicBezTo>
                  <a:cubicBezTo>
                    <a:pt x="3668" y="15703"/>
                    <a:pt x="4009" y="15825"/>
                    <a:pt x="4281" y="15917"/>
                  </a:cubicBezTo>
                  <a:cubicBezTo>
                    <a:pt x="4854" y="16117"/>
                    <a:pt x="5327" y="16417"/>
                    <a:pt x="5682" y="16822"/>
                  </a:cubicBezTo>
                  <a:cubicBezTo>
                    <a:pt x="6037" y="17224"/>
                    <a:pt x="6314" y="17638"/>
                    <a:pt x="6519" y="18065"/>
                  </a:cubicBezTo>
                  <a:cubicBezTo>
                    <a:pt x="6763" y="18555"/>
                    <a:pt x="6935" y="19071"/>
                    <a:pt x="7044" y="19614"/>
                  </a:cubicBezTo>
                  <a:lnTo>
                    <a:pt x="7044" y="21600"/>
                  </a:lnTo>
                  <a:lnTo>
                    <a:pt x="21600" y="21600"/>
                  </a:lnTo>
                  <a:lnTo>
                    <a:pt x="21600" y="19582"/>
                  </a:lnTo>
                  <a:cubicBezTo>
                    <a:pt x="21491" y="19149"/>
                    <a:pt x="21300" y="18746"/>
                    <a:pt x="21055" y="18355"/>
                  </a:cubicBezTo>
                  <a:cubicBezTo>
                    <a:pt x="20850" y="18015"/>
                    <a:pt x="20573" y="17675"/>
                    <a:pt x="20218" y="17354"/>
                  </a:cubicBezTo>
                  <a:cubicBezTo>
                    <a:pt x="19864" y="17031"/>
                    <a:pt x="19410" y="16803"/>
                    <a:pt x="18837" y="16644"/>
                  </a:cubicBezTo>
                  <a:cubicBezTo>
                    <a:pt x="18564" y="16570"/>
                    <a:pt x="18204" y="16459"/>
                    <a:pt x="17766" y="16321"/>
                  </a:cubicBezTo>
                  <a:cubicBezTo>
                    <a:pt x="17331" y="16182"/>
                    <a:pt x="16832" y="16025"/>
                    <a:pt x="16288" y="15853"/>
                  </a:cubicBezTo>
                  <a:cubicBezTo>
                    <a:pt x="15743" y="15676"/>
                    <a:pt x="15162" y="15488"/>
                    <a:pt x="14556" y="15288"/>
                  </a:cubicBezTo>
                  <a:cubicBezTo>
                    <a:pt x="13951" y="15086"/>
                    <a:pt x="13359" y="14892"/>
                    <a:pt x="12765" y="14691"/>
                  </a:cubicBezTo>
                  <a:cubicBezTo>
                    <a:pt x="12172" y="14490"/>
                    <a:pt x="11593" y="14298"/>
                    <a:pt x="11034" y="14109"/>
                  </a:cubicBezTo>
                  <a:cubicBezTo>
                    <a:pt x="10475" y="13920"/>
                    <a:pt x="9990" y="13757"/>
                    <a:pt x="9555" y="13609"/>
                  </a:cubicBezTo>
                  <a:lnTo>
                    <a:pt x="9555" y="11752"/>
                  </a:lnTo>
                  <a:cubicBezTo>
                    <a:pt x="9555" y="11670"/>
                    <a:pt x="9583" y="11535"/>
                    <a:pt x="9652" y="11349"/>
                  </a:cubicBezTo>
                  <a:cubicBezTo>
                    <a:pt x="9720" y="11166"/>
                    <a:pt x="9783" y="10970"/>
                    <a:pt x="9866" y="10768"/>
                  </a:cubicBezTo>
                  <a:cubicBezTo>
                    <a:pt x="9960" y="10536"/>
                    <a:pt x="10067" y="10287"/>
                    <a:pt x="10177" y="10025"/>
                  </a:cubicBezTo>
                  <a:cubicBezTo>
                    <a:pt x="10572" y="9454"/>
                    <a:pt x="10886" y="8817"/>
                    <a:pt x="11111" y="8104"/>
                  </a:cubicBezTo>
                  <a:cubicBezTo>
                    <a:pt x="11335" y="7392"/>
                    <a:pt x="11442" y="6635"/>
                    <a:pt x="11442" y="5844"/>
                  </a:cubicBezTo>
                  <a:cubicBezTo>
                    <a:pt x="11442" y="4769"/>
                    <a:pt x="11309" y="3857"/>
                    <a:pt x="11014" y="3116"/>
                  </a:cubicBezTo>
                  <a:cubicBezTo>
                    <a:pt x="10720" y="2371"/>
                    <a:pt x="10319" y="1767"/>
                    <a:pt x="9808" y="1308"/>
                  </a:cubicBezTo>
                  <a:cubicBezTo>
                    <a:pt x="9295" y="848"/>
                    <a:pt x="8693" y="529"/>
                    <a:pt x="8017" y="323"/>
                  </a:cubicBezTo>
                  <a:cubicBezTo>
                    <a:pt x="7343" y="117"/>
                    <a:pt x="6621" y="0"/>
                    <a:pt x="5857" y="0"/>
                  </a:cubicBezTo>
                  <a:close/>
                </a:path>
              </a:pathLst>
            </a:custGeom>
            <a:solidFill>
              <a:srgbClr val="FFFFFF"/>
            </a:solidFill>
            <a:ln w="12700" cap="flat">
              <a:noFill/>
              <a:miter lim="400000"/>
            </a:ln>
            <a:effectLst/>
          </p:spPr>
          <p:txBody>
            <a:bodyPr wrap="square" lIns="0" tIns="0" rIns="0" bIns="0" numCol="1" anchor="ctr">
              <a:noAutofit/>
            </a:bodyPr>
            <a:lstStyle/>
            <a:p>
              <a:pPr lvl="0">
                <a:defRPr>
                  <a:solidFill>
                    <a:srgbClr val="8899A7"/>
                  </a:solidFill>
                </a:defRPr>
              </a:pPr>
              <a:endParaRPr/>
            </a:p>
          </p:txBody>
        </p:sp>
        <p:sp>
          <p:nvSpPr>
            <p:cNvPr id="3071" name="Shape 3071"/>
            <p:cNvSpPr/>
            <p:nvPr/>
          </p:nvSpPr>
          <p:spPr>
            <a:xfrm>
              <a:off x="0" y="0"/>
              <a:ext cx="648657" cy="588161"/>
            </a:xfrm>
            <a:custGeom>
              <a:avLst/>
              <a:gdLst/>
              <a:ahLst/>
              <a:cxnLst>
                <a:cxn ang="0">
                  <a:pos x="wd2" y="hd2"/>
                </a:cxn>
                <a:cxn ang="5400000">
                  <a:pos x="wd2" y="hd2"/>
                </a:cxn>
                <a:cxn ang="10800000">
                  <a:pos x="wd2" y="hd2"/>
                </a:cxn>
                <a:cxn ang="16200000">
                  <a:pos x="wd2" y="hd2"/>
                </a:cxn>
              </a:cxnLst>
              <a:rect l="0" t="0" r="r" b="b"/>
              <a:pathLst>
                <a:path w="21600" h="21600" extrusionOk="0">
                  <a:moveTo>
                    <a:pt x="13419" y="11750"/>
                  </a:moveTo>
                  <a:lnTo>
                    <a:pt x="13419" y="13603"/>
                  </a:lnTo>
                  <a:cubicBezTo>
                    <a:pt x="13715" y="13751"/>
                    <a:pt x="14053" y="13920"/>
                    <a:pt x="14432" y="14110"/>
                  </a:cubicBezTo>
                  <a:cubicBezTo>
                    <a:pt x="14812" y="14299"/>
                    <a:pt x="15203" y="14494"/>
                    <a:pt x="15606" y="14695"/>
                  </a:cubicBezTo>
                  <a:cubicBezTo>
                    <a:pt x="16009" y="14897"/>
                    <a:pt x="16417" y="15096"/>
                    <a:pt x="16828" y="15298"/>
                  </a:cubicBezTo>
                  <a:cubicBezTo>
                    <a:pt x="17240" y="15498"/>
                    <a:pt x="17633" y="15684"/>
                    <a:pt x="18003" y="15861"/>
                  </a:cubicBezTo>
                  <a:cubicBezTo>
                    <a:pt x="18373" y="16033"/>
                    <a:pt x="18706" y="16188"/>
                    <a:pt x="19002" y="16327"/>
                  </a:cubicBezTo>
                  <a:cubicBezTo>
                    <a:pt x="19299" y="16465"/>
                    <a:pt x="19539" y="16569"/>
                    <a:pt x="19724" y="16643"/>
                  </a:cubicBezTo>
                  <a:cubicBezTo>
                    <a:pt x="20113" y="16802"/>
                    <a:pt x="20428" y="17042"/>
                    <a:pt x="20669" y="17365"/>
                  </a:cubicBezTo>
                  <a:cubicBezTo>
                    <a:pt x="20910" y="17686"/>
                    <a:pt x="21100" y="18014"/>
                    <a:pt x="21239" y="18354"/>
                  </a:cubicBezTo>
                  <a:cubicBezTo>
                    <a:pt x="21405" y="18745"/>
                    <a:pt x="21526" y="19156"/>
                    <a:pt x="21600" y="19589"/>
                  </a:cubicBezTo>
                  <a:lnTo>
                    <a:pt x="21600" y="21600"/>
                  </a:lnTo>
                  <a:lnTo>
                    <a:pt x="0" y="21600"/>
                  </a:lnTo>
                  <a:lnTo>
                    <a:pt x="0" y="19589"/>
                  </a:lnTo>
                  <a:cubicBezTo>
                    <a:pt x="83" y="19156"/>
                    <a:pt x="208" y="18745"/>
                    <a:pt x="374" y="18354"/>
                  </a:cubicBezTo>
                  <a:cubicBezTo>
                    <a:pt x="513" y="18014"/>
                    <a:pt x="703" y="17687"/>
                    <a:pt x="944" y="17365"/>
                  </a:cubicBezTo>
                  <a:cubicBezTo>
                    <a:pt x="1185" y="17042"/>
                    <a:pt x="1495" y="16802"/>
                    <a:pt x="1875" y="16643"/>
                  </a:cubicBezTo>
                  <a:cubicBezTo>
                    <a:pt x="2069" y="16570"/>
                    <a:pt x="2325" y="16462"/>
                    <a:pt x="2639" y="16318"/>
                  </a:cubicBezTo>
                  <a:cubicBezTo>
                    <a:pt x="2955" y="16176"/>
                    <a:pt x="3306" y="16012"/>
                    <a:pt x="3694" y="15828"/>
                  </a:cubicBezTo>
                  <a:cubicBezTo>
                    <a:pt x="4083" y="15643"/>
                    <a:pt x="4494" y="15445"/>
                    <a:pt x="4924" y="15234"/>
                  </a:cubicBezTo>
                  <a:cubicBezTo>
                    <a:pt x="5354" y="15023"/>
                    <a:pt x="5783" y="14812"/>
                    <a:pt x="6208" y="14601"/>
                  </a:cubicBezTo>
                  <a:cubicBezTo>
                    <a:pt x="6635" y="14389"/>
                    <a:pt x="7037" y="14191"/>
                    <a:pt x="7417" y="14000"/>
                  </a:cubicBezTo>
                  <a:cubicBezTo>
                    <a:pt x="7798" y="13808"/>
                    <a:pt x="8131" y="13640"/>
                    <a:pt x="8418" y="13493"/>
                  </a:cubicBezTo>
                  <a:lnTo>
                    <a:pt x="8418" y="11687"/>
                  </a:lnTo>
                  <a:cubicBezTo>
                    <a:pt x="8400" y="11603"/>
                    <a:pt x="8369" y="11474"/>
                    <a:pt x="8328" y="11299"/>
                  </a:cubicBezTo>
                  <a:cubicBezTo>
                    <a:pt x="8285" y="11124"/>
                    <a:pt x="8242" y="10948"/>
                    <a:pt x="8195" y="10767"/>
                  </a:cubicBezTo>
                  <a:cubicBezTo>
                    <a:pt x="8141" y="10558"/>
                    <a:pt x="8075" y="10330"/>
                    <a:pt x="8001" y="10087"/>
                  </a:cubicBezTo>
                  <a:cubicBezTo>
                    <a:pt x="7733" y="9517"/>
                    <a:pt x="7520" y="8871"/>
                    <a:pt x="7362" y="8148"/>
                  </a:cubicBezTo>
                  <a:cubicBezTo>
                    <a:pt x="7205" y="7425"/>
                    <a:pt x="7125" y="6656"/>
                    <a:pt x="7125" y="5844"/>
                  </a:cubicBezTo>
                  <a:cubicBezTo>
                    <a:pt x="7125" y="4777"/>
                    <a:pt x="7225" y="3874"/>
                    <a:pt x="7424" y="3136"/>
                  </a:cubicBezTo>
                  <a:cubicBezTo>
                    <a:pt x="7623" y="2396"/>
                    <a:pt x="7894" y="1794"/>
                    <a:pt x="8237" y="1331"/>
                  </a:cubicBezTo>
                  <a:cubicBezTo>
                    <a:pt x="8579" y="866"/>
                    <a:pt x="8979" y="528"/>
                    <a:pt x="9438" y="317"/>
                  </a:cubicBezTo>
                  <a:cubicBezTo>
                    <a:pt x="9896" y="105"/>
                    <a:pt x="10390" y="0"/>
                    <a:pt x="10918" y="0"/>
                  </a:cubicBezTo>
                  <a:cubicBezTo>
                    <a:pt x="11437" y="0"/>
                    <a:pt x="11925" y="103"/>
                    <a:pt x="12383" y="309"/>
                  </a:cubicBezTo>
                  <a:cubicBezTo>
                    <a:pt x="12842" y="515"/>
                    <a:pt x="13244" y="846"/>
                    <a:pt x="13592" y="1306"/>
                  </a:cubicBezTo>
                  <a:cubicBezTo>
                    <a:pt x="13939" y="1766"/>
                    <a:pt x="14212" y="2368"/>
                    <a:pt x="14412" y="3113"/>
                  </a:cubicBezTo>
                  <a:cubicBezTo>
                    <a:pt x="14612" y="3855"/>
                    <a:pt x="14710" y="4768"/>
                    <a:pt x="14710" y="5844"/>
                  </a:cubicBezTo>
                  <a:cubicBezTo>
                    <a:pt x="14710" y="6636"/>
                    <a:pt x="14634" y="7387"/>
                    <a:pt x="14482" y="8100"/>
                  </a:cubicBezTo>
                  <a:cubicBezTo>
                    <a:pt x="14329" y="8813"/>
                    <a:pt x="14118" y="9453"/>
                    <a:pt x="13850" y="10025"/>
                  </a:cubicBezTo>
                  <a:cubicBezTo>
                    <a:pt x="13775" y="10287"/>
                    <a:pt x="13706" y="10535"/>
                    <a:pt x="13642" y="10767"/>
                  </a:cubicBezTo>
                  <a:cubicBezTo>
                    <a:pt x="13586" y="10969"/>
                    <a:pt x="13535" y="11162"/>
                    <a:pt x="13489" y="11345"/>
                  </a:cubicBezTo>
                  <a:cubicBezTo>
                    <a:pt x="13442" y="11531"/>
                    <a:pt x="13419" y="11667"/>
                    <a:pt x="13419" y="11750"/>
                  </a:cubicBezTo>
                  <a:close/>
                </a:path>
              </a:pathLst>
            </a:custGeom>
            <a:solidFill>
              <a:srgbClr val="FFFFFF"/>
            </a:solidFill>
            <a:ln w="12700" cap="flat">
              <a:noFill/>
              <a:miter lim="400000"/>
            </a:ln>
            <a:effectLst/>
          </p:spPr>
          <p:txBody>
            <a:bodyPr wrap="square" lIns="0" tIns="0" rIns="0" bIns="0" numCol="1" anchor="ctr">
              <a:noAutofit/>
            </a:bodyPr>
            <a:lstStyle/>
            <a:p>
              <a:pPr lvl="0">
                <a:defRPr>
                  <a:solidFill>
                    <a:srgbClr val="8899A7"/>
                  </a:solidFill>
                </a:defRPr>
              </a:pPr>
              <a:endParaRPr/>
            </a:p>
          </p:txBody>
        </p:sp>
      </p:grpSp>
      <p:sp>
        <p:nvSpPr>
          <p:cNvPr id="3073" name="Shape 3073"/>
          <p:cNvSpPr/>
          <p:nvPr/>
        </p:nvSpPr>
        <p:spPr>
          <a:xfrm>
            <a:off x="298557" y="957596"/>
            <a:ext cx="632670" cy="529200"/>
          </a:xfrm>
          <a:custGeom>
            <a:avLst/>
            <a:gdLst/>
            <a:ahLst/>
            <a:cxnLst>
              <a:cxn ang="0">
                <a:pos x="wd2" y="hd2"/>
              </a:cxn>
              <a:cxn ang="5400000">
                <a:pos x="wd2" y="hd2"/>
              </a:cxn>
              <a:cxn ang="10800000">
                <a:pos x="wd2" y="hd2"/>
              </a:cxn>
              <a:cxn ang="16200000">
                <a:pos x="wd2" y="hd2"/>
              </a:cxn>
            </a:cxnLst>
            <a:rect l="0" t="0" r="r" b="b"/>
            <a:pathLst>
              <a:path w="21600" h="21600" extrusionOk="0">
                <a:moveTo>
                  <a:pt x="0" y="19766"/>
                </a:moveTo>
                <a:lnTo>
                  <a:pt x="0" y="1834"/>
                </a:lnTo>
                <a:cubicBezTo>
                  <a:pt x="0" y="821"/>
                  <a:pt x="687" y="0"/>
                  <a:pt x="1534" y="0"/>
                </a:cubicBezTo>
                <a:lnTo>
                  <a:pt x="20066" y="0"/>
                </a:lnTo>
                <a:cubicBezTo>
                  <a:pt x="20913" y="0"/>
                  <a:pt x="21600" y="821"/>
                  <a:pt x="21600" y="1834"/>
                </a:cubicBezTo>
                <a:lnTo>
                  <a:pt x="21600" y="19766"/>
                </a:lnTo>
                <a:cubicBezTo>
                  <a:pt x="21600" y="20779"/>
                  <a:pt x="20913" y="21600"/>
                  <a:pt x="20066" y="21600"/>
                </a:cubicBezTo>
                <a:lnTo>
                  <a:pt x="1534" y="21600"/>
                </a:lnTo>
                <a:cubicBezTo>
                  <a:pt x="687" y="21600"/>
                  <a:pt x="0" y="20779"/>
                  <a:pt x="0" y="19766"/>
                </a:cubicBezTo>
                <a:close/>
              </a:path>
            </a:pathLst>
          </a:custGeom>
          <a:solidFill>
            <a:srgbClr val="C3971A"/>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3077" name="Group 3077"/>
          <p:cNvGrpSpPr/>
          <p:nvPr/>
        </p:nvGrpSpPr>
        <p:grpSpPr>
          <a:xfrm>
            <a:off x="423551" y="1069215"/>
            <a:ext cx="370725" cy="303105"/>
            <a:chOff x="0" y="0"/>
            <a:chExt cx="370724" cy="303103"/>
          </a:xfrm>
        </p:grpSpPr>
        <p:sp>
          <p:nvSpPr>
            <p:cNvPr id="3074" name="Shape 3074"/>
            <p:cNvSpPr/>
            <p:nvPr/>
          </p:nvSpPr>
          <p:spPr>
            <a:xfrm rot="16200000">
              <a:off x="152993" y="85372"/>
              <a:ext cx="64739" cy="370725"/>
            </a:xfrm>
            <a:prstGeom prst="roundRect">
              <a:avLst>
                <a:gd name="adj" fmla="val 40191"/>
              </a:avLst>
            </a:prstGeom>
            <a:solidFill>
              <a:srgbClr val="FFFFFF">
                <a:alpha val="60118"/>
              </a:srgbClr>
            </a:solidFill>
            <a:ln w="12700" cap="flat">
              <a:noFill/>
              <a:miter lim="400000"/>
            </a:ln>
            <a:effectLst/>
          </p:spPr>
          <p:txBody>
            <a:bodyPr wrap="square" lIns="0" tIns="0" rIns="0" bIns="0" numCol="1" anchor="ctr">
              <a:noAutofit/>
            </a:bodyPr>
            <a:lstStyle/>
            <a:p>
              <a:pPr lvl="0">
                <a:defRPr sz="4200">
                  <a:solidFill>
                    <a:srgbClr val="53585F"/>
                  </a:solidFill>
                  <a:effectLst>
                    <a:outerShdw blurRad="38100" dist="12700" dir="5400000" rotWithShape="0">
                      <a:srgbClr val="000000">
                        <a:alpha val="50000"/>
                      </a:srgbClr>
                    </a:outerShdw>
                  </a:effectLst>
                </a:defRPr>
              </a:pPr>
              <a:endParaRPr/>
            </a:p>
          </p:txBody>
        </p:sp>
        <p:sp>
          <p:nvSpPr>
            <p:cNvPr id="3075" name="Shape 3075"/>
            <p:cNvSpPr/>
            <p:nvPr/>
          </p:nvSpPr>
          <p:spPr>
            <a:xfrm rot="16200000">
              <a:off x="152993" y="-32464"/>
              <a:ext cx="64739" cy="370725"/>
            </a:xfrm>
            <a:prstGeom prst="roundRect">
              <a:avLst>
                <a:gd name="adj" fmla="val 40191"/>
              </a:avLst>
            </a:prstGeom>
            <a:solidFill>
              <a:srgbClr val="FFFFFF">
                <a:alpha val="60118"/>
              </a:srgbClr>
            </a:solidFill>
            <a:ln w="12700" cap="flat">
              <a:noFill/>
              <a:miter lim="400000"/>
            </a:ln>
            <a:effectLst/>
          </p:spPr>
          <p:txBody>
            <a:bodyPr wrap="square" lIns="0" tIns="0" rIns="0" bIns="0" numCol="1" anchor="ctr">
              <a:noAutofit/>
            </a:bodyPr>
            <a:lstStyle/>
            <a:p>
              <a:pPr lvl="0">
                <a:defRPr sz="4200">
                  <a:solidFill>
                    <a:srgbClr val="53585F"/>
                  </a:solidFill>
                  <a:effectLst>
                    <a:outerShdw blurRad="38100" dist="12700" dir="5400000" rotWithShape="0">
                      <a:srgbClr val="000000">
                        <a:alpha val="50000"/>
                      </a:srgbClr>
                    </a:outerShdw>
                  </a:effectLst>
                </a:defRPr>
              </a:pPr>
              <a:endParaRPr/>
            </a:p>
          </p:txBody>
        </p:sp>
        <p:sp>
          <p:nvSpPr>
            <p:cNvPr id="3076" name="Shape 3076"/>
            <p:cNvSpPr/>
            <p:nvPr/>
          </p:nvSpPr>
          <p:spPr>
            <a:xfrm rot="16200000">
              <a:off x="152993" y="-152994"/>
              <a:ext cx="64739" cy="370726"/>
            </a:xfrm>
            <a:prstGeom prst="roundRect">
              <a:avLst>
                <a:gd name="adj" fmla="val 40191"/>
              </a:avLst>
            </a:prstGeom>
            <a:solidFill>
              <a:srgbClr val="FFFFFF">
                <a:alpha val="60118"/>
              </a:srgbClr>
            </a:solidFill>
            <a:ln w="12700" cap="flat">
              <a:noFill/>
              <a:miter lim="400000"/>
            </a:ln>
            <a:effectLst/>
          </p:spPr>
          <p:txBody>
            <a:bodyPr wrap="square" lIns="0" tIns="0" rIns="0" bIns="0" numCol="1" anchor="ctr">
              <a:noAutofit/>
            </a:bodyPr>
            <a:lstStyle/>
            <a:p>
              <a:pPr lvl="0">
                <a:defRPr sz="4200">
                  <a:solidFill>
                    <a:srgbClr val="53585F"/>
                  </a:solidFill>
                  <a:effectLst>
                    <a:outerShdw blurRad="38100" dist="12700" dir="5400000" rotWithShape="0">
                      <a:srgbClr val="000000">
                        <a:alpha val="50000"/>
                      </a:srgbClr>
                    </a:outerShdw>
                  </a:effectLst>
                </a:defRPr>
              </a:pPr>
              <a:endParaRPr/>
            </a:p>
          </p:txBody>
        </p:sp>
      </p:grpSp>
      <p:sp>
        <p:nvSpPr>
          <p:cNvPr id="3078" name="Shape 3078"/>
          <p:cNvSpPr/>
          <p:nvPr/>
        </p:nvSpPr>
        <p:spPr>
          <a:xfrm>
            <a:off x="8081905" y="1747225"/>
            <a:ext cx="1206501" cy="83280"/>
          </a:xfrm>
          <a:prstGeom prst="rect">
            <a:avLst/>
          </a:prstGeom>
          <a:solidFill>
            <a:srgbClr val="FFE72D"/>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079" name="Shape 3079"/>
          <p:cNvSpPr/>
          <p:nvPr/>
        </p:nvSpPr>
        <p:spPr>
          <a:xfrm>
            <a:off x="273498" y="2277807"/>
            <a:ext cx="9016105" cy="1330518"/>
          </a:xfrm>
          <a:custGeom>
            <a:avLst/>
            <a:gdLst/>
            <a:ahLst/>
            <a:cxnLst>
              <a:cxn ang="0">
                <a:pos x="wd2" y="hd2"/>
              </a:cxn>
              <a:cxn ang="5400000">
                <a:pos x="wd2" y="hd2"/>
              </a:cxn>
              <a:cxn ang="10800000">
                <a:pos x="wd2" y="hd2"/>
              </a:cxn>
              <a:cxn ang="16200000">
                <a:pos x="wd2" y="hd2"/>
              </a:cxn>
            </a:cxnLst>
            <a:rect l="0" t="0" r="r" b="b"/>
            <a:pathLst>
              <a:path w="21600" h="21600" extrusionOk="0">
                <a:moveTo>
                  <a:pt x="187" y="0"/>
                </a:moveTo>
                <a:cubicBezTo>
                  <a:pt x="84" y="0"/>
                  <a:pt x="0" y="615"/>
                  <a:pt x="0" y="1370"/>
                </a:cubicBezTo>
                <a:lnTo>
                  <a:pt x="0" y="21600"/>
                </a:lnTo>
                <a:lnTo>
                  <a:pt x="21600" y="21600"/>
                </a:lnTo>
                <a:lnTo>
                  <a:pt x="21600" y="1370"/>
                </a:lnTo>
                <a:cubicBezTo>
                  <a:pt x="21600" y="615"/>
                  <a:pt x="21516" y="0"/>
                  <a:pt x="21413" y="0"/>
                </a:cubicBezTo>
                <a:lnTo>
                  <a:pt x="187" y="0"/>
                </a:lnTo>
                <a:close/>
              </a:path>
            </a:pathLst>
          </a:custGeom>
          <a:solidFill>
            <a:srgbClr val="3F98DB">
              <a:alpha val="68386"/>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3080" name="AUTUMN EVENINGS_08.jpg"/>
          <p:cNvPicPr/>
          <p:nvPr/>
        </p:nvPicPr>
        <p:blipFill>
          <a:blip r:embed="rId2">
            <a:extLst/>
          </a:blip>
          <a:srcRect l="506" t="6991" r="1315" b="27982"/>
          <a:stretch>
            <a:fillRect/>
          </a:stretch>
        </p:blipFill>
        <p:spPr>
          <a:xfrm>
            <a:off x="277372" y="3004959"/>
            <a:ext cx="9016106" cy="8957390"/>
          </a:xfrm>
          <a:prstGeom prst="rect">
            <a:avLst/>
          </a:prstGeom>
          <a:ln w="12700">
            <a:miter lim="400000"/>
          </a:ln>
        </p:spPr>
      </p:pic>
      <p:sp>
        <p:nvSpPr>
          <p:cNvPr id="3081" name="Shape 3081"/>
          <p:cNvSpPr/>
          <p:nvPr/>
        </p:nvSpPr>
        <p:spPr>
          <a:xfrm>
            <a:off x="545077" y="1893264"/>
            <a:ext cx="1547735" cy="15477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alphaModFix amt="98085"/>
            </a:blip>
          </a:blipFill>
          <a:ln w="50800">
            <a:solidFill>
              <a:srgbClr val="90D7D9">
                <a:alpha val="98085"/>
              </a:srgbClr>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082" name="Shape 3082"/>
          <p:cNvSpPr/>
          <p:nvPr/>
        </p:nvSpPr>
        <p:spPr>
          <a:xfrm>
            <a:off x="2418981" y="2383789"/>
            <a:ext cx="2112633" cy="515885"/>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2600" b="1">
                <a:latin typeface="+mn-lt"/>
                <a:ea typeface="+mn-ea"/>
                <a:cs typeface="+mn-cs"/>
                <a:sym typeface="Helvetica Neue"/>
              </a:defRPr>
            </a:lvl1pPr>
          </a:lstStyle>
          <a:p>
            <a:pPr lvl="0">
              <a:defRPr sz="1800" b="0">
                <a:solidFill>
                  <a:srgbClr val="000000"/>
                </a:solidFill>
              </a:defRPr>
            </a:pPr>
            <a:r>
              <a:rPr sz="2600" b="1">
                <a:solidFill>
                  <a:srgbClr val="FFFFFF"/>
                </a:solidFill>
              </a:rPr>
              <a:t>Patty Woods</a:t>
            </a:r>
          </a:p>
        </p:txBody>
      </p:sp>
      <p:sp>
        <p:nvSpPr>
          <p:cNvPr id="3083" name="Shape 3083"/>
          <p:cNvSpPr/>
          <p:nvPr/>
        </p:nvSpPr>
        <p:spPr>
          <a:xfrm>
            <a:off x="6504704" y="2383789"/>
            <a:ext cx="1948194" cy="515885"/>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2600" b="1">
                <a:latin typeface="+mn-lt"/>
                <a:ea typeface="+mn-ea"/>
                <a:cs typeface="+mn-cs"/>
                <a:sym typeface="Helvetica Neue"/>
              </a:defRPr>
            </a:lvl1pPr>
          </a:lstStyle>
          <a:p>
            <a:pPr lvl="0">
              <a:defRPr sz="1800" b="0">
                <a:solidFill>
                  <a:srgbClr val="000000"/>
                </a:solidFill>
              </a:defRPr>
            </a:pPr>
            <a:r>
              <a:rPr sz="2600" b="1">
                <a:solidFill>
                  <a:srgbClr val="FFFFFF"/>
                </a:solidFill>
              </a:rPr>
              <a:t>2 years ago</a:t>
            </a:r>
          </a:p>
        </p:txBody>
      </p:sp>
      <p:sp>
        <p:nvSpPr>
          <p:cNvPr id="3084" name="Shape 3084"/>
          <p:cNvSpPr/>
          <p:nvPr/>
        </p:nvSpPr>
        <p:spPr>
          <a:xfrm>
            <a:off x="279400" y="11980877"/>
            <a:ext cx="9012051" cy="1229413"/>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085" name="Shape 3085"/>
          <p:cNvSpPr/>
          <p:nvPr/>
        </p:nvSpPr>
        <p:spPr>
          <a:xfrm>
            <a:off x="275524" y="13216117"/>
            <a:ext cx="9012051" cy="3890392"/>
          </a:xfrm>
          <a:prstGeom prst="rect">
            <a:avLst/>
          </a:prstGeom>
          <a:solidFill>
            <a:srgbClr val="F9F8F6">
              <a:alpha val="65059"/>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086" name="Shape 3086"/>
          <p:cNvSpPr/>
          <p:nvPr/>
        </p:nvSpPr>
        <p:spPr>
          <a:xfrm>
            <a:off x="246596" y="16162979"/>
            <a:ext cx="9031808" cy="1"/>
          </a:xfrm>
          <a:prstGeom prst="line">
            <a:avLst/>
          </a:prstGeom>
          <a:ln w="19050">
            <a:solidFill>
              <a:srgbClr val="DBDBDB"/>
            </a:solidFill>
            <a:prstDash val="sysDot"/>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087" name="Shape 3087"/>
          <p:cNvSpPr/>
          <p:nvPr/>
        </p:nvSpPr>
        <p:spPr>
          <a:xfrm>
            <a:off x="360896" y="14000751"/>
            <a:ext cx="9031808" cy="1"/>
          </a:xfrm>
          <a:prstGeom prst="line">
            <a:avLst/>
          </a:prstGeom>
          <a:ln w="1905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088" name="Shape 3088"/>
          <p:cNvSpPr/>
          <p:nvPr/>
        </p:nvSpPr>
        <p:spPr>
          <a:xfrm>
            <a:off x="246596" y="13213351"/>
            <a:ext cx="9031808" cy="1"/>
          </a:xfrm>
          <a:prstGeom prst="line">
            <a:avLst/>
          </a:prstGeom>
          <a:ln w="1905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089" name="Shape 3089"/>
          <p:cNvSpPr/>
          <p:nvPr/>
        </p:nvSpPr>
        <p:spPr>
          <a:xfrm>
            <a:off x="1153838" y="12333388"/>
            <a:ext cx="7174171" cy="56051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32">
                <a:solidFill>
                  <a:srgbClr val="53585F"/>
                </a:solidFill>
                <a:latin typeface="+mn-lt"/>
                <a:ea typeface="+mn-ea"/>
                <a:cs typeface="+mn-cs"/>
                <a:sym typeface="Helvetica Neue"/>
              </a:defRPr>
            </a:lvl1pPr>
          </a:lstStyle>
          <a:p>
            <a:pPr lvl="0">
              <a:defRPr sz="1800" spc="0">
                <a:solidFill>
                  <a:srgbClr val="000000"/>
                </a:solidFill>
              </a:defRPr>
            </a:pPr>
            <a:r>
              <a:rPr sz="3200" spc="-32">
                <a:solidFill>
                  <a:srgbClr val="53585F"/>
                </a:solidFill>
              </a:rPr>
              <a:t>So this happened…and it was amazing.</a:t>
            </a:r>
          </a:p>
        </p:txBody>
      </p:sp>
      <p:sp>
        <p:nvSpPr>
          <p:cNvPr id="3090" name="Shape 3090"/>
          <p:cNvSpPr/>
          <p:nvPr/>
        </p:nvSpPr>
        <p:spPr>
          <a:xfrm>
            <a:off x="1129874" y="16496935"/>
            <a:ext cx="561245" cy="469045"/>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1"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9"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6" y="12516"/>
                </a:cubicBezTo>
                <a:cubicBezTo>
                  <a:pt x="2276" y="12347"/>
                  <a:pt x="2053" y="12040"/>
                  <a:pt x="1748" y="11595"/>
                </a:cubicBezTo>
                <a:cubicBezTo>
                  <a:pt x="1442" y="11149"/>
                  <a:pt x="1169" y="10693"/>
                  <a:pt x="928" y="10224"/>
                </a:cubicBezTo>
                <a:cubicBezTo>
                  <a:pt x="687" y="9755"/>
                  <a:pt x="472" y="9188"/>
                  <a:pt x="283" y="8522"/>
                </a:cubicBezTo>
                <a:cubicBezTo>
                  <a:pt x="94" y="7856"/>
                  <a:pt x="0" y="7210"/>
                  <a:pt x="0" y="6581"/>
                </a:cubicBezTo>
                <a:close/>
              </a:path>
            </a:pathLst>
          </a:custGeom>
          <a:solidFill>
            <a:srgbClr val="CCCCCC"/>
          </a:solidFill>
          <a:ln w="15875">
            <a:solidFill>
              <a:srgbClr val="A6AAA9"/>
            </a:solidFill>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3091" name="Shape 3091"/>
          <p:cNvSpPr/>
          <p:nvPr/>
        </p:nvSpPr>
        <p:spPr>
          <a:xfrm>
            <a:off x="878386" y="13423386"/>
            <a:ext cx="332645" cy="278545"/>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1"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9"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6" y="12516"/>
                </a:cubicBezTo>
                <a:cubicBezTo>
                  <a:pt x="2276" y="12347"/>
                  <a:pt x="2053" y="12040"/>
                  <a:pt x="1748" y="11595"/>
                </a:cubicBezTo>
                <a:cubicBezTo>
                  <a:pt x="1442" y="11149"/>
                  <a:pt x="1169" y="10693"/>
                  <a:pt x="928" y="10224"/>
                </a:cubicBezTo>
                <a:cubicBezTo>
                  <a:pt x="687" y="9755"/>
                  <a:pt x="472" y="9188"/>
                  <a:pt x="283" y="8522"/>
                </a:cubicBezTo>
                <a:cubicBezTo>
                  <a:pt x="94" y="7856"/>
                  <a:pt x="0" y="7210"/>
                  <a:pt x="0" y="6581"/>
                </a:cubicBezTo>
                <a:close/>
              </a:path>
            </a:pathLst>
          </a:custGeom>
          <a:solidFill>
            <a:srgbClr val="CCCCCC"/>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3092" name="Shape 3092"/>
          <p:cNvSpPr/>
          <p:nvPr/>
        </p:nvSpPr>
        <p:spPr>
          <a:xfrm>
            <a:off x="1600104" y="13306898"/>
            <a:ext cx="6987328" cy="4861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b="1" spc="52">
                <a:solidFill>
                  <a:srgbClr val="A6AAA9"/>
                </a:solidFill>
                <a:latin typeface="+mn-lt"/>
                <a:ea typeface="+mn-ea"/>
                <a:cs typeface="+mn-cs"/>
                <a:sym typeface="Helvetica Neue"/>
              </a:defRPr>
            </a:lvl1pPr>
          </a:lstStyle>
          <a:p>
            <a:pPr lvl="0">
              <a:defRPr sz="1800" b="0" spc="0">
                <a:solidFill>
                  <a:srgbClr val="000000"/>
                </a:solidFill>
              </a:defRPr>
            </a:pPr>
            <a:r>
              <a:rPr sz="2600" b="1" spc="52">
                <a:solidFill>
                  <a:srgbClr val="A6AAA9"/>
                </a:solidFill>
              </a:rPr>
              <a:t>Janelle So, kusawa hiroko, Chetali Pradim</a:t>
            </a:r>
          </a:p>
        </p:txBody>
      </p:sp>
      <p:sp>
        <p:nvSpPr>
          <p:cNvPr id="3093" name="Shape 3093"/>
          <p:cNvSpPr/>
          <p:nvPr/>
        </p:nvSpPr>
        <p:spPr>
          <a:xfrm>
            <a:off x="810524" y="14206010"/>
            <a:ext cx="2155512" cy="48612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b="1" spc="52">
                <a:solidFill>
                  <a:srgbClr val="A6AAA9"/>
                </a:solidFill>
                <a:latin typeface="+mn-lt"/>
                <a:ea typeface="+mn-ea"/>
                <a:cs typeface="+mn-cs"/>
                <a:sym typeface="Helvetica Neue"/>
              </a:defRPr>
            </a:lvl1pPr>
          </a:lstStyle>
          <a:p>
            <a:pPr lvl="0">
              <a:defRPr sz="1800" b="0" spc="0">
                <a:solidFill>
                  <a:srgbClr val="000000"/>
                </a:solidFill>
              </a:defRPr>
            </a:pPr>
            <a:r>
              <a:rPr sz="2600" b="1" spc="52">
                <a:solidFill>
                  <a:srgbClr val="A6AAA9"/>
                </a:solidFill>
              </a:rPr>
              <a:t>Patty Woods</a:t>
            </a:r>
          </a:p>
        </p:txBody>
      </p:sp>
      <p:sp>
        <p:nvSpPr>
          <p:cNvPr id="3094" name="Shape 3094"/>
          <p:cNvSpPr/>
          <p:nvPr/>
        </p:nvSpPr>
        <p:spPr>
          <a:xfrm>
            <a:off x="816800" y="14635729"/>
            <a:ext cx="7393475" cy="1299253"/>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2600" spc="78">
                <a:solidFill>
                  <a:srgbClr val="53585F"/>
                </a:solidFill>
                <a:latin typeface="+mn-lt"/>
                <a:ea typeface="+mn-ea"/>
                <a:cs typeface="+mn-cs"/>
                <a:sym typeface="Helvetica Neue"/>
              </a:defRPr>
            </a:lvl1pPr>
          </a:lstStyle>
          <a:p>
            <a:pPr lvl="0">
              <a:defRPr sz="1800" spc="0">
                <a:solidFill>
                  <a:srgbClr val="000000"/>
                </a:solidFill>
              </a:defRPr>
            </a:pPr>
            <a:r>
              <a:rPr sz="2600" spc="78">
                <a:solidFill>
                  <a:srgbClr val="53585F"/>
                </a:solidFill>
              </a:rPr>
              <a:t>time--Four Loko and cheese tasting I coordinated two years ago. RIP, original formula.</a:t>
            </a:r>
          </a:p>
        </p:txBody>
      </p:sp>
      <p:sp>
        <p:nvSpPr>
          <p:cNvPr id="3095" name="Shape 3095"/>
          <p:cNvSpPr/>
          <p:nvPr/>
        </p:nvSpPr>
        <p:spPr>
          <a:xfrm>
            <a:off x="3164815" y="14193310"/>
            <a:ext cx="4476865" cy="516218"/>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defRPr sz="2600" spc="78">
                <a:solidFill>
                  <a:srgbClr val="53585F"/>
                </a:solidFill>
                <a:latin typeface="+mn-lt"/>
                <a:ea typeface="+mn-ea"/>
                <a:cs typeface="+mn-cs"/>
                <a:sym typeface="Helvetica Neue"/>
              </a:defRPr>
            </a:lvl1pPr>
          </a:lstStyle>
          <a:p>
            <a:pPr lvl="0">
              <a:defRPr sz="1800" spc="0">
                <a:solidFill>
                  <a:srgbClr val="000000"/>
                </a:solidFill>
              </a:defRPr>
            </a:pPr>
            <a:r>
              <a:rPr sz="2600" spc="78">
                <a:solidFill>
                  <a:srgbClr val="53585F"/>
                </a:solidFill>
              </a:rPr>
              <a:t>One of the highlights of my </a:t>
            </a:r>
          </a:p>
        </p:txBody>
      </p:sp>
      <p:sp>
        <p:nvSpPr>
          <p:cNvPr id="3096" name="Shape 3096"/>
          <p:cNvSpPr/>
          <p:nvPr/>
        </p:nvSpPr>
        <p:spPr>
          <a:xfrm>
            <a:off x="8359539" y="14207708"/>
            <a:ext cx="914861" cy="449064"/>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2400" spc="0">
                <a:solidFill>
                  <a:srgbClr val="A6AAA9"/>
                </a:solidFill>
                <a:latin typeface="+mn-lt"/>
                <a:ea typeface="+mn-ea"/>
                <a:cs typeface="+mn-cs"/>
                <a:sym typeface="Helvetica Neue"/>
              </a:defRPr>
            </a:lvl1pPr>
          </a:lstStyle>
          <a:p>
            <a:pPr lvl="0">
              <a:defRPr sz="1800" spc="0">
                <a:solidFill>
                  <a:srgbClr val="000000"/>
                </a:solidFill>
              </a:defRPr>
            </a:pPr>
            <a:r>
              <a:rPr sz="2400" spc="0">
                <a:solidFill>
                  <a:srgbClr val="A6AAA9"/>
                </a:solidFill>
              </a:rPr>
              <a:t>17h</a:t>
            </a:r>
          </a:p>
        </p:txBody>
      </p:sp>
      <p:sp>
        <p:nvSpPr>
          <p:cNvPr id="3097" name="Shape 3097"/>
          <p:cNvSpPr/>
          <p:nvPr/>
        </p:nvSpPr>
        <p:spPr>
          <a:xfrm>
            <a:off x="2451221" y="16257519"/>
            <a:ext cx="1" cy="685472"/>
          </a:xfrm>
          <a:prstGeom prst="line">
            <a:avLst/>
          </a:prstGeom>
          <a:ln w="1905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098" name="Shape 3098"/>
          <p:cNvSpPr/>
          <p:nvPr/>
        </p:nvSpPr>
        <p:spPr>
          <a:xfrm>
            <a:off x="4944536" y="16257519"/>
            <a:ext cx="1" cy="685472"/>
          </a:xfrm>
          <a:prstGeom prst="line">
            <a:avLst/>
          </a:prstGeom>
          <a:ln w="1905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099" name="Shape 3099"/>
          <p:cNvSpPr/>
          <p:nvPr/>
        </p:nvSpPr>
        <p:spPr>
          <a:xfrm>
            <a:off x="3385944" y="16489953"/>
            <a:ext cx="523089" cy="441807"/>
          </a:xfrm>
          <a:prstGeom prst="wedgeEllipseCallout">
            <a:avLst>
              <a:gd name="adj1" fmla="val -48894"/>
              <a:gd name="adj2" fmla="val 60545"/>
            </a:avLst>
          </a:prstGeom>
          <a:solidFill>
            <a:srgbClr val="CBCBCB"/>
          </a:solidFill>
          <a:ln w="15875">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3100" name="face1.jpg"/>
          <p:cNvPicPr/>
          <p:nvPr/>
        </p:nvPicPr>
        <p:blipFill>
          <a:blip r:embed="rId4">
            <a:extLst/>
          </a:blip>
          <a:stretch>
            <a:fillRect/>
          </a:stretch>
        </p:blipFill>
        <p:spPr>
          <a:xfrm>
            <a:off x="556812" y="1908891"/>
            <a:ext cx="1524264" cy="1532524"/>
          </a:xfrm>
          <a:prstGeom prst="rect">
            <a:avLst/>
          </a:prstGeom>
          <a:ln w="12700">
            <a:miter lim="400000"/>
          </a:ln>
        </p:spPr>
      </p:pic>
    </p:spTree>
  </p:cSld>
  <p:clrMapOvr>
    <a:masterClrMapping/>
  </p:clrMapOvr>
  <p:transition xmlns:p14="http://schemas.microsoft.com/office/powerpoint/2010/mai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02" name="Shape 3102"/>
          <p:cNvSpPr/>
          <p:nvPr/>
        </p:nvSpPr>
        <p:spPr>
          <a:xfrm>
            <a:off x="-67994" y="-59514"/>
            <a:ext cx="9640888" cy="2459236"/>
          </a:xfrm>
          <a:prstGeom prst="rect">
            <a:avLst/>
          </a:prstGeom>
          <a:solidFill>
            <a:srgbClr val="59AE62"/>
          </a:solidFill>
          <a:ln w="12700">
            <a:miter lim="400000"/>
          </a:ln>
        </p:spPr>
        <p:txBody>
          <a:bodyPr lIns="0" tIns="0" rIns="0" bIns="0" anchor="ctr"/>
          <a:lstStyle/>
          <a:p>
            <a:pPr lvl="0" algn="l">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103" name="Shape 3103"/>
          <p:cNvSpPr/>
          <p:nvPr/>
        </p:nvSpPr>
        <p:spPr>
          <a:xfrm>
            <a:off x="2027099" y="787024"/>
            <a:ext cx="2579986"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600" b="1">
                <a:latin typeface="Open Sans"/>
                <a:ea typeface="Open Sans"/>
                <a:cs typeface="Open Sans"/>
                <a:sym typeface="Open Sans"/>
              </a:defRPr>
            </a:lvl1pPr>
          </a:lstStyle>
          <a:p>
            <a:pPr lvl="0">
              <a:defRPr sz="1800" b="0">
                <a:solidFill>
                  <a:srgbClr val="000000"/>
                </a:solidFill>
              </a:defRPr>
            </a:pPr>
            <a:r>
              <a:rPr sz="3600" b="1">
                <a:solidFill>
                  <a:srgbClr val="FFFFFF"/>
                </a:solidFill>
              </a:rPr>
              <a:t>technohub</a:t>
            </a:r>
          </a:p>
        </p:txBody>
      </p:sp>
      <p:grpSp>
        <p:nvGrpSpPr>
          <p:cNvPr id="3106" name="Group 3106"/>
          <p:cNvGrpSpPr/>
          <p:nvPr/>
        </p:nvGrpSpPr>
        <p:grpSpPr>
          <a:xfrm>
            <a:off x="616165" y="912454"/>
            <a:ext cx="1023553" cy="1068482"/>
            <a:chOff x="0" y="0"/>
            <a:chExt cx="1023551" cy="1068481"/>
          </a:xfrm>
        </p:grpSpPr>
        <p:pic>
          <p:nvPicPr>
            <p:cNvPr id="3104" name="COMMUNICATION_05.jpg"/>
            <p:cNvPicPr/>
            <p:nvPr/>
          </p:nvPicPr>
          <p:blipFill>
            <a:blip r:embed="rId2">
              <a:extLst/>
            </a:blip>
            <a:stretch>
              <a:fillRect/>
            </a:stretch>
          </p:blipFill>
          <p:spPr>
            <a:xfrm>
              <a:off x="0" y="0"/>
              <a:ext cx="1023552" cy="1068482"/>
            </a:xfrm>
            <a:prstGeom prst="rect">
              <a:avLst/>
            </a:prstGeom>
            <a:ln>
              <a:noFill/>
            </a:ln>
            <a:effectLst/>
          </p:spPr>
        </p:pic>
        <p:sp>
          <p:nvSpPr>
            <p:cNvPr id="3105" name="Shape 3105"/>
            <p:cNvSpPr/>
            <p:nvPr/>
          </p:nvSpPr>
          <p:spPr>
            <a:xfrm>
              <a:off x="0" y="0"/>
              <a:ext cx="1023552" cy="1068482"/>
            </a:xfrm>
            <a:custGeom>
              <a:avLst/>
              <a:gdLst/>
              <a:ahLst/>
              <a:cxnLst>
                <a:cxn ang="0">
                  <a:pos x="wd2" y="hd2"/>
                </a:cxn>
                <a:cxn ang="5400000">
                  <a:pos x="wd2" y="hd2"/>
                </a:cxn>
                <a:cxn ang="10800000">
                  <a:pos x="wd2" y="hd2"/>
                </a:cxn>
                <a:cxn ang="16200000">
                  <a:pos x="wd2" y="hd2"/>
                </a:cxn>
              </a:cxnLst>
              <a:rect l="0" t="0" r="r" b="b"/>
              <a:pathLst>
                <a:path w="21346" h="21548" extrusionOk="0">
                  <a:moveTo>
                    <a:pt x="7797" y="0"/>
                  </a:moveTo>
                  <a:cubicBezTo>
                    <a:pt x="6808" y="333"/>
                    <a:pt x="5849" y="804"/>
                    <a:pt x="4925" y="1281"/>
                  </a:cubicBezTo>
                  <a:cubicBezTo>
                    <a:pt x="3150" y="2195"/>
                    <a:pt x="1276" y="3202"/>
                    <a:pt x="348" y="5026"/>
                  </a:cubicBezTo>
                  <a:cubicBezTo>
                    <a:pt x="177" y="5362"/>
                    <a:pt x="96" y="5710"/>
                    <a:pt x="0" y="6059"/>
                  </a:cubicBezTo>
                  <a:lnTo>
                    <a:pt x="0" y="14231"/>
                  </a:lnTo>
                  <a:cubicBezTo>
                    <a:pt x="123" y="14832"/>
                    <a:pt x="291" y="15421"/>
                    <a:pt x="612" y="15976"/>
                  </a:cubicBezTo>
                  <a:cubicBezTo>
                    <a:pt x="1682" y="17821"/>
                    <a:pt x="3779" y="18713"/>
                    <a:pt x="5595" y="19681"/>
                  </a:cubicBezTo>
                  <a:cubicBezTo>
                    <a:pt x="7190" y="20532"/>
                    <a:pt x="8740" y="21497"/>
                    <a:pt x="10578" y="21546"/>
                  </a:cubicBezTo>
                  <a:cubicBezTo>
                    <a:pt x="12586" y="21600"/>
                    <a:pt x="14365" y="20507"/>
                    <a:pt x="16065" y="19609"/>
                  </a:cubicBezTo>
                  <a:cubicBezTo>
                    <a:pt x="17799" y="18694"/>
                    <a:pt x="19687" y="17839"/>
                    <a:pt x="20684" y="16040"/>
                  </a:cubicBezTo>
                  <a:cubicBezTo>
                    <a:pt x="21600" y="14386"/>
                    <a:pt x="21312" y="12456"/>
                    <a:pt x="21271" y="10661"/>
                  </a:cubicBezTo>
                  <a:cubicBezTo>
                    <a:pt x="21228" y="8763"/>
                    <a:pt x="21444" y="6773"/>
                    <a:pt x="20452" y="5042"/>
                  </a:cubicBezTo>
                  <a:cubicBezTo>
                    <a:pt x="19468" y="3325"/>
                    <a:pt x="17605" y="2424"/>
                    <a:pt x="15916" y="1521"/>
                  </a:cubicBezTo>
                  <a:cubicBezTo>
                    <a:pt x="14865" y="958"/>
                    <a:pt x="13797" y="388"/>
                    <a:pt x="12672" y="0"/>
                  </a:cubicBezTo>
                  <a:lnTo>
                    <a:pt x="7797" y="0"/>
                  </a:lnTo>
                  <a:close/>
                </a:path>
              </a:pathLst>
            </a:custGeom>
            <a:ln w="50800" cap="flat">
              <a:solidFill>
                <a:srgbClr val="FFFFFF"/>
              </a:solidFill>
              <a:prstDash val="solid"/>
              <a:miter lim="400000"/>
            </a:ln>
          </p:spPr>
          <p:txBody>
            <a:bodyPr/>
            <a:lstStyle/>
            <a:p>
              <a:pPr lvl="0"/>
              <a:endParaRPr/>
            </a:p>
          </p:txBody>
        </p:sp>
      </p:grpSp>
      <p:sp>
        <p:nvSpPr>
          <p:cNvPr id="3107" name="Shape 3107"/>
          <p:cNvSpPr/>
          <p:nvPr/>
        </p:nvSpPr>
        <p:spPr>
          <a:xfrm>
            <a:off x="2000969" y="1499380"/>
            <a:ext cx="5523062" cy="536185"/>
          </a:xfrm>
          <a:prstGeom prst="roundRect">
            <a:avLst>
              <a:gd name="adj" fmla="val 48816"/>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108" name="Shape 3108"/>
          <p:cNvSpPr/>
          <p:nvPr/>
        </p:nvSpPr>
        <p:spPr>
          <a:xfrm>
            <a:off x="3364029" y="1437272"/>
            <a:ext cx="2783222"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800">
                <a:solidFill>
                  <a:srgbClr val="59AE62"/>
                </a:solidFill>
                <a:latin typeface="Helvetica Neue Medium"/>
                <a:ea typeface="Helvetica Neue Medium"/>
                <a:cs typeface="Helvetica Neue Medium"/>
                <a:sym typeface="Helvetica Neue Medium"/>
              </a:defRPr>
            </a:lvl1pPr>
          </a:lstStyle>
          <a:p>
            <a:pPr lvl="0">
              <a:defRPr sz="1800">
                <a:solidFill>
                  <a:srgbClr val="000000"/>
                </a:solidFill>
              </a:defRPr>
            </a:pPr>
            <a:r>
              <a:rPr sz="2800">
                <a:solidFill>
                  <a:srgbClr val="59AE62"/>
                </a:solidFill>
              </a:rPr>
              <a:t>Change location</a:t>
            </a:r>
          </a:p>
        </p:txBody>
      </p:sp>
      <p:sp>
        <p:nvSpPr>
          <p:cNvPr id="3109" name="Shape 3109"/>
          <p:cNvSpPr/>
          <p:nvPr/>
        </p:nvSpPr>
        <p:spPr>
          <a:xfrm>
            <a:off x="6223010" y="1732453"/>
            <a:ext cx="229925" cy="1837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59AE62"/>
          </a:solidFill>
          <a:ln w="508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110" name="Shape 3110"/>
          <p:cNvSpPr/>
          <p:nvPr/>
        </p:nvSpPr>
        <p:spPr>
          <a:xfrm>
            <a:off x="400198" y="3864445"/>
            <a:ext cx="9147302" cy="1"/>
          </a:xfrm>
          <a:prstGeom prst="line">
            <a:avLst/>
          </a:prstGeom>
          <a:ln w="31750">
            <a:solidFill>
              <a:srgbClr val="CFCFCF">
                <a:alpha val="37568"/>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111" name="Shape 3111"/>
          <p:cNvSpPr/>
          <p:nvPr/>
        </p:nvSpPr>
        <p:spPr>
          <a:xfrm>
            <a:off x="383593" y="4097331"/>
            <a:ext cx="3478420" cy="114301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7000">
                <a:solidFill>
                  <a:srgbClr val="000000"/>
                </a:solidFill>
                <a:latin typeface="Helvetica Neue Light"/>
                <a:ea typeface="Helvetica Neue Light"/>
                <a:cs typeface="Helvetica Neue Light"/>
                <a:sym typeface="Helvetica Neue Light"/>
              </a:defRPr>
            </a:lvl1pPr>
          </a:lstStyle>
          <a:p>
            <a:pPr lvl="0">
              <a:defRPr sz="1800"/>
            </a:pPr>
            <a:r>
              <a:rPr sz="7000"/>
              <a:t>Arrived a</a:t>
            </a:r>
          </a:p>
        </p:txBody>
      </p:sp>
      <p:sp>
        <p:nvSpPr>
          <p:cNvPr id="3112" name="Shape 3112"/>
          <p:cNvSpPr/>
          <p:nvPr/>
        </p:nvSpPr>
        <p:spPr>
          <a:xfrm>
            <a:off x="3880210" y="4107740"/>
            <a:ext cx="63501" cy="1143011"/>
          </a:xfrm>
          <a:prstGeom prst="rect">
            <a:avLst/>
          </a:prstGeom>
          <a:solidFill>
            <a:srgbClr val="B5C0F5"/>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113" name="Shape 3113"/>
          <p:cNvSpPr/>
          <p:nvPr/>
        </p:nvSpPr>
        <p:spPr>
          <a:xfrm>
            <a:off x="375451" y="9258165"/>
            <a:ext cx="4142444" cy="833192"/>
          </a:xfrm>
          <a:prstGeom prst="roundRect">
            <a:avLst>
              <a:gd name="adj" fmla="val 49238"/>
            </a:avLst>
          </a:prstGeom>
          <a:solidFill>
            <a:srgbClr val="FFFFFF"/>
          </a:solidFill>
          <a:ln w="38100">
            <a:solidFill>
              <a:srgbClr val="59AE62"/>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114" name="Shape 3114"/>
          <p:cNvSpPr/>
          <p:nvPr/>
        </p:nvSpPr>
        <p:spPr>
          <a:xfrm>
            <a:off x="1698825" y="9344560"/>
            <a:ext cx="1485917"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400">
                <a:solidFill>
                  <a:srgbClr val="59AE62"/>
                </a:solidFill>
                <a:latin typeface="Helvetica Neue Medium"/>
                <a:ea typeface="Helvetica Neue Medium"/>
                <a:cs typeface="Helvetica Neue Medium"/>
                <a:sym typeface="Helvetica Neue Medium"/>
              </a:defRPr>
            </a:lvl1pPr>
          </a:lstStyle>
          <a:p>
            <a:pPr lvl="0">
              <a:defRPr sz="1800">
                <a:solidFill>
                  <a:srgbClr val="000000"/>
                </a:solidFill>
              </a:defRPr>
            </a:pPr>
            <a:r>
              <a:rPr sz="3400">
                <a:solidFill>
                  <a:srgbClr val="59AE62"/>
                </a:solidFill>
              </a:rPr>
              <a:t>Cancel</a:t>
            </a:r>
          </a:p>
        </p:txBody>
      </p:sp>
      <p:sp>
        <p:nvSpPr>
          <p:cNvPr id="3115" name="Shape 3115"/>
          <p:cNvSpPr/>
          <p:nvPr/>
        </p:nvSpPr>
        <p:spPr>
          <a:xfrm>
            <a:off x="4967954" y="9245465"/>
            <a:ext cx="4193244" cy="833192"/>
          </a:xfrm>
          <a:prstGeom prst="roundRect">
            <a:avLst>
              <a:gd name="adj" fmla="val 49238"/>
            </a:avLst>
          </a:prstGeom>
          <a:solidFill>
            <a:srgbClr val="59AE62">
              <a:alpha val="84549"/>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116" name="Shape 3116"/>
          <p:cNvSpPr/>
          <p:nvPr/>
        </p:nvSpPr>
        <p:spPr>
          <a:xfrm>
            <a:off x="6109841" y="9344560"/>
            <a:ext cx="1861582"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400">
                <a:latin typeface="Helvetica Neue Medium"/>
                <a:ea typeface="Helvetica Neue Medium"/>
                <a:cs typeface="Helvetica Neue Medium"/>
                <a:sym typeface="Helvetica Neue Medium"/>
              </a:defRPr>
            </a:lvl1pPr>
          </a:lstStyle>
          <a:p>
            <a:pPr lvl="0">
              <a:defRPr sz="1800">
                <a:solidFill>
                  <a:srgbClr val="000000"/>
                </a:solidFill>
              </a:defRPr>
            </a:pPr>
            <a:r>
              <a:rPr sz="3400">
                <a:solidFill>
                  <a:srgbClr val="FFFFFF"/>
                </a:solidFill>
              </a:rPr>
              <a:t>Check In</a:t>
            </a:r>
          </a:p>
        </p:txBody>
      </p:sp>
      <p:grpSp>
        <p:nvGrpSpPr>
          <p:cNvPr id="3200" name="Group 3200"/>
          <p:cNvGrpSpPr/>
          <p:nvPr/>
        </p:nvGrpSpPr>
        <p:grpSpPr>
          <a:xfrm>
            <a:off x="-23587" y="10558160"/>
            <a:ext cx="9691689" cy="6539207"/>
            <a:chOff x="0" y="0"/>
            <a:chExt cx="9691687" cy="6539206"/>
          </a:xfrm>
        </p:grpSpPr>
        <p:sp>
          <p:nvSpPr>
            <p:cNvPr id="3117" name="Shape 3117"/>
            <p:cNvSpPr/>
            <p:nvPr/>
          </p:nvSpPr>
          <p:spPr>
            <a:xfrm>
              <a:off x="0" y="0"/>
              <a:ext cx="9691688" cy="6539207"/>
            </a:xfrm>
            <a:prstGeom prst="rect">
              <a:avLst/>
            </a:prstGeom>
            <a:solidFill>
              <a:srgbClr val="C2C4C7"/>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18" name="Shape 3118"/>
            <p:cNvSpPr/>
            <p:nvPr/>
          </p:nvSpPr>
          <p:spPr>
            <a:xfrm>
              <a:off x="1020580"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19" name="Shape 3119"/>
            <p:cNvSpPr/>
            <p:nvPr/>
          </p:nvSpPr>
          <p:spPr>
            <a:xfrm>
              <a:off x="60797"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20" name="Shape 3120"/>
            <p:cNvSpPr/>
            <p:nvPr/>
          </p:nvSpPr>
          <p:spPr>
            <a:xfrm>
              <a:off x="198036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21" name="Shape 3121"/>
            <p:cNvSpPr/>
            <p:nvPr/>
          </p:nvSpPr>
          <p:spPr>
            <a:xfrm>
              <a:off x="144539" y="409851"/>
              <a:ext cx="645146"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Q</a:t>
              </a:r>
            </a:p>
          </p:txBody>
        </p:sp>
        <p:sp>
          <p:nvSpPr>
            <p:cNvPr id="3122" name="Shape 3122"/>
            <p:cNvSpPr/>
            <p:nvPr/>
          </p:nvSpPr>
          <p:spPr>
            <a:xfrm>
              <a:off x="1058680" y="4225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W</a:t>
              </a:r>
            </a:p>
          </p:txBody>
        </p:sp>
        <p:sp>
          <p:nvSpPr>
            <p:cNvPr id="3123" name="Shape 3123"/>
            <p:cNvSpPr/>
            <p:nvPr/>
          </p:nvSpPr>
          <p:spPr>
            <a:xfrm>
              <a:off x="201588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E</a:t>
              </a:r>
            </a:p>
          </p:txBody>
        </p:sp>
        <p:sp>
          <p:nvSpPr>
            <p:cNvPr id="3124" name="Shape 3124"/>
            <p:cNvSpPr/>
            <p:nvPr/>
          </p:nvSpPr>
          <p:spPr>
            <a:xfrm>
              <a:off x="2960388"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25" name="Shape 3125"/>
            <p:cNvSpPr/>
            <p:nvPr/>
          </p:nvSpPr>
          <p:spPr>
            <a:xfrm>
              <a:off x="2995909"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R</a:t>
              </a:r>
            </a:p>
          </p:txBody>
        </p:sp>
        <p:sp>
          <p:nvSpPr>
            <p:cNvPr id="3126" name="Shape 3126"/>
            <p:cNvSpPr/>
            <p:nvPr/>
          </p:nvSpPr>
          <p:spPr>
            <a:xfrm>
              <a:off x="3915012"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27" name="Shape 3127"/>
            <p:cNvSpPr/>
            <p:nvPr/>
          </p:nvSpPr>
          <p:spPr>
            <a:xfrm>
              <a:off x="3950533"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T</a:t>
              </a:r>
            </a:p>
          </p:txBody>
        </p:sp>
        <p:sp>
          <p:nvSpPr>
            <p:cNvPr id="3128" name="Shape 3128"/>
            <p:cNvSpPr/>
            <p:nvPr/>
          </p:nvSpPr>
          <p:spPr>
            <a:xfrm>
              <a:off x="4874795"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29" name="Shape 3129"/>
            <p:cNvSpPr/>
            <p:nvPr/>
          </p:nvSpPr>
          <p:spPr>
            <a:xfrm>
              <a:off x="491031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Y</a:t>
              </a:r>
            </a:p>
          </p:txBody>
        </p:sp>
        <p:sp>
          <p:nvSpPr>
            <p:cNvPr id="3130" name="Shape 3130"/>
            <p:cNvSpPr/>
            <p:nvPr/>
          </p:nvSpPr>
          <p:spPr>
            <a:xfrm>
              <a:off x="5821879" y="3329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31" name="Shape 3131"/>
            <p:cNvSpPr/>
            <p:nvPr/>
          </p:nvSpPr>
          <p:spPr>
            <a:xfrm>
              <a:off x="5857400" y="4479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U</a:t>
              </a:r>
            </a:p>
          </p:txBody>
        </p:sp>
        <p:sp>
          <p:nvSpPr>
            <p:cNvPr id="3132" name="Shape 3132"/>
            <p:cNvSpPr/>
            <p:nvPr/>
          </p:nvSpPr>
          <p:spPr>
            <a:xfrm>
              <a:off x="678920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33" name="Shape 3133"/>
            <p:cNvSpPr/>
            <p:nvPr/>
          </p:nvSpPr>
          <p:spPr>
            <a:xfrm>
              <a:off x="682472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I</a:t>
              </a:r>
            </a:p>
          </p:txBody>
        </p:sp>
        <p:sp>
          <p:nvSpPr>
            <p:cNvPr id="3134" name="Shape 3134"/>
            <p:cNvSpPr/>
            <p:nvPr/>
          </p:nvSpPr>
          <p:spPr>
            <a:xfrm>
              <a:off x="7741445"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35" name="Shape 3135"/>
            <p:cNvSpPr/>
            <p:nvPr/>
          </p:nvSpPr>
          <p:spPr>
            <a:xfrm>
              <a:off x="777696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O</a:t>
              </a:r>
            </a:p>
          </p:txBody>
        </p:sp>
        <p:sp>
          <p:nvSpPr>
            <p:cNvPr id="3136" name="Shape 3136"/>
            <p:cNvSpPr/>
            <p:nvPr/>
          </p:nvSpPr>
          <p:spPr>
            <a:xfrm>
              <a:off x="8731591"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37" name="Shape 3137"/>
            <p:cNvSpPr/>
            <p:nvPr/>
          </p:nvSpPr>
          <p:spPr>
            <a:xfrm>
              <a:off x="8767112"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P</a:t>
              </a:r>
            </a:p>
          </p:txBody>
        </p:sp>
        <p:sp>
          <p:nvSpPr>
            <p:cNvPr id="3138" name="Shape 3138"/>
            <p:cNvSpPr/>
            <p:nvPr/>
          </p:nvSpPr>
          <p:spPr>
            <a:xfrm>
              <a:off x="532162"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39" name="Shape 3139"/>
            <p:cNvSpPr/>
            <p:nvPr/>
          </p:nvSpPr>
          <p:spPr>
            <a:xfrm>
              <a:off x="1491946"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40" name="Shape 3140"/>
            <p:cNvSpPr/>
            <p:nvPr/>
          </p:nvSpPr>
          <p:spPr>
            <a:xfrm>
              <a:off x="570262" y="2046181"/>
              <a:ext cx="716189"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A</a:t>
              </a:r>
            </a:p>
          </p:txBody>
        </p:sp>
        <p:sp>
          <p:nvSpPr>
            <p:cNvPr id="3141" name="Shape 3141"/>
            <p:cNvSpPr/>
            <p:nvPr/>
          </p:nvSpPr>
          <p:spPr>
            <a:xfrm>
              <a:off x="152746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S</a:t>
              </a:r>
            </a:p>
          </p:txBody>
        </p:sp>
        <p:sp>
          <p:nvSpPr>
            <p:cNvPr id="3142" name="Shape 3142"/>
            <p:cNvSpPr/>
            <p:nvPr/>
          </p:nvSpPr>
          <p:spPr>
            <a:xfrm>
              <a:off x="2471970"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43" name="Shape 3143"/>
            <p:cNvSpPr/>
            <p:nvPr/>
          </p:nvSpPr>
          <p:spPr>
            <a:xfrm>
              <a:off x="2507491"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D</a:t>
              </a:r>
            </a:p>
          </p:txBody>
        </p:sp>
        <p:sp>
          <p:nvSpPr>
            <p:cNvPr id="3144" name="Shape 3144"/>
            <p:cNvSpPr/>
            <p:nvPr/>
          </p:nvSpPr>
          <p:spPr>
            <a:xfrm>
              <a:off x="3426595"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45" name="Shape 3145"/>
            <p:cNvSpPr/>
            <p:nvPr/>
          </p:nvSpPr>
          <p:spPr>
            <a:xfrm>
              <a:off x="346211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F</a:t>
              </a:r>
            </a:p>
          </p:txBody>
        </p:sp>
        <p:sp>
          <p:nvSpPr>
            <p:cNvPr id="3146" name="Shape 3146"/>
            <p:cNvSpPr/>
            <p:nvPr/>
          </p:nvSpPr>
          <p:spPr>
            <a:xfrm>
              <a:off x="4386378"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47" name="Shape 3147"/>
            <p:cNvSpPr/>
            <p:nvPr/>
          </p:nvSpPr>
          <p:spPr>
            <a:xfrm>
              <a:off x="4421899"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G</a:t>
              </a:r>
            </a:p>
          </p:txBody>
        </p:sp>
        <p:sp>
          <p:nvSpPr>
            <p:cNvPr id="3148" name="Shape 3148"/>
            <p:cNvSpPr/>
            <p:nvPr/>
          </p:nvSpPr>
          <p:spPr>
            <a:xfrm>
              <a:off x="1494121"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49" name="Shape 3149"/>
            <p:cNvSpPr/>
            <p:nvPr/>
          </p:nvSpPr>
          <p:spPr>
            <a:xfrm>
              <a:off x="2453905"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50" name="Shape 3150"/>
            <p:cNvSpPr/>
            <p:nvPr/>
          </p:nvSpPr>
          <p:spPr>
            <a:xfrm>
              <a:off x="1532221" y="36698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Z</a:t>
              </a:r>
            </a:p>
          </p:txBody>
        </p:sp>
        <p:sp>
          <p:nvSpPr>
            <p:cNvPr id="3151" name="Shape 3151"/>
            <p:cNvSpPr/>
            <p:nvPr/>
          </p:nvSpPr>
          <p:spPr>
            <a:xfrm>
              <a:off x="2489425" y="36825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X</a:t>
              </a:r>
            </a:p>
          </p:txBody>
        </p:sp>
        <p:sp>
          <p:nvSpPr>
            <p:cNvPr id="3152" name="Shape 3152"/>
            <p:cNvSpPr/>
            <p:nvPr/>
          </p:nvSpPr>
          <p:spPr>
            <a:xfrm>
              <a:off x="3433929"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53" name="Shape 3153"/>
            <p:cNvSpPr/>
            <p:nvPr/>
          </p:nvSpPr>
          <p:spPr>
            <a:xfrm>
              <a:off x="346945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C</a:t>
              </a:r>
            </a:p>
          </p:txBody>
        </p:sp>
        <p:sp>
          <p:nvSpPr>
            <p:cNvPr id="3154" name="Shape 3154"/>
            <p:cNvSpPr/>
            <p:nvPr/>
          </p:nvSpPr>
          <p:spPr>
            <a:xfrm>
              <a:off x="4388554"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55" name="Shape 3155"/>
            <p:cNvSpPr/>
            <p:nvPr/>
          </p:nvSpPr>
          <p:spPr>
            <a:xfrm>
              <a:off x="4424075"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V</a:t>
              </a:r>
            </a:p>
          </p:txBody>
        </p:sp>
        <p:sp>
          <p:nvSpPr>
            <p:cNvPr id="3156" name="Shape 3156"/>
            <p:cNvSpPr/>
            <p:nvPr/>
          </p:nvSpPr>
          <p:spPr>
            <a:xfrm>
              <a:off x="5348337"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57" name="Shape 3157"/>
            <p:cNvSpPr/>
            <p:nvPr/>
          </p:nvSpPr>
          <p:spPr>
            <a:xfrm>
              <a:off x="5383858"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B</a:t>
              </a:r>
            </a:p>
          </p:txBody>
        </p:sp>
        <p:sp>
          <p:nvSpPr>
            <p:cNvPr id="3158" name="Shape 3158"/>
            <p:cNvSpPr/>
            <p:nvPr/>
          </p:nvSpPr>
          <p:spPr>
            <a:xfrm>
              <a:off x="5353495"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59" name="Shape 3159"/>
            <p:cNvSpPr/>
            <p:nvPr/>
          </p:nvSpPr>
          <p:spPr>
            <a:xfrm>
              <a:off x="631327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60" name="Shape 3160"/>
            <p:cNvSpPr/>
            <p:nvPr/>
          </p:nvSpPr>
          <p:spPr>
            <a:xfrm>
              <a:off x="5391595" y="20525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H</a:t>
              </a:r>
            </a:p>
          </p:txBody>
        </p:sp>
        <p:sp>
          <p:nvSpPr>
            <p:cNvPr id="3161" name="Shape 3161"/>
            <p:cNvSpPr/>
            <p:nvPr/>
          </p:nvSpPr>
          <p:spPr>
            <a:xfrm>
              <a:off x="634879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J</a:t>
              </a:r>
            </a:p>
          </p:txBody>
        </p:sp>
        <p:sp>
          <p:nvSpPr>
            <p:cNvPr id="3162" name="Shape 3162"/>
            <p:cNvSpPr/>
            <p:nvPr/>
          </p:nvSpPr>
          <p:spPr>
            <a:xfrm>
              <a:off x="7293303"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63" name="Shape 3163"/>
            <p:cNvSpPr/>
            <p:nvPr/>
          </p:nvSpPr>
          <p:spPr>
            <a:xfrm>
              <a:off x="7328824"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K</a:t>
              </a:r>
            </a:p>
          </p:txBody>
        </p:sp>
        <p:sp>
          <p:nvSpPr>
            <p:cNvPr id="3164" name="Shape 3164"/>
            <p:cNvSpPr/>
            <p:nvPr/>
          </p:nvSpPr>
          <p:spPr>
            <a:xfrm>
              <a:off x="824792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65" name="Shape 3165"/>
            <p:cNvSpPr/>
            <p:nvPr/>
          </p:nvSpPr>
          <p:spPr>
            <a:xfrm>
              <a:off x="828344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L</a:t>
              </a:r>
            </a:p>
          </p:txBody>
        </p:sp>
        <p:sp>
          <p:nvSpPr>
            <p:cNvPr id="3166" name="Shape 3166"/>
            <p:cNvSpPr/>
            <p:nvPr/>
          </p:nvSpPr>
          <p:spPr>
            <a:xfrm>
              <a:off x="6313278"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67" name="Shape 3167"/>
            <p:cNvSpPr/>
            <p:nvPr/>
          </p:nvSpPr>
          <p:spPr>
            <a:xfrm>
              <a:off x="634880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N</a:t>
              </a:r>
            </a:p>
          </p:txBody>
        </p:sp>
        <p:sp>
          <p:nvSpPr>
            <p:cNvPr id="3168" name="Shape 3168"/>
            <p:cNvSpPr/>
            <p:nvPr/>
          </p:nvSpPr>
          <p:spPr>
            <a:xfrm>
              <a:off x="7278231" y="35802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69" name="Shape 3169"/>
            <p:cNvSpPr/>
            <p:nvPr/>
          </p:nvSpPr>
          <p:spPr>
            <a:xfrm>
              <a:off x="7313752" y="36952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M</a:t>
              </a:r>
            </a:p>
          </p:txBody>
        </p:sp>
        <p:sp>
          <p:nvSpPr>
            <p:cNvPr id="3170" name="Shape 3170"/>
            <p:cNvSpPr/>
            <p:nvPr/>
          </p:nvSpPr>
          <p:spPr>
            <a:xfrm>
              <a:off x="73497" y="3580257"/>
              <a:ext cx="1052230" cy="1137512"/>
            </a:xfrm>
            <a:prstGeom prst="roundRect">
              <a:avLst>
                <a:gd name="adj" fmla="val 8965"/>
              </a:avLst>
            </a:prstGeom>
            <a:solidFill>
              <a:srgbClr val="BABDB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71" name="Shape 3171"/>
            <p:cNvSpPr/>
            <p:nvPr/>
          </p:nvSpPr>
          <p:spPr>
            <a:xfrm>
              <a:off x="31283" y="5216586"/>
              <a:ext cx="1052230" cy="1137513"/>
            </a:xfrm>
            <a:prstGeom prst="roundRect">
              <a:avLst>
                <a:gd name="adj" fmla="val 8965"/>
              </a:avLst>
            </a:prstGeom>
            <a:solidFill>
              <a:srgbClr val="BEBFC1">
                <a:alpha val="39084"/>
              </a:srgbClr>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72" name="Shape 3172"/>
            <p:cNvSpPr/>
            <p:nvPr/>
          </p:nvSpPr>
          <p:spPr>
            <a:xfrm>
              <a:off x="332355" y="3888883"/>
              <a:ext cx="509191" cy="469901"/>
            </a:xfrm>
            <a:custGeom>
              <a:avLst/>
              <a:gdLst/>
              <a:ahLst/>
              <a:cxnLst>
                <a:cxn ang="0">
                  <a:pos x="wd2" y="hd2"/>
                </a:cxn>
                <a:cxn ang="5400000">
                  <a:pos x="wd2" y="hd2"/>
                </a:cxn>
                <a:cxn ang="10800000">
                  <a:pos x="wd2" y="hd2"/>
                </a:cxn>
                <a:cxn ang="16200000">
                  <a:pos x="wd2" y="hd2"/>
                </a:cxn>
              </a:cxnLst>
              <a:rect l="0" t="0" r="r" b="b"/>
              <a:pathLst>
                <a:path w="21600" h="21600" extrusionOk="0">
                  <a:moveTo>
                    <a:pt x="10792" y="0"/>
                  </a:moveTo>
                  <a:lnTo>
                    <a:pt x="0" y="12697"/>
                  </a:lnTo>
                  <a:lnTo>
                    <a:pt x="5724" y="12697"/>
                  </a:lnTo>
                  <a:lnTo>
                    <a:pt x="5724" y="19849"/>
                  </a:lnTo>
                  <a:cubicBezTo>
                    <a:pt x="5724" y="20809"/>
                    <a:pt x="6437" y="21600"/>
                    <a:pt x="7323" y="21600"/>
                  </a:cubicBezTo>
                  <a:lnTo>
                    <a:pt x="13923" y="21600"/>
                  </a:lnTo>
                  <a:cubicBezTo>
                    <a:pt x="14809" y="21600"/>
                    <a:pt x="15522" y="20809"/>
                    <a:pt x="15522" y="19849"/>
                  </a:cubicBezTo>
                  <a:lnTo>
                    <a:pt x="15522" y="12697"/>
                  </a:lnTo>
                  <a:lnTo>
                    <a:pt x="21600" y="12697"/>
                  </a:lnTo>
                  <a:lnTo>
                    <a:pt x="10792" y="0"/>
                  </a:ln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73" name="Shape 3173"/>
            <p:cNvSpPr/>
            <p:nvPr/>
          </p:nvSpPr>
          <p:spPr>
            <a:xfrm>
              <a:off x="8438610" y="3580257"/>
              <a:ext cx="1052230" cy="1137512"/>
            </a:xfrm>
            <a:prstGeom prst="roundRect">
              <a:avLst>
                <a:gd name="adj" fmla="val 8965"/>
              </a:avLst>
            </a:prstGeom>
            <a:solidFill>
              <a:srgbClr val="BABDB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74" name="Shape 3174"/>
            <p:cNvSpPr/>
            <p:nvPr/>
          </p:nvSpPr>
          <p:spPr>
            <a:xfrm rot="16200000" flipH="1">
              <a:off x="8730579" y="3819871"/>
              <a:ext cx="440428" cy="618147"/>
            </a:xfrm>
            <a:custGeom>
              <a:avLst/>
              <a:gdLst/>
              <a:ahLst/>
              <a:cxnLst>
                <a:cxn ang="0">
                  <a:pos x="wd2" y="hd2"/>
                </a:cxn>
                <a:cxn ang="5400000">
                  <a:pos x="wd2" y="hd2"/>
                </a:cxn>
                <a:cxn ang="10800000">
                  <a:pos x="wd2" y="hd2"/>
                </a:cxn>
                <a:cxn ang="16200000">
                  <a:pos x="wd2" y="hd2"/>
                </a:cxn>
              </a:cxnLst>
              <a:rect l="0" t="0" r="r" b="b"/>
              <a:pathLst>
                <a:path w="21600" h="21585" extrusionOk="0">
                  <a:moveTo>
                    <a:pt x="11099" y="110"/>
                  </a:moveTo>
                  <a:lnTo>
                    <a:pt x="21600" y="8158"/>
                  </a:lnTo>
                  <a:lnTo>
                    <a:pt x="21527" y="19574"/>
                  </a:lnTo>
                  <a:cubicBezTo>
                    <a:pt x="21373" y="20144"/>
                    <a:pt x="20932" y="20658"/>
                    <a:pt x="20282" y="21027"/>
                  </a:cubicBezTo>
                  <a:cubicBezTo>
                    <a:pt x="19742" y="21333"/>
                    <a:pt x="19085" y="21523"/>
                    <a:pt x="18389" y="21575"/>
                  </a:cubicBezTo>
                  <a:lnTo>
                    <a:pt x="3113" y="21584"/>
                  </a:lnTo>
                  <a:cubicBezTo>
                    <a:pt x="2379" y="21598"/>
                    <a:pt x="1669" y="21431"/>
                    <a:pt x="1099" y="21106"/>
                  </a:cubicBezTo>
                  <a:cubicBezTo>
                    <a:pt x="409" y="20714"/>
                    <a:pt x="8" y="20132"/>
                    <a:pt x="0" y="19517"/>
                  </a:cubicBezTo>
                  <a:lnTo>
                    <a:pt x="270" y="8119"/>
                  </a:lnTo>
                  <a:lnTo>
                    <a:pt x="9799" y="242"/>
                  </a:lnTo>
                  <a:cubicBezTo>
                    <a:pt x="9867" y="103"/>
                    <a:pt x="10167" y="3"/>
                    <a:pt x="10519" y="0"/>
                  </a:cubicBezTo>
                  <a:cubicBezTo>
                    <a:pt x="10745" y="-2"/>
                    <a:pt x="10960" y="39"/>
                    <a:pt x="11099" y="110"/>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3177" name="Group 3177"/>
            <p:cNvGrpSpPr/>
            <p:nvPr/>
          </p:nvGrpSpPr>
          <p:grpSpPr>
            <a:xfrm>
              <a:off x="8904985" y="4010759"/>
              <a:ext cx="236396" cy="243836"/>
              <a:chOff x="0" y="0"/>
              <a:chExt cx="236395" cy="243834"/>
            </a:xfrm>
          </p:grpSpPr>
          <p:sp>
            <p:nvSpPr>
              <p:cNvPr id="3175" name="Shape 3175"/>
              <p:cNvSpPr/>
              <p:nvPr/>
            </p:nvSpPr>
            <p:spPr>
              <a:xfrm rot="18900000">
                <a:off x="-36260" y="11293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76" name="Shape 3176"/>
              <p:cNvSpPr/>
              <p:nvPr/>
            </p:nvSpPr>
            <p:spPr>
              <a:xfrm rot="2700000">
                <a:off x="-36260" y="10549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3178" name="Shape 3178"/>
            <p:cNvSpPr/>
            <p:nvPr/>
          </p:nvSpPr>
          <p:spPr>
            <a:xfrm>
              <a:off x="31283" y="5216586"/>
              <a:ext cx="1052230" cy="1137513"/>
            </a:xfrm>
            <a:prstGeom prst="roundRect">
              <a:avLst>
                <a:gd name="adj" fmla="val 8965"/>
              </a:avLst>
            </a:prstGeom>
            <a:solidFill>
              <a:srgbClr val="BABDB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79" name="Shape 3179"/>
            <p:cNvSpPr/>
            <p:nvPr/>
          </p:nvSpPr>
          <p:spPr>
            <a:xfrm>
              <a:off x="17197" y="5442525"/>
              <a:ext cx="1052230" cy="6348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3600">
                  <a:solidFill>
                    <a:srgbClr val="000000"/>
                  </a:solidFill>
                  <a:latin typeface="Helvetica Neue Light"/>
                  <a:ea typeface="Helvetica Neue Light"/>
                  <a:cs typeface="Helvetica Neue Light"/>
                  <a:sym typeface="Helvetica Neue Light"/>
                </a:defRPr>
              </a:lvl1pPr>
            </a:lstStyle>
            <a:p>
              <a:pPr lvl="0">
                <a:defRPr sz="1800"/>
              </a:pPr>
              <a:r>
                <a:rPr sz="3600"/>
                <a:t>123</a:t>
              </a:r>
            </a:p>
          </p:txBody>
        </p:sp>
        <p:sp>
          <p:nvSpPr>
            <p:cNvPr id="3180" name="Shape 3180"/>
            <p:cNvSpPr/>
            <p:nvPr/>
          </p:nvSpPr>
          <p:spPr>
            <a:xfrm>
              <a:off x="1234807" y="5216586"/>
              <a:ext cx="1052231" cy="1137513"/>
            </a:xfrm>
            <a:prstGeom prst="roundRect">
              <a:avLst>
                <a:gd name="adj" fmla="val 8965"/>
              </a:avLst>
            </a:prstGeom>
            <a:solidFill>
              <a:srgbClr val="BABDB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3187" name="Group 3187"/>
            <p:cNvGrpSpPr/>
            <p:nvPr/>
          </p:nvGrpSpPr>
          <p:grpSpPr>
            <a:xfrm>
              <a:off x="1481051" y="5474436"/>
              <a:ext cx="595163" cy="595163"/>
              <a:chOff x="0" y="0"/>
              <a:chExt cx="595162" cy="595162"/>
            </a:xfrm>
          </p:grpSpPr>
          <p:sp>
            <p:nvSpPr>
              <p:cNvPr id="3181" name="Shape 3181"/>
              <p:cNvSpPr/>
              <p:nvPr/>
            </p:nvSpPr>
            <p:spPr>
              <a:xfrm>
                <a:off x="8565" y="12270"/>
                <a:ext cx="578032" cy="578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82" name="Shape 3182"/>
              <p:cNvSpPr/>
              <p:nvPr/>
            </p:nvSpPr>
            <p:spPr>
              <a:xfrm>
                <a:off x="144296" y="12770"/>
                <a:ext cx="306570" cy="577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83" name="Shape 3183"/>
              <p:cNvSpPr/>
              <p:nvPr/>
            </p:nvSpPr>
            <p:spPr>
              <a:xfrm>
                <a:off x="84692" y="22935"/>
                <a:ext cx="427221" cy="169147"/>
              </a:xfrm>
              <a:custGeom>
                <a:avLst/>
                <a:gdLst/>
                <a:ahLst/>
                <a:cxnLst>
                  <a:cxn ang="0">
                    <a:pos x="wd2" y="hd2"/>
                  </a:cxn>
                  <a:cxn ang="5400000">
                    <a:pos x="wd2" y="hd2"/>
                  </a:cxn>
                  <a:cxn ang="10800000">
                    <a:pos x="wd2" y="hd2"/>
                  </a:cxn>
                  <a:cxn ang="16200000">
                    <a:pos x="wd2" y="hd2"/>
                  </a:cxn>
                </a:cxnLst>
                <a:rect l="0" t="0" r="r" b="b"/>
                <a:pathLst>
                  <a:path w="21600" h="19678" extrusionOk="0">
                    <a:moveTo>
                      <a:pt x="18139" y="3241"/>
                    </a:moveTo>
                    <a:cubicBezTo>
                      <a:pt x="19644" y="4991"/>
                      <a:pt x="20764" y="7834"/>
                      <a:pt x="21600" y="11014"/>
                    </a:cubicBezTo>
                    <a:cubicBezTo>
                      <a:pt x="18587" y="16630"/>
                      <a:pt x="14707" y="19712"/>
                      <a:pt x="10694" y="19678"/>
                    </a:cubicBezTo>
                    <a:cubicBezTo>
                      <a:pt x="6762" y="19644"/>
                      <a:pt x="2967" y="16618"/>
                      <a:pt x="0" y="11151"/>
                    </a:cubicBezTo>
                    <a:cubicBezTo>
                      <a:pt x="939" y="8667"/>
                      <a:pt x="1979" y="6397"/>
                      <a:pt x="3278" y="4799"/>
                    </a:cubicBezTo>
                    <a:cubicBezTo>
                      <a:pt x="7665" y="-602"/>
                      <a:pt x="13726" y="-1888"/>
                      <a:pt x="18139" y="3241"/>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84" name="Shape 3184"/>
              <p:cNvSpPr/>
              <p:nvPr/>
            </p:nvSpPr>
            <p:spPr>
              <a:xfrm rot="10800000" flipH="1">
                <a:off x="87349" y="415781"/>
                <a:ext cx="415426" cy="169137"/>
              </a:xfrm>
              <a:custGeom>
                <a:avLst/>
                <a:gdLst/>
                <a:ahLst/>
                <a:cxnLst>
                  <a:cxn ang="0">
                    <a:pos x="wd2" y="hd2"/>
                  </a:cxn>
                  <a:cxn ang="5400000">
                    <a:pos x="wd2" y="hd2"/>
                  </a:cxn>
                  <a:cxn ang="10800000">
                    <a:pos x="wd2" y="hd2"/>
                  </a:cxn>
                  <a:cxn ang="16200000">
                    <a:pos x="wd2" y="hd2"/>
                  </a:cxn>
                </a:cxnLst>
                <a:rect l="0" t="0" r="r" b="b"/>
                <a:pathLst>
                  <a:path w="21600" h="20020" extrusionOk="0">
                    <a:moveTo>
                      <a:pt x="18328" y="3680"/>
                    </a:moveTo>
                    <a:cubicBezTo>
                      <a:pt x="19653" y="5206"/>
                      <a:pt x="20710" y="7513"/>
                      <a:pt x="21600" y="10087"/>
                    </a:cubicBezTo>
                    <a:cubicBezTo>
                      <a:pt x="18780" y="16355"/>
                      <a:pt x="14911" y="19944"/>
                      <a:pt x="10860" y="20018"/>
                    </a:cubicBezTo>
                    <a:cubicBezTo>
                      <a:pt x="6785" y="20093"/>
                      <a:pt x="2870" y="16603"/>
                      <a:pt x="0" y="10373"/>
                    </a:cubicBezTo>
                    <a:cubicBezTo>
                      <a:pt x="926" y="7937"/>
                      <a:pt x="1969" y="5741"/>
                      <a:pt x="3250" y="4218"/>
                    </a:cubicBezTo>
                    <a:cubicBezTo>
                      <a:pt x="7726" y="-1105"/>
                      <a:pt x="13822" y="-1507"/>
                      <a:pt x="18328" y="368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85" name="Shape 3185"/>
              <p:cNvSpPr/>
              <p:nvPr/>
            </p:nvSpPr>
            <p:spPr>
              <a:xfrm>
                <a:off x="283299" y="0"/>
                <a:ext cx="28564" cy="595163"/>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86" name="Shape 3186"/>
              <p:cNvSpPr/>
              <p:nvPr/>
            </p:nvSpPr>
            <p:spPr>
              <a:xfrm rot="16200000">
                <a:off x="283299" y="6349"/>
                <a:ext cx="28564" cy="595164"/>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3188" name="Shape 3188"/>
            <p:cNvSpPr/>
            <p:nvPr/>
          </p:nvSpPr>
          <p:spPr>
            <a:xfrm>
              <a:off x="2460255" y="5190561"/>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89" name="Shape 3189"/>
            <p:cNvSpPr/>
            <p:nvPr/>
          </p:nvSpPr>
          <p:spPr>
            <a:xfrm>
              <a:off x="2754085" y="5490984"/>
              <a:ext cx="181138" cy="382064"/>
            </a:xfrm>
            <a:prstGeom prst="roundRect">
              <a:avLst>
                <a:gd name="adj" fmla="val 45684"/>
              </a:avLst>
            </a:prstGeom>
            <a:noFill/>
            <a:ln w="381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90" name="Shape 3190"/>
            <p:cNvSpPr/>
            <p:nvPr/>
          </p:nvSpPr>
          <p:spPr>
            <a:xfrm rot="21600000">
              <a:off x="2695776" y="5691366"/>
              <a:ext cx="297465" cy="253827"/>
            </a:xfrm>
            <a:custGeom>
              <a:avLst/>
              <a:gdLst/>
              <a:ahLst/>
              <a:cxnLst>
                <a:cxn ang="0">
                  <a:pos x="wd2" y="hd2"/>
                </a:cxn>
                <a:cxn ang="5400000">
                  <a:pos x="wd2" y="hd2"/>
                </a:cxn>
                <a:cxn ang="10800000">
                  <a:pos x="wd2" y="hd2"/>
                </a:cxn>
                <a:cxn ang="16200000">
                  <a:pos x="wd2" y="hd2"/>
                </a:cxn>
              </a:cxnLst>
              <a:rect l="0" t="0" r="r" b="b"/>
              <a:pathLst>
                <a:path w="21439" h="21383" extrusionOk="0">
                  <a:moveTo>
                    <a:pt x="0" y="207"/>
                  </a:moveTo>
                  <a:lnTo>
                    <a:pt x="21" y="9508"/>
                  </a:lnTo>
                  <a:cubicBezTo>
                    <a:pt x="261" y="15997"/>
                    <a:pt x="4732" y="21177"/>
                    <a:pt x="10295" y="21377"/>
                  </a:cubicBezTo>
                  <a:cubicBezTo>
                    <a:pt x="16532" y="21600"/>
                    <a:pt x="21600" y="15692"/>
                    <a:pt x="21435" y="8419"/>
                  </a:cubicBezTo>
                  <a:lnTo>
                    <a:pt x="21374" y="0"/>
                  </a:lnTo>
                </a:path>
              </a:pathLst>
            </a:custGeom>
            <a:noFill/>
            <a:ln w="28575"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nvGrpSpPr>
            <p:cNvPr id="3193" name="Group 3193"/>
            <p:cNvGrpSpPr/>
            <p:nvPr/>
          </p:nvGrpSpPr>
          <p:grpSpPr>
            <a:xfrm>
              <a:off x="2741386" y="5957965"/>
              <a:ext cx="206538" cy="106588"/>
              <a:chOff x="0" y="0"/>
              <a:chExt cx="206536" cy="106587"/>
            </a:xfrm>
          </p:grpSpPr>
          <p:sp>
            <p:nvSpPr>
              <p:cNvPr id="3191" name="Shape 3191"/>
              <p:cNvSpPr/>
              <p:nvPr/>
            </p:nvSpPr>
            <p:spPr>
              <a:xfrm>
                <a:off x="0" y="100237"/>
                <a:ext cx="206537" cy="1"/>
              </a:xfrm>
              <a:prstGeom prst="line">
                <a:avLst/>
              </a:prstGeom>
              <a:noFill/>
              <a:ln w="28575"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192" name="Shape 3192"/>
              <p:cNvSpPr/>
              <p:nvPr/>
            </p:nvSpPr>
            <p:spPr>
              <a:xfrm flipV="1">
                <a:off x="103268" y="0"/>
                <a:ext cx="1" cy="106588"/>
              </a:xfrm>
              <a:prstGeom prst="line">
                <a:avLst/>
              </a:prstGeom>
              <a:noFill/>
              <a:ln w="28575"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3194" name="Shape 3194"/>
            <p:cNvSpPr/>
            <p:nvPr/>
          </p:nvSpPr>
          <p:spPr>
            <a:xfrm>
              <a:off x="3438990" y="5189462"/>
              <a:ext cx="3661421" cy="1137512"/>
            </a:xfrm>
            <a:prstGeom prst="roundRect">
              <a:avLst>
                <a:gd name="adj" fmla="val 829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95" name="Shape 3195"/>
            <p:cNvSpPr/>
            <p:nvPr/>
          </p:nvSpPr>
          <p:spPr>
            <a:xfrm>
              <a:off x="4625612" y="5399226"/>
              <a:ext cx="1296204" cy="6348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600">
                  <a:solidFill>
                    <a:srgbClr val="000000"/>
                  </a:solidFill>
                  <a:latin typeface="Helvetica Neue Light"/>
                  <a:ea typeface="Helvetica Neue Light"/>
                  <a:cs typeface="Helvetica Neue Light"/>
                  <a:sym typeface="Helvetica Neue Light"/>
                </a:defRPr>
              </a:lvl1pPr>
            </a:lstStyle>
            <a:p>
              <a:pPr lvl="0">
                <a:defRPr sz="1800"/>
              </a:pPr>
              <a:r>
                <a:rPr sz="3600"/>
                <a:t>space</a:t>
              </a:r>
            </a:p>
          </p:txBody>
        </p:sp>
        <p:sp>
          <p:nvSpPr>
            <p:cNvPr id="3196" name="Shape 3196"/>
            <p:cNvSpPr/>
            <p:nvPr/>
          </p:nvSpPr>
          <p:spPr>
            <a:xfrm>
              <a:off x="7290724" y="5231192"/>
              <a:ext cx="1052231" cy="1137512"/>
            </a:xfrm>
            <a:prstGeom prst="roundRect">
              <a:avLst>
                <a:gd name="adj" fmla="val 8965"/>
              </a:avLst>
            </a:prstGeom>
            <a:solidFill>
              <a:srgbClr val="BABDB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97" name="Shape 3197"/>
            <p:cNvSpPr/>
            <p:nvPr/>
          </p:nvSpPr>
          <p:spPr>
            <a:xfrm>
              <a:off x="7256627" y="5337605"/>
              <a:ext cx="1052230" cy="8328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000">
                  <a:solidFill>
                    <a:srgbClr val="000000"/>
                  </a:solidFill>
                  <a:latin typeface="Helvetica Neue Light"/>
                  <a:ea typeface="Helvetica Neue Light"/>
                  <a:cs typeface="Helvetica Neue Light"/>
                  <a:sym typeface="Helvetica Neue Light"/>
                </a:defRPr>
              </a:lvl1pPr>
            </a:lstStyle>
            <a:p>
              <a:pPr lvl="0">
                <a:defRPr sz="1800"/>
              </a:pPr>
              <a:r>
                <a:rPr sz="5000"/>
                <a:t>@</a:t>
              </a:r>
            </a:p>
          </p:txBody>
        </p:sp>
        <p:sp>
          <p:nvSpPr>
            <p:cNvPr id="3198" name="Shape 3198"/>
            <p:cNvSpPr/>
            <p:nvPr/>
          </p:nvSpPr>
          <p:spPr>
            <a:xfrm>
              <a:off x="8484367" y="5210237"/>
              <a:ext cx="1052230" cy="1137512"/>
            </a:xfrm>
            <a:prstGeom prst="roundRect">
              <a:avLst>
                <a:gd name="adj" fmla="val 8965"/>
              </a:avLst>
            </a:prstGeom>
            <a:solidFill>
              <a:srgbClr val="BABDB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199" name="Shape 3199"/>
            <p:cNvSpPr/>
            <p:nvPr/>
          </p:nvSpPr>
          <p:spPr>
            <a:xfrm>
              <a:off x="8471667" y="5325605"/>
              <a:ext cx="1052230" cy="8328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000">
                  <a:solidFill>
                    <a:srgbClr val="000000"/>
                  </a:solidFill>
                  <a:latin typeface="Helvetica Neue Light"/>
                  <a:ea typeface="Helvetica Neue Light"/>
                  <a:cs typeface="Helvetica Neue Light"/>
                  <a:sym typeface="Helvetica Neue Light"/>
                </a:defRPr>
              </a:lvl1pPr>
            </a:lstStyle>
            <a:p>
              <a:pPr lvl="0">
                <a:defRPr sz="1800"/>
              </a:pPr>
              <a:r>
                <a:rPr sz="5000"/>
                <a:t>#</a:t>
              </a:r>
            </a:p>
          </p:txBody>
        </p:sp>
      </p:grpSp>
      <p:sp>
        <p:nvSpPr>
          <p:cNvPr id="3201" name="Shape 3201"/>
          <p:cNvSpPr/>
          <p:nvPr/>
        </p:nvSpPr>
        <p:spPr>
          <a:xfrm>
            <a:off x="415414" y="3877145"/>
            <a:ext cx="9147303" cy="1"/>
          </a:xfrm>
          <a:prstGeom prst="line">
            <a:avLst/>
          </a:prstGeom>
          <a:ln w="25400">
            <a:solidFill>
              <a:srgbClr val="CFCCC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3224" name="Group 3224"/>
          <p:cNvGrpSpPr/>
          <p:nvPr/>
        </p:nvGrpSpPr>
        <p:grpSpPr>
          <a:xfrm>
            <a:off x="193476" y="28019"/>
            <a:ext cx="9256278" cy="511141"/>
            <a:chOff x="0" y="0"/>
            <a:chExt cx="9256277" cy="511140"/>
          </a:xfrm>
        </p:grpSpPr>
        <p:sp>
          <p:nvSpPr>
            <p:cNvPr id="3202" name="Shape 3202"/>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203" name="Shape 3203"/>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204" name="Shape 3204"/>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205" name="Shape 3205"/>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206" name="Shape 3206"/>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3207" name="Shape 3207"/>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3211" name="Group 3211"/>
            <p:cNvGrpSpPr/>
            <p:nvPr/>
          </p:nvGrpSpPr>
          <p:grpSpPr>
            <a:xfrm>
              <a:off x="8469476" y="114183"/>
              <a:ext cx="786802" cy="307864"/>
              <a:chOff x="0" y="0"/>
              <a:chExt cx="786801" cy="307863"/>
            </a:xfrm>
          </p:grpSpPr>
          <p:sp>
            <p:nvSpPr>
              <p:cNvPr id="3208" name="Shape 3208"/>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209" name="Shape 3209"/>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210" name="Shape 3210"/>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3216" name="Group 3216"/>
            <p:cNvGrpSpPr/>
            <p:nvPr/>
          </p:nvGrpSpPr>
          <p:grpSpPr>
            <a:xfrm>
              <a:off x="3398375" y="142780"/>
              <a:ext cx="322567" cy="250980"/>
              <a:chOff x="0" y="0"/>
              <a:chExt cx="322565" cy="250978"/>
            </a:xfrm>
          </p:grpSpPr>
          <p:sp>
            <p:nvSpPr>
              <p:cNvPr id="3212" name="Shape 3212"/>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3213" name="Shape 3213"/>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214" name="Shape 3214"/>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215" name="Shape 3215"/>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3217" name="Shape 3217"/>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218" name="Shape 3218"/>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3219" name="Shape 3219"/>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220" name="Shape 3220"/>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221" name="Shape 3221"/>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222" name="Shape 3222"/>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223" name="Shape 3223"/>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F98DB"/>
        </a:solidFill>
        <a:effectLst/>
      </p:bgPr>
    </p:bg>
    <p:spTree>
      <p:nvGrpSpPr>
        <p:cNvPr id="1" name=""/>
        <p:cNvGrpSpPr/>
        <p:nvPr/>
      </p:nvGrpSpPr>
      <p:grpSpPr>
        <a:xfrm>
          <a:off x="0" y="0"/>
          <a:ext cx="0" cy="0"/>
          <a:chOff x="0" y="0"/>
          <a:chExt cx="0" cy="0"/>
        </a:xfrm>
      </p:grpSpPr>
      <p:sp>
        <p:nvSpPr>
          <p:cNvPr id="3226" name="Shape 3226"/>
          <p:cNvSpPr/>
          <p:nvPr/>
        </p:nvSpPr>
        <p:spPr>
          <a:xfrm>
            <a:off x="100181" y="1749886"/>
            <a:ext cx="9304377" cy="13808347"/>
          </a:xfrm>
          <a:custGeom>
            <a:avLst/>
            <a:gdLst/>
            <a:ahLst/>
            <a:cxnLst>
              <a:cxn ang="0">
                <a:pos x="wd2" y="hd2"/>
              </a:cxn>
              <a:cxn ang="5400000">
                <a:pos x="wd2" y="hd2"/>
              </a:cxn>
              <a:cxn ang="10800000">
                <a:pos x="wd2" y="hd2"/>
              </a:cxn>
              <a:cxn ang="16200000">
                <a:pos x="wd2" y="hd2"/>
              </a:cxn>
            </a:cxnLst>
            <a:rect l="0" t="0" r="r" b="b"/>
            <a:pathLst>
              <a:path w="21557" h="21600" extrusionOk="0">
                <a:moveTo>
                  <a:pt x="7" y="20962"/>
                </a:moveTo>
                <a:lnTo>
                  <a:pt x="7" y="267"/>
                </a:lnTo>
                <a:cubicBezTo>
                  <a:pt x="7" y="193"/>
                  <a:pt x="51" y="127"/>
                  <a:pt x="123" y="78"/>
                </a:cubicBezTo>
                <a:cubicBezTo>
                  <a:pt x="195" y="30"/>
                  <a:pt x="293" y="0"/>
                  <a:pt x="403" y="0"/>
                </a:cubicBezTo>
                <a:lnTo>
                  <a:pt x="21142" y="0"/>
                </a:lnTo>
                <a:cubicBezTo>
                  <a:pt x="21252" y="0"/>
                  <a:pt x="21350" y="30"/>
                  <a:pt x="21422" y="78"/>
                </a:cubicBezTo>
                <a:cubicBezTo>
                  <a:pt x="21494" y="127"/>
                  <a:pt x="21538" y="193"/>
                  <a:pt x="21538" y="267"/>
                </a:cubicBezTo>
                <a:lnTo>
                  <a:pt x="21538" y="20962"/>
                </a:lnTo>
                <a:cubicBezTo>
                  <a:pt x="21584" y="21050"/>
                  <a:pt x="21542" y="21145"/>
                  <a:pt x="21441" y="21203"/>
                </a:cubicBezTo>
                <a:cubicBezTo>
                  <a:pt x="21360" y="21249"/>
                  <a:pt x="21248" y="21266"/>
                  <a:pt x="21142" y="21244"/>
                </a:cubicBezTo>
                <a:lnTo>
                  <a:pt x="16311" y="21251"/>
                </a:lnTo>
                <a:lnTo>
                  <a:pt x="15815" y="21600"/>
                </a:lnTo>
                <a:lnTo>
                  <a:pt x="15263" y="21245"/>
                </a:lnTo>
                <a:lnTo>
                  <a:pt x="403" y="21255"/>
                </a:lnTo>
                <a:cubicBezTo>
                  <a:pt x="281" y="21264"/>
                  <a:pt x="167" y="21231"/>
                  <a:pt x="90" y="21173"/>
                </a:cubicBezTo>
                <a:cubicBezTo>
                  <a:pt x="17" y="21117"/>
                  <a:pt x="-16" y="21039"/>
                  <a:pt x="7" y="2096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227" name="Shape 3227"/>
          <p:cNvSpPr/>
          <p:nvPr/>
        </p:nvSpPr>
        <p:spPr>
          <a:xfrm>
            <a:off x="402594" y="1850049"/>
            <a:ext cx="1346953" cy="7093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4200">
                <a:solidFill>
                  <a:srgbClr val="000000"/>
                </a:solidFill>
                <a:latin typeface="+mn-lt"/>
                <a:ea typeface="+mn-ea"/>
                <a:cs typeface="+mn-cs"/>
                <a:sym typeface="Helvetica Neue"/>
              </a:defRPr>
            </a:lvl1pPr>
          </a:lstStyle>
          <a:p>
            <a:pPr lvl="0">
              <a:defRPr sz="1800"/>
            </a:pPr>
            <a:r>
              <a:rPr sz="4200"/>
              <a:t>Likes</a:t>
            </a:r>
          </a:p>
        </p:txBody>
      </p:sp>
      <p:sp>
        <p:nvSpPr>
          <p:cNvPr id="3228" name="Shape 3228"/>
          <p:cNvSpPr/>
          <p:nvPr/>
        </p:nvSpPr>
        <p:spPr>
          <a:xfrm>
            <a:off x="402594" y="4747978"/>
            <a:ext cx="2720992" cy="70936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4200">
                <a:solidFill>
                  <a:srgbClr val="000000"/>
                </a:solidFill>
                <a:latin typeface="+mn-lt"/>
                <a:ea typeface="+mn-ea"/>
                <a:cs typeface="+mn-cs"/>
                <a:sym typeface="Helvetica Neue"/>
              </a:defRPr>
            </a:lvl1pPr>
          </a:lstStyle>
          <a:p>
            <a:pPr lvl="0">
              <a:defRPr sz="1800"/>
            </a:pPr>
            <a:r>
              <a:rPr sz="4200"/>
              <a:t>Comments</a:t>
            </a:r>
          </a:p>
        </p:txBody>
      </p:sp>
      <p:pic>
        <p:nvPicPr>
          <p:cNvPr id="3229" name="face1.jpg"/>
          <p:cNvPicPr/>
          <p:nvPr/>
        </p:nvPicPr>
        <p:blipFill>
          <a:blip r:embed="rId2">
            <a:extLst/>
          </a:blip>
          <a:srcRect l="61870" t="25681" b="25681"/>
          <a:stretch>
            <a:fillRect/>
          </a:stretch>
        </p:blipFill>
        <p:spPr>
          <a:xfrm>
            <a:off x="434613" y="2894078"/>
            <a:ext cx="958178" cy="1222222"/>
          </a:xfrm>
          <a:prstGeom prst="rect">
            <a:avLst/>
          </a:prstGeom>
          <a:ln w="12700">
            <a:miter lim="400000"/>
          </a:ln>
        </p:spPr>
      </p:pic>
      <p:pic>
        <p:nvPicPr>
          <p:cNvPr id="3230" name="face2.jpg"/>
          <p:cNvPicPr/>
          <p:nvPr/>
        </p:nvPicPr>
        <p:blipFill>
          <a:blip r:embed="rId3">
            <a:extLst/>
          </a:blip>
          <a:srcRect l="6007" t="9831" r="35377" b="31148"/>
          <a:stretch>
            <a:fillRect/>
          </a:stretch>
        </p:blipFill>
        <p:spPr>
          <a:xfrm>
            <a:off x="1787859" y="2895492"/>
            <a:ext cx="1213827" cy="1222222"/>
          </a:xfrm>
          <a:prstGeom prst="rect">
            <a:avLst/>
          </a:prstGeom>
          <a:ln w="12700">
            <a:miter lim="400000"/>
          </a:ln>
        </p:spPr>
      </p:pic>
      <p:pic>
        <p:nvPicPr>
          <p:cNvPr id="3231" name="face3.jpg"/>
          <p:cNvPicPr/>
          <p:nvPr/>
        </p:nvPicPr>
        <p:blipFill>
          <a:blip r:embed="rId4">
            <a:extLst/>
          </a:blip>
          <a:srcRect/>
          <a:stretch>
            <a:fillRect/>
          </a:stretch>
        </p:blipFill>
        <p:spPr>
          <a:xfrm>
            <a:off x="3141104" y="2898276"/>
            <a:ext cx="1213827" cy="1213827"/>
          </a:xfrm>
          <a:prstGeom prst="rect">
            <a:avLst/>
          </a:prstGeom>
          <a:ln w="12700">
            <a:miter lim="400000"/>
          </a:ln>
        </p:spPr>
      </p:pic>
      <p:pic>
        <p:nvPicPr>
          <p:cNvPr id="3232" name="face4.jpg"/>
          <p:cNvPicPr/>
          <p:nvPr/>
        </p:nvPicPr>
        <p:blipFill>
          <a:blip r:embed="rId5">
            <a:extLst/>
          </a:blip>
          <a:srcRect l="29795" t="29655" r="29795" b="29655"/>
          <a:stretch>
            <a:fillRect/>
          </a:stretch>
        </p:blipFill>
        <p:spPr>
          <a:xfrm>
            <a:off x="4494349" y="2894078"/>
            <a:ext cx="1213828" cy="1222222"/>
          </a:xfrm>
          <a:prstGeom prst="rect">
            <a:avLst/>
          </a:prstGeom>
          <a:ln w="12700">
            <a:miter lim="400000"/>
          </a:ln>
        </p:spPr>
      </p:pic>
      <p:pic>
        <p:nvPicPr>
          <p:cNvPr id="3233" name="face6.jpg"/>
          <p:cNvPicPr/>
          <p:nvPr/>
        </p:nvPicPr>
        <p:blipFill>
          <a:blip r:embed="rId6">
            <a:extLst/>
          </a:blip>
          <a:srcRect l="40730" t="43153" r="44335" b="41809"/>
          <a:stretch>
            <a:fillRect/>
          </a:stretch>
        </p:blipFill>
        <p:spPr>
          <a:xfrm>
            <a:off x="5847595" y="2894078"/>
            <a:ext cx="1213827" cy="1222222"/>
          </a:xfrm>
          <a:prstGeom prst="rect">
            <a:avLst/>
          </a:prstGeom>
          <a:ln w="12700">
            <a:miter lim="400000"/>
          </a:ln>
        </p:spPr>
      </p:pic>
      <p:sp>
        <p:nvSpPr>
          <p:cNvPr id="3234" name="Shape 3234"/>
          <p:cNvSpPr/>
          <p:nvPr/>
        </p:nvSpPr>
        <p:spPr>
          <a:xfrm>
            <a:off x="7188141" y="2894078"/>
            <a:ext cx="1213827" cy="1222222"/>
          </a:xfrm>
          <a:prstGeom prst="rect">
            <a:avLst/>
          </a:prstGeom>
          <a:solidFill>
            <a:srgbClr val="D0D0D0"/>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235" name="Shape 3235"/>
          <p:cNvSpPr/>
          <p:nvPr/>
        </p:nvSpPr>
        <p:spPr>
          <a:xfrm>
            <a:off x="7334816" y="3149589"/>
            <a:ext cx="1132111"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800">
                <a:latin typeface="Helvetica Neue Medium"/>
                <a:ea typeface="Helvetica Neue Medium"/>
                <a:cs typeface="Helvetica Neue Medium"/>
                <a:sym typeface="Helvetica Neue Medium"/>
              </a:defRPr>
            </a:lvl1pPr>
          </a:lstStyle>
          <a:p>
            <a:pPr lvl="0">
              <a:defRPr sz="1800">
                <a:solidFill>
                  <a:srgbClr val="000000"/>
                </a:solidFill>
              </a:defRPr>
            </a:pPr>
            <a:r>
              <a:rPr sz="2800">
                <a:solidFill>
                  <a:srgbClr val="FFFFFF"/>
                </a:solidFill>
              </a:rPr>
              <a:t>+195</a:t>
            </a:r>
          </a:p>
        </p:txBody>
      </p:sp>
      <p:sp>
        <p:nvSpPr>
          <p:cNvPr id="3236" name="Shape 3236"/>
          <p:cNvSpPr/>
          <p:nvPr/>
        </p:nvSpPr>
        <p:spPr>
          <a:xfrm>
            <a:off x="394981" y="5740519"/>
            <a:ext cx="5291218"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000" spc="90">
                <a:solidFill>
                  <a:srgbClr val="CFCFCF"/>
                </a:solidFill>
                <a:latin typeface="Helvetica Neue Medium"/>
                <a:ea typeface="Helvetica Neue Medium"/>
                <a:cs typeface="Helvetica Neue Medium"/>
                <a:sym typeface="Helvetica Neue Medium"/>
              </a:defRPr>
            </a:lvl1pPr>
          </a:lstStyle>
          <a:p>
            <a:pPr lvl="0">
              <a:defRPr sz="1800" spc="0">
                <a:solidFill>
                  <a:srgbClr val="000000"/>
                </a:solidFill>
              </a:defRPr>
            </a:pPr>
            <a:r>
              <a:rPr sz="3000" spc="90">
                <a:solidFill>
                  <a:srgbClr val="CFCFCF"/>
                </a:solidFill>
              </a:rPr>
              <a:t>Load Previous Comments…</a:t>
            </a:r>
          </a:p>
        </p:txBody>
      </p:sp>
      <p:pic>
        <p:nvPicPr>
          <p:cNvPr id="3237" name="BEAUTY_04.jpg"/>
          <p:cNvPicPr/>
          <p:nvPr/>
        </p:nvPicPr>
        <p:blipFill>
          <a:blip r:embed="rId7">
            <a:extLst/>
          </a:blip>
          <a:srcRect l="2831" t="4849" r="37767" b="4849"/>
          <a:stretch>
            <a:fillRect/>
          </a:stretch>
        </p:blipFill>
        <p:spPr>
          <a:xfrm>
            <a:off x="434613" y="6810982"/>
            <a:ext cx="1213827" cy="1222222"/>
          </a:xfrm>
          <a:prstGeom prst="rect">
            <a:avLst/>
          </a:prstGeom>
          <a:ln w="12700">
            <a:miter lim="400000"/>
          </a:ln>
        </p:spPr>
      </p:pic>
      <p:sp>
        <p:nvSpPr>
          <p:cNvPr id="3238" name="Shape 3238"/>
          <p:cNvSpPr/>
          <p:nvPr/>
        </p:nvSpPr>
        <p:spPr>
          <a:xfrm>
            <a:off x="1889337" y="6633298"/>
            <a:ext cx="3207148"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000" b="1" spc="29">
                <a:solidFill>
                  <a:srgbClr val="000000"/>
                </a:solidFill>
                <a:latin typeface="+mn-lt"/>
                <a:ea typeface="+mn-ea"/>
                <a:cs typeface="+mn-cs"/>
                <a:sym typeface="Helvetica Neue"/>
              </a:defRPr>
            </a:lvl1pPr>
          </a:lstStyle>
          <a:p>
            <a:pPr lvl="0">
              <a:defRPr sz="1800" b="0" spc="0"/>
            </a:pPr>
            <a:r>
              <a:rPr sz="3000" b="1" spc="29"/>
              <a:t>Becca J Winston</a:t>
            </a:r>
          </a:p>
        </p:txBody>
      </p:sp>
      <p:sp>
        <p:nvSpPr>
          <p:cNvPr id="3239" name="Shape 3239"/>
          <p:cNvSpPr/>
          <p:nvPr/>
        </p:nvSpPr>
        <p:spPr>
          <a:xfrm>
            <a:off x="1902255" y="7142693"/>
            <a:ext cx="2578879"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000">
                <a:solidFill>
                  <a:srgbClr val="53585F"/>
                </a:solidFill>
                <a:latin typeface="+mn-lt"/>
                <a:ea typeface="+mn-ea"/>
                <a:cs typeface="+mn-cs"/>
                <a:sym typeface="Helvetica Neue"/>
              </a:defRPr>
            </a:lvl1pPr>
          </a:lstStyle>
          <a:p>
            <a:pPr lvl="0">
              <a:defRPr sz="1800">
                <a:solidFill>
                  <a:srgbClr val="000000"/>
                </a:solidFill>
              </a:defRPr>
            </a:pPr>
            <a:r>
              <a:rPr sz="3000">
                <a:solidFill>
                  <a:srgbClr val="53585F"/>
                </a:solidFill>
              </a:rPr>
              <a:t>yeah. why not.</a:t>
            </a:r>
          </a:p>
        </p:txBody>
      </p:sp>
      <p:sp>
        <p:nvSpPr>
          <p:cNvPr id="3240" name="Shape 3240"/>
          <p:cNvSpPr/>
          <p:nvPr/>
        </p:nvSpPr>
        <p:spPr>
          <a:xfrm>
            <a:off x="4607948" y="7180793"/>
            <a:ext cx="1132111"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300">
                <a:solidFill>
                  <a:srgbClr val="A6AAA9"/>
                </a:solidFill>
                <a:latin typeface="Helvetica Neue Medium"/>
                <a:ea typeface="Helvetica Neue Medium"/>
                <a:cs typeface="Helvetica Neue Medium"/>
                <a:sym typeface="Helvetica Neue Medium"/>
              </a:defRPr>
            </a:lvl1pPr>
          </a:lstStyle>
          <a:p>
            <a:pPr lvl="0">
              <a:defRPr sz="1800">
                <a:solidFill>
                  <a:srgbClr val="000000"/>
                </a:solidFill>
              </a:defRPr>
            </a:pPr>
            <a:r>
              <a:rPr sz="2300">
                <a:solidFill>
                  <a:srgbClr val="A6AAA9"/>
                </a:solidFill>
              </a:rPr>
              <a:t>4 HRS</a:t>
            </a:r>
          </a:p>
        </p:txBody>
      </p:sp>
      <p:sp>
        <p:nvSpPr>
          <p:cNvPr id="3241" name="Shape 3241"/>
          <p:cNvSpPr/>
          <p:nvPr/>
        </p:nvSpPr>
        <p:spPr>
          <a:xfrm>
            <a:off x="1941254" y="7910856"/>
            <a:ext cx="354947" cy="331901"/>
          </a:xfrm>
          <a:custGeom>
            <a:avLst/>
            <a:gdLst/>
            <a:ahLst/>
            <a:cxnLst>
              <a:cxn ang="0">
                <a:pos x="wd2" y="hd2"/>
              </a:cxn>
              <a:cxn ang="5400000">
                <a:pos x="wd2" y="hd2"/>
              </a:cxn>
              <a:cxn ang="10800000">
                <a:pos x="wd2" y="hd2"/>
              </a:cxn>
              <a:cxn ang="16200000">
                <a:pos x="wd2" y="hd2"/>
              </a:cxn>
            </a:cxnLst>
            <a:rect l="0" t="0" r="r" b="b"/>
            <a:pathLst>
              <a:path w="21600" h="21600" extrusionOk="0">
                <a:moveTo>
                  <a:pt x="6480" y="18900"/>
                </a:moveTo>
                <a:lnTo>
                  <a:pt x="6480" y="9886"/>
                </a:lnTo>
                <a:cubicBezTo>
                  <a:pt x="6480" y="9652"/>
                  <a:pt x="6561" y="9448"/>
                  <a:pt x="6723" y="9274"/>
                </a:cubicBezTo>
                <a:cubicBezTo>
                  <a:pt x="6885" y="9101"/>
                  <a:pt x="7078" y="9005"/>
                  <a:pt x="7303" y="8986"/>
                </a:cubicBezTo>
                <a:cubicBezTo>
                  <a:pt x="7520" y="8968"/>
                  <a:pt x="7861" y="8691"/>
                  <a:pt x="8329" y="8156"/>
                </a:cubicBezTo>
                <a:cubicBezTo>
                  <a:pt x="8797" y="7622"/>
                  <a:pt x="9252" y="7055"/>
                  <a:pt x="9693" y="6455"/>
                </a:cubicBezTo>
                <a:cubicBezTo>
                  <a:pt x="10305" y="5639"/>
                  <a:pt x="10759" y="5077"/>
                  <a:pt x="11056" y="4767"/>
                </a:cubicBezTo>
                <a:cubicBezTo>
                  <a:pt x="11219" y="4598"/>
                  <a:pt x="11358" y="4374"/>
                  <a:pt x="11475" y="4093"/>
                </a:cubicBezTo>
                <a:cubicBezTo>
                  <a:pt x="11592" y="3811"/>
                  <a:pt x="11671" y="3584"/>
                  <a:pt x="11711" y="3410"/>
                </a:cubicBezTo>
                <a:cubicBezTo>
                  <a:pt x="11752" y="3237"/>
                  <a:pt x="11812" y="2953"/>
                  <a:pt x="11893" y="2559"/>
                </a:cubicBezTo>
                <a:cubicBezTo>
                  <a:pt x="11956" y="2194"/>
                  <a:pt x="12013" y="1908"/>
                  <a:pt x="12062" y="1702"/>
                </a:cubicBezTo>
                <a:cubicBezTo>
                  <a:pt x="12112" y="1496"/>
                  <a:pt x="12199" y="1252"/>
                  <a:pt x="12325" y="971"/>
                </a:cubicBezTo>
                <a:cubicBezTo>
                  <a:pt x="12451" y="689"/>
                  <a:pt x="12604" y="455"/>
                  <a:pt x="12784" y="267"/>
                </a:cubicBezTo>
                <a:cubicBezTo>
                  <a:pt x="12955" y="90"/>
                  <a:pt x="13158" y="0"/>
                  <a:pt x="13392" y="0"/>
                </a:cubicBezTo>
                <a:cubicBezTo>
                  <a:pt x="13806" y="0"/>
                  <a:pt x="14177" y="49"/>
                  <a:pt x="14506" y="148"/>
                </a:cubicBezTo>
                <a:cubicBezTo>
                  <a:pt x="14834" y="246"/>
                  <a:pt x="15104" y="368"/>
                  <a:pt x="15316" y="513"/>
                </a:cubicBezTo>
                <a:cubicBezTo>
                  <a:pt x="15527" y="659"/>
                  <a:pt x="15707" y="849"/>
                  <a:pt x="15856" y="1083"/>
                </a:cubicBezTo>
                <a:cubicBezTo>
                  <a:pt x="16004" y="1318"/>
                  <a:pt x="16112" y="1528"/>
                  <a:pt x="16180" y="1716"/>
                </a:cubicBezTo>
                <a:cubicBezTo>
                  <a:pt x="16247" y="1903"/>
                  <a:pt x="16301" y="2138"/>
                  <a:pt x="16342" y="2419"/>
                </a:cubicBezTo>
                <a:cubicBezTo>
                  <a:pt x="16382" y="2700"/>
                  <a:pt x="16405" y="2911"/>
                  <a:pt x="16409" y="3052"/>
                </a:cubicBezTo>
                <a:cubicBezTo>
                  <a:pt x="16414" y="3192"/>
                  <a:pt x="16416" y="3375"/>
                  <a:pt x="16416" y="3600"/>
                </a:cubicBezTo>
                <a:cubicBezTo>
                  <a:pt x="16416" y="3957"/>
                  <a:pt x="16373" y="4313"/>
                  <a:pt x="16288" y="4669"/>
                </a:cubicBezTo>
                <a:cubicBezTo>
                  <a:pt x="16202" y="5025"/>
                  <a:pt x="16117" y="5307"/>
                  <a:pt x="16031" y="5512"/>
                </a:cubicBezTo>
                <a:cubicBezTo>
                  <a:pt x="15946" y="5719"/>
                  <a:pt x="15822" y="5982"/>
                  <a:pt x="15660" y="6300"/>
                </a:cubicBezTo>
                <a:cubicBezTo>
                  <a:pt x="15633" y="6357"/>
                  <a:pt x="15588" y="6441"/>
                  <a:pt x="15525" y="6553"/>
                </a:cubicBezTo>
                <a:cubicBezTo>
                  <a:pt x="15462" y="6666"/>
                  <a:pt x="15412" y="6769"/>
                  <a:pt x="15376" y="6863"/>
                </a:cubicBezTo>
                <a:cubicBezTo>
                  <a:pt x="15340" y="6957"/>
                  <a:pt x="15304" y="7069"/>
                  <a:pt x="15269" y="7200"/>
                </a:cubicBezTo>
                <a:lnTo>
                  <a:pt x="19008" y="7200"/>
                </a:lnTo>
                <a:cubicBezTo>
                  <a:pt x="19710" y="7200"/>
                  <a:pt x="20317" y="7467"/>
                  <a:pt x="20830" y="8002"/>
                </a:cubicBezTo>
                <a:cubicBezTo>
                  <a:pt x="21343" y="8536"/>
                  <a:pt x="21600" y="9169"/>
                  <a:pt x="21600" y="9900"/>
                </a:cubicBezTo>
                <a:cubicBezTo>
                  <a:pt x="21600" y="10706"/>
                  <a:pt x="21352" y="11405"/>
                  <a:pt x="20857" y="11996"/>
                </a:cubicBezTo>
                <a:cubicBezTo>
                  <a:pt x="20992" y="12408"/>
                  <a:pt x="21060" y="12764"/>
                  <a:pt x="21060" y="13064"/>
                </a:cubicBezTo>
                <a:cubicBezTo>
                  <a:pt x="21087" y="13777"/>
                  <a:pt x="20893" y="14419"/>
                  <a:pt x="20479" y="14991"/>
                </a:cubicBezTo>
                <a:cubicBezTo>
                  <a:pt x="20632" y="15516"/>
                  <a:pt x="20632" y="16064"/>
                  <a:pt x="20479" y="16636"/>
                </a:cubicBezTo>
                <a:cubicBezTo>
                  <a:pt x="20344" y="17170"/>
                  <a:pt x="20101" y="17611"/>
                  <a:pt x="19750" y="17958"/>
                </a:cubicBezTo>
                <a:cubicBezTo>
                  <a:pt x="19831" y="19008"/>
                  <a:pt x="19611" y="19856"/>
                  <a:pt x="19089" y="20503"/>
                </a:cubicBezTo>
                <a:cubicBezTo>
                  <a:pt x="18513" y="21216"/>
                  <a:pt x="17626" y="21581"/>
                  <a:pt x="16429" y="21600"/>
                </a:cubicBezTo>
                <a:lnTo>
                  <a:pt x="15943" y="21600"/>
                </a:lnTo>
                <a:lnTo>
                  <a:pt x="14917" y="21600"/>
                </a:lnTo>
                <a:lnTo>
                  <a:pt x="14688" y="21600"/>
                </a:lnTo>
                <a:cubicBezTo>
                  <a:pt x="14094" y="21600"/>
                  <a:pt x="13446" y="21527"/>
                  <a:pt x="12744" y="21382"/>
                </a:cubicBezTo>
                <a:cubicBezTo>
                  <a:pt x="12042" y="21237"/>
                  <a:pt x="11495" y="21101"/>
                  <a:pt x="11104" y="20974"/>
                </a:cubicBezTo>
                <a:cubicBezTo>
                  <a:pt x="10712" y="20848"/>
                  <a:pt x="10170" y="20662"/>
                  <a:pt x="9477" y="20419"/>
                </a:cubicBezTo>
                <a:cubicBezTo>
                  <a:pt x="8370" y="20016"/>
                  <a:pt x="7659" y="19809"/>
                  <a:pt x="7344" y="19800"/>
                </a:cubicBezTo>
                <a:cubicBezTo>
                  <a:pt x="7110" y="19791"/>
                  <a:pt x="6907" y="19700"/>
                  <a:pt x="6736" y="19526"/>
                </a:cubicBezTo>
                <a:cubicBezTo>
                  <a:pt x="6565" y="19353"/>
                  <a:pt x="6480" y="19144"/>
                  <a:pt x="6480" y="18900"/>
                </a:cubicBezTo>
                <a:close/>
                <a:moveTo>
                  <a:pt x="1728" y="17100"/>
                </a:moveTo>
                <a:cubicBezTo>
                  <a:pt x="1728" y="17353"/>
                  <a:pt x="1811" y="17567"/>
                  <a:pt x="1978" y="17740"/>
                </a:cubicBezTo>
                <a:cubicBezTo>
                  <a:pt x="2144" y="17914"/>
                  <a:pt x="2349" y="18000"/>
                  <a:pt x="2592" y="18000"/>
                </a:cubicBezTo>
                <a:cubicBezTo>
                  <a:pt x="2826" y="18000"/>
                  <a:pt x="3028" y="17914"/>
                  <a:pt x="3200" y="17740"/>
                </a:cubicBezTo>
                <a:cubicBezTo>
                  <a:pt x="3370" y="17567"/>
                  <a:pt x="3456" y="17353"/>
                  <a:pt x="3456" y="17100"/>
                </a:cubicBezTo>
                <a:cubicBezTo>
                  <a:pt x="3456" y="16856"/>
                  <a:pt x="3370" y="16646"/>
                  <a:pt x="3200" y="16468"/>
                </a:cubicBezTo>
                <a:cubicBezTo>
                  <a:pt x="3028" y="16289"/>
                  <a:pt x="2826" y="16200"/>
                  <a:pt x="2592" y="16200"/>
                </a:cubicBezTo>
                <a:cubicBezTo>
                  <a:pt x="2349" y="16200"/>
                  <a:pt x="2144" y="16289"/>
                  <a:pt x="1978" y="16468"/>
                </a:cubicBezTo>
                <a:cubicBezTo>
                  <a:pt x="1811" y="16646"/>
                  <a:pt x="1728" y="16856"/>
                  <a:pt x="1728" y="17100"/>
                </a:cubicBezTo>
                <a:close/>
                <a:moveTo>
                  <a:pt x="0" y="18900"/>
                </a:moveTo>
                <a:lnTo>
                  <a:pt x="0" y="9900"/>
                </a:lnTo>
                <a:cubicBezTo>
                  <a:pt x="0" y="9657"/>
                  <a:pt x="86" y="9446"/>
                  <a:pt x="257" y="9267"/>
                </a:cubicBezTo>
                <a:cubicBezTo>
                  <a:pt x="427" y="9089"/>
                  <a:pt x="630" y="9000"/>
                  <a:pt x="864" y="9000"/>
                </a:cubicBezTo>
                <a:lnTo>
                  <a:pt x="4752" y="9000"/>
                </a:lnTo>
                <a:cubicBezTo>
                  <a:pt x="4986" y="9000"/>
                  <a:pt x="5188" y="9089"/>
                  <a:pt x="5360" y="9267"/>
                </a:cubicBezTo>
                <a:cubicBezTo>
                  <a:pt x="5530" y="9446"/>
                  <a:pt x="5616" y="9657"/>
                  <a:pt x="5616" y="9900"/>
                </a:cubicBezTo>
                <a:lnTo>
                  <a:pt x="5616" y="18900"/>
                </a:lnTo>
                <a:cubicBezTo>
                  <a:pt x="5616" y="19144"/>
                  <a:pt x="5530" y="19355"/>
                  <a:pt x="5360" y="19533"/>
                </a:cubicBezTo>
                <a:cubicBezTo>
                  <a:pt x="5188" y="19711"/>
                  <a:pt x="4986" y="19800"/>
                  <a:pt x="4752" y="19800"/>
                </a:cubicBezTo>
                <a:lnTo>
                  <a:pt x="864" y="19800"/>
                </a:lnTo>
                <a:cubicBezTo>
                  <a:pt x="630" y="19800"/>
                  <a:pt x="427" y="19711"/>
                  <a:pt x="257" y="19533"/>
                </a:cubicBezTo>
                <a:cubicBezTo>
                  <a:pt x="86" y="19355"/>
                  <a:pt x="0" y="19144"/>
                  <a:pt x="0" y="18900"/>
                </a:cubicBezTo>
                <a:close/>
              </a:path>
            </a:pathLst>
          </a:custGeom>
          <a:solidFill>
            <a:srgbClr val="D2D2D2"/>
          </a:solidFill>
          <a:ln w="12700">
            <a:miter lim="400000"/>
          </a:ln>
        </p:spPr>
        <p:txBody>
          <a:bodyPr lIns="38100" tIns="38100" rIns="38100" bIns="38100" anchor="ctr"/>
          <a:lstStyle/>
          <a:p>
            <a:pPr lvl="0" defTabSz="457200">
              <a:defRPr sz="3000">
                <a:solidFill>
                  <a:srgbClr val="DFDFDF"/>
                </a:solidFill>
                <a:effectLst>
                  <a:outerShdw blurRad="38100" dist="12700" dir="5400000" rotWithShape="0">
                    <a:srgbClr val="000000">
                      <a:alpha val="50000"/>
                    </a:srgbClr>
                  </a:outerShdw>
                </a:effectLst>
              </a:defRPr>
            </a:pPr>
            <a:endParaRPr/>
          </a:p>
        </p:txBody>
      </p:sp>
      <p:sp>
        <p:nvSpPr>
          <p:cNvPr id="3242" name="Shape 3242"/>
          <p:cNvSpPr/>
          <p:nvPr/>
        </p:nvSpPr>
        <p:spPr>
          <a:xfrm>
            <a:off x="2484565" y="7747873"/>
            <a:ext cx="3963433"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000" spc="-29">
                <a:solidFill>
                  <a:srgbClr val="BBBBBB"/>
                </a:solidFill>
                <a:latin typeface="Helvetica Neue Medium"/>
                <a:ea typeface="Helvetica Neue Medium"/>
                <a:cs typeface="Helvetica Neue Medium"/>
                <a:sym typeface="Helvetica Neue Medium"/>
              </a:defRPr>
            </a:lvl1pPr>
          </a:lstStyle>
          <a:p>
            <a:pPr lvl="0">
              <a:defRPr sz="1800" spc="0">
                <a:solidFill>
                  <a:srgbClr val="000000"/>
                </a:solidFill>
              </a:defRPr>
            </a:pPr>
            <a:r>
              <a:rPr sz="3000" spc="-29">
                <a:solidFill>
                  <a:srgbClr val="BBBBBB"/>
                </a:solidFill>
              </a:rPr>
              <a:t>Jorge Junior likes this.</a:t>
            </a:r>
          </a:p>
        </p:txBody>
      </p:sp>
      <p:pic>
        <p:nvPicPr>
          <p:cNvPr id="3243" name="MUSIC_1.jpg"/>
          <p:cNvPicPr/>
          <p:nvPr/>
        </p:nvPicPr>
        <p:blipFill>
          <a:blip r:embed="rId8">
            <a:extLst/>
          </a:blip>
          <a:srcRect l="26498" t="14507" r="26498" b="14507"/>
          <a:stretch>
            <a:fillRect/>
          </a:stretch>
        </p:blipFill>
        <p:spPr>
          <a:xfrm>
            <a:off x="434613" y="8680607"/>
            <a:ext cx="1213827" cy="1222222"/>
          </a:xfrm>
          <a:prstGeom prst="rect">
            <a:avLst/>
          </a:prstGeom>
          <a:ln w="12700">
            <a:miter lim="400000"/>
          </a:ln>
        </p:spPr>
      </p:pic>
      <p:sp>
        <p:nvSpPr>
          <p:cNvPr id="3244" name="Shape 3244"/>
          <p:cNvSpPr/>
          <p:nvPr/>
        </p:nvSpPr>
        <p:spPr>
          <a:xfrm>
            <a:off x="1895796" y="8507756"/>
            <a:ext cx="3222007"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000" b="1" spc="29">
                <a:solidFill>
                  <a:srgbClr val="000000"/>
                </a:solidFill>
                <a:latin typeface="+mn-lt"/>
                <a:ea typeface="+mn-ea"/>
                <a:cs typeface="+mn-cs"/>
                <a:sym typeface="Helvetica Neue"/>
              </a:defRPr>
            </a:lvl1pPr>
          </a:lstStyle>
          <a:p>
            <a:pPr lvl="0">
              <a:defRPr sz="1800" b="0" spc="0"/>
            </a:pPr>
            <a:r>
              <a:rPr sz="3000" b="1" spc="29"/>
              <a:t>Red Boot Shares</a:t>
            </a:r>
          </a:p>
        </p:txBody>
      </p:sp>
      <p:sp>
        <p:nvSpPr>
          <p:cNvPr id="3245" name="Shape 3245"/>
          <p:cNvSpPr/>
          <p:nvPr/>
        </p:nvSpPr>
        <p:spPr>
          <a:xfrm>
            <a:off x="1887505" y="9078203"/>
            <a:ext cx="7225487" cy="2963079"/>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110000"/>
              </a:lnSpc>
              <a:defRPr sz="2900" spc="58">
                <a:solidFill>
                  <a:srgbClr val="53585F"/>
                </a:solidFill>
                <a:latin typeface="+mn-lt"/>
                <a:ea typeface="+mn-ea"/>
                <a:cs typeface="+mn-cs"/>
                <a:sym typeface="Helvetica Neue"/>
              </a:defRPr>
            </a:lvl1pPr>
          </a:lstStyle>
          <a:p>
            <a:pPr lvl="0">
              <a:defRPr sz="1800" spc="0">
                <a:solidFill>
                  <a:srgbClr val="000000"/>
                </a:solidFill>
              </a:defRPr>
            </a:pPr>
            <a:r>
              <a:rPr sz="2900" spc="58">
                <a:solidFill>
                  <a:srgbClr val="53585F"/>
                </a:solidFill>
              </a:rPr>
              <a:t>I get people being upset about the rents going up and all, but I don’t understand all that hate. I would be willing to bet most of these people spewing hatred towards Google have a gmail account, no?</a:t>
            </a:r>
          </a:p>
        </p:txBody>
      </p:sp>
      <p:sp>
        <p:nvSpPr>
          <p:cNvPr id="3246" name="Shape 3246"/>
          <p:cNvSpPr/>
          <p:nvPr/>
        </p:nvSpPr>
        <p:spPr>
          <a:xfrm>
            <a:off x="2755358" y="11458397"/>
            <a:ext cx="1132111"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300">
                <a:solidFill>
                  <a:srgbClr val="A6AAA9"/>
                </a:solidFill>
                <a:latin typeface="Helvetica Neue Medium"/>
                <a:ea typeface="Helvetica Neue Medium"/>
                <a:cs typeface="Helvetica Neue Medium"/>
                <a:sym typeface="Helvetica Neue Medium"/>
              </a:defRPr>
            </a:lvl1pPr>
          </a:lstStyle>
          <a:p>
            <a:pPr lvl="0">
              <a:defRPr sz="1800">
                <a:solidFill>
                  <a:srgbClr val="000000"/>
                </a:solidFill>
              </a:defRPr>
            </a:pPr>
            <a:r>
              <a:rPr sz="2300">
                <a:solidFill>
                  <a:srgbClr val="A6AAA9"/>
                </a:solidFill>
              </a:rPr>
              <a:t>4 HRS</a:t>
            </a:r>
          </a:p>
        </p:txBody>
      </p:sp>
      <p:sp>
        <p:nvSpPr>
          <p:cNvPr id="3247" name="Shape 3247"/>
          <p:cNvSpPr/>
          <p:nvPr/>
        </p:nvSpPr>
        <p:spPr>
          <a:xfrm>
            <a:off x="1938007" y="12178083"/>
            <a:ext cx="354946" cy="331901"/>
          </a:xfrm>
          <a:custGeom>
            <a:avLst/>
            <a:gdLst/>
            <a:ahLst/>
            <a:cxnLst>
              <a:cxn ang="0">
                <a:pos x="wd2" y="hd2"/>
              </a:cxn>
              <a:cxn ang="5400000">
                <a:pos x="wd2" y="hd2"/>
              </a:cxn>
              <a:cxn ang="10800000">
                <a:pos x="wd2" y="hd2"/>
              </a:cxn>
              <a:cxn ang="16200000">
                <a:pos x="wd2" y="hd2"/>
              </a:cxn>
            </a:cxnLst>
            <a:rect l="0" t="0" r="r" b="b"/>
            <a:pathLst>
              <a:path w="21600" h="21600" extrusionOk="0">
                <a:moveTo>
                  <a:pt x="6480" y="18900"/>
                </a:moveTo>
                <a:lnTo>
                  <a:pt x="6480" y="9886"/>
                </a:lnTo>
                <a:cubicBezTo>
                  <a:pt x="6480" y="9652"/>
                  <a:pt x="6561" y="9448"/>
                  <a:pt x="6723" y="9274"/>
                </a:cubicBezTo>
                <a:cubicBezTo>
                  <a:pt x="6885" y="9101"/>
                  <a:pt x="7078" y="9005"/>
                  <a:pt x="7303" y="8986"/>
                </a:cubicBezTo>
                <a:cubicBezTo>
                  <a:pt x="7520" y="8968"/>
                  <a:pt x="7861" y="8691"/>
                  <a:pt x="8329" y="8156"/>
                </a:cubicBezTo>
                <a:cubicBezTo>
                  <a:pt x="8797" y="7622"/>
                  <a:pt x="9252" y="7055"/>
                  <a:pt x="9693" y="6455"/>
                </a:cubicBezTo>
                <a:cubicBezTo>
                  <a:pt x="10305" y="5639"/>
                  <a:pt x="10759" y="5077"/>
                  <a:pt x="11056" y="4767"/>
                </a:cubicBezTo>
                <a:cubicBezTo>
                  <a:pt x="11219" y="4598"/>
                  <a:pt x="11358" y="4374"/>
                  <a:pt x="11475" y="4093"/>
                </a:cubicBezTo>
                <a:cubicBezTo>
                  <a:pt x="11592" y="3811"/>
                  <a:pt x="11671" y="3584"/>
                  <a:pt x="11711" y="3410"/>
                </a:cubicBezTo>
                <a:cubicBezTo>
                  <a:pt x="11752" y="3237"/>
                  <a:pt x="11812" y="2953"/>
                  <a:pt x="11893" y="2559"/>
                </a:cubicBezTo>
                <a:cubicBezTo>
                  <a:pt x="11956" y="2194"/>
                  <a:pt x="12013" y="1908"/>
                  <a:pt x="12062" y="1702"/>
                </a:cubicBezTo>
                <a:cubicBezTo>
                  <a:pt x="12112" y="1496"/>
                  <a:pt x="12199" y="1252"/>
                  <a:pt x="12325" y="971"/>
                </a:cubicBezTo>
                <a:cubicBezTo>
                  <a:pt x="12451" y="689"/>
                  <a:pt x="12604" y="455"/>
                  <a:pt x="12784" y="267"/>
                </a:cubicBezTo>
                <a:cubicBezTo>
                  <a:pt x="12955" y="90"/>
                  <a:pt x="13158" y="0"/>
                  <a:pt x="13392" y="0"/>
                </a:cubicBezTo>
                <a:cubicBezTo>
                  <a:pt x="13806" y="0"/>
                  <a:pt x="14177" y="49"/>
                  <a:pt x="14506" y="148"/>
                </a:cubicBezTo>
                <a:cubicBezTo>
                  <a:pt x="14834" y="246"/>
                  <a:pt x="15104" y="368"/>
                  <a:pt x="15316" y="513"/>
                </a:cubicBezTo>
                <a:cubicBezTo>
                  <a:pt x="15527" y="659"/>
                  <a:pt x="15707" y="849"/>
                  <a:pt x="15856" y="1083"/>
                </a:cubicBezTo>
                <a:cubicBezTo>
                  <a:pt x="16004" y="1318"/>
                  <a:pt x="16112" y="1528"/>
                  <a:pt x="16180" y="1716"/>
                </a:cubicBezTo>
                <a:cubicBezTo>
                  <a:pt x="16247" y="1903"/>
                  <a:pt x="16301" y="2138"/>
                  <a:pt x="16342" y="2419"/>
                </a:cubicBezTo>
                <a:cubicBezTo>
                  <a:pt x="16382" y="2700"/>
                  <a:pt x="16405" y="2911"/>
                  <a:pt x="16409" y="3052"/>
                </a:cubicBezTo>
                <a:cubicBezTo>
                  <a:pt x="16414" y="3192"/>
                  <a:pt x="16416" y="3375"/>
                  <a:pt x="16416" y="3600"/>
                </a:cubicBezTo>
                <a:cubicBezTo>
                  <a:pt x="16416" y="3957"/>
                  <a:pt x="16373" y="4313"/>
                  <a:pt x="16288" y="4669"/>
                </a:cubicBezTo>
                <a:cubicBezTo>
                  <a:pt x="16202" y="5025"/>
                  <a:pt x="16117" y="5307"/>
                  <a:pt x="16031" y="5512"/>
                </a:cubicBezTo>
                <a:cubicBezTo>
                  <a:pt x="15946" y="5719"/>
                  <a:pt x="15822" y="5982"/>
                  <a:pt x="15660" y="6300"/>
                </a:cubicBezTo>
                <a:cubicBezTo>
                  <a:pt x="15633" y="6357"/>
                  <a:pt x="15588" y="6441"/>
                  <a:pt x="15525" y="6553"/>
                </a:cubicBezTo>
                <a:cubicBezTo>
                  <a:pt x="15462" y="6666"/>
                  <a:pt x="15412" y="6769"/>
                  <a:pt x="15376" y="6863"/>
                </a:cubicBezTo>
                <a:cubicBezTo>
                  <a:pt x="15340" y="6957"/>
                  <a:pt x="15304" y="7069"/>
                  <a:pt x="15269" y="7200"/>
                </a:cubicBezTo>
                <a:lnTo>
                  <a:pt x="19008" y="7200"/>
                </a:lnTo>
                <a:cubicBezTo>
                  <a:pt x="19710" y="7200"/>
                  <a:pt x="20317" y="7467"/>
                  <a:pt x="20830" y="8002"/>
                </a:cubicBezTo>
                <a:cubicBezTo>
                  <a:pt x="21343" y="8536"/>
                  <a:pt x="21600" y="9169"/>
                  <a:pt x="21600" y="9900"/>
                </a:cubicBezTo>
                <a:cubicBezTo>
                  <a:pt x="21600" y="10706"/>
                  <a:pt x="21352" y="11405"/>
                  <a:pt x="20857" y="11996"/>
                </a:cubicBezTo>
                <a:cubicBezTo>
                  <a:pt x="20992" y="12408"/>
                  <a:pt x="21060" y="12764"/>
                  <a:pt x="21060" y="13064"/>
                </a:cubicBezTo>
                <a:cubicBezTo>
                  <a:pt x="21087" y="13777"/>
                  <a:pt x="20893" y="14419"/>
                  <a:pt x="20479" y="14991"/>
                </a:cubicBezTo>
                <a:cubicBezTo>
                  <a:pt x="20632" y="15516"/>
                  <a:pt x="20632" y="16064"/>
                  <a:pt x="20479" y="16636"/>
                </a:cubicBezTo>
                <a:cubicBezTo>
                  <a:pt x="20344" y="17170"/>
                  <a:pt x="20101" y="17611"/>
                  <a:pt x="19750" y="17958"/>
                </a:cubicBezTo>
                <a:cubicBezTo>
                  <a:pt x="19831" y="19008"/>
                  <a:pt x="19611" y="19856"/>
                  <a:pt x="19089" y="20503"/>
                </a:cubicBezTo>
                <a:cubicBezTo>
                  <a:pt x="18513" y="21216"/>
                  <a:pt x="17626" y="21581"/>
                  <a:pt x="16429" y="21600"/>
                </a:cubicBezTo>
                <a:lnTo>
                  <a:pt x="15943" y="21600"/>
                </a:lnTo>
                <a:lnTo>
                  <a:pt x="14917" y="21600"/>
                </a:lnTo>
                <a:lnTo>
                  <a:pt x="14688" y="21600"/>
                </a:lnTo>
                <a:cubicBezTo>
                  <a:pt x="14094" y="21600"/>
                  <a:pt x="13446" y="21527"/>
                  <a:pt x="12744" y="21382"/>
                </a:cubicBezTo>
                <a:cubicBezTo>
                  <a:pt x="12042" y="21237"/>
                  <a:pt x="11495" y="21101"/>
                  <a:pt x="11104" y="20974"/>
                </a:cubicBezTo>
                <a:cubicBezTo>
                  <a:pt x="10712" y="20848"/>
                  <a:pt x="10170" y="20662"/>
                  <a:pt x="9477" y="20419"/>
                </a:cubicBezTo>
                <a:cubicBezTo>
                  <a:pt x="8370" y="20016"/>
                  <a:pt x="7659" y="19809"/>
                  <a:pt x="7344" y="19800"/>
                </a:cubicBezTo>
                <a:cubicBezTo>
                  <a:pt x="7110" y="19791"/>
                  <a:pt x="6907" y="19700"/>
                  <a:pt x="6736" y="19526"/>
                </a:cubicBezTo>
                <a:cubicBezTo>
                  <a:pt x="6565" y="19353"/>
                  <a:pt x="6480" y="19144"/>
                  <a:pt x="6480" y="18900"/>
                </a:cubicBezTo>
                <a:close/>
                <a:moveTo>
                  <a:pt x="1728" y="17100"/>
                </a:moveTo>
                <a:cubicBezTo>
                  <a:pt x="1728" y="17353"/>
                  <a:pt x="1811" y="17567"/>
                  <a:pt x="1978" y="17740"/>
                </a:cubicBezTo>
                <a:cubicBezTo>
                  <a:pt x="2144" y="17914"/>
                  <a:pt x="2349" y="18000"/>
                  <a:pt x="2592" y="18000"/>
                </a:cubicBezTo>
                <a:cubicBezTo>
                  <a:pt x="2826" y="18000"/>
                  <a:pt x="3028" y="17914"/>
                  <a:pt x="3200" y="17740"/>
                </a:cubicBezTo>
                <a:cubicBezTo>
                  <a:pt x="3370" y="17567"/>
                  <a:pt x="3456" y="17353"/>
                  <a:pt x="3456" y="17100"/>
                </a:cubicBezTo>
                <a:cubicBezTo>
                  <a:pt x="3456" y="16856"/>
                  <a:pt x="3370" y="16646"/>
                  <a:pt x="3200" y="16468"/>
                </a:cubicBezTo>
                <a:cubicBezTo>
                  <a:pt x="3028" y="16289"/>
                  <a:pt x="2826" y="16200"/>
                  <a:pt x="2592" y="16200"/>
                </a:cubicBezTo>
                <a:cubicBezTo>
                  <a:pt x="2349" y="16200"/>
                  <a:pt x="2144" y="16289"/>
                  <a:pt x="1978" y="16468"/>
                </a:cubicBezTo>
                <a:cubicBezTo>
                  <a:pt x="1811" y="16646"/>
                  <a:pt x="1728" y="16856"/>
                  <a:pt x="1728" y="17100"/>
                </a:cubicBezTo>
                <a:close/>
                <a:moveTo>
                  <a:pt x="0" y="18900"/>
                </a:moveTo>
                <a:lnTo>
                  <a:pt x="0" y="9900"/>
                </a:lnTo>
                <a:cubicBezTo>
                  <a:pt x="0" y="9657"/>
                  <a:pt x="86" y="9446"/>
                  <a:pt x="257" y="9267"/>
                </a:cubicBezTo>
                <a:cubicBezTo>
                  <a:pt x="427" y="9089"/>
                  <a:pt x="630" y="9000"/>
                  <a:pt x="864" y="9000"/>
                </a:cubicBezTo>
                <a:lnTo>
                  <a:pt x="4752" y="9000"/>
                </a:lnTo>
                <a:cubicBezTo>
                  <a:pt x="4986" y="9000"/>
                  <a:pt x="5188" y="9089"/>
                  <a:pt x="5360" y="9267"/>
                </a:cubicBezTo>
                <a:cubicBezTo>
                  <a:pt x="5530" y="9446"/>
                  <a:pt x="5616" y="9657"/>
                  <a:pt x="5616" y="9900"/>
                </a:cubicBezTo>
                <a:lnTo>
                  <a:pt x="5616" y="18900"/>
                </a:lnTo>
                <a:cubicBezTo>
                  <a:pt x="5616" y="19144"/>
                  <a:pt x="5530" y="19355"/>
                  <a:pt x="5360" y="19533"/>
                </a:cubicBezTo>
                <a:cubicBezTo>
                  <a:pt x="5188" y="19711"/>
                  <a:pt x="4986" y="19800"/>
                  <a:pt x="4752" y="19800"/>
                </a:cubicBezTo>
                <a:lnTo>
                  <a:pt x="864" y="19800"/>
                </a:lnTo>
                <a:cubicBezTo>
                  <a:pt x="630" y="19800"/>
                  <a:pt x="427" y="19711"/>
                  <a:pt x="257" y="19533"/>
                </a:cubicBezTo>
                <a:cubicBezTo>
                  <a:pt x="86" y="19355"/>
                  <a:pt x="0" y="19144"/>
                  <a:pt x="0" y="18900"/>
                </a:cubicBezTo>
                <a:close/>
              </a:path>
            </a:pathLst>
          </a:custGeom>
          <a:solidFill>
            <a:srgbClr val="D2D2D2"/>
          </a:solidFill>
          <a:ln w="12700">
            <a:miter lim="400000"/>
          </a:ln>
        </p:spPr>
        <p:txBody>
          <a:bodyPr lIns="38100" tIns="38100" rIns="38100" bIns="38100" anchor="ctr"/>
          <a:lstStyle/>
          <a:p>
            <a:pPr lvl="0" defTabSz="457200">
              <a:defRPr sz="3000">
                <a:solidFill>
                  <a:srgbClr val="DFDFDF"/>
                </a:solidFill>
                <a:effectLst>
                  <a:outerShdw blurRad="38100" dist="12700" dir="5400000" rotWithShape="0">
                    <a:srgbClr val="000000">
                      <a:alpha val="50000"/>
                    </a:srgbClr>
                  </a:outerShdw>
                </a:effectLst>
              </a:defRPr>
            </a:pPr>
            <a:endParaRPr/>
          </a:p>
        </p:txBody>
      </p:sp>
      <p:sp>
        <p:nvSpPr>
          <p:cNvPr id="3248" name="Shape 3248"/>
          <p:cNvSpPr/>
          <p:nvPr/>
        </p:nvSpPr>
        <p:spPr>
          <a:xfrm>
            <a:off x="2481317" y="12015100"/>
            <a:ext cx="3107326"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000" spc="-29">
                <a:solidFill>
                  <a:srgbClr val="BBBBBB"/>
                </a:solidFill>
                <a:latin typeface="Helvetica Neue Medium"/>
                <a:ea typeface="Helvetica Neue Medium"/>
                <a:cs typeface="Helvetica Neue Medium"/>
                <a:sym typeface="Helvetica Neue Medium"/>
              </a:defRPr>
            </a:lvl1pPr>
          </a:lstStyle>
          <a:p>
            <a:pPr lvl="0">
              <a:defRPr sz="1800" spc="0">
                <a:solidFill>
                  <a:srgbClr val="000000"/>
                </a:solidFill>
              </a:defRPr>
            </a:pPr>
            <a:r>
              <a:rPr sz="3000" spc="-29">
                <a:solidFill>
                  <a:srgbClr val="BBBBBB"/>
                </a:solidFill>
              </a:rPr>
              <a:t>3 people like this.</a:t>
            </a:r>
          </a:p>
        </p:txBody>
      </p:sp>
      <p:sp>
        <p:nvSpPr>
          <p:cNvPr id="3249" name="Shape 3249"/>
          <p:cNvSpPr/>
          <p:nvPr/>
        </p:nvSpPr>
        <p:spPr>
          <a:xfrm>
            <a:off x="1895796" y="12789050"/>
            <a:ext cx="2426860"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000" b="1" spc="29">
                <a:solidFill>
                  <a:srgbClr val="000000"/>
                </a:solidFill>
                <a:latin typeface="+mn-lt"/>
                <a:ea typeface="+mn-ea"/>
                <a:cs typeface="+mn-cs"/>
                <a:sym typeface="Helvetica Neue"/>
              </a:defRPr>
            </a:lvl1pPr>
          </a:lstStyle>
          <a:p>
            <a:pPr lvl="0">
              <a:defRPr sz="1800" b="0" spc="0"/>
            </a:pPr>
            <a:r>
              <a:rPr sz="3000" b="1" spc="29"/>
              <a:t>Tracy Wright</a:t>
            </a:r>
          </a:p>
        </p:txBody>
      </p:sp>
      <p:sp>
        <p:nvSpPr>
          <p:cNvPr id="3250" name="Shape 3250"/>
          <p:cNvSpPr/>
          <p:nvPr/>
        </p:nvSpPr>
        <p:spPr>
          <a:xfrm>
            <a:off x="1902984" y="13348603"/>
            <a:ext cx="6479734" cy="99303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000">
                <a:solidFill>
                  <a:srgbClr val="53585F"/>
                </a:solidFill>
                <a:latin typeface="+mn-lt"/>
                <a:ea typeface="+mn-ea"/>
                <a:cs typeface="+mn-cs"/>
                <a:sym typeface="Helvetica Neue"/>
              </a:defRPr>
            </a:lvl1pPr>
          </a:lstStyle>
          <a:p>
            <a:pPr lvl="0">
              <a:defRPr sz="1800">
                <a:solidFill>
                  <a:srgbClr val="000000"/>
                </a:solidFill>
              </a:defRPr>
            </a:pPr>
            <a:r>
              <a:rPr sz="3000">
                <a:solidFill>
                  <a:srgbClr val="53585F"/>
                </a:solidFill>
              </a:rPr>
              <a:t>We can’t until we hear back from the NSA.</a:t>
            </a:r>
          </a:p>
        </p:txBody>
      </p:sp>
      <p:sp>
        <p:nvSpPr>
          <p:cNvPr id="3251" name="Shape 3251"/>
          <p:cNvSpPr/>
          <p:nvPr/>
        </p:nvSpPr>
        <p:spPr>
          <a:xfrm>
            <a:off x="3443525" y="13774985"/>
            <a:ext cx="1132111"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300">
                <a:solidFill>
                  <a:srgbClr val="A6AAA9"/>
                </a:solidFill>
                <a:latin typeface="Helvetica Neue Medium"/>
                <a:ea typeface="Helvetica Neue Medium"/>
                <a:cs typeface="Helvetica Neue Medium"/>
                <a:sym typeface="Helvetica Neue Medium"/>
              </a:defRPr>
            </a:lvl1pPr>
          </a:lstStyle>
          <a:p>
            <a:pPr lvl="0">
              <a:defRPr sz="1800">
                <a:solidFill>
                  <a:srgbClr val="000000"/>
                </a:solidFill>
              </a:defRPr>
            </a:pPr>
            <a:r>
              <a:rPr sz="2300">
                <a:solidFill>
                  <a:srgbClr val="A6AAA9"/>
                </a:solidFill>
              </a:rPr>
              <a:t>4 HRS</a:t>
            </a:r>
          </a:p>
        </p:txBody>
      </p:sp>
      <p:sp>
        <p:nvSpPr>
          <p:cNvPr id="3252" name="Shape 3252"/>
          <p:cNvSpPr/>
          <p:nvPr/>
        </p:nvSpPr>
        <p:spPr>
          <a:xfrm>
            <a:off x="487141" y="14065594"/>
            <a:ext cx="4143634" cy="96691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gn="l">
              <a:defRPr sz="1800">
                <a:solidFill>
                  <a:srgbClr val="000000"/>
                </a:solidFill>
              </a:defRPr>
            </a:pPr>
            <a:endParaRPr sz="2600">
              <a:solidFill>
                <a:srgbClr val="A6AAA9"/>
              </a:solidFill>
              <a:latin typeface="+mn-lt"/>
              <a:ea typeface="+mn-ea"/>
              <a:cs typeface="+mn-cs"/>
              <a:sym typeface="Helvetica Neue"/>
            </a:endParaRPr>
          </a:p>
          <a:p>
            <a:pPr lvl="0" algn="l">
              <a:defRPr sz="1800">
                <a:solidFill>
                  <a:srgbClr val="000000"/>
                </a:solidFill>
              </a:defRPr>
            </a:pPr>
            <a:r>
              <a:rPr sz="3200">
                <a:solidFill>
                  <a:srgbClr val="A6AAA9"/>
                </a:solidFill>
                <a:latin typeface="+mn-lt"/>
                <a:ea typeface="+mn-ea"/>
                <a:cs typeface="+mn-cs"/>
                <a:sym typeface="Helvetica Neue"/>
              </a:rPr>
              <a:t>Write something…</a:t>
            </a:r>
          </a:p>
        </p:txBody>
      </p:sp>
      <p:sp>
        <p:nvSpPr>
          <p:cNvPr id="3253" name="Shape 3253"/>
          <p:cNvSpPr/>
          <p:nvPr/>
        </p:nvSpPr>
        <p:spPr>
          <a:xfrm>
            <a:off x="7682819" y="14410498"/>
            <a:ext cx="1382019" cy="738120"/>
          </a:xfrm>
          <a:prstGeom prst="roundRect">
            <a:avLst>
              <a:gd name="adj" fmla="val 5319"/>
            </a:avLst>
          </a:prstGeom>
          <a:ln w="31750">
            <a:solidFill>
              <a:srgbClr val="CFCCC7"/>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254" name="Shape 3254"/>
          <p:cNvSpPr/>
          <p:nvPr/>
        </p:nvSpPr>
        <p:spPr>
          <a:xfrm>
            <a:off x="7946942" y="14517816"/>
            <a:ext cx="853773" cy="52348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2900">
                <a:solidFill>
                  <a:srgbClr val="A6AAA8"/>
                </a:solidFill>
                <a:latin typeface="+mn-lt"/>
                <a:ea typeface="+mn-ea"/>
                <a:cs typeface="+mn-cs"/>
                <a:sym typeface="Helvetica Neue"/>
              </a:defRPr>
            </a:lvl1pPr>
          </a:lstStyle>
          <a:p>
            <a:pPr lvl="0">
              <a:defRPr sz="1800">
                <a:solidFill>
                  <a:srgbClr val="000000"/>
                </a:solidFill>
              </a:defRPr>
            </a:pPr>
            <a:r>
              <a:rPr sz="2900">
                <a:solidFill>
                  <a:srgbClr val="A6AAA8"/>
                </a:solidFill>
              </a:rPr>
              <a:t>Post</a:t>
            </a:r>
          </a:p>
        </p:txBody>
      </p:sp>
      <p:sp>
        <p:nvSpPr>
          <p:cNvPr id="3255" name="Shape 3255"/>
          <p:cNvSpPr/>
          <p:nvPr/>
        </p:nvSpPr>
        <p:spPr>
          <a:xfrm>
            <a:off x="431236" y="15848169"/>
            <a:ext cx="679596" cy="660401"/>
          </a:xfrm>
          <a:custGeom>
            <a:avLst/>
            <a:gdLst/>
            <a:ahLst/>
            <a:cxnLst>
              <a:cxn ang="0">
                <a:pos x="wd2" y="hd2"/>
              </a:cxn>
              <a:cxn ang="5400000">
                <a:pos x="wd2" y="hd2"/>
              </a:cxn>
              <a:cxn ang="10800000">
                <a:pos x="wd2" y="hd2"/>
              </a:cxn>
              <a:cxn ang="16200000">
                <a:pos x="wd2" y="hd2"/>
              </a:cxn>
            </a:cxnLst>
            <a:rect l="0" t="0" r="r" b="b"/>
            <a:pathLst>
              <a:path w="21600" h="21600" extrusionOk="0">
                <a:moveTo>
                  <a:pt x="6480" y="18900"/>
                </a:moveTo>
                <a:lnTo>
                  <a:pt x="6480" y="9886"/>
                </a:lnTo>
                <a:cubicBezTo>
                  <a:pt x="6480" y="9652"/>
                  <a:pt x="6561" y="9448"/>
                  <a:pt x="6723" y="9274"/>
                </a:cubicBezTo>
                <a:cubicBezTo>
                  <a:pt x="6885" y="9101"/>
                  <a:pt x="7078" y="9005"/>
                  <a:pt x="7303" y="8986"/>
                </a:cubicBezTo>
                <a:cubicBezTo>
                  <a:pt x="7520" y="8968"/>
                  <a:pt x="7861" y="8691"/>
                  <a:pt x="8329" y="8156"/>
                </a:cubicBezTo>
                <a:cubicBezTo>
                  <a:pt x="8797" y="7622"/>
                  <a:pt x="9252" y="7055"/>
                  <a:pt x="9693" y="6455"/>
                </a:cubicBezTo>
                <a:cubicBezTo>
                  <a:pt x="10305" y="5639"/>
                  <a:pt x="10759" y="5077"/>
                  <a:pt x="11056" y="4767"/>
                </a:cubicBezTo>
                <a:cubicBezTo>
                  <a:pt x="11219" y="4598"/>
                  <a:pt x="11358" y="4374"/>
                  <a:pt x="11475" y="4093"/>
                </a:cubicBezTo>
                <a:cubicBezTo>
                  <a:pt x="11592" y="3811"/>
                  <a:pt x="11671" y="3584"/>
                  <a:pt x="11711" y="3410"/>
                </a:cubicBezTo>
                <a:cubicBezTo>
                  <a:pt x="11752" y="3237"/>
                  <a:pt x="11812" y="2953"/>
                  <a:pt x="11893" y="2559"/>
                </a:cubicBezTo>
                <a:cubicBezTo>
                  <a:pt x="11956" y="2194"/>
                  <a:pt x="12013" y="1908"/>
                  <a:pt x="12062" y="1702"/>
                </a:cubicBezTo>
                <a:cubicBezTo>
                  <a:pt x="12112" y="1496"/>
                  <a:pt x="12199" y="1252"/>
                  <a:pt x="12325" y="971"/>
                </a:cubicBezTo>
                <a:cubicBezTo>
                  <a:pt x="12451" y="689"/>
                  <a:pt x="12604" y="455"/>
                  <a:pt x="12784" y="267"/>
                </a:cubicBezTo>
                <a:cubicBezTo>
                  <a:pt x="12955" y="90"/>
                  <a:pt x="13158" y="0"/>
                  <a:pt x="13392" y="0"/>
                </a:cubicBezTo>
                <a:cubicBezTo>
                  <a:pt x="13806" y="0"/>
                  <a:pt x="14177" y="49"/>
                  <a:pt x="14506" y="148"/>
                </a:cubicBezTo>
                <a:cubicBezTo>
                  <a:pt x="14834" y="246"/>
                  <a:pt x="15104" y="368"/>
                  <a:pt x="15316" y="513"/>
                </a:cubicBezTo>
                <a:cubicBezTo>
                  <a:pt x="15527" y="659"/>
                  <a:pt x="15707" y="849"/>
                  <a:pt x="15856" y="1083"/>
                </a:cubicBezTo>
                <a:cubicBezTo>
                  <a:pt x="16004" y="1318"/>
                  <a:pt x="16112" y="1528"/>
                  <a:pt x="16180" y="1716"/>
                </a:cubicBezTo>
                <a:cubicBezTo>
                  <a:pt x="16247" y="1903"/>
                  <a:pt x="16301" y="2138"/>
                  <a:pt x="16342" y="2419"/>
                </a:cubicBezTo>
                <a:cubicBezTo>
                  <a:pt x="16382" y="2700"/>
                  <a:pt x="16405" y="2911"/>
                  <a:pt x="16409" y="3052"/>
                </a:cubicBezTo>
                <a:cubicBezTo>
                  <a:pt x="16414" y="3192"/>
                  <a:pt x="16416" y="3375"/>
                  <a:pt x="16416" y="3600"/>
                </a:cubicBezTo>
                <a:cubicBezTo>
                  <a:pt x="16416" y="3957"/>
                  <a:pt x="16373" y="4313"/>
                  <a:pt x="16288" y="4669"/>
                </a:cubicBezTo>
                <a:cubicBezTo>
                  <a:pt x="16202" y="5025"/>
                  <a:pt x="16117" y="5307"/>
                  <a:pt x="16031" y="5512"/>
                </a:cubicBezTo>
                <a:cubicBezTo>
                  <a:pt x="15946" y="5719"/>
                  <a:pt x="15822" y="5982"/>
                  <a:pt x="15660" y="6300"/>
                </a:cubicBezTo>
                <a:cubicBezTo>
                  <a:pt x="15633" y="6357"/>
                  <a:pt x="15588" y="6441"/>
                  <a:pt x="15525" y="6553"/>
                </a:cubicBezTo>
                <a:cubicBezTo>
                  <a:pt x="15462" y="6666"/>
                  <a:pt x="15412" y="6769"/>
                  <a:pt x="15376" y="6863"/>
                </a:cubicBezTo>
                <a:cubicBezTo>
                  <a:pt x="15340" y="6957"/>
                  <a:pt x="15304" y="7069"/>
                  <a:pt x="15269" y="7200"/>
                </a:cubicBezTo>
                <a:lnTo>
                  <a:pt x="19008" y="7200"/>
                </a:lnTo>
                <a:cubicBezTo>
                  <a:pt x="19710" y="7200"/>
                  <a:pt x="20317" y="7467"/>
                  <a:pt x="20830" y="8002"/>
                </a:cubicBezTo>
                <a:cubicBezTo>
                  <a:pt x="21343" y="8536"/>
                  <a:pt x="21600" y="9169"/>
                  <a:pt x="21600" y="9900"/>
                </a:cubicBezTo>
                <a:cubicBezTo>
                  <a:pt x="21600" y="10706"/>
                  <a:pt x="21352" y="11405"/>
                  <a:pt x="20857" y="11996"/>
                </a:cubicBezTo>
                <a:cubicBezTo>
                  <a:pt x="20992" y="12408"/>
                  <a:pt x="21060" y="12764"/>
                  <a:pt x="21060" y="13064"/>
                </a:cubicBezTo>
                <a:cubicBezTo>
                  <a:pt x="21087" y="13777"/>
                  <a:pt x="20893" y="14419"/>
                  <a:pt x="20479" y="14991"/>
                </a:cubicBezTo>
                <a:cubicBezTo>
                  <a:pt x="20632" y="15516"/>
                  <a:pt x="20632" y="16064"/>
                  <a:pt x="20479" y="16636"/>
                </a:cubicBezTo>
                <a:cubicBezTo>
                  <a:pt x="20344" y="17170"/>
                  <a:pt x="20101" y="17611"/>
                  <a:pt x="19750" y="17958"/>
                </a:cubicBezTo>
                <a:cubicBezTo>
                  <a:pt x="19831" y="19008"/>
                  <a:pt x="19611" y="19856"/>
                  <a:pt x="19089" y="20503"/>
                </a:cubicBezTo>
                <a:cubicBezTo>
                  <a:pt x="18513" y="21216"/>
                  <a:pt x="17626" y="21581"/>
                  <a:pt x="16429" y="21600"/>
                </a:cubicBezTo>
                <a:lnTo>
                  <a:pt x="15943" y="21600"/>
                </a:lnTo>
                <a:lnTo>
                  <a:pt x="14917" y="21600"/>
                </a:lnTo>
                <a:lnTo>
                  <a:pt x="14688" y="21600"/>
                </a:lnTo>
                <a:cubicBezTo>
                  <a:pt x="14094" y="21600"/>
                  <a:pt x="13446" y="21527"/>
                  <a:pt x="12744" y="21382"/>
                </a:cubicBezTo>
                <a:cubicBezTo>
                  <a:pt x="12042" y="21237"/>
                  <a:pt x="11495" y="21101"/>
                  <a:pt x="11104" y="20974"/>
                </a:cubicBezTo>
                <a:cubicBezTo>
                  <a:pt x="10712" y="20848"/>
                  <a:pt x="10170" y="20662"/>
                  <a:pt x="9477" y="20419"/>
                </a:cubicBezTo>
                <a:cubicBezTo>
                  <a:pt x="8370" y="20016"/>
                  <a:pt x="7659" y="19809"/>
                  <a:pt x="7344" y="19800"/>
                </a:cubicBezTo>
                <a:cubicBezTo>
                  <a:pt x="7110" y="19791"/>
                  <a:pt x="6907" y="19700"/>
                  <a:pt x="6736" y="19526"/>
                </a:cubicBezTo>
                <a:cubicBezTo>
                  <a:pt x="6565" y="19353"/>
                  <a:pt x="6480" y="19144"/>
                  <a:pt x="6480" y="18900"/>
                </a:cubicBezTo>
                <a:close/>
                <a:moveTo>
                  <a:pt x="1728" y="17100"/>
                </a:moveTo>
                <a:cubicBezTo>
                  <a:pt x="1728" y="17353"/>
                  <a:pt x="1811" y="17567"/>
                  <a:pt x="1978" y="17740"/>
                </a:cubicBezTo>
                <a:cubicBezTo>
                  <a:pt x="2144" y="17914"/>
                  <a:pt x="2349" y="18000"/>
                  <a:pt x="2592" y="18000"/>
                </a:cubicBezTo>
                <a:cubicBezTo>
                  <a:pt x="2826" y="18000"/>
                  <a:pt x="3028" y="17914"/>
                  <a:pt x="3200" y="17740"/>
                </a:cubicBezTo>
                <a:cubicBezTo>
                  <a:pt x="3370" y="17567"/>
                  <a:pt x="3456" y="17353"/>
                  <a:pt x="3456" y="17100"/>
                </a:cubicBezTo>
                <a:cubicBezTo>
                  <a:pt x="3456" y="16856"/>
                  <a:pt x="3370" y="16646"/>
                  <a:pt x="3200" y="16468"/>
                </a:cubicBezTo>
                <a:cubicBezTo>
                  <a:pt x="3028" y="16289"/>
                  <a:pt x="2826" y="16200"/>
                  <a:pt x="2592" y="16200"/>
                </a:cubicBezTo>
                <a:cubicBezTo>
                  <a:pt x="2349" y="16200"/>
                  <a:pt x="2144" y="16289"/>
                  <a:pt x="1978" y="16468"/>
                </a:cubicBezTo>
                <a:cubicBezTo>
                  <a:pt x="1811" y="16646"/>
                  <a:pt x="1728" y="16856"/>
                  <a:pt x="1728" y="17100"/>
                </a:cubicBezTo>
                <a:close/>
                <a:moveTo>
                  <a:pt x="0" y="18900"/>
                </a:moveTo>
                <a:lnTo>
                  <a:pt x="0" y="9900"/>
                </a:lnTo>
                <a:cubicBezTo>
                  <a:pt x="0" y="9657"/>
                  <a:pt x="86" y="9446"/>
                  <a:pt x="257" y="9267"/>
                </a:cubicBezTo>
                <a:cubicBezTo>
                  <a:pt x="427" y="9089"/>
                  <a:pt x="630" y="9000"/>
                  <a:pt x="864" y="9000"/>
                </a:cubicBezTo>
                <a:lnTo>
                  <a:pt x="4752" y="9000"/>
                </a:lnTo>
                <a:cubicBezTo>
                  <a:pt x="4986" y="9000"/>
                  <a:pt x="5188" y="9089"/>
                  <a:pt x="5360" y="9267"/>
                </a:cubicBezTo>
                <a:cubicBezTo>
                  <a:pt x="5530" y="9446"/>
                  <a:pt x="5616" y="9657"/>
                  <a:pt x="5616" y="9900"/>
                </a:cubicBezTo>
                <a:lnTo>
                  <a:pt x="5616" y="18900"/>
                </a:lnTo>
                <a:cubicBezTo>
                  <a:pt x="5616" y="19144"/>
                  <a:pt x="5530" y="19355"/>
                  <a:pt x="5360" y="19533"/>
                </a:cubicBezTo>
                <a:cubicBezTo>
                  <a:pt x="5188" y="19711"/>
                  <a:pt x="4986" y="19800"/>
                  <a:pt x="4752" y="19800"/>
                </a:cubicBezTo>
                <a:lnTo>
                  <a:pt x="864" y="19800"/>
                </a:lnTo>
                <a:cubicBezTo>
                  <a:pt x="630" y="19800"/>
                  <a:pt x="427" y="19711"/>
                  <a:pt x="257" y="19533"/>
                </a:cubicBezTo>
                <a:cubicBezTo>
                  <a:pt x="86" y="19355"/>
                  <a:pt x="0" y="19144"/>
                  <a:pt x="0" y="18900"/>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3256" name="Shape 3256"/>
          <p:cNvSpPr/>
          <p:nvPr/>
        </p:nvSpPr>
        <p:spPr>
          <a:xfrm>
            <a:off x="1752182" y="15947993"/>
            <a:ext cx="579042" cy="6008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5294"/>
                </a:lnTo>
                <a:lnTo>
                  <a:pt x="4634" y="15294"/>
                </a:lnTo>
                <a:lnTo>
                  <a:pt x="4530" y="21600"/>
                </a:lnTo>
                <a:lnTo>
                  <a:pt x="11281" y="15294"/>
                </a:lnTo>
                <a:lnTo>
                  <a:pt x="21600" y="15294"/>
                </a:lnTo>
                <a:lnTo>
                  <a:pt x="21600" y="0"/>
                </a:lnTo>
                <a:lnTo>
                  <a:pt x="0"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257" name="Shape 3257"/>
          <p:cNvSpPr/>
          <p:nvPr/>
        </p:nvSpPr>
        <p:spPr>
          <a:xfrm>
            <a:off x="2962343" y="15901358"/>
            <a:ext cx="716316" cy="622094"/>
          </a:xfrm>
          <a:custGeom>
            <a:avLst/>
            <a:gdLst/>
            <a:ahLst/>
            <a:cxnLst>
              <a:cxn ang="0">
                <a:pos x="wd2" y="hd2"/>
              </a:cxn>
              <a:cxn ang="5400000">
                <a:pos x="wd2" y="hd2"/>
              </a:cxn>
              <a:cxn ang="10800000">
                <a:pos x="wd2" y="hd2"/>
              </a:cxn>
              <a:cxn ang="16200000">
                <a:pos x="wd2" y="hd2"/>
              </a:cxn>
            </a:cxnLst>
            <a:rect l="0" t="0" r="r" b="b"/>
            <a:pathLst>
              <a:path w="21598" h="21600" extrusionOk="0">
                <a:moveTo>
                  <a:pt x="0" y="18865"/>
                </a:moveTo>
                <a:cubicBezTo>
                  <a:pt x="15" y="14823"/>
                  <a:pt x="1743" y="11071"/>
                  <a:pt x="4512" y="8580"/>
                </a:cubicBezTo>
                <a:cubicBezTo>
                  <a:pt x="5882" y="7348"/>
                  <a:pt x="7467" y="6470"/>
                  <a:pt x="9158" y="6005"/>
                </a:cubicBezTo>
                <a:lnTo>
                  <a:pt x="12158" y="6005"/>
                </a:lnTo>
                <a:lnTo>
                  <a:pt x="12292" y="0"/>
                </a:lnTo>
                <a:lnTo>
                  <a:pt x="20542" y="9297"/>
                </a:lnTo>
                <a:lnTo>
                  <a:pt x="21598" y="10335"/>
                </a:lnTo>
                <a:lnTo>
                  <a:pt x="12019" y="21600"/>
                </a:lnTo>
                <a:lnTo>
                  <a:pt x="12158" y="19765"/>
                </a:lnTo>
                <a:lnTo>
                  <a:pt x="12158" y="15178"/>
                </a:lnTo>
                <a:lnTo>
                  <a:pt x="9158" y="15178"/>
                </a:lnTo>
                <a:cubicBezTo>
                  <a:pt x="8370" y="15058"/>
                  <a:pt x="7575" y="15095"/>
                  <a:pt x="6807" y="15286"/>
                </a:cubicBezTo>
                <a:cubicBezTo>
                  <a:pt x="5424" y="15629"/>
                  <a:pt x="4175" y="16451"/>
                  <a:pt x="3056" y="17412"/>
                </a:cubicBezTo>
                <a:cubicBezTo>
                  <a:pt x="1967" y="18347"/>
                  <a:pt x="977" y="19428"/>
                  <a:pt x="109" y="20631"/>
                </a:cubicBezTo>
                <a:cubicBezTo>
                  <a:pt x="34" y="20046"/>
                  <a:pt x="-2" y="19456"/>
                  <a:pt x="0" y="18865"/>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3258" name="Shape 3258"/>
          <p:cNvSpPr/>
          <p:nvPr/>
        </p:nvSpPr>
        <p:spPr>
          <a:xfrm>
            <a:off x="4834065" y="15662144"/>
            <a:ext cx="4296655"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800" spc="56">
                <a:latin typeface="Helvetica Neue Medium"/>
                <a:ea typeface="Helvetica Neue Medium"/>
                <a:cs typeface="Helvetica Neue Medium"/>
                <a:sym typeface="Helvetica Neue Medium"/>
              </a:defRPr>
            </a:lvl1pPr>
          </a:lstStyle>
          <a:p>
            <a:pPr lvl="0">
              <a:defRPr sz="1800" spc="0">
                <a:solidFill>
                  <a:srgbClr val="000000"/>
                </a:solidFill>
              </a:defRPr>
            </a:pPr>
            <a:r>
              <a:rPr sz="2800" spc="56">
                <a:solidFill>
                  <a:srgbClr val="FFFFFF"/>
                </a:solidFill>
              </a:rPr>
              <a:t>200 Likes  29 Comments</a:t>
            </a:r>
          </a:p>
        </p:txBody>
      </p:sp>
      <p:sp>
        <p:nvSpPr>
          <p:cNvPr id="3259" name="Shape 3259"/>
          <p:cNvSpPr/>
          <p:nvPr/>
        </p:nvSpPr>
        <p:spPr>
          <a:xfrm>
            <a:off x="6288797" y="16090081"/>
            <a:ext cx="2869633"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800" spc="28">
                <a:latin typeface="+mn-lt"/>
                <a:ea typeface="+mn-ea"/>
                <a:cs typeface="+mn-cs"/>
                <a:sym typeface="Helvetica Neue"/>
              </a:defRPr>
            </a:lvl1pPr>
          </a:lstStyle>
          <a:p>
            <a:pPr lvl="0">
              <a:defRPr sz="1800" spc="0">
                <a:solidFill>
                  <a:srgbClr val="000000"/>
                </a:solidFill>
              </a:defRPr>
            </a:pPr>
            <a:r>
              <a:rPr sz="2800" spc="28">
                <a:solidFill>
                  <a:srgbClr val="FFFFFF"/>
                </a:solidFill>
              </a:rPr>
              <a:t>Write a comment</a:t>
            </a:r>
          </a:p>
        </p:txBody>
      </p:sp>
      <p:pic>
        <p:nvPicPr>
          <p:cNvPr id="3260" name="face8.jpg"/>
          <p:cNvPicPr/>
          <p:nvPr/>
        </p:nvPicPr>
        <p:blipFill>
          <a:blip r:embed="rId9">
            <a:extLst/>
          </a:blip>
          <a:srcRect l="47298" t="48830" r="39958" b="38338"/>
          <a:stretch>
            <a:fillRect/>
          </a:stretch>
        </p:blipFill>
        <p:spPr>
          <a:xfrm>
            <a:off x="434613" y="12870265"/>
            <a:ext cx="1213827" cy="1222222"/>
          </a:xfrm>
          <a:prstGeom prst="rect">
            <a:avLst/>
          </a:prstGeom>
          <a:ln w="12700">
            <a:miter lim="400000"/>
          </a:ln>
        </p:spPr>
      </p:pic>
      <p:sp>
        <p:nvSpPr>
          <p:cNvPr id="3261" name="Shape 3261"/>
          <p:cNvSpPr/>
          <p:nvPr/>
        </p:nvSpPr>
        <p:spPr>
          <a:xfrm>
            <a:off x="433592" y="14079785"/>
            <a:ext cx="8637554" cy="1"/>
          </a:xfrm>
          <a:prstGeom prst="line">
            <a:avLst/>
          </a:prstGeom>
          <a:ln w="25400">
            <a:solidFill>
              <a:srgbClr val="CFCCC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79C5F0"/>
        </a:solidFill>
        <a:effectLst/>
      </p:bgPr>
    </p:bg>
    <p:spTree>
      <p:nvGrpSpPr>
        <p:cNvPr id="1" name=""/>
        <p:cNvGrpSpPr/>
        <p:nvPr/>
      </p:nvGrpSpPr>
      <p:grpSpPr>
        <a:xfrm>
          <a:off x="0" y="0"/>
          <a:ext cx="0" cy="0"/>
          <a:chOff x="0" y="0"/>
          <a:chExt cx="0" cy="0"/>
        </a:xfrm>
      </p:grpSpPr>
      <p:sp>
        <p:nvSpPr>
          <p:cNvPr id="3263" name="Shape 3263"/>
          <p:cNvSpPr/>
          <p:nvPr/>
        </p:nvSpPr>
        <p:spPr>
          <a:xfrm>
            <a:off x="-66115" y="-1996"/>
            <a:ext cx="9640889" cy="1895419"/>
          </a:xfrm>
          <a:prstGeom prst="rect">
            <a:avLst/>
          </a:prstGeom>
          <a:solidFill>
            <a:srgbClr val="3F98DB"/>
          </a:solidFill>
          <a:ln w="12700">
            <a:miter lim="400000"/>
          </a:ln>
        </p:spPr>
        <p:txBody>
          <a:bodyPr lIns="0" tIns="0" rIns="0" bIns="0" anchor="ctr"/>
          <a:lstStyle/>
          <a:p>
            <a:pPr lvl="0" algn="l">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264" name="Shape 3264"/>
          <p:cNvSpPr/>
          <p:nvPr/>
        </p:nvSpPr>
        <p:spPr>
          <a:xfrm>
            <a:off x="2882922" y="836014"/>
            <a:ext cx="3736238"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600" b="1" spc="72">
                <a:latin typeface="Open Sans"/>
                <a:ea typeface="Open Sans"/>
                <a:cs typeface="Open Sans"/>
                <a:sym typeface="Open Sans"/>
              </a:defRPr>
            </a:lvl1pPr>
          </a:lstStyle>
          <a:p>
            <a:pPr lvl="0">
              <a:defRPr sz="1800" b="0" spc="0">
                <a:solidFill>
                  <a:srgbClr val="000000"/>
                </a:solidFill>
              </a:defRPr>
            </a:pPr>
            <a:r>
              <a:rPr sz="3600" b="1" spc="72">
                <a:solidFill>
                  <a:srgbClr val="FFFFFF"/>
                </a:solidFill>
              </a:rPr>
              <a:t>Robin’s Activity</a:t>
            </a:r>
          </a:p>
        </p:txBody>
      </p:sp>
      <p:grpSp>
        <p:nvGrpSpPr>
          <p:cNvPr id="3267" name="Group 3267"/>
          <p:cNvGrpSpPr/>
          <p:nvPr/>
        </p:nvGrpSpPr>
        <p:grpSpPr>
          <a:xfrm>
            <a:off x="461643" y="1023863"/>
            <a:ext cx="461751" cy="335900"/>
            <a:chOff x="0" y="0"/>
            <a:chExt cx="461749" cy="335899"/>
          </a:xfrm>
        </p:grpSpPr>
        <p:sp>
          <p:nvSpPr>
            <p:cNvPr id="3265" name="Shape 3265"/>
            <p:cNvSpPr/>
            <p:nvPr/>
          </p:nvSpPr>
          <p:spPr>
            <a:xfrm>
              <a:off x="14895" y="167831"/>
              <a:ext cx="446855" cy="1"/>
            </a:xfrm>
            <a:prstGeom prst="line">
              <a:avLst/>
            </a:prstGeom>
            <a:noFill/>
            <a:ln w="3175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266" name="Shape 3266"/>
            <p:cNvSpPr/>
            <p:nvPr/>
          </p:nvSpPr>
          <p:spPr>
            <a:xfrm rot="16200000">
              <a:off x="-81549" y="81548"/>
              <a:ext cx="335900" cy="172803"/>
            </a:xfrm>
            <a:custGeom>
              <a:avLst/>
              <a:gdLst/>
              <a:ahLst/>
              <a:cxnLst>
                <a:cxn ang="0">
                  <a:pos x="wd2" y="hd2"/>
                </a:cxn>
                <a:cxn ang="5400000">
                  <a:pos x="wd2" y="hd2"/>
                </a:cxn>
                <a:cxn ang="10800000">
                  <a:pos x="wd2" y="hd2"/>
                </a:cxn>
                <a:cxn ang="16200000">
                  <a:pos x="wd2" y="hd2"/>
                </a:cxn>
              </a:cxnLst>
              <a:rect l="0" t="0" r="r" b="b"/>
              <a:pathLst>
                <a:path w="21600" h="21600" extrusionOk="0">
                  <a:moveTo>
                    <a:pt x="0" y="21067"/>
                  </a:moveTo>
                  <a:lnTo>
                    <a:pt x="10893" y="0"/>
                  </a:lnTo>
                  <a:lnTo>
                    <a:pt x="21600" y="21600"/>
                  </a:lnTo>
                </a:path>
              </a:pathLst>
            </a:custGeom>
            <a:noFill/>
            <a:ln w="3175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3268" name="Shape 3268"/>
          <p:cNvSpPr/>
          <p:nvPr/>
        </p:nvSpPr>
        <p:spPr>
          <a:xfrm>
            <a:off x="540458" y="2480585"/>
            <a:ext cx="8431384" cy="6278468"/>
          </a:xfrm>
          <a:prstGeom prst="roundRect">
            <a:avLst>
              <a:gd name="adj" fmla="val 154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269" name="Shape 3269"/>
          <p:cNvSpPr/>
          <p:nvPr/>
        </p:nvSpPr>
        <p:spPr>
          <a:xfrm>
            <a:off x="734885" y="3798391"/>
            <a:ext cx="7075236" cy="1901883"/>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110000"/>
              </a:lnSpc>
              <a:defRPr sz="3800" spc="76">
                <a:solidFill>
                  <a:srgbClr val="53585F"/>
                </a:solidFill>
                <a:latin typeface="+mn-lt"/>
                <a:ea typeface="+mn-ea"/>
                <a:cs typeface="+mn-cs"/>
                <a:sym typeface="Helvetica Neue"/>
              </a:defRPr>
            </a:lvl1pPr>
          </a:lstStyle>
          <a:p>
            <a:pPr lvl="0">
              <a:defRPr sz="1800" spc="0">
                <a:solidFill>
                  <a:srgbClr val="000000"/>
                </a:solidFill>
              </a:defRPr>
            </a:pPr>
            <a:r>
              <a:rPr sz="3800" spc="76">
                <a:solidFill>
                  <a:srgbClr val="53585F"/>
                </a:solidFill>
              </a:rPr>
              <a:t>Yeah! I finally pushed a BIG update to @pttrns and we now support iPad as well.</a:t>
            </a:r>
          </a:p>
        </p:txBody>
      </p:sp>
      <p:sp>
        <p:nvSpPr>
          <p:cNvPr id="3270" name="Shape 3270"/>
          <p:cNvSpPr/>
          <p:nvPr/>
        </p:nvSpPr>
        <p:spPr>
          <a:xfrm>
            <a:off x="1853865" y="2654078"/>
            <a:ext cx="2888683"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200" spc="64">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3200" spc="64">
                <a:solidFill>
                  <a:srgbClr val="53585F"/>
                </a:solidFill>
              </a:rPr>
              <a:t>Cedrick Mallic</a:t>
            </a:r>
          </a:p>
        </p:txBody>
      </p:sp>
      <p:sp>
        <p:nvSpPr>
          <p:cNvPr id="3271" name="Shape 3271"/>
          <p:cNvSpPr/>
          <p:nvPr/>
        </p:nvSpPr>
        <p:spPr>
          <a:xfrm>
            <a:off x="1861563" y="3096202"/>
            <a:ext cx="2702565"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900" spc="58">
                <a:solidFill>
                  <a:srgbClr val="A6AAA9"/>
                </a:solidFill>
                <a:latin typeface="Helvetica Neue Light"/>
                <a:ea typeface="Helvetica Neue Light"/>
                <a:cs typeface="Helvetica Neue Light"/>
                <a:sym typeface="Helvetica Neue Light"/>
              </a:defRPr>
            </a:lvl1pPr>
          </a:lstStyle>
          <a:p>
            <a:pPr lvl="0">
              <a:defRPr sz="1800" spc="0">
                <a:solidFill>
                  <a:srgbClr val="000000"/>
                </a:solidFill>
              </a:defRPr>
            </a:pPr>
            <a:r>
              <a:rPr sz="2900" spc="58">
                <a:solidFill>
                  <a:srgbClr val="A6AAA9"/>
                </a:solidFill>
              </a:rPr>
              <a:t>tweeted 4d ago</a:t>
            </a:r>
          </a:p>
        </p:txBody>
      </p:sp>
      <p:sp>
        <p:nvSpPr>
          <p:cNvPr id="3272" name="Shape 3272"/>
          <p:cNvSpPr/>
          <p:nvPr/>
        </p:nvSpPr>
        <p:spPr>
          <a:xfrm>
            <a:off x="756394" y="6160211"/>
            <a:ext cx="4817101"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600" spc="72">
                <a:solidFill>
                  <a:srgbClr val="3F98DB"/>
                </a:solidFill>
                <a:latin typeface="+mn-lt"/>
                <a:ea typeface="+mn-ea"/>
                <a:cs typeface="+mn-cs"/>
                <a:sym typeface="Helvetica Neue"/>
              </a:defRPr>
            </a:lvl1pPr>
          </a:lstStyle>
          <a:p>
            <a:pPr lvl="0">
              <a:defRPr sz="1800" spc="0">
                <a:solidFill>
                  <a:srgbClr val="000000"/>
                </a:solidFill>
              </a:defRPr>
            </a:pPr>
            <a:r>
              <a:rPr sz="3600" spc="72">
                <a:solidFill>
                  <a:srgbClr val="3F98DB"/>
                </a:solidFill>
              </a:rPr>
              <a:t>http://pttrns.com/ipad</a:t>
            </a:r>
          </a:p>
        </p:txBody>
      </p:sp>
      <p:sp>
        <p:nvSpPr>
          <p:cNvPr id="3273" name="Shape 3273"/>
          <p:cNvSpPr/>
          <p:nvPr/>
        </p:nvSpPr>
        <p:spPr>
          <a:xfrm>
            <a:off x="762000" y="7013881"/>
            <a:ext cx="2818579"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2900" spc="58">
                <a:solidFill>
                  <a:srgbClr val="A6AAA9"/>
                </a:solidFill>
                <a:latin typeface="+mn-lt"/>
                <a:ea typeface="+mn-ea"/>
                <a:cs typeface="+mn-cs"/>
                <a:sym typeface="Helvetica Neue"/>
              </a:defRPr>
            </a:lvl1pPr>
          </a:lstStyle>
          <a:p>
            <a:pPr lvl="0">
              <a:defRPr sz="1800" spc="0">
                <a:solidFill>
                  <a:srgbClr val="000000"/>
                </a:solidFill>
              </a:defRPr>
            </a:pPr>
            <a:r>
              <a:rPr sz="2900" spc="58">
                <a:solidFill>
                  <a:srgbClr val="A6AAA9"/>
                </a:solidFill>
              </a:rPr>
              <a:t>from Manhattan</a:t>
            </a:r>
          </a:p>
        </p:txBody>
      </p:sp>
      <p:sp>
        <p:nvSpPr>
          <p:cNvPr id="3274" name="Shape 3274"/>
          <p:cNvSpPr/>
          <p:nvPr/>
        </p:nvSpPr>
        <p:spPr>
          <a:xfrm flipV="1">
            <a:off x="563656" y="7890957"/>
            <a:ext cx="8384988" cy="1"/>
          </a:xfrm>
          <a:prstGeom prst="line">
            <a:avLst/>
          </a:prstGeom>
          <a:ln w="25400">
            <a:solidFill>
              <a:srgbClr val="CFCCC7">
                <a:alpha val="39589"/>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275" name="Shape 3275"/>
          <p:cNvSpPr/>
          <p:nvPr/>
        </p:nvSpPr>
        <p:spPr>
          <a:xfrm>
            <a:off x="4749799" y="7873594"/>
            <a:ext cx="1" cy="888873"/>
          </a:xfrm>
          <a:prstGeom prst="line">
            <a:avLst/>
          </a:prstGeom>
          <a:ln w="25400">
            <a:solidFill>
              <a:srgbClr val="CFCCC7">
                <a:alpha val="39589"/>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276" name="Shape 3276"/>
          <p:cNvSpPr/>
          <p:nvPr/>
        </p:nvSpPr>
        <p:spPr>
          <a:xfrm>
            <a:off x="2391816" y="8139227"/>
            <a:ext cx="380645" cy="332207"/>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2"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8"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7" y="12516"/>
                </a:cubicBezTo>
                <a:cubicBezTo>
                  <a:pt x="2276" y="12347"/>
                  <a:pt x="2053" y="12040"/>
                  <a:pt x="1748" y="11595"/>
                </a:cubicBezTo>
                <a:cubicBezTo>
                  <a:pt x="1442" y="11149"/>
                  <a:pt x="1169" y="10693"/>
                  <a:pt x="928" y="10224"/>
                </a:cubicBezTo>
                <a:cubicBezTo>
                  <a:pt x="687" y="9755"/>
                  <a:pt x="472" y="9188"/>
                  <a:pt x="284" y="8522"/>
                </a:cubicBezTo>
                <a:cubicBezTo>
                  <a:pt x="95" y="7856"/>
                  <a:pt x="0" y="7210"/>
                  <a:pt x="0" y="6581"/>
                </a:cubicBezTo>
                <a:close/>
              </a:path>
            </a:pathLst>
          </a:custGeom>
          <a:solidFill>
            <a:srgbClr val="E0E0E0"/>
          </a:solidFill>
          <a:ln w="12700">
            <a:miter lim="400000"/>
          </a:ln>
        </p:spPr>
        <p:txBody>
          <a:bodyPr lIns="38100" tIns="38100" rIns="38100" bIns="38100" anchor="ctr"/>
          <a:lstStyle/>
          <a:p>
            <a:pPr lvl="0" defTabSz="457200">
              <a:defRPr sz="3000">
                <a:solidFill>
                  <a:srgbClr val="DCDEE0"/>
                </a:solidFill>
                <a:effectLst>
                  <a:outerShdw blurRad="38100" dist="12700" dir="5400000" rotWithShape="0">
                    <a:srgbClr val="000000">
                      <a:alpha val="50000"/>
                    </a:srgbClr>
                  </a:outerShdw>
                </a:effectLst>
              </a:defRPr>
            </a:pPr>
            <a:endParaRPr/>
          </a:p>
        </p:txBody>
      </p:sp>
      <p:sp>
        <p:nvSpPr>
          <p:cNvPr id="3277" name="Shape 3277"/>
          <p:cNvSpPr/>
          <p:nvPr/>
        </p:nvSpPr>
        <p:spPr>
          <a:xfrm flipH="1">
            <a:off x="6571708" y="8156645"/>
            <a:ext cx="387776" cy="297371"/>
          </a:xfrm>
          <a:custGeom>
            <a:avLst/>
            <a:gdLst/>
            <a:ahLst/>
            <a:cxnLst>
              <a:cxn ang="0">
                <a:pos x="wd2" y="hd2"/>
              </a:cxn>
              <a:cxn ang="5400000">
                <a:pos x="wd2" y="hd2"/>
              </a:cxn>
              <a:cxn ang="10800000">
                <a:pos x="wd2" y="hd2"/>
              </a:cxn>
              <a:cxn ang="16200000">
                <a:pos x="wd2" y="hd2"/>
              </a:cxn>
            </a:cxnLst>
            <a:rect l="0" t="0" r="r" b="b"/>
            <a:pathLst>
              <a:path w="21598" h="21600" extrusionOk="0">
                <a:moveTo>
                  <a:pt x="0" y="18865"/>
                </a:moveTo>
                <a:cubicBezTo>
                  <a:pt x="15" y="14823"/>
                  <a:pt x="1743" y="11071"/>
                  <a:pt x="4512" y="8580"/>
                </a:cubicBezTo>
                <a:cubicBezTo>
                  <a:pt x="5882" y="7348"/>
                  <a:pt x="7467" y="6470"/>
                  <a:pt x="9158" y="6005"/>
                </a:cubicBezTo>
                <a:lnTo>
                  <a:pt x="12158" y="6005"/>
                </a:lnTo>
                <a:lnTo>
                  <a:pt x="12292" y="0"/>
                </a:lnTo>
                <a:lnTo>
                  <a:pt x="20542" y="9297"/>
                </a:lnTo>
                <a:lnTo>
                  <a:pt x="21598" y="10335"/>
                </a:lnTo>
                <a:lnTo>
                  <a:pt x="12019" y="21600"/>
                </a:lnTo>
                <a:lnTo>
                  <a:pt x="12158" y="19765"/>
                </a:lnTo>
                <a:lnTo>
                  <a:pt x="12158" y="15178"/>
                </a:lnTo>
                <a:lnTo>
                  <a:pt x="9158" y="15178"/>
                </a:lnTo>
                <a:cubicBezTo>
                  <a:pt x="8370" y="15058"/>
                  <a:pt x="7575" y="15095"/>
                  <a:pt x="6807" y="15286"/>
                </a:cubicBezTo>
                <a:cubicBezTo>
                  <a:pt x="5424" y="15629"/>
                  <a:pt x="4175" y="16451"/>
                  <a:pt x="3056" y="17412"/>
                </a:cubicBezTo>
                <a:cubicBezTo>
                  <a:pt x="1967" y="18347"/>
                  <a:pt x="977" y="19428"/>
                  <a:pt x="109" y="20631"/>
                </a:cubicBezTo>
                <a:cubicBezTo>
                  <a:pt x="34" y="20046"/>
                  <a:pt x="-2" y="19456"/>
                  <a:pt x="0" y="18865"/>
                </a:cubicBezTo>
                <a:close/>
              </a:path>
            </a:pathLst>
          </a:custGeom>
          <a:solidFill>
            <a:srgbClr val="E0E0E0"/>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3278" name="Shape 3278"/>
          <p:cNvSpPr/>
          <p:nvPr/>
        </p:nvSpPr>
        <p:spPr>
          <a:xfrm>
            <a:off x="-35350" y="9313089"/>
            <a:ext cx="9595700" cy="1193801"/>
          </a:xfrm>
          <a:prstGeom prst="rect">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279" name="Shape 3279"/>
          <p:cNvSpPr/>
          <p:nvPr/>
        </p:nvSpPr>
        <p:spPr>
          <a:xfrm>
            <a:off x="142295" y="9507105"/>
            <a:ext cx="7213749" cy="793069"/>
          </a:xfrm>
          <a:prstGeom prst="roundRect">
            <a:avLst>
              <a:gd name="adj" fmla="val 19333"/>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280" name="Shape 3280"/>
          <p:cNvSpPr/>
          <p:nvPr/>
        </p:nvSpPr>
        <p:spPr>
          <a:xfrm>
            <a:off x="338391" y="9617030"/>
            <a:ext cx="5094232" cy="560519"/>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110000"/>
              </a:lnSpc>
              <a:defRPr sz="3200" spc="64">
                <a:solidFill>
                  <a:srgbClr val="A6AAA9"/>
                </a:solidFill>
                <a:latin typeface="+mn-lt"/>
                <a:ea typeface="+mn-ea"/>
                <a:cs typeface="+mn-cs"/>
                <a:sym typeface="Helvetica Neue"/>
              </a:defRPr>
            </a:lvl1pPr>
          </a:lstStyle>
          <a:p>
            <a:pPr lvl="0">
              <a:defRPr sz="1800" spc="0">
                <a:solidFill>
                  <a:srgbClr val="000000"/>
                </a:solidFill>
              </a:defRPr>
            </a:pPr>
            <a:r>
              <a:rPr sz="3200" spc="64">
                <a:solidFill>
                  <a:srgbClr val="A6AAA9"/>
                </a:solidFill>
              </a:rPr>
              <a:t>Send a reply…</a:t>
            </a:r>
          </a:p>
        </p:txBody>
      </p:sp>
      <p:sp>
        <p:nvSpPr>
          <p:cNvPr id="3281" name="Shape 3281"/>
          <p:cNvSpPr/>
          <p:nvPr/>
        </p:nvSpPr>
        <p:spPr>
          <a:xfrm>
            <a:off x="7751286" y="9540136"/>
            <a:ext cx="1416337" cy="64728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110000"/>
              </a:lnSpc>
              <a:defRPr sz="3800" spc="76">
                <a:solidFill>
                  <a:srgbClr val="81DBFA"/>
                </a:solidFill>
                <a:latin typeface="+mn-lt"/>
                <a:ea typeface="+mn-ea"/>
                <a:cs typeface="+mn-cs"/>
                <a:sym typeface="Helvetica Neue"/>
              </a:defRPr>
            </a:lvl1pPr>
          </a:lstStyle>
          <a:p>
            <a:pPr lvl="0">
              <a:defRPr sz="1800" spc="0">
                <a:solidFill>
                  <a:srgbClr val="000000"/>
                </a:solidFill>
              </a:defRPr>
            </a:pPr>
            <a:r>
              <a:rPr sz="3800" spc="76">
                <a:solidFill>
                  <a:srgbClr val="81DBFA"/>
                </a:solidFill>
              </a:rPr>
              <a:t>Send</a:t>
            </a:r>
          </a:p>
        </p:txBody>
      </p:sp>
      <p:sp>
        <p:nvSpPr>
          <p:cNvPr id="3282" name="Shape 3282"/>
          <p:cNvSpPr/>
          <p:nvPr/>
        </p:nvSpPr>
        <p:spPr>
          <a:xfrm>
            <a:off x="-21409" y="10518500"/>
            <a:ext cx="9595700" cy="6453684"/>
          </a:xfrm>
          <a:prstGeom prst="rect">
            <a:avLst/>
          </a:prstGeom>
          <a:solidFill>
            <a:srgbClr val="B6D7E4"/>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283" name="Shape 3283"/>
          <p:cNvSpPr/>
          <p:nvPr/>
        </p:nvSpPr>
        <p:spPr>
          <a:xfrm>
            <a:off x="996994" y="10878457"/>
            <a:ext cx="787229" cy="1137513"/>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284" name="Shape 3284"/>
          <p:cNvSpPr/>
          <p:nvPr/>
        </p:nvSpPr>
        <p:spPr>
          <a:xfrm>
            <a:off x="49911" y="10878457"/>
            <a:ext cx="787229" cy="1137513"/>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285" name="Shape 3285"/>
          <p:cNvSpPr/>
          <p:nvPr/>
        </p:nvSpPr>
        <p:spPr>
          <a:xfrm>
            <a:off x="1956777" y="10878457"/>
            <a:ext cx="787229" cy="1137513"/>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286" name="Shape 3286"/>
          <p:cNvSpPr/>
          <p:nvPr/>
        </p:nvSpPr>
        <p:spPr>
          <a:xfrm>
            <a:off x="133652" y="10968011"/>
            <a:ext cx="645147" cy="90760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Q</a:t>
            </a:r>
          </a:p>
        </p:txBody>
      </p:sp>
      <p:sp>
        <p:nvSpPr>
          <p:cNvPr id="3287" name="Shape 3287"/>
          <p:cNvSpPr/>
          <p:nvPr/>
        </p:nvSpPr>
        <p:spPr>
          <a:xfrm>
            <a:off x="1035094" y="10980711"/>
            <a:ext cx="716188" cy="90760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W</a:t>
            </a:r>
          </a:p>
        </p:txBody>
      </p:sp>
      <p:sp>
        <p:nvSpPr>
          <p:cNvPr id="3288" name="Shape 3288"/>
          <p:cNvSpPr/>
          <p:nvPr/>
        </p:nvSpPr>
        <p:spPr>
          <a:xfrm>
            <a:off x="1992298" y="10993411"/>
            <a:ext cx="716188" cy="90760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E</a:t>
            </a:r>
          </a:p>
        </p:txBody>
      </p:sp>
      <p:sp>
        <p:nvSpPr>
          <p:cNvPr id="3289" name="Shape 3289"/>
          <p:cNvSpPr/>
          <p:nvPr/>
        </p:nvSpPr>
        <p:spPr>
          <a:xfrm>
            <a:off x="2936801" y="10878457"/>
            <a:ext cx="787230" cy="1137513"/>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290" name="Shape 3290"/>
          <p:cNvSpPr/>
          <p:nvPr/>
        </p:nvSpPr>
        <p:spPr>
          <a:xfrm>
            <a:off x="2972322" y="10993411"/>
            <a:ext cx="716188" cy="90760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R</a:t>
            </a:r>
          </a:p>
        </p:txBody>
      </p:sp>
      <p:sp>
        <p:nvSpPr>
          <p:cNvPr id="3291" name="Shape 3291"/>
          <p:cNvSpPr/>
          <p:nvPr/>
        </p:nvSpPr>
        <p:spPr>
          <a:xfrm>
            <a:off x="3891426" y="10878457"/>
            <a:ext cx="787230" cy="1137513"/>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292" name="Shape 3292"/>
          <p:cNvSpPr/>
          <p:nvPr/>
        </p:nvSpPr>
        <p:spPr>
          <a:xfrm>
            <a:off x="3926947" y="10993411"/>
            <a:ext cx="716188" cy="90760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T</a:t>
            </a:r>
          </a:p>
        </p:txBody>
      </p:sp>
      <p:sp>
        <p:nvSpPr>
          <p:cNvPr id="3293" name="Shape 3293"/>
          <p:cNvSpPr/>
          <p:nvPr/>
        </p:nvSpPr>
        <p:spPr>
          <a:xfrm>
            <a:off x="4851209" y="10878457"/>
            <a:ext cx="787230" cy="1137513"/>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294" name="Shape 3294"/>
          <p:cNvSpPr/>
          <p:nvPr/>
        </p:nvSpPr>
        <p:spPr>
          <a:xfrm>
            <a:off x="4886730" y="10993411"/>
            <a:ext cx="716188" cy="90760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Y</a:t>
            </a:r>
          </a:p>
        </p:txBody>
      </p:sp>
      <p:sp>
        <p:nvSpPr>
          <p:cNvPr id="3295" name="Shape 3295"/>
          <p:cNvSpPr/>
          <p:nvPr/>
        </p:nvSpPr>
        <p:spPr>
          <a:xfrm>
            <a:off x="5798292" y="10891157"/>
            <a:ext cx="787230" cy="1137513"/>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296" name="Shape 3296"/>
          <p:cNvSpPr/>
          <p:nvPr/>
        </p:nvSpPr>
        <p:spPr>
          <a:xfrm>
            <a:off x="5833813" y="11006111"/>
            <a:ext cx="716188" cy="90760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U</a:t>
            </a:r>
          </a:p>
        </p:txBody>
      </p:sp>
      <p:sp>
        <p:nvSpPr>
          <p:cNvPr id="3297" name="Shape 3297"/>
          <p:cNvSpPr/>
          <p:nvPr/>
        </p:nvSpPr>
        <p:spPr>
          <a:xfrm>
            <a:off x="6765617" y="10878457"/>
            <a:ext cx="787229" cy="1137513"/>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298" name="Shape 3298"/>
          <p:cNvSpPr/>
          <p:nvPr/>
        </p:nvSpPr>
        <p:spPr>
          <a:xfrm>
            <a:off x="6801138" y="10993411"/>
            <a:ext cx="716188" cy="90760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I</a:t>
            </a:r>
          </a:p>
        </p:txBody>
      </p:sp>
      <p:sp>
        <p:nvSpPr>
          <p:cNvPr id="3299" name="Shape 3299"/>
          <p:cNvSpPr/>
          <p:nvPr/>
        </p:nvSpPr>
        <p:spPr>
          <a:xfrm>
            <a:off x="7717859" y="10878457"/>
            <a:ext cx="787229" cy="1137513"/>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00" name="Shape 3300"/>
          <p:cNvSpPr/>
          <p:nvPr/>
        </p:nvSpPr>
        <p:spPr>
          <a:xfrm>
            <a:off x="7753380" y="10993411"/>
            <a:ext cx="716188" cy="90760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O</a:t>
            </a:r>
          </a:p>
        </p:txBody>
      </p:sp>
      <p:sp>
        <p:nvSpPr>
          <p:cNvPr id="3301" name="Shape 3301"/>
          <p:cNvSpPr/>
          <p:nvPr/>
        </p:nvSpPr>
        <p:spPr>
          <a:xfrm>
            <a:off x="8682604" y="10878457"/>
            <a:ext cx="787230" cy="1137513"/>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02" name="Shape 3302"/>
          <p:cNvSpPr/>
          <p:nvPr/>
        </p:nvSpPr>
        <p:spPr>
          <a:xfrm>
            <a:off x="8718125" y="10993411"/>
            <a:ext cx="716189" cy="90760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P</a:t>
            </a:r>
          </a:p>
        </p:txBody>
      </p:sp>
      <p:sp>
        <p:nvSpPr>
          <p:cNvPr id="3303" name="Shape 3303"/>
          <p:cNvSpPr/>
          <p:nvPr/>
        </p:nvSpPr>
        <p:spPr>
          <a:xfrm>
            <a:off x="508576" y="12502087"/>
            <a:ext cx="787230" cy="1137512"/>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04" name="Shape 3304"/>
          <p:cNvSpPr/>
          <p:nvPr/>
        </p:nvSpPr>
        <p:spPr>
          <a:xfrm>
            <a:off x="1468359" y="12502087"/>
            <a:ext cx="787230" cy="1137512"/>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05" name="Shape 3305"/>
          <p:cNvSpPr/>
          <p:nvPr/>
        </p:nvSpPr>
        <p:spPr>
          <a:xfrm>
            <a:off x="546676" y="12604342"/>
            <a:ext cx="716188" cy="907604"/>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A</a:t>
            </a:r>
          </a:p>
        </p:txBody>
      </p:sp>
      <p:sp>
        <p:nvSpPr>
          <p:cNvPr id="3306" name="Shape 3306"/>
          <p:cNvSpPr/>
          <p:nvPr/>
        </p:nvSpPr>
        <p:spPr>
          <a:xfrm>
            <a:off x="1503880" y="12617042"/>
            <a:ext cx="716188" cy="907604"/>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S</a:t>
            </a:r>
          </a:p>
        </p:txBody>
      </p:sp>
      <p:sp>
        <p:nvSpPr>
          <p:cNvPr id="3307" name="Shape 3307"/>
          <p:cNvSpPr/>
          <p:nvPr/>
        </p:nvSpPr>
        <p:spPr>
          <a:xfrm>
            <a:off x="2448384" y="12502087"/>
            <a:ext cx="787230" cy="1137512"/>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08" name="Shape 3308"/>
          <p:cNvSpPr/>
          <p:nvPr/>
        </p:nvSpPr>
        <p:spPr>
          <a:xfrm>
            <a:off x="2483905" y="12617042"/>
            <a:ext cx="716188" cy="907604"/>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D</a:t>
            </a:r>
          </a:p>
        </p:txBody>
      </p:sp>
      <p:sp>
        <p:nvSpPr>
          <p:cNvPr id="3309" name="Shape 3309"/>
          <p:cNvSpPr/>
          <p:nvPr/>
        </p:nvSpPr>
        <p:spPr>
          <a:xfrm>
            <a:off x="3403008" y="12502087"/>
            <a:ext cx="787230" cy="1137512"/>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10" name="Shape 3310"/>
          <p:cNvSpPr/>
          <p:nvPr/>
        </p:nvSpPr>
        <p:spPr>
          <a:xfrm>
            <a:off x="3438530" y="12617042"/>
            <a:ext cx="716188" cy="907604"/>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F</a:t>
            </a:r>
          </a:p>
        </p:txBody>
      </p:sp>
      <p:sp>
        <p:nvSpPr>
          <p:cNvPr id="3311" name="Shape 3311"/>
          <p:cNvSpPr/>
          <p:nvPr/>
        </p:nvSpPr>
        <p:spPr>
          <a:xfrm>
            <a:off x="4362792" y="12502087"/>
            <a:ext cx="787229" cy="1137512"/>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12" name="Shape 3312"/>
          <p:cNvSpPr/>
          <p:nvPr/>
        </p:nvSpPr>
        <p:spPr>
          <a:xfrm>
            <a:off x="4398313" y="12617042"/>
            <a:ext cx="716188" cy="907604"/>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G</a:t>
            </a:r>
          </a:p>
        </p:txBody>
      </p:sp>
      <p:sp>
        <p:nvSpPr>
          <p:cNvPr id="3313" name="Shape 3313"/>
          <p:cNvSpPr/>
          <p:nvPr/>
        </p:nvSpPr>
        <p:spPr>
          <a:xfrm>
            <a:off x="1470535" y="14125717"/>
            <a:ext cx="787230" cy="1137513"/>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14" name="Shape 3314"/>
          <p:cNvSpPr/>
          <p:nvPr/>
        </p:nvSpPr>
        <p:spPr>
          <a:xfrm>
            <a:off x="2430318" y="14125717"/>
            <a:ext cx="787230" cy="1137513"/>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15" name="Shape 3315"/>
          <p:cNvSpPr/>
          <p:nvPr/>
        </p:nvSpPr>
        <p:spPr>
          <a:xfrm>
            <a:off x="1508635" y="14227971"/>
            <a:ext cx="716188" cy="90760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Z</a:t>
            </a:r>
          </a:p>
        </p:txBody>
      </p:sp>
      <p:sp>
        <p:nvSpPr>
          <p:cNvPr id="3316" name="Shape 3316"/>
          <p:cNvSpPr/>
          <p:nvPr/>
        </p:nvSpPr>
        <p:spPr>
          <a:xfrm>
            <a:off x="2465839" y="14240671"/>
            <a:ext cx="716188" cy="90760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X</a:t>
            </a:r>
          </a:p>
        </p:txBody>
      </p:sp>
      <p:sp>
        <p:nvSpPr>
          <p:cNvPr id="3317" name="Shape 3317"/>
          <p:cNvSpPr/>
          <p:nvPr/>
        </p:nvSpPr>
        <p:spPr>
          <a:xfrm>
            <a:off x="3410343" y="14125717"/>
            <a:ext cx="787230" cy="1137513"/>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18" name="Shape 3318"/>
          <p:cNvSpPr/>
          <p:nvPr/>
        </p:nvSpPr>
        <p:spPr>
          <a:xfrm>
            <a:off x="3445864" y="14240671"/>
            <a:ext cx="716188" cy="90760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C</a:t>
            </a:r>
          </a:p>
        </p:txBody>
      </p:sp>
      <p:sp>
        <p:nvSpPr>
          <p:cNvPr id="3319" name="Shape 3319"/>
          <p:cNvSpPr/>
          <p:nvPr/>
        </p:nvSpPr>
        <p:spPr>
          <a:xfrm>
            <a:off x="4364968" y="14125717"/>
            <a:ext cx="787229" cy="1137513"/>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20" name="Shape 3320"/>
          <p:cNvSpPr/>
          <p:nvPr/>
        </p:nvSpPr>
        <p:spPr>
          <a:xfrm>
            <a:off x="4400489" y="14240671"/>
            <a:ext cx="716188" cy="90760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V</a:t>
            </a:r>
          </a:p>
        </p:txBody>
      </p:sp>
      <p:sp>
        <p:nvSpPr>
          <p:cNvPr id="3321" name="Shape 3321"/>
          <p:cNvSpPr/>
          <p:nvPr/>
        </p:nvSpPr>
        <p:spPr>
          <a:xfrm>
            <a:off x="5324751" y="14125717"/>
            <a:ext cx="787230" cy="1137513"/>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22" name="Shape 3322"/>
          <p:cNvSpPr/>
          <p:nvPr/>
        </p:nvSpPr>
        <p:spPr>
          <a:xfrm>
            <a:off x="5360272" y="14240671"/>
            <a:ext cx="716188" cy="90760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B</a:t>
            </a:r>
          </a:p>
        </p:txBody>
      </p:sp>
      <p:sp>
        <p:nvSpPr>
          <p:cNvPr id="3323" name="Shape 3323"/>
          <p:cNvSpPr/>
          <p:nvPr/>
        </p:nvSpPr>
        <p:spPr>
          <a:xfrm>
            <a:off x="5329909" y="12508437"/>
            <a:ext cx="787230" cy="1137512"/>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24" name="Shape 3324"/>
          <p:cNvSpPr/>
          <p:nvPr/>
        </p:nvSpPr>
        <p:spPr>
          <a:xfrm>
            <a:off x="6289692" y="12508437"/>
            <a:ext cx="787230" cy="1137512"/>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25" name="Shape 3325"/>
          <p:cNvSpPr/>
          <p:nvPr/>
        </p:nvSpPr>
        <p:spPr>
          <a:xfrm>
            <a:off x="5368009" y="12610692"/>
            <a:ext cx="716188" cy="907604"/>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H</a:t>
            </a:r>
          </a:p>
        </p:txBody>
      </p:sp>
      <p:sp>
        <p:nvSpPr>
          <p:cNvPr id="3326" name="Shape 3326"/>
          <p:cNvSpPr/>
          <p:nvPr/>
        </p:nvSpPr>
        <p:spPr>
          <a:xfrm>
            <a:off x="6325213" y="12623392"/>
            <a:ext cx="716188" cy="907604"/>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J</a:t>
            </a:r>
          </a:p>
        </p:txBody>
      </p:sp>
      <p:sp>
        <p:nvSpPr>
          <p:cNvPr id="3327" name="Shape 3327"/>
          <p:cNvSpPr/>
          <p:nvPr/>
        </p:nvSpPr>
        <p:spPr>
          <a:xfrm>
            <a:off x="7269717" y="12508437"/>
            <a:ext cx="787230" cy="1137512"/>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28" name="Shape 3328"/>
          <p:cNvSpPr/>
          <p:nvPr/>
        </p:nvSpPr>
        <p:spPr>
          <a:xfrm>
            <a:off x="7305238" y="12623392"/>
            <a:ext cx="716188" cy="907604"/>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K</a:t>
            </a:r>
          </a:p>
        </p:txBody>
      </p:sp>
      <p:sp>
        <p:nvSpPr>
          <p:cNvPr id="3329" name="Shape 3329"/>
          <p:cNvSpPr/>
          <p:nvPr/>
        </p:nvSpPr>
        <p:spPr>
          <a:xfrm>
            <a:off x="8224342" y="12508437"/>
            <a:ext cx="787229" cy="1137512"/>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30" name="Shape 3330"/>
          <p:cNvSpPr/>
          <p:nvPr/>
        </p:nvSpPr>
        <p:spPr>
          <a:xfrm>
            <a:off x="8259863" y="12623392"/>
            <a:ext cx="716188" cy="907604"/>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L</a:t>
            </a:r>
          </a:p>
        </p:txBody>
      </p:sp>
      <p:sp>
        <p:nvSpPr>
          <p:cNvPr id="3331" name="Shape 3331"/>
          <p:cNvSpPr/>
          <p:nvPr/>
        </p:nvSpPr>
        <p:spPr>
          <a:xfrm>
            <a:off x="6289692" y="14125717"/>
            <a:ext cx="787230" cy="1137513"/>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32" name="Shape 3332"/>
          <p:cNvSpPr/>
          <p:nvPr/>
        </p:nvSpPr>
        <p:spPr>
          <a:xfrm>
            <a:off x="6325213" y="14240671"/>
            <a:ext cx="716188" cy="90760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N</a:t>
            </a:r>
          </a:p>
        </p:txBody>
      </p:sp>
      <p:sp>
        <p:nvSpPr>
          <p:cNvPr id="3333" name="Shape 3333"/>
          <p:cNvSpPr/>
          <p:nvPr/>
        </p:nvSpPr>
        <p:spPr>
          <a:xfrm>
            <a:off x="7254645" y="14138417"/>
            <a:ext cx="787230" cy="1137513"/>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34" name="Shape 3334"/>
          <p:cNvSpPr/>
          <p:nvPr/>
        </p:nvSpPr>
        <p:spPr>
          <a:xfrm>
            <a:off x="7290166" y="14253371"/>
            <a:ext cx="716188" cy="90760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M</a:t>
            </a:r>
          </a:p>
        </p:txBody>
      </p:sp>
      <p:sp>
        <p:nvSpPr>
          <p:cNvPr id="3335" name="Shape 3335"/>
          <p:cNvSpPr/>
          <p:nvPr/>
        </p:nvSpPr>
        <p:spPr>
          <a:xfrm>
            <a:off x="75311" y="14138417"/>
            <a:ext cx="1052230" cy="1137513"/>
          </a:xfrm>
          <a:prstGeom prst="roundRect">
            <a:avLst>
              <a:gd name="adj" fmla="val 8965"/>
            </a:avLst>
          </a:prstGeom>
          <a:solidFill>
            <a:srgbClr val="BABDB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36" name="Shape 3336"/>
          <p:cNvSpPr/>
          <p:nvPr/>
        </p:nvSpPr>
        <p:spPr>
          <a:xfrm>
            <a:off x="7697" y="15774747"/>
            <a:ext cx="1052230" cy="1137512"/>
          </a:xfrm>
          <a:prstGeom prst="roundRect">
            <a:avLst>
              <a:gd name="adj" fmla="val 8965"/>
            </a:avLst>
          </a:prstGeom>
          <a:solidFill>
            <a:srgbClr val="BEBFC1">
              <a:alpha val="39084"/>
            </a:srgbClr>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37" name="Shape 3337"/>
          <p:cNvSpPr/>
          <p:nvPr/>
        </p:nvSpPr>
        <p:spPr>
          <a:xfrm>
            <a:off x="334168" y="14447043"/>
            <a:ext cx="509192" cy="469901"/>
          </a:xfrm>
          <a:custGeom>
            <a:avLst/>
            <a:gdLst/>
            <a:ahLst/>
            <a:cxnLst>
              <a:cxn ang="0">
                <a:pos x="wd2" y="hd2"/>
              </a:cxn>
              <a:cxn ang="5400000">
                <a:pos x="wd2" y="hd2"/>
              </a:cxn>
              <a:cxn ang="10800000">
                <a:pos x="wd2" y="hd2"/>
              </a:cxn>
              <a:cxn ang="16200000">
                <a:pos x="wd2" y="hd2"/>
              </a:cxn>
            </a:cxnLst>
            <a:rect l="0" t="0" r="r" b="b"/>
            <a:pathLst>
              <a:path w="21600" h="21600" extrusionOk="0">
                <a:moveTo>
                  <a:pt x="10792" y="0"/>
                </a:moveTo>
                <a:lnTo>
                  <a:pt x="0" y="12697"/>
                </a:lnTo>
                <a:lnTo>
                  <a:pt x="5724" y="12697"/>
                </a:lnTo>
                <a:lnTo>
                  <a:pt x="5724" y="19849"/>
                </a:lnTo>
                <a:cubicBezTo>
                  <a:pt x="5724" y="20809"/>
                  <a:pt x="6437" y="21600"/>
                  <a:pt x="7323" y="21600"/>
                </a:cubicBezTo>
                <a:lnTo>
                  <a:pt x="13923" y="21600"/>
                </a:lnTo>
                <a:cubicBezTo>
                  <a:pt x="14809" y="21600"/>
                  <a:pt x="15522" y="20809"/>
                  <a:pt x="15522" y="19849"/>
                </a:cubicBezTo>
                <a:lnTo>
                  <a:pt x="15522" y="12697"/>
                </a:lnTo>
                <a:lnTo>
                  <a:pt x="21600" y="12697"/>
                </a:lnTo>
                <a:lnTo>
                  <a:pt x="10792" y="0"/>
                </a:lnTo>
                <a:close/>
              </a:path>
            </a:pathLst>
          </a:custGeom>
          <a:ln w="28575">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38" name="Shape 3338"/>
          <p:cNvSpPr/>
          <p:nvPr/>
        </p:nvSpPr>
        <p:spPr>
          <a:xfrm>
            <a:off x="8402324" y="14138417"/>
            <a:ext cx="1052230" cy="1137513"/>
          </a:xfrm>
          <a:prstGeom prst="roundRect">
            <a:avLst>
              <a:gd name="adj" fmla="val 8965"/>
            </a:avLst>
          </a:prstGeom>
          <a:solidFill>
            <a:srgbClr val="BABDB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39" name="Shape 3339"/>
          <p:cNvSpPr/>
          <p:nvPr/>
        </p:nvSpPr>
        <p:spPr>
          <a:xfrm rot="16200000" flipH="1">
            <a:off x="8694293" y="14378030"/>
            <a:ext cx="440427" cy="618148"/>
          </a:xfrm>
          <a:custGeom>
            <a:avLst/>
            <a:gdLst/>
            <a:ahLst/>
            <a:cxnLst>
              <a:cxn ang="0">
                <a:pos x="wd2" y="hd2"/>
              </a:cxn>
              <a:cxn ang="5400000">
                <a:pos x="wd2" y="hd2"/>
              </a:cxn>
              <a:cxn ang="10800000">
                <a:pos x="wd2" y="hd2"/>
              </a:cxn>
              <a:cxn ang="16200000">
                <a:pos x="wd2" y="hd2"/>
              </a:cxn>
            </a:cxnLst>
            <a:rect l="0" t="0" r="r" b="b"/>
            <a:pathLst>
              <a:path w="21600" h="21585" extrusionOk="0">
                <a:moveTo>
                  <a:pt x="11099" y="110"/>
                </a:moveTo>
                <a:lnTo>
                  <a:pt x="21600" y="8158"/>
                </a:lnTo>
                <a:lnTo>
                  <a:pt x="21527" y="19574"/>
                </a:lnTo>
                <a:cubicBezTo>
                  <a:pt x="21373" y="20144"/>
                  <a:pt x="20932" y="20658"/>
                  <a:pt x="20282" y="21027"/>
                </a:cubicBezTo>
                <a:cubicBezTo>
                  <a:pt x="19742" y="21333"/>
                  <a:pt x="19085" y="21523"/>
                  <a:pt x="18389" y="21575"/>
                </a:cubicBezTo>
                <a:lnTo>
                  <a:pt x="3113" y="21584"/>
                </a:lnTo>
                <a:cubicBezTo>
                  <a:pt x="2379" y="21598"/>
                  <a:pt x="1669" y="21431"/>
                  <a:pt x="1099" y="21106"/>
                </a:cubicBezTo>
                <a:cubicBezTo>
                  <a:pt x="409" y="20714"/>
                  <a:pt x="8" y="20132"/>
                  <a:pt x="0" y="19517"/>
                </a:cubicBezTo>
                <a:lnTo>
                  <a:pt x="270" y="8119"/>
                </a:lnTo>
                <a:lnTo>
                  <a:pt x="9799" y="242"/>
                </a:lnTo>
                <a:cubicBezTo>
                  <a:pt x="9867" y="103"/>
                  <a:pt x="10167" y="3"/>
                  <a:pt x="10519" y="0"/>
                </a:cubicBezTo>
                <a:cubicBezTo>
                  <a:pt x="10745" y="-2"/>
                  <a:pt x="10960" y="39"/>
                  <a:pt x="11099" y="110"/>
                </a:cubicBezTo>
                <a:close/>
              </a:path>
            </a:pathLst>
          </a:custGeom>
          <a:ln w="28575">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3342" name="Group 3342"/>
          <p:cNvGrpSpPr/>
          <p:nvPr/>
        </p:nvGrpSpPr>
        <p:grpSpPr>
          <a:xfrm>
            <a:off x="8881398" y="14568920"/>
            <a:ext cx="236396" cy="243835"/>
            <a:chOff x="0" y="0"/>
            <a:chExt cx="236395" cy="243834"/>
          </a:xfrm>
        </p:grpSpPr>
        <p:sp>
          <p:nvSpPr>
            <p:cNvPr id="3340" name="Shape 3340"/>
            <p:cNvSpPr/>
            <p:nvPr/>
          </p:nvSpPr>
          <p:spPr>
            <a:xfrm rot="18900000">
              <a:off x="-36260" y="11293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341" name="Shape 3341"/>
            <p:cNvSpPr/>
            <p:nvPr/>
          </p:nvSpPr>
          <p:spPr>
            <a:xfrm rot="2700000">
              <a:off x="-36260" y="10549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3343" name="Shape 3343"/>
          <p:cNvSpPr/>
          <p:nvPr/>
        </p:nvSpPr>
        <p:spPr>
          <a:xfrm>
            <a:off x="58497" y="15774747"/>
            <a:ext cx="1052230" cy="1137512"/>
          </a:xfrm>
          <a:prstGeom prst="roundRect">
            <a:avLst>
              <a:gd name="adj" fmla="val 8965"/>
            </a:avLst>
          </a:prstGeom>
          <a:solidFill>
            <a:srgbClr val="BABDB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44" name="Shape 3344"/>
          <p:cNvSpPr/>
          <p:nvPr/>
        </p:nvSpPr>
        <p:spPr>
          <a:xfrm>
            <a:off x="44410" y="16000685"/>
            <a:ext cx="1052231" cy="63483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3600">
                <a:solidFill>
                  <a:srgbClr val="000000"/>
                </a:solidFill>
                <a:latin typeface="Helvetica Neue Light"/>
                <a:ea typeface="Helvetica Neue Light"/>
                <a:cs typeface="Helvetica Neue Light"/>
                <a:sym typeface="Helvetica Neue Light"/>
              </a:defRPr>
            </a:lvl1pPr>
          </a:lstStyle>
          <a:p>
            <a:pPr lvl="0">
              <a:defRPr sz="1800"/>
            </a:pPr>
            <a:r>
              <a:rPr sz="3600"/>
              <a:t>123</a:t>
            </a:r>
          </a:p>
        </p:txBody>
      </p:sp>
      <p:sp>
        <p:nvSpPr>
          <p:cNvPr id="3345" name="Shape 3345"/>
          <p:cNvSpPr/>
          <p:nvPr/>
        </p:nvSpPr>
        <p:spPr>
          <a:xfrm>
            <a:off x="1236621" y="15774747"/>
            <a:ext cx="1052230" cy="1137512"/>
          </a:xfrm>
          <a:prstGeom prst="roundRect">
            <a:avLst>
              <a:gd name="adj" fmla="val 8965"/>
            </a:avLst>
          </a:prstGeom>
          <a:solidFill>
            <a:srgbClr val="BABDB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3352" name="Group 3352"/>
          <p:cNvGrpSpPr/>
          <p:nvPr/>
        </p:nvGrpSpPr>
        <p:grpSpPr>
          <a:xfrm>
            <a:off x="1482865" y="16032596"/>
            <a:ext cx="595163" cy="595163"/>
            <a:chOff x="0" y="0"/>
            <a:chExt cx="595162" cy="595162"/>
          </a:xfrm>
        </p:grpSpPr>
        <p:sp>
          <p:nvSpPr>
            <p:cNvPr id="3346" name="Shape 3346"/>
            <p:cNvSpPr/>
            <p:nvPr/>
          </p:nvSpPr>
          <p:spPr>
            <a:xfrm>
              <a:off x="8565" y="12270"/>
              <a:ext cx="578032" cy="578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347" name="Shape 3347"/>
            <p:cNvSpPr/>
            <p:nvPr/>
          </p:nvSpPr>
          <p:spPr>
            <a:xfrm>
              <a:off x="144296" y="12770"/>
              <a:ext cx="306570" cy="577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348" name="Shape 3348"/>
            <p:cNvSpPr/>
            <p:nvPr/>
          </p:nvSpPr>
          <p:spPr>
            <a:xfrm>
              <a:off x="84692" y="22935"/>
              <a:ext cx="427221" cy="169147"/>
            </a:xfrm>
            <a:custGeom>
              <a:avLst/>
              <a:gdLst/>
              <a:ahLst/>
              <a:cxnLst>
                <a:cxn ang="0">
                  <a:pos x="wd2" y="hd2"/>
                </a:cxn>
                <a:cxn ang="5400000">
                  <a:pos x="wd2" y="hd2"/>
                </a:cxn>
                <a:cxn ang="10800000">
                  <a:pos x="wd2" y="hd2"/>
                </a:cxn>
                <a:cxn ang="16200000">
                  <a:pos x="wd2" y="hd2"/>
                </a:cxn>
              </a:cxnLst>
              <a:rect l="0" t="0" r="r" b="b"/>
              <a:pathLst>
                <a:path w="21600" h="19678" extrusionOk="0">
                  <a:moveTo>
                    <a:pt x="18139" y="3241"/>
                  </a:moveTo>
                  <a:cubicBezTo>
                    <a:pt x="19644" y="4991"/>
                    <a:pt x="20764" y="7834"/>
                    <a:pt x="21600" y="11014"/>
                  </a:cubicBezTo>
                  <a:cubicBezTo>
                    <a:pt x="18587" y="16630"/>
                    <a:pt x="14707" y="19712"/>
                    <a:pt x="10694" y="19678"/>
                  </a:cubicBezTo>
                  <a:cubicBezTo>
                    <a:pt x="6762" y="19644"/>
                    <a:pt x="2967" y="16618"/>
                    <a:pt x="0" y="11151"/>
                  </a:cubicBezTo>
                  <a:cubicBezTo>
                    <a:pt x="939" y="8667"/>
                    <a:pt x="1979" y="6397"/>
                    <a:pt x="3278" y="4799"/>
                  </a:cubicBezTo>
                  <a:cubicBezTo>
                    <a:pt x="7665" y="-602"/>
                    <a:pt x="13726" y="-1888"/>
                    <a:pt x="18139" y="3241"/>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349" name="Shape 3349"/>
            <p:cNvSpPr/>
            <p:nvPr/>
          </p:nvSpPr>
          <p:spPr>
            <a:xfrm rot="10800000" flipH="1">
              <a:off x="87349" y="415781"/>
              <a:ext cx="415426" cy="169137"/>
            </a:xfrm>
            <a:custGeom>
              <a:avLst/>
              <a:gdLst/>
              <a:ahLst/>
              <a:cxnLst>
                <a:cxn ang="0">
                  <a:pos x="wd2" y="hd2"/>
                </a:cxn>
                <a:cxn ang="5400000">
                  <a:pos x="wd2" y="hd2"/>
                </a:cxn>
                <a:cxn ang="10800000">
                  <a:pos x="wd2" y="hd2"/>
                </a:cxn>
                <a:cxn ang="16200000">
                  <a:pos x="wd2" y="hd2"/>
                </a:cxn>
              </a:cxnLst>
              <a:rect l="0" t="0" r="r" b="b"/>
              <a:pathLst>
                <a:path w="21600" h="20020" extrusionOk="0">
                  <a:moveTo>
                    <a:pt x="18328" y="3680"/>
                  </a:moveTo>
                  <a:cubicBezTo>
                    <a:pt x="19653" y="5206"/>
                    <a:pt x="20710" y="7513"/>
                    <a:pt x="21600" y="10087"/>
                  </a:cubicBezTo>
                  <a:cubicBezTo>
                    <a:pt x="18780" y="16355"/>
                    <a:pt x="14911" y="19944"/>
                    <a:pt x="10860" y="20018"/>
                  </a:cubicBezTo>
                  <a:cubicBezTo>
                    <a:pt x="6785" y="20093"/>
                    <a:pt x="2870" y="16603"/>
                    <a:pt x="0" y="10373"/>
                  </a:cubicBezTo>
                  <a:cubicBezTo>
                    <a:pt x="926" y="7937"/>
                    <a:pt x="1969" y="5741"/>
                    <a:pt x="3250" y="4218"/>
                  </a:cubicBezTo>
                  <a:cubicBezTo>
                    <a:pt x="7726" y="-1105"/>
                    <a:pt x="13822" y="-1507"/>
                    <a:pt x="18328" y="368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350" name="Shape 3350"/>
            <p:cNvSpPr/>
            <p:nvPr/>
          </p:nvSpPr>
          <p:spPr>
            <a:xfrm>
              <a:off x="283299" y="0"/>
              <a:ext cx="28564" cy="595163"/>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351" name="Shape 3351"/>
            <p:cNvSpPr/>
            <p:nvPr/>
          </p:nvSpPr>
          <p:spPr>
            <a:xfrm rot="16200000">
              <a:off x="283299" y="6349"/>
              <a:ext cx="28564" cy="595164"/>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3353" name="Shape 3353"/>
          <p:cNvSpPr/>
          <p:nvPr/>
        </p:nvSpPr>
        <p:spPr>
          <a:xfrm>
            <a:off x="2436668" y="15748722"/>
            <a:ext cx="787230" cy="1137513"/>
          </a:xfrm>
          <a:prstGeom prst="roundRect">
            <a:avLst>
              <a:gd name="adj" fmla="val 1198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54" name="Shape 3354"/>
          <p:cNvSpPr/>
          <p:nvPr/>
        </p:nvSpPr>
        <p:spPr>
          <a:xfrm>
            <a:off x="2730499" y="16049144"/>
            <a:ext cx="181138" cy="382064"/>
          </a:xfrm>
          <a:prstGeom prst="roundRect">
            <a:avLst>
              <a:gd name="adj" fmla="val 45684"/>
            </a:avLst>
          </a:prstGeom>
          <a:ln w="3810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55" name="Shape 3355"/>
          <p:cNvSpPr/>
          <p:nvPr/>
        </p:nvSpPr>
        <p:spPr>
          <a:xfrm rot="21600000">
            <a:off x="2672189" y="16249525"/>
            <a:ext cx="297437" cy="253800"/>
          </a:xfrm>
          <a:custGeom>
            <a:avLst/>
            <a:gdLst/>
            <a:ahLst/>
            <a:cxnLst>
              <a:cxn ang="0">
                <a:pos x="wd2" y="hd2"/>
              </a:cxn>
              <a:cxn ang="5400000">
                <a:pos x="wd2" y="hd2"/>
              </a:cxn>
              <a:cxn ang="10800000">
                <a:pos x="wd2" y="hd2"/>
              </a:cxn>
              <a:cxn ang="16200000">
                <a:pos x="wd2" y="hd2"/>
              </a:cxn>
            </a:cxnLst>
            <a:rect l="0" t="0" r="r" b="b"/>
            <a:pathLst>
              <a:path w="21439" h="21383" extrusionOk="0">
                <a:moveTo>
                  <a:pt x="0" y="207"/>
                </a:moveTo>
                <a:lnTo>
                  <a:pt x="21" y="9508"/>
                </a:lnTo>
                <a:cubicBezTo>
                  <a:pt x="261" y="15997"/>
                  <a:pt x="4732" y="21177"/>
                  <a:pt x="10295" y="21377"/>
                </a:cubicBezTo>
                <a:cubicBezTo>
                  <a:pt x="16532" y="21600"/>
                  <a:pt x="21600" y="15692"/>
                  <a:pt x="21435" y="8419"/>
                </a:cubicBezTo>
                <a:lnTo>
                  <a:pt x="21374" y="0"/>
                </a:lnTo>
              </a:path>
            </a:pathLst>
          </a:custGeom>
          <a:ln w="28575">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3358" name="Group 3358"/>
          <p:cNvGrpSpPr/>
          <p:nvPr/>
        </p:nvGrpSpPr>
        <p:grpSpPr>
          <a:xfrm>
            <a:off x="2717800" y="16516125"/>
            <a:ext cx="206537" cy="106588"/>
            <a:chOff x="0" y="0"/>
            <a:chExt cx="206536" cy="106587"/>
          </a:xfrm>
        </p:grpSpPr>
        <p:sp>
          <p:nvSpPr>
            <p:cNvPr id="3356" name="Shape 3356"/>
            <p:cNvSpPr/>
            <p:nvPr/>
          </p:nvSpPr>
          <p:spPr>
            <a:xfrm>
              <a:off x="0" y="100237"/>
              <a:ext cx="206537" cy="1"/>
            </a:xfrm>
            <a:prstGeom prst="line">
              <a:avLst/>
            </a:prstGeom>
            <a:noFill/>
            <a:ln w="28575"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357" name="Shape 3357"/>
            <p:cNvSpPr/>
            <p:nvPr/>
          </p:nvSpPr>
          <p:spPr>
            <a:xfrm flipV="1">
              <a:off x="103268" y="0"/>
              <a:ext cx="1" cy="106588"/>
            </a:xfrm>
            <a:prstGeom prst="line">
              <a:avLst/>
            </a:prstGeom>
            <a:noFill/>
            <a:ln w="28575"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3359" name="Shape 3359"/>
          <p:cNvSpPr/>
          <p:nvPr/>
        </p:nvSpPr>
        <p:spPr>
          <a:xfrm>
            <a:off x="3415403" y="15747623"/>
            <a:ext cx="3661421" cy="1137512"/>
          </a:xfrm>
          <a:prstGeom prst="roundRect">
            <a:avLst>
              <a:gd name="adj" fmla="val 8293"/>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60" name="Shape 3360"/>
          <p:cNvSpPr/>
          <p:nvPr/>
        </p:nvSpPr>
        <p:spPr>
          <a:xfrm>
            <a:off x="4602026" y="15944603"/>
            <a:ext cx="1296204"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600">
                <a:solidFill>
                  <a:srgbClr val="000000"/>
                </a:solidFill>
                <a:latin typeface="Helvetica Neue Light"/>
                <a:ea typeface="Helvetica Neue Light"/>
                <a:cs typeface="Helvetica Neue Light"/>
                <a:sym typeface="Helvetica Neue Light"/>
              </a:defRPr>
            </a:lvl1pPr>
          </a:lstStyle>
          <a:p>
            <a:pPr lvl="0">
              <a:defRPr sz="1800"/>
            </a:pPr>
            <a:r>
              <a:rPr sz="3600"/>
              <a:t>space</a:t>
            </a:r>
          </a:p>
        </p:txBody>
      </p:sp>
      <p:sp>
        <p:nvSpPr>
          <p:cNvPr id="3361" name="Shape 3361"/>
          <p:cNvSpPr/>
          <p:nvPr/>
        </p:nvSpPr>
        <p:spPr>
          <a:xfrm>
            <a:off x="7241738" y="15789352"/>
            <a:ext cx="1052230" cy="1137513"/>
          </a:xfrm>
          <a:prstGeom prst="roundRect">
            <a:avLst>
              <a:gd name="adj" fmla="val 8965"/>
            </a:avLst>
          </a:prstGeom>
          <a:solidFill>
            <a:srgbClr val="BABDB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62" name="Shape 3362"/>
          <p:cNvSpPr/>
          <p:nvPr/>
        </p:nvSpPr>
        <p:spPr>
          <a:xfrm>
            <a:off x="7207641" y="15895765"/>
            <a:ext cx="1052230" cy="832879"/>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000">
                <a:solidFill>
                  <a:srgbClr val="000000"/>
                </a:solidFill>
                <a:latin typeface="Helvetica Neue Light"/>
                <a:ea typeface="Helvetica Neue Light"/>
                <a:cs typeface="Helvetica Neue Light"/>
                <a:sym typeface="Helvetica Neue Light"/>
              </a:defRPr>
            </a:lvl1pPr>
          </a:lstStyle>
          <a:p>
            <a:pPr lvl="0">
              <a:defRPr sz="1800"/>
            </a:pPr>
            <a:r>
              <a:rPr sz="5000"/>
              <a:t>@</a:t>
            </a:r>
          </a:p>
        </p:txBody>
      </p:sp>
      <p:sp>
        <p:nvSpPr>
          <p:cNvPr id="3363" name="Shape 3363"/>
          <p:cNvSpPr/>
          <p:nvPr/>
        </p:nvSpPr>
        <p:spPr>
          <a:xfrm>
            <a:off x="8435381" y="15768397"/>
            <a:ext cx="1052230" cy="1137512"/>
          </a:xfrm>
          <a:prstGeom prst="roundRect">
            <a:avLst>
              <a:gd name="adj" fmla="val 8965"/>
            </a:avLst>
          </a:prstGeom>
          <a:solidFill>
            <a:srgbClr val="BABDB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64" name="Shape 3364"/>
          <p:cNvSpPr/>
          <p:nvPr/>
        </p:nvSpPr>
        <p:spPr>
          <a:xfrm>
            <a:off x="8422681" y="15883764"/>
            <a:ext cx="1052230" cy="832879"/>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5000">
                <a:solidFill>
                  <a:srgbClr val="000000"/>
                </a:solidFill>
                <a:latin typeface="Helvetica Neue Light"/>
                <a:ea typeface="Helvetica Neue Light"/>
                <a:cs typeface="Helvetica Neue Light"/>
                <a:sym typeface="Helvetica Neue Light"/>
              </a:defRPr>
            </a:lvl1pPr>
          </a:lstStyle>
          <a:p>
            <a:pPr lvl="0">
              <a:defRPr sz="1800"/>
            </a:pPr>
            <a:r>
              <a:rPr sz="5000"/>
              <a:t>#</a:t>
            </a:r>
          </a:p>
        </p:txBody>
      </p:sp>
      <p:pic>
        <p:nvPicPr>
          <p:cNvPr id="3365" name="COMMUNICATION_09.jpg"/>
          <p:cNvPicPr/>
          <p:nvPr/>
        </p:nvPicPr>
        <p:blipFill>
          <a:blip r:embed="rId2">
            <a:extLst/>
          </a:blip>
          <a:stretch>
            <a:fillRect/>
          </a:stretch>
        </p:blipFill>
        <p:spPr>
          <a:xfrm>
            <a:off x="784127" y="2718077"/>
            <a:ext cx="877889" cy="871539"/>
          </a:xfrm>
          <a:prstGeom prst="rect">
            <a:avLst/>
          </a:prstGeom>
          <a:ln w="12700">
            <a:miter lim="400000"/>
          </a:ln>
        </p:spPr>
      </p:pic>
      <p:grpSp>
        <p:nvGrpSpPr>
          <p:cNvPr id="3388" name="Group 3388"/>
          <p:cNvGrpSpPr/>
          <p:nvPr/>
        </p:nvGrpSpPr>
        <p:grpSpPr>
          <a:xfrm>
            <a:off x="193476" y="28019"/>
            <a:ext cx="9256278" cy="511141"/>
            <a:chOff x="0" y="0"/>
            <a:chExt cx="9256277" cy="511140"/>
          </a:xfrm>
        </p:grpSpPr>
        <p:sp>
          <p:nvSpPr>
            <p:cNvPr id="3366" name="Shape 3366"/>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367" name="Shape 3367"/>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368" name="Shape 3368"/>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369" name="Shape 3369"/>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370" name="Shape 3370"/>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3371" name="Shape 3371"/>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3375" name="Group 3375"/>
            <p:cNvGrpSpPr/>
            <p:nvPr/>
          </p:nvGrpSpPr>
          <p:grpSpPr>
            <a:xfrm>
              <a:off x="8469476" y="114183"/>
              <a:ext cx="786802" cy="307864"/>
              <a:chOff x="0" y="0"/>
              <a:chExt cx="786801" cy="307863"/>
            </a:xfrm>
          </p:grpSpPr>
          <p:sp>
            <p:nvSpPr>
              <p:cNvPr id="3372" name="Shape 3372"/>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373" name="Shape 3373"/>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374" name="Shape 3374"/>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3380" name="Group 3380"/>
            <p:cNvGrpSpPr/>
            <p:nvPr/>
          </p:nvGrpSpPr>
          <p:grpSpPr>
            <a:xfrm>
              <a:off x="3398375" y="142780"/>
              <a:ext cx="322567" cy="250980"/>
              <a:chOff x="0" y="0"/>
              <a:chExt cx="322565" cy="250978"/>
            </a:xfrm>
          </p:grpSpPr>
          <p:sp>
            <p:nvSpPr>
              <p:cNvPr id="3376" name="Shape 3376"/>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3377" name="Shape 3377"/>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378" name="Shape 3378"/>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379" name="Shape 3379"/>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3381" name="Shape 3381"/>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382" name="Shape 3382"/>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3383" name="Shape 3383"/>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384" name="Shape 3384"/>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385" name="Shape 3385"/>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386" name="Shape 3386"/>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387" name="Shape 3387"/>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0" name="Shape 3390"/>
          <p:cNvSpPr/>
          <p:nvPr/>
        </p:nvSpPr>
        <p:spPr>
          <a:xfrm>
            <a:off x="-44690" y="150406"/>
            <a:ext cx="9607204" cy="17172496"/>
          </a:xfrm>
          <a:prstGeom prst="rect">
            <a:avLst/>
          </a:prstGeom>
          <a:solidFill>
            <a:srgbClr val="F7F7F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391" name="Shape 3391"/>
          <p:cNvSpPr/>
          <p:nvPr/>
        </p:nvSpPr>
        <p:spPr>
          <a:xfrm>
            <a:off x="-43657" y="-37917"/>
            <a:ext cx="9612314" cy="837064"/>
          </a:xfrm>
          <a:prstGeom prst="rect">
            <a:avLst/>
          </a:prstGeom>
          <a:solidFill>
            <a:srgbClr val="59AE62"/>
          </a:solidFill>
          <a:ln w="12700">
            <a:miter lim="400000"/>
          </a:ln>
        </p:spPr>
        <p:txBody>
          <a:bodyPr lIns="0" tIns="0" rIns="0" bIns="0" anchor="ctr"/>
          <a:lstStyle/>
          <a:p>
            <a:pPr lvl="0" algn="l">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3394" name="Group 3394"/>
          <p:cNvGrpSpPr/>
          <p:nvPr/>
        </p:nvGrpSpPr>
        <p:grpSpPr>
          <a:xfrm>
            <a:off x="547448" y="962278"/>
            <a:ext cx="501700" cy="476573"/>
            <a:chOff x="0" y="0"/>
            <a:chExt cx="501699" cy="476571"/>
          </a:xfrm>
        </p:grpSpPr>
        <p:sp>
          <p:nvSpPr>
            <p:cNvPr id="3392" name="Shape 3392"/>
            <p:cNvSpPr/>
            <p:nvPr/>
          </p:nvSpPr>
          <p:spPr>
            <a:xfrm>
              <a:off x="30960" y="238720"/>
              <a:ext cx="470740" cy="1"/>
            </a:xfrm>
            <a:prstGeom prst="line">
              <a:avLst/>
            </a:prstGeom>
            <a:noFill/>
            <a:ln w="114300"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393" name="Shape 3393"/>
            <p:cNvSpPr/>
            <p:nvPr/>
          </p:nvSpPr>
          <p:spPr>
            <a:xfrm rot="16200000">
              <a:off x="-114497" y="114496"/>
              <a:ext cx="476572" cy="247579"/>
            </a:xfrm>
            <a:custGeom>
              <a:avLst/>
              <a:gdLst/>
              <a:ahLst/>
              <a:cxnLst>
                <a:cxn ang="0">
                  <a:pos x="wd2" y="hd2"/>
                </a:cxn>
                <a:cxn ang="5400000">
                  <a:pos x="wd2" y="hd2"/>
                </a:cxn>
                <a:cxn ang="10800000">
                  <a:pos x="wd2" y="hd2"/>
                </a:cxn>
                <a:cxn ang="16200000">
                  <a:pos x="wd2" y="hd2"/>
                </a:cxn>
              </a:cxnLst>
              <a:rect l="0" t="0" r="r" b="b"/>
              <a:pathLst>
                <a:path w="21600" h="21600" extrusionOk="0">
                  <a:moveTo>
                    <a:pt x="0" y="21067"/>
                  </a:moveTo>
                  <a:lnTo>
                    <a:pt x="10893" y="0"/>
                  </a:lnTo>
                  <a:lnTo>
                    <a:pt x="21600" y="21600"/>
                  </a:lnTo>
                </a:path>
              </a:pathLst>
            </a:custGeom>
            <a:noFill/>
            <a:ln w="114300"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3395" name="Shape 3395"/>
          <p:cNvSpPr/>
          <p:nvPr/>
        </p:nvSpPr>
        <p:spPr>
          <a:xfrm>
            <a:off x="8466302" y="991908"/>
            <a:ext cx="553689" cy="417313"/>
          </a:xfrm>
          <a:custGeom>
            <a:avLst/>
            <a:gdLst/>
            <a:ahLst/>
            <a:cxnLst>
              <a:cxn ang="0">
                <a:pos x="wd2" y="hd2"/>
              </a:cxn>
              <a:cxn ang="5400000">
                <a:pos x="wd2" y="hd2"/>
              </a:cxn>
              <a:cxn ang="10800000">
                <a:pos x="wd2" y="hd2"/>
              </a:cxn>
              <a:cxn ang="16200000">
                <a:pos x="wd2" y="hd2"/>
              </a:cxn>
            </a:cxnLst>
            <a:rect l="0" t="0" r="r" b="b"/>
            <a:pathLst>
              <a:path w="21600" h="21600" extrusionOk="0">
                <a:moveTo>
                  <a:pt x="3323" y="11700"/>
                </a:moveTo>
                <a:cubicBezTo>
                  <a:pt x="3323" y="11241"/>
                  <a:pt x="3338" y="10814"/>
                  <a:pt x="3369" y="10421"/>
                </a:cubicBezTo>
                <a:cubicBezTo>
                  <a:pt x="3399" y="10027"/>
                  <a:pt x="3459" y="9605"/>
                  <a:pt x="3550" y="9155"/>
                </a:cubicBezTo>
                <a:cubicBezTo>
                  <a:pt x="3641" y="8705"/>
                  <a:pt x="3762" y="8292"/>
                  <a:pt x="3914" y="7917"/>
                </a:cubicBezTo>
                <a:cubicBezTo>
                  <a:pt x="4065" y="7542"/>
                  <a:pt x="4268" y="7160"/>
                  <a:pt x="4524" y="6771"/>
                </a:cubicBezTo>
                <a:cubicBezTo>
                  <a:pt x="4779" y="6382"/>
                  <a:pt x="5075" y="6035"/>
                  <a:pt x="5413" y="5731"/>
                </a:cubicBezTo>
                <a:cubicBezTo>
                  <a:pt x="5750" y="5426"/>
                  <a:pt x="6159" y="5138"/>
                  <a:pt x="6640" y="4866"/>
                </a:cubicBezTo>
                <a:cubicBezTo>
                  <a:pt x="7120" y="4594"/>
                  <a:pt x="7659" y="4367"/>
                  <a:pt x="8256" y="4184"/>
                </a:cubicBezTo>
                <a:cubicBezTo>
                  <a:pt x="8853" y="4001"/>
                  <a:pt x="9543" y="3858"/>
                  <a:pt x="10326" y="3755"/>
                </a:cubicBezTo>
                <a:cubicBezTo>
                  <a:pt x="11109" y="3652"/>
                  <a:pt x="11959" y="3600"/>
                  <a:pt x="12877" y="3600"/>
                </a:cubicBezTo>
                <a:lnTo>
                  <a:pt x="14954" y="3600"/>
                </a:lnTo>
                <a:lnTo>
                  <a:pt x="14954" y="900"/>
                </a:lnTo>
                <a:cubicBezTo>
                  <a:pt x="14954" y="506"/>
                  <a:pt x="15122" y="230"/>
                  <a:pt x="15460" y="70"/>
                </a:cubicBezTo>
                <a:cubicBezTo>
                  <a:pt x="15572" y="24"/>
                  <a:pt x="15681" y="0"/>
                  <a:pt x="15785" y="0"/>
                </a:cubicBezTo>
                <a:cubicBezTo>
                  <a:pt x="16010" y="0"/>
                  <a:pt x="16204" y="90"/>
                  <a:pt x="16369" y="267"/>
                </a:cubicBezTo>
                <a:lnTo>
                  <a:pt x="21353" y="5668"/>
                </a:lnTo>
                <a:cubicBezTo>
                  <a:pt x="21518" y="5846"/>
                  <a:pt x="21600" y="6056"/>
                  <a:pt x="21600" y="6300"/>
                </a:cubicBezTo>
                <a:cubicBezTo>
                  <a:pt x="21600" y="6544"/>
                  <a:pt x="21518" y="6755"/>
                  <a:pt x="21353" y="6933"/>
                </a:cubicBezTo>
                <a:lnTo>
                  <a:pt x="16369" y="12333"/>
                </a:lnTo>
                <a:cubicBezTo>
                  <a:pt x="16213" y="12511"/>
                  <a:pt x="16018" y="12600"/>
                  <a:pt x="15785" y="12600"/>
                </a:cubicBezTo>
                <a:cubicBezTo>
                  <a:pt x="15681" y="12600"/>
                  <a:pt x="15572" y="12577"/>
                  <a:pt x="15460" y="12530"/>
                </a:cubicBezTo>
                <a:cubicBezTo>
                  <a:pt x="15122" y="12371"/>
                  <a:pt x="14954" y="12094"/>
                  <a:pt x="14954" y="11700"/>
                </a:cubicBezTo>
                <a:lnTo>
                  <a:pt x="14954" y="9000"/>
                </a:lnTo>
                <a:lnTo>
                  <a:pt x="12877" y="9000"/>
                </a:lnTo>
                <a:cubicBezTo>
                  <a:pt x="10081" y="9000"/>
                  <a:pt x="8186" y="9614"/>
                  <a:pt x="7191" y="10842"/>
                </a:cubicBezTo>
                <a:cubicBezTo>
                  <a:pt x="6161" y="12127"/>
                  <a:pt x="5841" y="14344"/>
                  <a:pt x="6231" y="17494"/>
                </a:cubicBezTo>
                <a:cubicBezTo>
                  <a:pt x="6257" y="17710"/>
                  <a:pt x="6170" y="17869"/>
                  <a:pt x="5971" y="17972"/>
                </a:cubicBezTo>
                <a:cubicBezTo>
                  <a:pt x="5902" y="17991"/>
                  <a:pt x="5850" y="18000"/>
                  <a:pt x="5815" y="18000"/>
                </a:cubicBezTo>
                <a:cubicBezTo>
                  <a:pt x="5677" y="18000"/>
                  <a:pt x="5564" y="17939"/>
                  <a:pt x="5478" y="17817"/>
                </a:cubicBezTo>
                <a:cubicBezTo>
                  <a:pt x="5391" y="17686"/>
                  <a:pt x="5300" y="17541"/>
                  <a:pt x="5205" y="17381"/>
                </a:cubicBezTo>
                <a:cubicBezTo>
                  <a:pt x="5110" y="17222"/>
                  <a:pt x="4939" y="16901"/>
                  <a:pt x="4693" y="16418"/>
                </a:cubicBezTo>
                <a:cubicBezTo>
                  <a:pt x="4446" y="15935"/>
                  <a:pt x="4232" y="15469"/>
                  <a:pt x="4050" y="15019"/>
                </a:cubicBezTo>
                <a:cubicBezTo>
                  <a:pt x="3868" y="14569"/>
                  <a:pt x="3702" y="14035"/>
                  <a:pt x="3550" y="13415"/>
                </a:cubicBezTo>
                <a:cubicBezTo>
                  <a:pt x="3399" y="12797"/>
                  <a:pt x="3323" y="12225"/>
                  <a:pt x="3323" y="11700"/>
                </a:cubicBezTo>
                <a:close/>
                <a:moveTo>
                  <a:pt x="0" y="17550"/>
                </a:moveTo>
                <a:lnTo>
                  <a:pt x="0" y="5850"/>
                </a:lnTo>
                <a:cubicBezTo>
                  <a:pt x="0" y="4734"/>
                  <a:pt x="366" y="3781"/>
                  <a:pt x="1097" y="2989"/>
                </a:cubicBezTo>
                <a:cubicBezTo>
                  <a:pt x="1828" y="2196"/>
                  <a:pt x="2708" y="1800"/>
                  <a:pt x="3738" y="1800"/>
                </a:cubicBezTo>
                <a:lnTo>
                  <a:pt x="7049" y="1800"/>
                </a:lnTo>
                <a:cubicBezTo>
                  <a:pt x="7161" y="1800"/>
                  <a:pt x="7258" y="1845"/>
                  <a:pt x="7341" y="1934"/>
                </a:cubicBezTo>
                <a:cubicBezTo>
                  <a:pt x="7423" y="2023"/>
                  <a:pt x="7464" y="2128"/>
                  <a:pt x="7464" y="2250"/>
                </a:cubicBezTo>
                <a:cubicBezTo>
                  <a:pt x="7464" y="2503"/>
                  <a:pt x="7351" y="2653"/>
                  <a:pt x="7126" y="2700"/>
                </a:cubicBezTo>
                <a:cubicBezTo>
                  <a:pt x="6460" y="2944"/>
                  <a:pt x="5884" y="3225"/>
                  <a:pt x="5400" y="3544"/>
                </a:cubicBezTo>
                <a:cubicBezTo>
                  <a:pt x="5313" y="3582"/>
                  <a:pt x="5244" y="3600"/>
                  <a:pt x="5192" y="3600"/>
                </a:cubicBezTo>
                <a:lnTo>
                  <a:pt x="3738" y="3600"/>
                </a:lnTo>
                <a:cubicBezTo>
                  <a:pt x="3167" y="3600"/>
                  <a:pt x="2678" y="3820"/>
                  <a:pt x="2272" y="4261"/>
                </a:cubicBezTo>
                <a:cubicBezTo>
                  <a:pt x="1865" y="4702"/>
                  <a:pt x="1661" y="5231"/>
                  <a:pt x="1661" y="5850"/>
                </a:cubicBezTo>
                <a:lnTo>
                  <a:pt x="1661" y="17550"/>
                </a:lnTo>
                <a:cubicBezTo>
                  <a:pt x="1661" y="18169"/>
                  <a:pt x="1865" y="18699"/>
                  <a:pt x="2272" y="19139"/>
                </a:cubicBezTo>
                <a:cubicBezTo>
                  <a:pt x="2678" y="19580"/>
                  <a:pt x="3167" y="19800"/>
                  <a:pt x="3738" y="19800"/>
                </a:cubicBezTo>
                <a:lnTo>
                  <a:pt x="14538" y="19800"/>
                </a:lnTo>
                <a:cubicBezTo>
                  <a:pt x="15110" y="19800"/>
                  <a:pt x="15598" y="19580"/>
                  <a:pt x="16005" y="19139"/>
                </a:cubicBezTo>
                <a:cubicBezTo>
                  <a:pt x="16412" y="18699"/>
                  <a:pt x="16615" y="18169"/>
                  <a:pt x="16615" y="17550"/>
                </a:cubicBezTo>
                <a:lnTo>
                  <a:pt x="16615" y="14541"/>
                </a:lnTo>
                <a:cubicBezTo>
                  <a:pt x="16615" y="14363"/>
                  <a:pt x="16693" y="14227"/>
                  <a:pt x="16849" y="14133"/>
                </a:cubicBezTo>
                <a:cubicBezTo>
                  <a:pt x="17091" y="14011"/>
                  <a:pt x="17325" y="13838"/>
                  <a:pt x="17550" y="13612"/>
                </a:cubicBezTo>
                <a:cubicBezTo>
                  <a:pt x="17688" y="13463"/>
                  <a:pt x="17840" y="13425"/>
                  <a:pt x="18004" y="13500"/>
                </a:cubicBezTo>
                <a:cubicBezTo>
                  <a:pt x="18186" y="13584"/>
                  <a:pt x="18277" y="13721"/>
                  <a:pt x="18277" y="13908"/>
                </a:cubicBezTo>
                <a:lnTo>
                  <a:pt x="18277" y="17550"/>
                </a:lnTo>
                <a:cubicBezTo>
                  <a:pt x="18277" y="18666"/>
                  <a:pt x="17911" y="19619"/>
                  <a:pt x="17180" y="20412"/>
                </a:cubicBezTo>
                <a:cubicBezTo>
                  <a:pt x="16449" y="21204"/>
                  <a:pt x="15568" y="21600"/>
                  <a:pt x="14538" y="21600"/>
                </a:cubicBezTo>
                <a:lnTo>
                  <a:pt x="3738" y="21600"/>
                </a:lnTo>
                <a:cubicBezTo>
                  <a:pt x="2708" y="21600"/>
                  <a:pt x="1828" y="21204"/>
                  <a:pt x="1097" y="20412"/>
                </a:cubicBezTo>
                <a:cubicBezTo>
                  <a:pt x="366" y="19619"/>
                  <a:pt x="0" y="18666"/>
                  <a:pt x="0" y="17550"/>
                </a:cubicBezTo>
                <a:close/>
              </a:path>
            </a:pathLst>
          </a:custGeom>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3396" name="Shape 3396"/>
          <p:cNvSpPr/>
          <p:nvPr/>
        </p:nvSpPr>
        <p:spPr>
          <a:xfrm>
            <a:off x="351915" y="1786013"/>
            <a:ext cx="8821170" cy="1"/>
          </a:xfrm>
          <a:prstGeom prst="line">
            <a:avLst/>
          </a:prstGeom>
          <a:ln w="31750">
            <a:solidFill>
              <a:srgbClr val="CFCCC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pic>
        <p:nvPicPr>
          <p:cNvPr id="3397" name="AUTUMN EVENINGS_12.jpg"/>
          <p:cNvPicPr/>
          <p:nvPr/>
        </p:nvPicPr>
        <p:blipFill>
          <a:blip r:embed="rId2">
            <a:extLst/>
          </a:blip>
          <a:srcRect l="837" t="61286" r="44409" b="2522"/>
          <a:stretch>
            <a:fillRect/>
          </a:stretch>
        </p:blipFill>
        <p:spPr>
          <a:xfrm>
            <a:off x="341992" y="2227957"/>
            <a:ext cx="1014929" cy="1012834"/>
          </a:xfrm>
          <a:prstGeom prst="rect">
            <a:avLst/>
          </a:prstGeom>
          <a:ln w="25400">
            <a:solidFill>
              <a:srgbClr val="FFFFFF"/>
            </a:solidFill>
            <a:miter lim="400000"/>
          </a:ln>
        </p:spPr>
      </p:pic>
      <p:sp>
        <p:nvSpPr>
          <p:cNvPr id="3398" name="Shape 3398"/>
          <p:cNvSpPr/>
          <p:nvPr/>
        </p:nvSpPr>
        <p:spPr>
          <a:xfrm>
            <a:off x="1102391" y="2977908"/>
            <a:ext cx="350571" cy="361343"/>
          </a:xfrm>
          <a:custGeom>
            <a:avLst/>
            <a:gdLst/>
            <a:ahLst/>
            <a:cxnLst>
              <a:cxn ang="0">
                <a:pos x="wd2" y="hd2"/>
              </a:cxn>
              <a:cxn ang="5400000">
                <a:pos x="wd2" y="hd2"/>
              </a:cxn>
              <a:cxn ang="10800000">
                <a:pos x="wd2" y="hd2"/>
              </a:cxn>
              <a:cxn ang="16200000">
                <a:pos x="wd2" y="hd2"/>
              </a:cxn>
            </a:cxnLst>
            <a:rect l="0" t="0" r="r" b="b"/>
            <a:pathLst>
              <a:path w="21600" h="21600" extrusionOk="0">
                <a:moveTo>
                  <a:pt x="14766" y="5696"/>
                </a:moveTo>
                <a:cubicBezTo>
                  <a:pt x="14766" y="5968"/>
                  <a:pt x="14859" y="6197"/>
                  <a:pt x="15047" y="6385"/>
                </a:cubicBezTo>
                <a:cubicBezTo>
                  <a:pt x="15234" y="6572"/>
                  <a:pt x="15464" y="6666"/>
                  <a:pt x="15736" y="6666"/>
                </a:cubicBezTo>
                <a:lnTo>
                  <a:pt x="18183" y="6666"/>
                </a:lnTo>
                <a:cubicBezTo>
                  <a:pt x="18455" y="6666"/>
                  <a:pt x="18684" y="6572"/>
                  <a:pt x="18872" y="6385"/>
                </a:cubicBezTo>
                <a:cubicBezTo>
                  <a:pt x="19059" y="6197"/>
                  <a:pt x="19153" y="5968"/>
                  <a:pt x="19153" y="5696"/>
                </a:cubicBezTo>
                <a:lnTo>
                  <a:pt x="19153" y="3375"/>
                </a:lnTo>
                <a:cubicBezTo>
                  <a:pt x="19153" y="3113"/>
                  <a:pt x="19059" y="2885"/>
                  <a:pt x="18872" y="2693"/>
                </a:cubicBezTo>
                <a:cubicBezTo>
                  <a:pt x="18684" y="2501"/>
                  <a:pt x="18455" y="2405"/>
                  <a:pt x="18183" y="2405"/>
                </a:cubicBezTo>
                <a:lnTo>
                  <a:pt x="15736" y="2405"/>
                </a:lnTo>
                <a:cubicBezTo>
                  <a:pt x="15464" y="2405"/>
                  <a:pt x="15234" y="2501"/>
                  <a:pt x="15047" y="2693"/>
                </a:cubicBezTo>
                <a:cubicBezTo>
                  <a:pt x="14859" y="2885"/>
                  <a:pt x="14766" y="3113"/>
                  <a:pt x="14766" y="3375"/>
                </a:cubicBezTo>
                <a:cubicBezTo>
                  <a:pt x="14766" y="3375"/>
                  <a:pt x="14766" y="5696"/>
                  <a:pt x="14766" y="5696"/>
                </a:cubicBezTo>
                <a:close/>
                <a:moveTo>
                  <a:pt x="7755" y="7784"/>
                </a:moveTo>
                <a:cubicBezTo>
                  <a:pt x="6907" y="8604"/>
                  <a:pt x="6483" y="9596"/>
                  <a:pt x="6483" y="10758"/>
                </a:cubicBezTo>
                <a:cubicBezTo>
                  <a:pt x="6483" y="11921"/>
                  <a:pt x="6907" y="12912"/>
                  <a:pt x="7755" y="13732"/>
                </a:cubicBezTo>
                <a:cubicBezTo>
                  <a:pt x="8604" y="14552"/>
                  <a:pt x="9623" y="14962"/>
                  <a:pt x="10814" y="14962"/>
                </a:cubicBezTo>
                <a:cubicBezTo>
                  <a:pt x="12014" y="14962"/>
                  <a:pt x="13038" y="14552"/>
                  <a:pt x="13887" y="13732"/>
                </a:cubicBezTo>
                <a:cubicBezTo>
                  <a:pt x="14735" y="12912"/>
                  <a:pt x="15159" y="11921"/>
                  <a:pt x="15159" y="10758"/>
                </a:cubicBezTo>
                <a:cubicBezTo>
                  <a:pt x="15159" y="9596"/>
                  <a:pt x="14735" y="8604"/>
                  <a:pt x="13887" y="7784"/>
                </a:cubicBezTo>
                <a:cubicBezTo>
                  <a:pt x="13038" y="6963"/>
                  <a:pt x="12014" y="6553"/>
                  <a:pt x="10814" y="6553"/>
                </a:cubicBezTo>
                <a:cubicBezTo>
                  <a:pt x="9623" y="6553"/>
                  <a:pt x="8604" y="6963"/>
                  <a:pt x="7755" y="7784"/>
                </a:cubicBezTo>
                <a:close/>
                <a:moveTo>
                  <a:pt x="2405" y="18253"/>
                </a:moveTo>
                <a:cubicBezTo>
                  <a:pt x="2405" y="18497"/>
                  <a:pt x="2487" y="18701"/>
                  <a:pt x="2651" y="18865"/>
                </a:cubicBezTo>
                <a:cubicBezTo>
                  <a:pt x="2815" y="19029"/>
                  <a:pt x="3019" y="19111"/>
                  <a:pt x="3262" y="19111"/>
                </a:cubicBezTo>
                <a:lnTo>
                  <a:pt x="18295" y="19111"/>
                </a:lnTo>
                <a:cubicBezTo>
                  <a:pt x="18530" y="19111"/>
                  <a:pt x="18731" y="19029"/>
                  <a:pt x="18900" y="18865"/>
                </a:cubicBezTo>
                <a:cubicBezTo>
                  <a:pt x="19069" y="18701"/>
                  <a:pt x="19153" y="18497"/>
                  <a:pt x="19153" y="18253"/>
                </a:cubicBezTo>
                <a:lnTo>
                  <a:pt x="19153" y="9141"/>
                </a:lnTo>
                <a:lnTo>
                  <a:pt x="17255" y="9141"/>
                </a:lnTo>
                <a:cubicBezTo>
                  <a:pt x="17442" y="9731"/>
                  <a:pt x="17536" y="10346"/>
                  <a:pt x="17536" y="10983"/>
                </a:cubicBezTo>
                <a:cubicBezTo>
                  <a:pt x="17536" y="12164"/>
                  <a:pt x="17236" y="13254"/>
                  <a:pt x="16636" y="14253"/>
                </a:cubicBezTo>
                <a:cubicBezTo>
                  <a:pt x="16036" y="15251"/>
                  <a:pt x="15220" y="16041"/>
                  <a:pt x="14189" y="16622"/>
                </a:cubicBezTo>
                <a:cubicBezTo>
                  <a:pt x="13158" y="17203"/>
                  <a:pt x="12033" y="17494"/>
                  <a:pt x="10814" y="17494"/>
                </a:cubicBezTo>
                <a:cubicBezTo>
                  <a:pt x="8967" y="17494"/>
                  <a:pt x="7388" y="16859"/>
                  <a:pt x="6075" y="15588"/>
                </a:cubicBezTo>
                <a:cubicBezTo>
                  <a:pt x="4762" y="14318"/>
                  <a:pt x="4106" y="12783"/>
                  <a:pt x="4106" y="10983"/>
                </a:cubicBezTo>
                <a:cubicBezTo>
                  <a:pt x="4106" y="10346"/>
                  <a:pt x="4200" y="9731"/>
                  <a:pt x="4388" y="9141"/>
                </a:cubicBezTo>
                <a:lnTo>
                  <a:pt x="2405" y="9141"/>
                </a:lnTo>
                <a:cubicBezTo>
                  <a:pt x="2405" y="9141"/>
                  <a:pt x="2405" y="18253"/>
                  <a:pt x="2405" y="18253"/>
                </a:cubicBezTo>
                <a:close/>
                <a:moveTo>
                  <a:pt x="0" y="18830"/>
                </a:moveTo>
                <a:lnTo>
                  <a:pt x="0" y="2771"/>
                </a:lnTo>
                <a:cubicBezTo>
                  <a:pt x="0" y="2011"/>
                  <a:pt x="272" y="1359"/>
                  <a:pt x="816" y="816"/>
                </a:cubicBezTo>
                <a:cubicBezTo>
                  <a:pt x="1359" y="272"/>
                  <a:pt x="2011" y="0"/>
                  <a:pt x="2770" y="0"/>
                </a:cubicBezTo>
                <a:lnTo>
                  <a:pt x="18830" y="0"/>
                </a:lnTo>
                <a:cubicBezTo>
                  <a:pt x="19589" y="0"/>
                  <a:pt x="20241" y="272"/>
                  <a:pt x="20784" y="816"/>
                </a:cubicBezTo>
                <a:cubicBezTo>
                  <a:pt x="21328" y="1359"/>
                  <a:pt x="21600" y="2011"/>
                  <a:pt x="21600" y="2771"/>
                </a:cubicBezTo>
                <a:lnTo>
                  <a:pt x="21600" y="18830"/>
                </a:lnTo>
                <a:cubicBezTo>
                  <a:pt x="21600" y="19589"/>
                  <a:pt x="21328" y="20241"/>
                  <a:pt x="20784" y="20784"/>
                </a:cubicBezTo>
                <a:cubicBezTo>
                  <a:pt x="20241" y="21328"/>
                  <a:pt x="19589" y="21600"/>
                  <a:pt x="18830" y="21600"/>
                </a:cubicBezTo>
                <a:lnTo>
                  <a:pt x="2770" y="21600"/>
                </a:lnTo>
                <a:cubicBezTo>
                  <a:pt x="2011" y="21600"/>
                  <a:pt x="1359" y="21328"/>
                  <a:pt x="816" y="20784"/>
                </a:cubicBezTo>
                <a:cubicBezTo>
                  <a:pt x="272" y="20241"/>
                  <a:pt x="0" y="19589"/>
                  <a:pt x="0" y="18830"/>
                </a:cubicBezTo>
                <a:close/>
              </a:path>
            </a:pathLst>
          </a:custGeom>
          <a:solidFill>
            <a:srgbClr val="38698E"/>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3399" name="Shape 3399"/>
          <p:cNvSpPr/>
          <p:nvPr/>
        </p:nvSpPr>
        <p:spPr>
          <a:xfrm>
            <a:off x="1559680" y="2088684"/>
            <a:ext cx="3851038"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000" b="1" spc="59">
                <a:solidFill>
                  <a:srgbClr val="3F98DB"/>
                </a:solidFill>
                <a:latin typeface="+mn-lt"/>
                <a:ea typeface="+mn-ea"/>
                <a:cs typeface="+mn-cs"/>
                <a:sym typeface="Helvetica Neue"/>
              </a:defRPr>
            </a:lvl1pPr>
          </a:lstStyle>
          <a:p>
            <a:pPr lvl="0">
              <a:defRPr sz="1800" b="0" spc="0">
                <a:solidFill>
                  <a:srgbClr val="000000"/>
                </a:solidFill>
              </a:defRPr>
            </a:pPr>
            <a:r>
              <a:rPr sz="3000" b="1" spc="59">
                <a:solidFill>
                  <a:srgbClr val="3F98DB"/>
                </a:solidFill>
              </a:rPr>
              <a:t>Atoll’s Cocoa Island</a:t>
            </a:r>
          </a:p>
        </p:txBody>
      </p:sp>
      <p:sp>
        <p:nvSpPr>
          <p:cNvPr id="3400" name="Shape 3400"/>
          <p:cNvSpPr/>
          <p:nvPr/>
        </p:nvSpPr>
        <p:spPr>
          <a:xfrm>
            <a:off x="5479214" y="2072072"/>
            <a:ext cx="1234711"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000" spc="59">
                <a:solidFill>
                  <a:srgbClr val="A6AAA9"/>
                </a:solidFill>
                <a:latin typeface="+mn-lt"/>
                <a:ea typeface="+mn-ea"/>
                <a:cs typeface="+mn-cs"/>
                <a:sym typeface="Helvetica Neue"/>
              </a:defRPr>
            </a:lvl1pPr>
          </a:lstStyle>
          <a:p>
            <a:pPr lvl="0">
              <a:defRPr sz="1800" spc="0">
                <a:solidFill>
                  <a:srgbClr val="000000"/>
                </a:solidFill>
              </a:defRPr>
            </a:pPr>
            <a:r>
              <a:rPr sz="3000" spc="59">
                <a:solidFill>
                  <a:srgbClr val="A6AAA9"/>
                </a:solidFill>
              </a:rPr>
              <a:t>1 hour</a:t>
            </a:r>
          </a:p>
        </p:txBody>
      </p:sp>
      <p:sp>
        <p:nvSpPr>
          <p:cNvPr id="3401" name="Shape 3401"/>
          <p:cNvSpPr/>
          <p:nvPr/>
        </p:nvSpPr>
        <p:spPr>
          <a:xfrm>
            <a:off x="1546807" y="2772880"/>
            <a:ext cx="2389141"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000" spc="59">
                <a:solidFill>
                  <a:srgbClr val="000000"/>
                </a:solidFill>
                <a:latin typeface="+mn-lt"/>
                <a:ea typeface="+mn-ea"/>
                <a:cs typeface="+mn-cs"/>
                <a:sym typeface="Helvetica Neue"/>
              </a:defRPr>
            </a:lvl1pPr>
          </a:lstStyle>
          <a:p>
            <a:pPr lvl="0">
              <a:defRPr sz="1800" spc="0"/>
            </a:pPr>
            <a:r>
              <a:rPr sz="3000" spc="59"/>
              <a:t>Left or right?</a:t>
            </a:r>
          </a:p>
        </p:txBody>
      </p:sp>
      <p:sp>
        <p:nvSpPr>
          <p:cNvPr id="3402" name="Shape 3402"/>
          <p:cNvSpPr/>
          <p:nvPr/>
        </p:nvSpPr>
        <p:spPr>
          <a:xfrm>
            <a:off x="3927565" y="2772880"/>
            <a:ext cx="1261762"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000" spc="59">
                <a:solidFill>
                  <a:srgbClr val="000000"/>
                </a:solidFill>
                <a:latin typeface="+mn-lt"/>
                <a:ea typeface="+mn-ea"/>
                <a:cs typeface="+mn-cs"/>
                <a:sym typeface="Helvetica Neue"/>
              </a:defRPr>
            </a:lvl1pPr>
          </a:lstStyle>
          <a:p>
            <a:pPr lvl="0">
              <a:defRPr sz="1800" spc="0"/>
            </a:pPr>
            <a:r>
              <a:rPr sz="3000" spc="59"/>
              <a:t>Follow</a:t>
            </a:r>
          </a:p>
        </p:txBody>
      </p:sp>
      <p:sp>
        <p:nvSpPr>
          <p:cNvPr id="3403" name="Shape 3403"/>
          <p:cNvSpPr/>
          <p:nvPr/>
        </p:nvSpPr>
        <p:spPr>
          <a:xfrm>
            <a:off x="5204173" y="2772880"/>
            <a:ext cx="2458711"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200" spc="64">
                <a:solidFill>
                  <a:srgbClr val="3F98DB"/>
                </a:solidFill>
                <a:latin typeface="+mn-lt"/>
                <a:ea typeface="+mn-ea"/>
                <a:cs typeface="+mn-cs"/>
                <a:sym typeface="Helvetica Neue"/>
              </a:defRPr>
            </a:lvl1pPr>
          </a:lstStyle>
          <a:p>
            <a:pPr lvl="0">
              <a:defRPr sz="1800" spc="0">
                <a:solidFill>
                  <a:srgbClr val="000000"/>
                </a:solidFill>
              </a:defRPr>
            </a:pPr>
            <a:r>
              <a:rPr sz="3200" spc="64">
                <a:solidFill>
                  <a:srgbClr val="3F98DB"/>
                </a:solidFill>
              </a:rPr>
              <a:t>@stylepolice</a:t>
            </a:r>
          </a:p>
        </p:txBody>
      </p:sp>
      <p:sp>
        <p:nvSpPr>
          <p:cNvPr id="3404" name="Shape 3404"/>
          <p:cNvSpPr/>
          <p:nvPr/>
        </p:nvSpPr>
        <p:spPr>
          <a:xfrm>
            <a:off x="1566795" y="3314161"/>
            <a:ext cx="4116417"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200" spc="64">
                <a:solidFill>
                  <a:srgbClr val="3F98DB"/>
                </a:solidFill>
                <a:latin typeface="+mn-lt"/>
                <a:ea typeface="+mn-ea"/>
                <a:cs typeface="+mn-cs"/>
                <a:sym typeface="Helvetica Neue"/>
              </a:defRPr>
            </a:lvl1pPr>
          </a:lstStyle>
          <a:p>
            <a:pPr lvl="0">
              <a:defRPr sz="1800" spc="0">
                <a:solidFill>
                  <a:srgbClr val="000000"/>
                </a:solidFill>
              </a:defRPr>
            </a:pPr>
            <a:r>
              <a:rPr sz="3200" spc="64">
                <a:solidFill>
                  <a:srgbClr val="3F98DB"/>
                </a:solidFill>
              </a:rPr>
              <a:t>www.stylepolice.com</a:t>
            </a:r>
          </a:p>
        </p:txBody>
      </p:sp>
      <p:sp>
        <p:nvSpPr>
          <p:cNvPr id="3405" name="Shape 3405"/>
          <p:cNvSpPr/>
          <p:nvPr/>
        </p:nvSpPr>
        <p:spPr>
          <a:xfrm>
            <a:off x="1619672" y="4258490"/>
            <a:ext cx="1562101" cy="756103"/>
          </a:xfrm>
          <a:prstGeom prst="roundRect">
            <a:avLst>
              <a:gd name="adj" fmla="val 9068"/>
            </a:avLst>
          </a:prstGeom>
          <a:ln w="38100">
            <a:solidFill>
              <a:srgbClr val="D7D7D7"/>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406" name="Shape 3406"/>
          <p:cNvSpPr/>
          <p:nvPr/>
        </p:nvSpPr>
        <p:spPr>
          <a:xfrm>
            <a:off x="1835715" y="4483137"/>
            <a:ext cx="380645" cy="332207"/>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2"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8"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7" y="12516"/>
                </a:cubicBezTo>
                <a:cubicBezTo>
                  <a:pt x="2276" y="12347"/>
                  <a:pt x="2053" y="12040"/>
                  <a:pt x="1748" y="11595"/>
                </a:cubicBezTo>
                <a:cubicBezTo>
                  <a:pt x="1442" y="11149"/>
                  <a:pt x="1169" y="10693"/>
                  <a:pt x="928" y="10224"/>
                </a:cubicBezTo>
                <a:cubicBezTo>
                  <a:pt x="687" y="9755"/>
                  <a:pt x="472" y="9188"/>
                  <a:pt x="284" y="8522"/>
                </a:cubicBezTo>
                <a:cubicBezTo>
                  <a:pt x="95" y="7856"/>
                  <a:pt x="0" y="7210"/>
                  <a:pt x="0" y="6581"/>
                </a:cubicBezTo>
                <a:close/>
              </a:path>
            </a:pathLst>
          </a:custGeom>
          <a:solidFill>
            <a:srgbClr val="D8D8D8"/>
          </a:solidFill>
          <a:ln w="12700">
            <a:miter lim="400000"/>
          </a:ln>
        </p:spPr>
        <p:txBody>
          <a:bodyPr lIns="38100" tIns="38100" rIns="38100" bIns="38100" anchor="ctr"/>
          <a:lstStyle/>
          <a:p>
            <a:pPr lvl="0" defTabSz="457200">
              <a:defRPr sz="3000">
                <a:solidFill>
                  <a:srgbClr val="DCDEE0"/>
                </a:solidFill>
                <a:effectLst>
                  <a:outerShdw blurRad="38100" dist="12700" dir="5400000" rotWithShape="0">
                    <a:srgbClr val="000000">
                      <a:alpha val="50000"/>
                    </a:srgbClr>
                  </a:outerShdw>
                </a:effectLst>
              </a:defRPr>
            </a:pPr>
            <a:endParaRPr/>
          </a:p>
        </p:txBody>
      </p:sp>
      <p:sp>
        <p:nvSpPr>
          <p:cNvPr id="3407" name="Shape 3407"/>
          <p:cNvSpPr/>
          <p:nvPr/>
        </p:nvSpPr>
        <p:spPr>
          <a:xfrm>
            <a:off x="2314815" y="4306341"/>
            <a:ext cx="1132110"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000" spc="59">
                <a:solidFill>
                  <a:srgbClr val="A6AAA9"/>
                </a:solidFill>
                <a:latin typeface="+mn-lt"/>
                <a:ea typeface="+mn-ea"/>
                <a:cs typeface="+mn-cs"/>
                <a:sym typeface="Helvetica Neue"/>
              </a:defRPr>
            </a:lvl1pPr>
          </a:lstStyle>
          <a:p>
            <a:pPr lvl="0">
              <a:defRPr sz="1800" spc="0">
                <a:solidFill>
                  <a:srgbClr val="000000"/>
                </a:solidFill>
              </a:defRPr>
            </a:pPr>
            <a:r>
              <a:rPr sz="3000" spc="59">
                <a:solidFill>
                  <a:srgbClr val="A6AAA9"/>
                </a:solidFill>
              </a:rPr>
              <a:t>200</a:t>
            </a:r>
          </a:p>
        </p:txBody>
      </p:sp>
      <p:sp>
        <p:nvSpPr>
          <p:cNvPr id="3408" name="Shape 3408"/>
          <p:cNvSpPr/>
          <p:nvPr/>
        </p:nvSpPr>
        <p:spPr>
          <a:xfrm>
            <a:off x="7831380" y="4258490"/>
            <a:ext cx="1337074" cy="756103"/>
          </a:xfrm>
          <a:prstGeom prst="roundRect">
            <a:avLst>
              <a:gd name="adj" fmla="val 9068"/>
            </a:avLst>
          </a:prstGeom>
          <a:ln w="38100">
            <a:solidFill>
              <a:srgbClr val="D7D7D7"/>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409" name="Shape 3409"/>
          <p:cNvSpPr/>
          <p:nvPr/>
        </p:nvSpPr>
        <p:spPr>
          <a:xfrm>
            <a:off x="8076878" y="4424963"/>
            <a:ext cx="594406" cy="459883"/>
          </a:xfrm>
          <a:custGeom>
            <a:avLst/>
            <a:gdLst/>
            <a:ahLst/>
            <a:cxnLst>
              <a:cxn ang="0">
                <a:pos x="wd2" y="hd2"/>
              </a:cxn>
              <a:cxn ang="5400000">
                <a:pos x="wd2" y="hd2"/>
              </a:cxn>
              <a:cxn ang="10800000">
                <a:pos x="wd2" y="hd2"/>
              </a:cxn>
              <a:cxn ang="16200000">
                <a:pos x="wd2" y="hd2"/>
              </a:cxn>
            </a:cxnLst>
            <a:rect l="0" t="0" r="r" b="b"/>
            <a:pathLst>
              <a:path w="21600" h="21600" extrusionOk="0">
                <a:moveTo>
                  <a:pt x="13419" y="11750"/>
                </a:moveTo>
                <a:lnTo>
                  <a:pt x="13419" y="13603"/>
                </a:lnTo>
                <a:cubicBezTo>
                  <a:pt x="13715" y="13751"/>
                  <a:pt x="14053" y="13920"/>
                  <a:pt x="14432" y="14110"/>
                </a:cubicBezTo>
                <a:cubicBezTo>
                  <a:pt x="14812" y="14299"/>
                  <a:pt x="15203" y="14494"/>
                  <a:pt x="15606" y="14695"/>
                </a:cubicBezTo>
                <a:cubicBezTo>
                  <a:pt x="16009" y="14897"/>
                  <a:pt x="16417" y="15096"/>
                  <a:pt x="16828" y="15298"/>
                </a:cubicBezTo>
                <a:cubicBezTo>
                  <a:pt x="17240" y="15498"/>
                  <a:pt x="17633" y="15684"/>
                  <a:pt x="18003" y="15861"/>
                </a:cubicBezTo>
                <a:cubicBezTo>
                  <a:pt x="18373" y="16033"/>
                  <a:pt x="18706" y="16188"/>
                  <a:pt x="19002" y="16327"/>
                </a:cubicBezTo>
                <a:cubicBezTo>
                  <a:pt x="19299" y="16465"/>
                  <a:pt x="19539" y="16569"/>
                  <a:pt x="19724" y="16643"/>
                </a:cubicBezTo>
                <a:cubicBezTo>
                  <a:pt x="20113" y="16802"/>
                  <a:pt x="20428" y="17042"/>
                  <a:pt x="20669" y="17365"/>
                </a:cubicBezTo>
                <a:cubicBezTo>
                  <a:pt x="20910" y="17686"/>
                  <a:pt x="21100" y="18014"/>
                  <a:pt x="21239" y="18354"/>
                </a:cubicBezTo>
                <a:cubicBezTo>
                  <a:pt x="21405" y="18745"/>
                  <a:pt x="21526" y="19156"/>
                  <a:pt x="21600" y="19589"/>
                </a:cubicBezTo>
                <a:lnTo>
                  <a:pt x="21600" y="21600"/>
                </a:lnTo>
                <a:lnTo>
                  <a:pt x="0" y="21600"/>
                </a:lnTo>
                <a:lnTo>
                  <a:pt x="0" y="19589"/>
                </a:lnTo>
                <a:cubicBezTo>
                  <a:pt x="83" y="19156"/>
                  <a:pt x="208" y="18745"/>
                  <a:pt x="374" y="18354"/>
                </a:cubicBezTo>
                <a:cubicBezTo>
                  <a:pt x="513" y="18014"/>
                  <a:pt x="703" y="17687"/>
                  <a:pt x="944" y="17365"/>
                </a:cubicBezTo>
                <a:cubicBezTo>
                  <a:pt x="1185" y="17042"/>
                  <a:pt x="1495" y="16802"/>
                  <a:pt x="1875" y="16643"/>
                </a:cubicBezTo>
                <a:cubicBezTo>
                  <a:pt x="2069" y="16570"/>
                  <a:pt x="2325" y="16462"/>
                  <a:pt x="2639" y="16318"/>
                </a:cubicBezTo>
                <a:cubicBezTo>
                  <a:pt x="2955" y="16176"/>
                  <a:pt x="3306" y="16012"/>
                  <a:pt x="3694" y="15828"/>
                </a:cubicBezTo>
                <a:cubicBezTo>
                  <a:pt x="4083" y="15643"/>
                  <a:pt x="4494" y="15445"/>
                  <a:pt x="4924" y="15234"/>
                </a:cubicBezTo>
                <a:cubicBezTo>
                  <a:pt x="5354" y="15023"/>
                  <a:pt x="5783" y="14812"/>
                  <a:pt x="6208" y="14601"/>
                </a:cubicBezTo>
                <a:cubicBezTo>
                  <a:pt x="6635" y="14389"/>
                  <a:pt x="7037" y="14191"/>
                  <a:pt x="7417" y="14000"/>
                </a:cubicBezTo>
                <a:cubicBezTo>
                  <a:pt x="7798" y="13808"/>
                  <a:pt x="8131" y="13640"/>
                  <a:pt x="8418" y="13493"/>
                </a:cubicBezTo>
                <a:lnTo>
                  <a:pt x="8418" y="11687"/>
                </a:lnTo>
                <a:cubicBezTo>
                  <a:pt x="8400" y="11603"/>
                  <a:pt x="8369" y="11474"/>
                  <a:pt x="8328" y="11299"/>
                </a:cubicBezTo>
                <a:cubicBezTo>
                  <a:pt x="8285" y="11124"/>
                  <a:pt x="8242" y="10948"/>
                  <a:pt x="8195" y="10767"/>
                </a:cubicBezTo>
                <a:cubicBezTo>
                  <a:pt x="8141" y="10558"/>
                  <a:pt x="8075" y="10330"/>
                  <a:pt x="8001" y="10087"/>
                </a:cubicBezTo>
                <a:cubicBezTo>
                  <a:pt x="7733" y="9517"/>
                  <a:pt x="7520" y="8871"/>
                  <a:pt x="7362" y="8148"/>
                </a:cubicBezTo>
                <a:cubicBezTo>
                  <a:pt x="7205" y="7425"/>
                  <a:pt x="7125" y="6656"/>
                  <a:pt x="7125" y="5844"/>
                </a:cubicBezTo>
                <a:cubicBezTo>
                  <a:pt x="7125" y="4777"/>
                  <a:pt x="7225" y="3874"/>
                  <a:pt x="7424" y="3136"/>
                </a:cubicBezTo>
                <a:cubicBezTo>
                  <a:pt x="7623" y="2396"/>
                  <a:pt x="7894" y="1794"/>
                  <a:pt x="8237" y="1331"/>
                </a:cubicBezTo>
                <a:cubicBezTo>
                  <a:pt x="8579" y="866"/>
                  <a:pt x="8979" y="528"/>
                  <a:pt x="9438" y="317"/>
                </a:cubicBezTo>
                <a:cubicBezTo>
                  <a:pt x="9896" y="105"/>
                  <a:pt x="10390" y="0"/>
                  <a:pt x="10918" y="0"/>
                </a:cubicBezTo>
                <a:cubicBezTo>
                  <a:pt x="11437" y="0"/>
                  <a:pt x="11925" y="103"/>
                  <a:pt x="12383" y="309"/>
                </a:cubicBezTo>
                <a:cubicBezTo>
                  <a:pt x="12842" y="515"/>
                  <a:pt x="13244" y="846"/>
                  <a:pt x="13592" y="1306"/>
                </a:cubicBezTo>
                <a:cubicBezTo>
                  <a:pt x="13939" y="1766"/>
                  <a:pt x="14212" y="2368"/>
                  <a:pt x="14412" y="3113"/>
                </a:cubicBezTo>
                <a:cubicBezTo>
                  <a:pt x="14612" y="3855"/>
                  <a:pt x="14710" y="4768"/>
                  <a:pt x="14710" y="5844"/>
                </a:cubicBezTo>
                <a:cubicBezTo>
                  <a:pt x="14710" y="6636"/>
                  <a:pt x="14634" y="7387"/>
                  <a:pt x="14482" y="8100"/>
                </a:cubicBezTo>
                <a:cubicBezTo>
                  <a:pt x="14329" y="8813"/>
                  <a:pt x="14118" y="9453"/>
                  <a:pt x="13850" y="10025"/>
                </a:cubicBezTo>
                <a:cubicBezTo>
                  <a:pt x="13775" y="10287"/>
                  <a:pt x="13706" y="10535"/>
                  <a:pt x="13642" y="10767"/>
                </a:cubicBezTo>
                <a:cubicBezTo>
                  <a:pt x="13586" y="10969"/>
                  <a:pt x="13535" y="11162"/>
                  <a:pt x="13489" y="11345"/>
                </a:cubicBezTo>
                <a:cubicBezTo>
                  <a:pt x="13442" y="11531"/>
                  <a:pt x="13419" y="11667"/>
                  <a:pt x="13419" y="11750"/>
                </a:cubicBezTo>
                <a:close/>
              </a:path>
            </a:pathLst>
          </a:custGeom>
          <a:solidFill>
            <a:srgbClr val="D8D8D8"/>
          </a:solidFill>
          <a:ln w="12700">
            <a:miter lim="400000"/>
          </a:ln>
        </p:spPr>
        <p:txBody>
          <a:bodyPr lIns="0" tIns="0" rIns="0" bIns="0" anchor="ctr"/>
          <a:lstStyle/>
          <a:p>
            <a:pPr lvl="0">
              <a:defRPr>
                <a:solidFill>
                  <a:srgbClr val="8899A7"/>
                </a:solidFill>
              </a:defRPr>
            </a:pPr>
            <a:endParaRPr/>
          </a:p>
        </p:txBody>
      </p:sp>
      <p:sp>
        <p:nvSpPr>
          <p:cNvPr id="3410" name="Shape 3410"/>
          <p:cNvSpPr/>
          <p:nvPr/>
        </p:nvSpPr>
        <p:spPr>
          <a:xfrm rot="10800000" flipH="1">
            <a:off x="8646479" y="4607843"/>
            <a:ext cx="193335" cy="10682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8D8D8"/>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411" name="Shape 3411"/>
          <p:cNvSpPr/>
          <p:nvPr/>
        </p:nvSpPr>
        <p:spPr>
          <a:xfrm>
            <a:off x="339215" y="5498193"/>
            <a:ext cx="8821170" cy="1"/>
          </a:xfrm>
          <a:prstGeom prst="line">
            <a:avLst/>
          </a:prstGeom>
          <a:ln w="31750">
            <a:solidFill>
              <a:srgbClr val="CFCCC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412" name="Shape 3412"/>
          <p:cNvSpPr/>
          <p:nvPr/>
        </p:nvSpPr>
        <p:spPr>
          <a:xfrm>
            <a:off x="353641" y="5839801"/>
            <a:ext cx="1193156"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400" spc="68">
                <a:solidFill>
                  <a:srgbClr val="000000"/>
                </a:solidFill>
                <a:latin typeface="Helvetica Neue Medium"/>
                <a:ea typeface="Helvetica Neue Medium"/>
                <a:cs typeface="Helvetica Neue Medium"/>
                <a:sym typeface="Helvetica Neue Medium"/>
              </a:defRPr>
            </a:lvl1pPr>
          </a:lstStyle>
          <a:p>
            <a:pPr lvl="0">
              <a:defRPr sz="1800" spc="0"/>
            </a:pPr>
            <a:r>
              <a:rPr sz="3400" spc="68"/>
              <a:t>Likes</a:t>
            </a:r>
          </a:p>
        </p:txBody>
      </p:sp>
      <p:pic>
        <p:nvPicPr>
          <p:cNvPr id="3413" name="AUTUMN EVENINGS_03.jpg"/>
          <p:cNvPicPr/>
          <p:nvPr/>
        </p:nvPicPr>
        <p:blipFill>
          <a:blip r:embed="rId3">
            <a:extLst/>
          </a:blip>
          <a:srcRect l="2503" t="845" r="2503" b="36365"/>
          <a:stretch>
            <a:fillRect/>
          </a:stretch>
        </p:blipFill>
        <p:spPr>
          <a:xfrm>
            <a:off x="426708" y="6648882"/>
            <a:ext cx="1014929" cy="1012833"/>
          </a:xfrm>
          <a:prstGeom prst="rect">
            <a:avLst/>
          </a:prstGeom>
          <a:ln w="25400">
            <a:solidFill>
              <a:srgbClr val="FFFFFF"/>
            </a:solidFill>
            <a:miter lim="400000"/>
          </a:ln>
        </p:spPr>
      </p:pic>
      <p:pic>
        <p:nvPicPr>
          <p:cNvPr id="3414" name="face6.jpg"/>
          <p:cNvPicPr/>
          <p:nvPr/>
        </p:nvPicPr>
        <p:blipFill>
          <a:blip r:embed="rId4">
            <a:extLst/>
          </a:blip>
          <a:srcRect l="21960" t="32749" r="21960" b="11288"/>
          <a:stretch>
            <a:fillRect/>
          </a:stretch>
        </p:blipFill>
        <p:spPr>
          <a:xfrm>
            <a:off x="1682467" y="6648882"/>
            <a:ext cx="1014929" cy="1012833"/>
          </a:xfrm>
          <a:prstGeom prst="rect">
            <a:avLst/>
          </a:prstGeom>
          <a:ln w="25400">
            <a:solidFill>
              <a:srgbClr val="FFFFFF"/>
            </a:solidFill>
            <a:miter lim="400000"/>
          </a:ln>
        </p:spPr>
      </p:pic>
      <p:pic>
        <p:nvPicPr>
          <p:cNvPr id="3415" name="face7.jpg"/>
          <p:cNvPicPr/>
          <p:nvPr/>
        </p:nvPicPr>
        <p:blipFill>
          <a:blip r:embed="rId5">
            <a:extLst/>
          </a:blip>
          <a:srcRect l="36023" t="13439" r="7075" b="29777"/>
          <a:stretch>
            <a:fillRect/>
          </a:stretch>
        </p:blipFill>
        <p:spPr>
          <a:xfrm>
            <a:off x="2938226" y="6648882"/>
            <a:ext cx="1014929" cy="1012833"/>
          </a:xfrm>
          <a:prstGeom prst="rect">
            <a:avLst/>
          </a:prstGeom>
          <a:ln w="25400">
            <a:solidFill>
              <a:srgbClr val="FFFFFF"/>
            </a:solidFill>
            <a:miter lim="400000"/>
          </a:ln>
        </p:spPr>
      </p:pic>
      <p:pic>
        <p:nvPicPr>
          <p:cNvPr id="3416" name="christmas_01.jpg"/>
          <p:cNvPicPr/>
          <p:nvPr/>
        </p:nvPicPr>
        <p:blipFill>
          <a:blip r:embed="rId6">
            <a:extLst/>
          </a:blip>
          <a:srcRect l="38796" t="9531" r="19948" b="28720"/>
          <a:stretch>
            <a:fillRect/>
          </a:stretch>
        </p:blipFill>
        <p:spPr>
          <a:xfrm>
            <a:off x="4193985" y="6648882"/>
            <a:ext cx="1014929" cy="1012833"/>
          </a:xfrm>
          <a:prstGeom prst="rect">
            <a:avLst/>
          </a:prstGeom>
          <a:ln w="25400">
            <a:solidFill>
              <a:srgbClr val="FFFFFF"/>
            </a:solidFill>
            <a:miter lim="400000"/>
          </a:ln>
        </p:spPr>
      </p:pic>
      <p:pic>
        <p:nvPicPr>
          <p:cNvPr id="3417" name="EASTER_04.jpg"/>
          <p:cNvPicPr/>
          <p:nvPr/>
        </p:nvPicPr>
        <p:blipFill>
          <a:blip r:embed="rId7">
            <a:extLst/>
          </a:blip>
          <a:srcRect l="42071" t="56675" r="46803" b="26673"/>
          <a:stretch>
            <a:fillRect/>
          </a:stretch>
        </p:blipFill>
        <p:spPr>
          <a:xfrm>
            <a:off x="5444119" y="6648882"/>
            <a:ext cx="1014929" cy="1012833"/>
          </a:xfrm>
          <a:prstGeom prst="rect">
            <a:avLst/>
          </a:prstGeom>
          <a:ln w="25400">
            <a:solidFill>
              <a:srgbClr val="FFFFFF"/>
            </a:solidFill>
            <a:miter lim="400000"/>
          </a:ln>
        </p:spPr>
      </p:pic>
      <p:pic>
        <p:nvPicPr>
          <p:cNvPr id="3418" name="face3.jpg"/>
          <p:cNvPicPr/>
          <p:nvPr/>
        </p:nvPicPr>
        <p:blipFill>
          <a:blip r:embed="rId8">
            <a:extLst/>
          </a:blip>
          <a:srcRect l="30890" t="59853" r="30890" b="2005"/>
          <a:stretch>
            <a:fillRect/>
          </a:stretch>
        </p:blipFill>
        <p:spPr>
          <a:xfrm>
            <a:off x="6694253" y="6648882"/>
            <a:ext cx="1014929" cy="1012833"/>
          </a:xfrm>
          <a:prstGeom prst="rect">
            <a:avLst/>
          </a:prstGeom>
          <a:ln w="25400">
            <a:solidFill>
              <a:srgbClr val="FFFFFF"/>
            </a:solidFill>
            <a:miter lim="400000"/>
          </a:ln>
        </p:spPr>
      </p:pic>
      <p:pic>
        <p:nvPicPr>
          <p:cNvPr id="3419" name="EASTER_01.jpg"/>
          <p:cNvPicPr/>
          <p:nvPr/>
        </p:nvPicPr>
        <p:blipFill>
          <a:blip r:embed="rId9">
            <a:extLst/>
          </a:blip>
          <a:srcRect l="5457" t="60771" r="43362" b="5399"/>
          <a:stretch>
            <a:fillRect/>
          </a:stretch>
        </p:blipFill>
        <p:spPr>
          <a:xfrm>
            <a:off x="7944387" y="6648882"/>
            <a:ext cx="1014929" cy="1012833"/>
          </a:xfrm>
          <a:prstGeom prst="rect">
            <a:avLst/>
          </a:prstGeom>
          <a:ln w="25400">
            <a:solidFill>
              <a:srgbClr val="FFFFFF"/>
            </a:solidFill>
            <a:miter lim="400000"/>
          </a:ln>
        </p:spPr>
      </p:pic>
      <p:sp>
        <p:nvSpPr>
          <p:cNvPr id="3420" name="Shape 3420"/>
          <p:cNvSpPr/>
          <p:nvPr/>
        </p:nvSpPr>
        <p:spPr>
          <a:xfrm>
            <a:off x="373376" y="7772296"/>
            <a:ext cx="4215274"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000" spc="59">
                <a:solidFill>
                  <a:srgbClr val="000000"/>
                </a:solidFill>
                <a:latin typeface="+mn-lt"/>
                <a:ea typeface="+mn-ea"/>
                <a:cs typeface="+mn-cs"/>
                <a:sym typeface="Helvetica Neue"/>
              </a:defRPr>
            </a:lvl1pPr>
          </a:lstStyle>
          <a:p>
            <a:pPr lvl="0">
              <a:defRPr sz="1800" spc="0"/>
            </a:pPr>
            <a:r>
              <a:rPr sz="3000" spc="59"/>
              <a:t>martina and 199 others</a:t>
            </a:r>
          </a:p>
        </p:txBody>
      </p:sp>
      <p:sp>
        <p:nvSpPr>
          <p:cNvPr id="3421" name="Shape 3421"/>
          <p:cNvSpPr/>
          <p:nvPr/>
        </p:nvSpPr>
        <p:spPr>
          <a:xfrm>
            <a:off x="353641" y="9054944"/>
            <a:ext cx="2018758"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400" spc="68">
                <a:solidFill>
                  <a:srgbClr val="000000"/>
                </a:solidFill>
                <a:latin typeface="Helvetica Neue Medium"/>
                <a:ea typeface="Helvetica Neue Medium"/>
                <a:cs typeface="Helvetica Neue Medium"/>
                <a:sym typeface="Helvetica Neue Medium"/>
              </a:defRPr>
            </a:lvl1pPr>
          </a:lstStyle>
          <a:p>
            <a:pPr lvl="0">
              <a:defRPr sz="1800" spc="0"/>
            </a:pPr>
            <a:r>
              <a:rPr sz="3400" spc="68"/>
              <a:t>Mentions</a:t>
            </a:r>
          </a:p>
        </p:txBody>
      </p:sp>
      <p:pic>
        <p:nvPicPr>
          <p:cNvPr id="3422" name="BEAUTY_00.png"/>
          <p:cNvPicPr/>
          <p:nvPr/>
        </p:nvPicPr>
        <p:blipFill>
          <a:blip r:embed="rId10">
            <a:extLst/>
          </a:blip>
          <a:srcRect l="36828" t="31436" r="6968" b="31436"/>
          <a:stretch>
            <a:fillRect/>
          </a:stretch>
        </p:blipFill>
        <p:spPr>
          <a:xfrm>
            <a:off x="442754" y="9863751"/>
            <a:ext cx="1014930" cy="1012833"/>
          </a:xfrm>
          <a:prstGeom prst="rect">
            <a:avLst/>
          </a:prstGeom>
          <a:ln w="25400">
            <a:solidFill>
              <a:srgbClr val="FFFFFF"/>
            </a:solidFill>
            <a:miter lim="400000"/>
          </a:ln>
        </p:spPr>
      </p:pic>
      <p:sp>
        <p:nvSpPr>
          <p:cNvPr id="3423" name="Shape 3423"/>
          <p:cNvSpPr/>
          <p:nvPr/>
        </p:nvSpPr>
        <p:spPr>
          <a:xfrm>
            <a:off x="360676" y="10999865"/>
            <a:ext cx="2076340"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000" spc="59">
                <a:solidFill>
                  <a:srgbClr val="000000"/>
                </a:solidFill>
                <a:latin typeface="+mn-lt"/>
                <a:ea typeface="+mn-ea"/>
                <a:cs typeface="+mn-cs"/>
                <a:sym typeface="Helvetica Neue"/>
              </a:defRPr>
            </a:lvl1pPr>
          </a:lstStyle>
          <a:p>
            <a:pPr lvl="0">
              <a:defRPr sz="1800" spc="0"/>
            </a:pPr>
            <a:r>
              <a:rPr sz="3000" spc="59"/>
              <a:t>StylePolice</a:t>
            </a:r>
          </a:p>
        </p:txBody>
      </p:sp>
      <p:sp>
        <p:nvSpPr>
          <p:cNvPr id="3424" name="Shape 3424"/>
          <p:cNvSpPr/>
          <p:nvPr/>
        </p:nvSpPr>
        <p:spPr>
          <a:xfrm>
            <a:off x="353641" y="12269539"/>
            <a:ext cx="2346062"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400" spc="68">
                <a:solidFill>
                  <a:srgbClr val="000000"/>
                </a:solidFill>
                <a:latin typeface="Helvetica Neue Medium"/>
                <a:ea typeface="Helvetica Neue Medium"/>
                <a:cs typeface="Helvetica Neue Medium"/>
                <a:sym typeface="Helvetica Neue Medium"/>
              </a:defRPr>
            </a:lvl1pPr>
          </a:lstStyle>
          <a:p>
            <a:pPr lvl="0">
              <a:defRPr sz="1800" spc="0"/>
            </a:pPr>
            <a:r>
              <a:rPr sz="3400" spc="68"/>
              <a:t>Comments</a:t>
            </a:r>
          </a:p>
        </p:txBody>
      </p:sp>
      <p:sp>
        <p:nvSpPr>
          <p:cNvPr id="3425" name="Shape 3425"/>
          <p:cNvSpPr/>
          <p:nvPr/>
        </p:nvSpPr>
        <p:spPr>
          <a:xfrm>
            <a:off x="1669462" y="12944785"/>
            <a:ext cx="2097777"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400" b="1" spc="68">
                <a:solidFill>
                  <a:srgbClr val="000000"/>
                </a:solidFill>
                <a:latin typeface="+mn-lt"/>
                <a:ea typeface="+mn-ea"/>
                <a:cs typeface="+mn-cs"/>
                <a:sym typeface="Helvetica Neue"/>
              </a:defRPr>
            </a:lvl1pPr>
          </a:lstStyle>
          <a:p>
            <a:pPr lvl="0">
              <a:defRPr sz="1800" b="0" spc="0"/>
            </a:pPr>
            <a:r>
              <a:rPr sz="3400" b="1" spc="68"/>
              <a:t>Annabela</a:t>
            </a:r>
          </a:p>
        </p:txBody>
      </p:sp>
      <p:pic>
        <p:nvPicPr>
          <p:cNvPr id="3426" name="face4.jpg"/>
          <p:cNvPicPr/>
          <p:nvPr/>
        </p:nvPicPr>
        <p:blipFill>
          <a:blip r:embed="rId11">
            <a:extLst/>
          </a:blip>
          <a:srcRect l="24570" t="9450" r="24570" b="39794"/>
          <a:stretch>
            <a:fillRect/>
          </a:stretch>
        </p:blipFill>
        <p:spPr>
          <a:xfrm>
            <a:off x="442754" y="13091595"/>
            <a:ext cx="1014930" cy="1012833"/>
          </a:xfrm>
          <a:prstGeom prst="rect">
            <a:avLst/>
          </a:prstGeom>
          <a:ln w="25400">
            <a:solidFill>
              <a:srgbClr val="FFFFFF"/>
            </a:solidFill>
            <a:miter lim="400000"/>
          </a:ln>
        </p:spPr>
      </p:pic>
      <p:sp>
        <p:nvSpPr>
          <p:cNvPr id="3427" name="Shape 3427"/>
          <p:cNvSpPr/>
          <p:nvPr/>
        </p:nvSpPr>
        <p:spPr>
          <a:xfrm>
            <a:off x="3768227" y="12944785"/>
            <a:ext cx="2013094"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000" spc="59">
                <a:solidFill>
                  <a:srgbClr val="A6AAA9"/>
                </a:solidFill>
                <a:latin typeface="+mn-lt"/>
                <a:ea typeface="+mn-ea"/>
                <a:cs typeface="+mn-cs"/>
                <a:sym typeface="Helvetica Neue"/>
              </a:defRPr>
            </a:lvl1pPr>
          </a:lstStyle>
          <a:p>
            <a:pPr lvl="0">
              <a:defRPr sz="1800" spc="0">
                <a:solidFill>
                  <a:srgbClr val="000000"/>
                </a:solidFill>
              </a:defRPr>
            </a:pPr>
            <a:r>
              <a:rPr sz="3000" spc="59">
                <a:solidFill>
                  <a:srgbClr val="A6AAA9"/>
                </a:solidFill>
              </a:rPr>
              <a:t>1 hour ago</a:t>
            </a:r>
          </a:p>
        </p:txBody>
      </p:sp>
      <p:sp>
        <p:nvSpPr>
          <p:cNvPr id="3428" name="Shape 3428"/>
          <p:cNvSpPr/>
          <p:nvPr/>
        </p:nvSpPr>
        <p:spPr>
          <a:xfrm>
            <a:off x="1674676" y="13513813"/>
            <a:ext cx="1132111"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000" spc="59">
                <a:solidFill>
                  <a:srgbClr val="000000"/>
                </a:solidFill>
                <a:latin typeface="+mn-lt"/>
                <a:ea typeface="+mn-ea"/>
                <a:cs typeface="+mn-cs"/>
                <a:sym typeface="Helvetica Neue"/>
              </a:defRPr>
            </a:lvl1pPr>
          </a:lstStyle>
          <a:p>
            <a:pPr lvl="0">
              <a:defRPr sz="1800" spc="0"/>
            </a:pPr>
            <a:r>
              <a:rPr sz="3000" spc="59"/>
              <a:t>both</a:t>
            </a:r>
          </a:p>
        </p:txBody>
      </p:sp>
      <p:pic>
        <p:nvPicPr>
          <p:cNvPr id="3429" name="AUTUMN EVENINGS_10.jpg"/>
          <p:cNvPicPr/>
          <p:nvPr/>
        </p:nvPicPr>
        <p:blipFill>
          <a:blip r:embed="rId12">
            <a:extLst/>
          </a:blip>
          <a:srcRect l="17320" t="2509" r="17320" b="54288"/>
          <a:stretch>
            <a:fillRect/>
          </a:stretch>
        </p:blipFill>
        <p:spPr>
          <a:xfrm>
            <a:off x="442754" y="14824904"/>
            <a:ext cx="1014930" cy="1012833"/>
          </a:xfrm>
          <a:prstGeom prst="rect">
            <a:avLst/>
          </a:prstGeom>
          <a:ln w="25400">
            <a:solidFill>
              <a:srgbClr val="FFFFFF"/>
            </a:solidFill>
            <a:miter lim="400000"/>
          </a:ln>
        </p:spPr>
      </p:pic>
      <p:sp>
        <p:nvSpPr>
          <p:cNvPr id="3430" name="Shape 3430"/>
          <p:cNvSpPr/>
          <p:nvPr/>
        </p:nvSpPr>
        <p:spPr>
          <a:xfrm>
            <a:off x="1829927" y="14758089"/>
            <a:ext cx="2137935"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400" b="1" spc="68">
                <a:solidFill>
                  <a:srgbClr val="000000"/>
                </a:solidFill>
                <a:latin typeface="+mn-lt"/>
                <a:ea typeface="+mn-ea"/>
                <a:cs typeface="+mn-cs"/>
                <a:sym typeface="Helvetica Neue"/>
              </a:defRPr>
            </a:lvl1pPr>
          </a:lstStyle>
          <a:p>
            <a:pPr lvl="0">
              <a:defRPr sz="1800" b="0" spc="0"/>
            </a:pPr>
            <a:r>
              <a:rPr sz="3400" b="1" spc="68"/>
              <a:t>Kirsteneli</a:t>
            </a:r>
          </a:p>
        </p:txBody>
      </p:sp>
      <p:sp>
        <p:nvSpPr>
          <p:cNvPr id="3431" name="Shape 3431"/>
          <p:cNvSpPr/>
          <p:nvPr/>
        </p:nvSpPr>
        <p:spPr>
          <a:xfrm>
            <a:off x="4079283" y="14758089"/>
            <a:ext cx="2013094"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000" spc="59">
                <a:solidFill>
                  <a:srgbClr val="A6AAA9"/>
                </a:solidFill>
                <a:latin typeface="+mn-lt"/>
                <a:ea typeface="+mn-ea"/>
                <a:cs typeface="+mn-cs"/>
                <a:sym typeface="Helvetica Neue"/>
              </a:defRPr>
            </a:lvl1pPr>
          </a:lstStyle>
          <a:p>
            <a:pPr lvl="0">
              <a:defRPr sz="1800" spc="0">
                <a:solidFill>
                  <a:srgbClr val="000000"/>
                </a:solidFill>
              </a:defRPr>
            </a:pPr>
            <a:r>
              <a:rPr sz="3000" spc="59">
                <a:solidFill>
                  <a:srgbClr val="A6AAA9"/>
                </a:solidFill>
              </a:rPr>
              <a:t>1 hour ago</a:t>
            </a:r>
          </a:p>
        </p:txBody>
      </p:sp>
      <p:sp>
        <p:nvSpPr>
          <p:cNvPr id="3432" name="Shape 3432"/>
          <p:cNvSpPr/>
          <p:nvPr/>
        </p:nvSpPr>
        <p:spPr>
          <a:xfrm>
            <a:off x="0" y="15240533"/>
            <a:ext cx="9525000" cy="17000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186"/>
                </a:lnTo>
                <a:cubicBezTo>
                  <a:pt x="0" y="20967"/>
                  <a:pt x="108" y="21600"/>
                  <a:pt x="241" y="21600"/>
                </a:cubicBezTo>
                <a:lnTo>
                  <a:pt x="21359" y="21600"/>
                </a:lnTo>
                <a:cubicBezTo>
                  <a:pt x="21492" y="21600"/>
                  <a:pt x="21600" y="20967"/>
                  <a:pt x="21600" y="20186"/>
                </a:cubicBezTo>
                <a:lnTo>
                  <a:pt x="21600" y="0"/>
                </a:lnTo>
                <a:lnTo>
                  <a:pt x="0" y="0"/>
                </a:lnTo>
                <a:close/>
              </a:path>
            </a:pathLst>
          </a:custGeom>
          <a:solidFill>
            <a:srgbClr val="EBEBE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3433" name="NYR_08.jpg"/>
          <p:cNvPicPr/>
          <p:nvPr/>
        </p:nvPicPr>
        <p:blipFill>
          <a:blip r:embed="rId13">
            <a:extLst/>
          </a:blip>
          <a:srcRect l="13154" t="25645" r="13154" b="25645"/>
          <a:stretch>
            <a:fillRect/>
          </a:stretch>
        </p:blipFill>
        <p:spPr>
          <a:xfrm>
            <a:off x="311703" y="15548457"/>
            <a:ext cx="1014929" cy="1012833"/>
          </a:xfrm>
          <a:prstGeom prst="rect">
            <a:avLst/>
          </a:prstGeom>
          <a:ln w="25400">
            <a:solidFill>
              <a:srgbClr val="FFFFFF"/>
            </a:solidFill>
            <a:miter lim="400000"/>
          </a:ln>
        </p:spPr>
      </p:pic>
      <p:sp>
        <p:nvSpPr>
          <p:cNvPr id="3434" name="Shape 3434"/>
          <p:cNvSpPr/>
          <p:nvPr/>
        </p:nvSpPr>
        <p:spPr>
          <a:xfrm>
            <a:off x="1102391" y="16306181"/>
            <a:ext cx="350571" cy="361343"/>
          </a:xfrm>
          <a:custGeom>
            <a:avLst/>
            <a:gdLst/>
            <a:ahLst/>
            <a:cxnLst>
              <a:cxn ang="0">
                <a:pos x="wd2" y="hd2"/>
              </a:cxn>
              <a:cxn ang="5400000">
                <a:pos x="wd2" y="hd2"/>
              </a:cxn>
              <a:cxn ang="10800000">
                <a:pos x="wd2" y="hd2"/>
              </a:cxn>
              <a:cxn ang="16200000">
                <a:pos x="wd2" y="hd2"/>
              </a:cxn>
            </a:cxnLst>
            <a:rect l="0" t="0" r="r" b="b"/>
            <a:pathLst>
              <a:path w="21600" h="21600" extrusionOk="0">
                <a:moveTo>
                  <a:pt x="14766" y="5696"/>
                </a:moveTo>
                <a:cubicBezTo>
                  <a:pt x="14766" y="5968"/>
                  <a:pt x="14859" y="6197"/>
                  <a:pt x="15047" y="6385"/>
                </a:cubicBezTo>
                <a:cubicBezTo>
                  <a:pt x="15234" y="6572"/>
                  <a:pt x="15464" y="6666"/>
                  <a:pt x="15736" y="6666"/>
                </a:cubicBezTo>
                <a:lnTo>
                  <a:pt x="18183" y="6666"/>
                </a:lnTo>
                <a:cubicBezTo>
                  <a:pt x="18455" y="6666"/>
                  <a:pt x="18684" y="6572"/>
                  <a:pt x="18872" y="6385"/>
                </a:cubicBezTo>
                <a:cubicBezTo>
                  <a:pt x="19059" y="6197"/>
                  <a:pt x="19153" y="5968"/>
                  <a:pt x="19153" y="5696"/>
                </a:cubicBezTo>
                <a:lnTo>
                  <a:pt x="19153" y="3375"/>
                </a:lnTo>
                <a:cubicBezTo>
                  <a:pt x="19153" y="3113"/>
                  <a:pt x="19059" y="2885"/>
                  <a:pt x="18872" y="2693"/>
                </a:cubicBezTo>
                <a:cubicBezTo>
                  <a:pt x="18684" y="2501"/>
                  <a:pt x="18455" y="2405"/>
                  <a:pt x="18183" y="2405"/>
                </a:cubicBezTo>
                <a:lnTo>
                  <a:pt x="15736" y="2405"/>
                </a:lnTo>
                <a:cubicBezTo>
                  <a:pt x="15464" y="2405"/>
                  <a:pt x="15234" y="2501"/>
                  <a:pt x="15047" y="2693"/>
                </a:cubicBezTo>
                <a:cubicBezTo>
                  <a:pt x="14859" y="2885"/>
                  <a:pt x="14766" y="3113"/>
                  <a:pt x="14766" y="3375"/>
                </a:cubicBezTo>
                <a:cubicBezTo>
                  <a:pt x="14766" y="3375"/>
                  <a:pt x="14766" y="5696"/>
                  <a:pt x="14766" y="5696"/>
                </a:cubicBezTo>
                <a:close/>
                <a:moveTo>
                  <a:pt x="7755" y="7784"/>
                </a:moveTo>
                <a:cubicBezTo>
                  <a:pt x="6907" y="8604"/>
                  <a:pt x="6483" y="9596"/>
                  <a:pt x="6483" y="10758"/>
                </a:cubicBezTo>
                <a:cubicBezTo>
                  <a:pt x="6483" y="11921"/>
                  <a:pt x="6907" y="12912"/>
                  <a:pt x="7755" y="13732"/>
                </a:cubicBezTo>
                <a:cubicBezTo>
                  <a:pt x="8604" y="14552"/>
                  <a:pt x="9623" y="14962"/>
                  <a:pt x="10814" y="14962"/>
                </a:cubicBezTo>
                <a:cubicBezTo>
                  <a:pt x="12014" y="14962"/>
                  <a:pt x="13038" y="14552"/>
                  <a:pt x="13887" y="13732"/>
                </a:cubicBezTo>
                <a:cubicBezTo>
                  <a:pt x="14735" y="12912"/>
                  <a:pt x="15159" y="11921"/>
                  <a:pt x="15159" y="10758"/>
                </a:cubicBezTo>
                <a:cubicBezTo>
                  <a:pt x="15159" y="9596"/>
                  <a:pt x="14735" y="8604"/>
                  <a:pt x="13887" y="7784"/>
                </a:cubicBezTo>
                <a:cubicBezTo>
                  <a:pt x="13038" y="6963"/>
                  <a:pt x="12014" y="6553"/>
                  <a:pt x="10814" y="6553"/>
                </a:cubicBezTo>
                <a:cubicBezTo>
                  <a:pt x="9623" y="6553"/>
                  <a:pt x="8604" y="6963"/>
                  <a:pt x="7755" y="7784"/>
                </a:cubicBezTo>
                <a:close/>
                <a:moveTo>
                  <a:pt x="2405" y="18253"/>
                </a:moveTo>
                <a:cubicBezTo>
                  <a:pt x="2405" y="18497"/>
                  <a:pt x="2487" y="18701"/>
                  <a:pt x="2651" y="18865"/>
                </a:cubicBezTo>
                <a:cubicBezTo>
                  <a:pt x="2815" y="19029"/>
                  <a:pt x="3019" y="19111"/>
                  <a:pt x="3262" y="19111"/>
                </a:cubicBezTo>
                <a:lnTo>
                  <a:pt x="18295" y="19111"/>
                </a:lnTo>
                <a:cubicBezTo>
                  <a:pt x="18530" y="19111"/>
                  <a:pt x="18731" y="19029"/>
                  <a:pt x="18900" y="18865"/>
                </a:cubicBezTo>
                <a:cubicBezTo>
                  <a:pt x="19069" y="18701"/>
                  <a:pt x="19153" y="18497"/>
                  <a:pt x="19153" y="18253"/>
                </a:cubicBezTo>
                <a:lnTo>
                  <a:pt x="19153" y="9141"/>
                </a:lnTo>
                <a:lnTo>
                  <a:pt x="17255" y="9141"/>
                </a:lnTo>
                <a:cubicBezTo>
                  <a:pt x="17442" y="9731"/>
                  <a:pt x="17536" y="10346"/>
                  <a:pt x="17536" y="10983"/>
                </a:cubicBezTo>
                <a:cubicBezTo>
                  <a:pt x="17536" y="12164"/>
                  <a:pt x="17236" y="13254"/>
                  <a:pt x="16636" y="14253"/>
                </a:cubicBezTo>
                <a:cubicBezTo>
                  <a:pt x="16036" y="15251"/>
                  <a:pt x="15220" y="16041"/>
                  <a:pt x="14189" y="16622"/>
                </a:cubicBezTo>
                <a:cubicBezTo>
                  <a:pt x="13158" y="17203"/>
                  <a:pt x="12033" y="17494"/>
                  <a:pt x="10814" y="17494"/>
                </a:cubicBezTo>
                <a:cubicBezTo>
                  <a:pt x="8967" y="17494"/>
                  <a:pt x="7388" y="16859"/>
                  <a:pt x="6075" y="15588"/>
                </a:cubicBezTo>
                <a:cubicBezTo>
                  <a:pt x="4762" y="14318"/>
                  <a:pt x="4106" y="12783"/>
                  <a:pt x="4106" y="10983"/>
                </a:cubicBezTo>
                <a:cubicBezTo>
                  <a:pt x="4106" y="10346"/>
                  <a:pt x="4200" y="9731"/>
                  <a:pt x="4388" y="9141"/>
                </a:cubicBezTo>
                <a:lnTo>
                  <a:pt x="2405" y="9141"/>
                </a:lnTo>
                <a:cubicBezTo>
                  <a:pt x="2405" y="9141"/>
                  <a:pt x="2405" y="18253"/>
                  <a:pt x="2405" y="18253"/>
                </a:cubicBezTo>
                <a:close/>
                <a:moveTo>
                  <a:pt x="0" y="18830"/>
                </a:moveTo>
                <a:lnTo>
                  <a:pt x="0" y="2771"/>
                </a:lnTo>
                <a:cubicBezTo>
                  <a:pt x="0" y="2011"/>
                  <a:pt x="272" y="1359"/>
                  <a:pt x="816" y="816"/>
                </a:cubicBezTo>
                <a:cubicBezTo>
                  <a:pt x="1359" y="272"/>
                  <a:pt x="2011" y="0"/>
                  <a:pt x="2770" y="0"/>
                </a:cubicBezTo>
                <a:lnTo>
                  <a:pt x="18830" y="0"/>
                </a:lnTo>
                <a:cubicBezTo>
                  <a:pt x="19589" y="0"/>
                  <a:pt x="20241" y="272"/>
                  <a:pt x="20784" y="816"/>
                </a:cubicBezTo>
                <a:cubicBezTo>
                  <a:pt x="21328" y="1359"/>
                  <a:pt x="21600" y="2011"/>
                  <a:pt x="21600" y="2771"/>
                </a:cubicBezTo>
                <a:lnTo>
                  <a:pt x="21600" y="18830"/>
                </a:lnTo>
                <a:cubicBezTo>
                  <a:pt x="21600" y="19589"/>
                  <a:pt x="21328" y="20241"/>
                  <a:pt x="20784" y="20784"/>
                </a:cubicBezTo>
                <a:cubicBezTo>
                  <a:pt x="20241" y="21328"/>
                  <a:pt x="19589" y="21600"/>
                  <a:pt x="18830" y="21600"/>
                </a:cubicBezTo>
                <a:lnTo>
                  <a:pt x="2770" y="21600"/>
                </a:lnTo>
                <a:cubicBezTo>
                  <a:pt x="2011" y="21600"/>
                  <a:pt x="1359" y="21328"/>
                  <a:pt x="816" y="20784"/>
                </a:cubicBezTo>
                <a:cubicBezTo>
                  <a:pt x="272" y="20241"/>
                  <a:pt x="0" y="19589"/>
                  <a:pt x="0" y="18830"/>
                </a:cubicBezTo>
                <a:close/>
              </a:path>
            </a:pathLst>
          </a:custGeom>
          <a:solidFill>
            <a:srgbClr val="38698E"/>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3435" name="Shape 3435"/>
          <p:cNvSpPr/>
          <p:nvPr/>
        </p:nvSpPr>
        <p:spPr>
          <a:xfrm>
            <a:off x="1605731" y="15522233"/>
            <a:ext cx="7618696" cy="1025534"/>
          </a:xfrm>
          <a:prstGeom prst="roundRect">
            <a:avLst>
              <a:gd name="adj" fmla="val 11564"/>
            </a:avLst>
          </a:prstGeom>
          <a:solidFill>
            <a:srgbClr val="FFFFFF"/>
          </a:solidFill>
          <a:ln w="254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436" name="Shape 3436"/>
          <p:cNvSpPr/>
          <p:nvPr/>
        </p:nvSpPr>
        <p:spPr>
          <a:xfrm>
            <a:off x="1779368" y="15692101"/>
            <a:ext cx="3391882" cy="66040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400" spc="-34">
                <a:solidFill>
                  <a:srgbClr val="A6AAA9"/>
                </a:solidFill>
                <a:latin typeface="+mn-lt"/>
                <a:ea typeface="+mn-ea"/>
                <a:cs typeface="+mn-cs"/>
                <a:sym typeface="Helvetica Neue"/>
              </a:defRPr>
            </a:lvl1pPr>
          </a:lstStyle>
          <a:p>
            <a:pPr lvl="0">
              <a:defRPr sz="1800" spc="0">
                <a:solidFill>
                  <a:srgbClr val="000000"/>
                </a:solidFill>
              </a:defRPr>
            </a:pPr>
            <a:r>
              <a:rPr sz="3400" spc="-34">
                <a:solidFill>
                  <a:srgbClr val="A6AAA9"/>
                </a:solidFill>
              </a:rPr>
              <a:t>Type your reply…</a:t>
            </a:r>
          </a:p>
        </p:txBody>
      </p:sp>
      <p:grpSp>
        <p:nvGrpSpPr>
          <p:cNvPr id="3459" name="Group 3459"/>
          <p:cNvGrpSpPr/>
          <p:nvPr/>
        </p:nvGrpSpPr>
        <p:grpSpPr>
          <a:xfrm>
            <a:off x="193476" y="28019"/>
            <a:ext cx="9256278" cy="511141"/>
            <a:chOff x="0" y="0"/>
            <a:chExt cx="9256277" cy="511140"/>
          </a:xfrm>
        </p:grpSpPr>
        <p:sp>
          <p:nvSpPr>
            <p:cNvPr id="3437" name="Shape 3437"/>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438" name="Shape 3438"/>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439" name="Shape 3439"/>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440" name="Shape 3440"/>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441" name="Shape 3441"/>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3442" name="Shape 3442"/>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3446" name="Group 3446"/>
            <p:cNvGrpSpPr/>
            <p:nvPr/>
          </p:nvGrpSpPr>
          <p:grpSpPr>
            <a:xfrm>
              <a:off x="8469476" y="114183"/>
              <a:ext cx="786802" cy="307864"/>
              <a:chOff x="0" y="0"/>
              <a:chExt cx="786801" cy="307863"/>
            </a:xfrm>
          </p:grpSpPr>
          <p:sp>
            <p:nvSpPr>
              <p:cNvPr id="3443" name="Shape 3443"/>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444" name="Shape 3444"/>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445" name="Shape 3445"/>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3451" name="Group 3451"/>
            <p:cNvGrpSpPr/>
            <p:nvPr/>
          </p:nvGrpSpPr>
          <p:grpSpPr>
            <a:xfrm>
              <a:off x="3398375" y="142780"/>
              <a:ext cx="322567" cy="250980"/>
              <a:chOff x="0" y="0"/>
              <a:chExt cx="322565" cy="250978"/>
            </a:xfrm>
          </p:grpSpPr>
          <p:sp>
            <p:nvSpPr>
              <p:cNvPr id="3447" name="Shape 3447"/>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3448" name="Shape 3448"/>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449" name="Shape 3449"/>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450" name="Shape 3450"/>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3452" name="Shape 3452"/>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453" name="Shape 3453"/>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3454" name="Shape 3454"/>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455" name="Shape 3455"/>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456" name="Shape 3456"/>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457" name="Shape 3457"/>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458" name="Shape 3458"/>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61" name="Shape 3461"/>
          <p:cNvSpPr/>
          <p:nvPr/>
        </p:nvSpPr>
        <p:spPr>
          <a:xfrm>
            <a:off x="-43657" y="313"/>
            <a:ext cx="9612314" cy="1736886"/>
          </a:xfrm>
          <a:prstGeom prst="rect">
            <a:avLst/>
          </a:prstGeom>
          <a:solidFill>
            <a:srgbClr val="27AE61"/>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3462" name="Shape 3462"/>
          <p:cNvSpPr/>
          <p:nvPr/>
        </p:nvSpPr>
        <p:spPr>
          <a:xfrm>
            <a:off x="3429644" y="913976"/>
            <a:ext cx="2643762"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72">
                <a:latin typeface="Open Sans"/>
                <a:ea typeface="Open Sans"/>
                <a:cs typeface="Open Sans"/>
                <a:sym typeface="Open Sans"/>
              </a:defRPr>
            </a:lvl1pPr>
          </a:lstStyle>
          <a:p>
            <a:pPr lvl="0">
              <a:defRPr sz="1800" b="0" spc="0">
                <a:solidFill>
                  <a:srgbClr val="000000"/>
                </a:solidFill>
              </a:defRPr>
            </a:pPr>
            <a:r>
              <a:rPr sz="3600" b="1" spc="72" dirty="0">
                <a:solidFill>
                  <a:srgbClr val="FFFFFF"/>
                </a:solidFill>
              </a:rPr>
              <a:t>Comments</a:t>
            </a:r>
          </a:p>
        </p:txBody>
      </p:sp>
      <p:pic>
        <p:nvPicPr>
          <p:cNvPr id="3463" name="MUSIC_1.jpg"/>
          <p:cNvPicPr/>
          <p:nvPr/>
        </p:nvPicPr>
        <p:blipFill>
          <a:blip r:embed="rId2">
            <a:extLst/>
          </a:blip>
          <a:srcRect l="28770" t="14457" r="7909" b="6370"/>
          <a:stretch>
            <a:fillRect/>
          </a:stretch>
        </p:blipFill>
        <p:spPr>
          <a:xfrm>
            <a:off x="246856" y="2046287"/>
            <a:ext cx="1193007" cy="994570"/>
          </a:xfrm>
          <a:prstGeom prst="rect">
            <a:avLst/>
          </a:prstGeom>
          <a:ln w="12700">
            <a:miter lim="400000"/>
          </a:ln>
        </p:spPr>
      </p:pic>
      <p:sp>
        <p:nvSpPr>
          <p:cNvPr id="3464" name="Shape 3464"/>
          <p:cNvSpPr/>
          <p:nvPr/>
        </p:nvSpPr>
        <p:spPr>
          <a:xfrm>
            <a:off x="1691745" y="1909096"/>
            <a:ext cx="1556656"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b="1" spc="780">
                <a:solidFill>
                  <a:srgbClr val="57B07F"/>
                </a:solidFill>
                <a:latin typeface="+mn-lt"/>
                <a:ea typeface="+mn-ea"/>
                <a:cs typeface="+mn-cs"/>
                <a:sym typeface="Helvetica Neue"/>
              </a:defRPr>
            </a:lvl1pPr>
          </a:lstStyle>
          <a:p>
            <a:pPr lvl="0">
              <a:defRPr sz="1800" b="0" spc="0">
                <a:solidFill>
                  <a:srgbClr val="000000"/>
                </a:solidFill>
              </a:defRPr>
            </a:pPr>
            <a:r>
              <a:rPr sz="3000" b="1" spc="780">
                <a:solidFill>
                  <a:srgbClr val="57B07F"/>
                </a:solidFill>
              </a:rPr>
              <a:t>Lipsy</a:t>
            </a:r>
          </a:p>
        </p:txBody>
      </p:sp>
      <p:sp>
        <p:nvSpPr>
          <p:cNvPr id="3465" name="Shape 3465"/>
          <p:cNvSpPr/>
          <p:nvPr/>
        </p:nvSpPr>
        <p:spPr>
          <a:xfrm>
            <a:off x="3208627" y="1928132"/>
            <a:ext cx="1907900" cy="5608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100" spc="62">
                <a:solidFill>
                  <a:srgbClr val="000000"/>
                </a:solidFill>
                <a:latin typeface="+mn-lt"/>
                <a:ea typeface="+mn-ea"/>
                <a:cs typeface="+mn-cs"/>
                <a:sym typeface="Helvetica Neue"/>
              </a:defRPr>
            </a:lvl1pPr>
          </a:lstStyle>
          <a:p>
            <a:pPr lvl="0">
              <a:defRPr sz="1800" spc="0"/>
            </a:pPr>
            <a:r>
              <a:rPr sz="3100" spc="62"/>
              <a:t>Amazing !</a:t>
            </a:r>
          </a:p>
        </p:txBody>
      </p:sp>
      <p:sp>
        <p:nvSpPr>
          <p:cNvPr id="3466" name="Shape 3466"/>
          <p:cNvSpPr/>
          <p:nvPr/>
        </p:nvSpPr>
        <p:spPr>
          <a:xfrm>
            <a:off x="1662002" y="2513321"/>
            <a:ext cx="2536943" cy="43642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spc="0">
                <a:solidFill>
                  <a:srgbClr val="BFBFBF"/>
                </a:solidFill>
                <a:latin typeface="Helvetica Neue Medium"/>
                <a:ea typeface="Helvetica Neue Medium"/>
                <a:cs typeface="Helvetica Neue Medium"/>
                <a:sym typeface="Helvetica Neue Medium"/>
              </a:defRPr>
            </a:lvl1pPr>
          </a:lstStyle>
          <a:p>
            <a:pPr lvl="0">
              <a:defRPr sz="1800" spc="0">
                <a:solidFill>
                  <a:srgbClr val="000000"/>
                </a:solidFill>
              </a:defRPr>
            </a:pPr>
            <a:r>
              <a:rPr sz="2300" spc="0">
                <a:solidFill>
                  <a:srgbClr val="BFBFBF"/>
                </a:solidFill>
              </a:rPr>
              <a:t>11 MINUTES AGO</a:t>
            </a:r>
          </a:p>
        </p:txBody>
      </p:sp>
      <p:pic>
        <p:nvPicPr>
          <p:cNvPr id="3467" name="face3.jpg"/>
          <p:cNvPicPr/>
          <p:nvPr/>
        </p:nvPicPr>
        <p:blipFill>
          <a:blip r:embed="rId3">
            <a:extLst/>
          </a:blip>
          <a:srcRect l="7879" t="7879" r="7879" b="7879"/>
          <a:stretch>
            <a:fillRect/>
          </a:stretch>
        </p:blipFill>
        <p:spPr>
          <a:xfrm>
            <a:off x="263718" y="3662193"/>
            <a:ext cx="1193801" cy="1193801"/>
          </a:xfrm>
          <a:prstGeom prst="rect">
            <a:avLst/>
          </a:prstGeom>
          <a:ln w="12700">
            <a:miter lim="400000"/>
          </a:ln>
        </p:spPr>
      </p:pic>
      <p:sp>
        <p:nvSpPr>
          <p:cNvPr id="3468" name="Shape 3468"/>
          <p:cNvSpPr/>
          <p:nvPr/>
        </p:nvSpPr>
        <p:spPr>
          <a:xfrm>
            <a:off x="1732883" y="3552378"/>
            <a:ext cx="2867296"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b="1" spc="0">
                <a:solidFill>
                  <a:srgbClr val="57B07F"/>
                </a:solidFill>
                <a:latin typeface="+mn-lt"/>
                <a:ea typeface="+mn-ea"/>
                <a:cs typeface="+mn-cs"/>
                <a:sym typeface="Helvetica Neue"/>
              </a:defRPr>
            </a:lvl1pPr>
          </a:lstStyle>
          <a:p>
            <a:pPr lvl="0">
              <a:defRPr sz="1800" b="0" spc="0">
                <a:solidFill>
                  <a:srgbClr val="000000"/>
                </a:solidFill>
              </a:defRPr>
            </a:pPr>
            <a:r>
              <a:rPr sz="3000" b="1" spc="0">
                <a:solidFill>
                  <a:srgbClr val="57B07F"/>
                </a:solidFill>
              </a:rPr>
              <a:t>Darren Bellezin</a:t>
            </a:r>
          </a:p>
        </p:txBody>
      </p:sp>
      <p:sp>
        <p:nvSpPr>
          <p:cNvPr id="3469" name="Shape 3469"/>
          <p:cNvSpPr/>
          <p:nvPr/>
        </p:nvSpPr>
        <p:spPr>
          <a:xfrm>
            <a:off x="4679042" y="3552200"/>
            <a:ext cx="3855140" cy="5608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100" spc="62">
                <a:solidFill>
                  <a:srgbClr val="000000"/>
                </a:solidFill>
                <a:latin typeface="+mn-lt"/>
                <a:ea typeface="+mn-ea"/>
                <a:cs typeface="+mn-cs"/>
                <a:sym typeface="Helvetica Neue"/>
              </a:defRPr>
            </a:lvl1pPr>
          </a:lstStyle>
          <a:p>
            <a:pPr lvl="0">
              <a:defRPr sz="1800" spc="0"/>
            </a:pPr>
            <a:r>
              <a:rPr sz="3100" spc="62"/>
              <a:t>Make one but peel it</a:t>
            </a:r>
          </a:p>
        </p:txBody>
      </p:sp>
      <p:sp>
        <p:nvSpPr>
          <p:cNvPr id="3470" name="Shape 3470"/>
          <p:cNvSpPr/>
          <p:nvPr/>
        </p:nvSpPr>
        <p:spPr>
          <a:xfrm>
            <a:off x="1712532" y="4042157"/>
            <a:ext cx="1668136" cy="5608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100" spc="62">
                <a:solidFill>
                  <a:srgbClr val="000000"/>
                </a:solidFill>
                <a:latin typeface="+mn-lt"/>
                <a:ea typeface="+mn-ea"/>
                <a:cs typeface="+mn-cs"/>
                <a:sym typeface="Helvetica Neue"/>
              </a:defRPr>
            </a:lvl1pPr>
          </a:lstStyle>
          <a:p>
            <a:pPr lvl="0">
              <a:defRPr sz="1800" spc="0"/>
            </a:pPr>
            <a:r>
              <a:rPr sz="3100" spc="62"/>
              <a:t>this time</a:t>
            </a:r>
          </a:p>
        </p:txBody>
      </p:sp>
      <p:sp>
        <p:nvSpPr>
          <p:cNvPr id="3471" name="Shape 3471"/>
          <p:cNvSpPr/>
          <p:nvPr/>
        </p:nvSpPr>
        <p:spPr>
          <a:xfrm>
            <a:off x="1636602" y="4651220"/>
            <a:ext cx="2536943" cy="43642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spc="0">
                <a:solidFill>
                  <a:srgbClr val="BFBFBF"/>
                </a:solidFill>
                <a:latin typeface="Helvetica Neue Medium"/>
                <a:ea typeface="Helvetica Neue Medium"/>
                <a:cs typeface="Helvetica Neue Medium"/>
                <a:sym typeface="Helvetica Neue Medium"/>
              </a:defRPr>
            </a:lvl1pPr>
          </a:lstStyle>
          <a:p>
            <a:pPr lvl="0">
              <a:defRPr sz="1800" spc="0">
                <a:solidFill>
                  <a:srgbClr val="000000"/>
                </a:solidFill>
              </a:defRPr>
            </a:pPr>
            <a:r>
              <a:rPr sz="2300" spc="0">
                <a:solidFill>
                  <a:srgbClr val="BFBFBF"/>
                </a:solidFill>
              </a:rPr>
              <a:t>11 MINUTES AGO</a:t>
            </a:r>
          </a:p>
        </p:txBody>
      </p:sp>
      <p:pic>
        <p:nvPicPr>
          <p:cNvPr id="3472" name="COMMUNICATION_01.jpg"/>
          <p:cNvPicPr/>
          <p:nvPr/>
        </p:nvPicPr>
        <p:blipFill>
          <a:blip r:embed="rId4">
            <a:extLst/>
          </a:blip>
          <a:srcRect l="46485" t="1644" r="4285" b="24520"/>
          <a:stretch>
            <a:fillRect/>
          </a:stretch>
        </p:blipFill>
        <p:spPr>
          <a:xfrm>
            <a:off x="263718" y="5654255"/>
            <a:ext cx="1193801" cy="1193801"/>
          </a:xfrm>
          <a:prstGeom prst="rect">
            <a:avLst/>
          </a:prstGeom>
          <a:ln w="12700">
            <a:miter lim="400000"/>
          </a:ln>
        </p:spPr>
      </p:pic>
      <p:pic>
        <p:nvPicPr>
          <p:cNvPr id="3473" name="face7.jpg"/>
          <p:cNvPicPr/>
          <p:nvPr/>
        </p:nvPicPr>
        <p:blipFill>
          <a:blip r:embed="rId5">
            <a:extLst/>
          </a:blip>
          <a:srcRect l="30709" t="18379" r="30709" b="43038"/>
          <a:stretch>
            <a:fillRect/>
          </a:stretch>
        </p:blipFill>
        <p:spPr>
          <a:xfrm>
            <a:off x="263718" y="7492488"/>
            <a:ext cx="1193801" cy="1193801"/>
          </a:xfrm>
          <a:prstGeom prst="rect">
            <a:avLst/>
          </a:prstGeom>
          <a:ln w="12700">
            <a:miter lim="400000"/>
          </a:ln>
        </p:spPr>
      </p:pic>
      <p:sp>
        <p:nvSpPr>
          <p:cNvPr id="3474" name="Shape 3474"/>
          <p:cNvSpPr/>
          <p:nvPr/>
        </p:nvSpPr>
        <p:spPr>
          <a:xfrm>
            <a:off x="1671411" y="5720842"/>
            <a:ext cx="3735595" cy="54814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b="1" spc="0">
                <a:solidFill>
                  <a:srgbClr val="57B07F"/>
                </a:solidFill>
                <a:latin typeface="+mn-lt"/>
                <a:ea typeface="+mn-ea"/>
                <a:cs typeface="+mn-cs"/>
                <a:sym typeface="Helvetica Neue"/>
              </a:defRPr>
            </a:lvl1pPr>
          </a:lstStyle>
          <a:p>
            <a:pPr lvl="0">
              <a:defRPr sz="1800" b="0" spc="0">
                <a:solidFill>
                  <a:srgbClr val="000000"/>
                </a:solidFill>
              </a:defRPr>
            </a:pPr>
            <a:r>
              <a:rPr sz="3000" b="1" spc="0">
                <a:solidFill>
                  <a:srgbClr val="57B07F"/>
                </a:solidFill>
              </a:rPr>
              <a:t>Antoinette Bourdain</a:t>
            </a:r>
          </a:p>
        </p:txBody>
      </p:sp>
      <p:sp>
        <p:nvSpPr>
          <p:cNvPr id="3475" name="Shape 3475"/>
          <p:cNvSpPr/>
          <p:nvPr/>
        </p:nvSpPr>
        <p:spPr>
          <a:xfrm>
            <a:off x="5535529" y="5701229"/>
            <a:ext cx="3196086" cy="5608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100" spc="62">
                <a:solidFill>
                  <a:srgbClr val="000000"/>
                </a:solidFill>
                <a:latin typeface="+mn-lt"/>
                <a:ea typeface="+mn-ea"/>
                <a:cs typeface="+mn-cs"/>
                <a:sym typeface="Helvetica Neue"/>
              </a:defRPr>
            </a:lvl1pPr>
          </a:lstStyle>
          <a:p>
            <a:pPr lvl="0">
              <a:defRPr sz="1800" spc="0"/>
            </a:pPr>
            <a:r>
              <a:rPr sz="3100" spc="62"/>
              <a:t>Love time lapses</a:t>
            </a:r>
          </a:p>
        </p:txBody>
      </p:sp>
      <p:sp>
        <p:nvSpPr>
          <p:cNvPr id="3476" name="Shape 3476"/>
          <p:cNvSpPr/>
          <p:nvPr/>
        </p:nvSpPr>
        <p:spPr>
          <a:xfrm>
            <a:off x="1692406" y="6325102"/>
            <a:ext cx="2374535" cy="43642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spc="0">
                <a:solidFill>
                  <a:srgbClr val="BFBFBF"/>
                </a:solidFill>
                <a:latin typeface="Helvetica Neue Medium"/>
                <a:ea typeface="Helvetica Neue Medium"/>
                <a:cs typeface="Helvetica Neue Medium"/>
                <a:sym typeface="Helvetica Neue Medium"/>
              </a:defRPr>
            </a:lvl1pPr>
          </a:lstStyle>
          <a:p>
            <a:pPr lvl="0">
              <a:defRPr sz="1800" spc="0">
                <a:solidFill>
                  <a:srgbClr val="000000"/>
                </a:solidFill>
              </a:defRPr>
            </a:pPr>
            <a:r>
              <a:rPr sz="2300" spc="0">
                <a:solidFill>
                  <a:srgbClr val="BFBFBF"/>
                </a:solidFill>
              </a:rPr>
              <a:t>6 MINUTES AGO</a:t>
            </a:r>
          </a:p>
        </p:txBody>
      </p:sp>
      <p:sp>
        <p:nvSpPr>
          <p:cNvPr id="3477" name="Shape 3477"/>
          <p:cNvSpPr/>
          <p:nvPr/>
        </p:nvSpPr>
        <p:spPr>
          <a:xfrm>
            <a:off x="1677674" y="7559694"/>
            <a:ext cx="2480199"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b="1" spc="0">
                <a:solidFill>
                  <a:srgbClr val="57B07F"/>
                </a:solidFill>
                <a:latin typeface="+mn-lt"/>
                <a:ea typeface="+mn-ea"/>
                <a:cs typeface="+mn-cs"/>
                <a:sym typeface="Helvetica Neue"/>
              </a:defRPr>
            </a:lvl1pPr>
          </a:lstStyle>
          <a:p>
            <a:pPr lvl="0">
              <a:defRPr sz="1800" b="0" spc="0">
                <a:solidFill>
                  <a:srgbClr val="000000"/>
                </a:solidFill>
              </a:defRPr>
            </a:pPr>
            <a:r>
              <a:rPr sz="3000" b="1" spc="0">
                <a:solidFill>
                  <a:srgbClr val="57B07F"/>
                </a:solidFill>
              </a:rPr>
              <a:t>helene evans</a:t>
            </a:r>
          </a:p>
        </p:txBody>
      </p:sp>
      <p:sp>
        <p:nvSpPr>
          <p:cNvPr id="3478" name="Shape 3478"/>
          <p:cNvSpPr/>
          <p:nvPr/>
        </p:nvSpPr>
        <p:spPr>
          <a:xfrm>
            <a:off x="1692406" y="8169363"/>
            <a:ext cx="2374535" cy="43642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spc="0">
                <a:solidFill>
                  <a:srgbClr val="BFBFBF"/>
                </a:solidFill>
                <a:latin typeface="Helvetica Neue Medium"/>
                <a:ea typeface="Helvetica Neue Medium"/>
                <a:cs typeface="Helvetica Neue Medium"/>
                <a:sym typeface="Helvetica Neue Medium"/>
              </a:defRPr>
            </a:lvl1pPr>
          </a:lstStyle>
          <a:p>
            <a:pPr lvl="0">
              <a:defRPr sz="1800" spc="0">
                <a:solidFill>
                  <a:srgbClr val="000000"/>
                </a:solidFill>
              </a:defRPr>
            </a:pPr>
            <a:r>
              <a:rPr sz="2300" spc="0">
                <a:solidFill>
                  <a:srgbClr val="BFBFBF"/>
                </a:solidFill>
              </a:rPr>
              <a:t>5 MINUTES AGO</a:t>
            </a:r>
          </a:p>
        </p:txBody>
      </p:sp>
      <p:sp>
        <p:nvSpPr>
          <p:cNvPr id="3479" name="Shape 3479"/>
          <p:cNvSpPr/>
          <p:nvPr/>
        </p:nvSpPr>
        <p:spPr>
          <a:xfrm>
            <a:off x="4176304" y="7553330"/>
            <a:ext cx="1994908" cy="5608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100" spc="62">
                <a:solidFill>
                  <a:srgbClr val="000000"/>
                </a:solidFill>
                <a:latin typeface="+mn-lt"/>
                <a:ea typeface="+mn-ea"/>
                <a:cs typeface="+mn-cs"/>
                <a:sym typeface="Helvetica Neue"/>
              </a:defRPr>
            </a:lvl1pPr>
          </a:lstStyle>
          <a:p>
            <a:pPr lvl="0">
              <a:defRPr sz="1800" spc="0"/>
            </a:pPr>
            <a:r>
              <a:rPr sz="3100" spc="62"/>
              <a:t>Awesome!</a:t>
            </a:r>
          </a:p>
        </p:txBody>
      </p:sp>
      <p:sp>
        <p:nvSpPr>
          <p:cNvPr id="3480" name="Shape 3480"/>
          <p:cNvSpPr/>
          <p:nvPr/>
        </p:nvSpPr>
        <p:spPr>
          <a:xfrm>
            <a:off x="-18655" y="3345732"/>
            <a:ext cx="9568459" cy="1"/>
          </a:xfrm>
          <a:prstGeom prst="line">
            <a:avLst/>
          </a:prstGeom>
          <a:ln w="12700">
            <a:solidFill>
              <a:srgbClr val="CFCCC7">
                <a:alpha val="50213"/>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481" name="Shape 3481"/>
          <p:cNvSpPr/>
          <p:nvPr/>
        </p:nvSpPr>
        <p:spPr>
          <a:xfrm>
            <a:off x="-20004" y="5324855"/>
            <a:ext cx="9568458" cy="1"/>
          </a:xfrm>
          <a:prstGeom prst="line">
            <a:avLst/>
          </a:prstGeom>
          <a:ln w="12700">
            <a:solidFill>
              <a:srgbClr val="CFCCC7">
                <a:alpha val="50213"/>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482" name="Shape 3482"/>
          <p:cNvSpPr/>
          <p:nvPr/>
        </p:nvSpPr>
        <p:spPr>
          <a:xfrm>
            <a:off x="-9029" y="7163785"/>
            <a:ext cx="9568458" cy="1"/>
          </a:xfrm>
          <a:prstGeom prst="line">
            <a:avLst/>
          </a:prstGeom>
          <a:ln w="12700">
            <a:solidFill>
              <a:srgbClr val="CFCCC7">
                <a:alpha val="50213"/>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483" name="Shape 3483"/>
          <p:cNvSpPr/>
          <p:nvPr/>
        </p:nvSpPr>
        <p:spPr>
          <a:xfrm>
            <a:off x="-21903" y="9025214"/>
            <a:ext cx="9543406" cy="1489193"/>
          </a:xfrm>
          <a:prstGeom prst="rect">
            <a:avLst/>
          </a:prstGeom>
          <a:solidFill>
            <a:srgbClr val="DADAD3"/>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484" name="Shape 3484"/>
          <p:cNvSpPr/>
          <p:nvPr/>
        </p:nvSpPr>
        <p:spPr>
          <a:xfrm>
            <a:off x="-9029" y="8996364"/>
            <a:ext cx="9568458" cy="1"/>
          </a:xfrm>
          <a:prstGeom prst="line">
            <a:avLst/>
          </a:prstGeom>
          <a:ln w="31750">
            <a:solidFill>
              <a:srgbClr val="CFCCC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485" name="Shape 3485"/>
          <p:cNvSpPr/>
          <p:nvPr/>
        </p:nvSpPr>
        <p:spPr>
          <a:xfrm>
            <a:off x="251018" y="9318021"/>
            <a:ext cx="7390596" cy="901339"/>
          </a:xfrm>
          <a:prstGeom prst="roundRect">
            <a:avLst>
              <a:gd name="adj" fmla="val 21135"/>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486" name="Shape 3486"/>
          <p:cNvSpPr/>
          <p:nvPr/>
        </p:nvSpPr>
        <p:spPr>
          <a:xfrm>
            <a:off x="506126" y="9573303"/>
            <a:ext cx="93004" cy="535474"/>
          </a:xfrm>
          <a:prstGeom prst="rect">
            <a:avLst/>
          </a:prstGeom>
          <a:solidFill>
            <a:srgbClr val="CAD7FD"/>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487" name="Shape 3487"/>
          <p:cNvSpPr/>
          <p:nvPr/>
        </p:nvSpPr>
        <p:spPr>
          <a:xfrm>
            <a:off x="450417" y="9547902"/>
            <a:ext cx="3700416" cy="56087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100" spc="62">
                <a:solidFill>
                  <a:srgbClr val="A6AAA9"/>
                </a:solidFill>
                <a:latin typeface="+mn-lt"/>
                <a:ea typeface="+mn-ea"/>
                <a:cs typeface="+mn-cs"/>
                <a:sym typeface="Helvetica Neue"/>
              </a:defRPr>
            </a:lvl1pPr>
          </a:lstStyle>
          <a:p>
            <a:pPr lvl="0">
              <a:defRPr sz="1800" spc="0">
                <a:solidFill>
                  <a:srgbClr val="000000"/>
                </a:solidFill>
              </a:defRPr>
            </a:pPr>
            <a:r>
              <a:rPr sz="3100" spc="62">
                <a:solidFill>
                  <a:srgbClr val="A6AAA9"/>
                </a:solidFill>
              </a:rPr>
              <a:t>Say something nice</a:t>
            </a:r>
          </a:p>
        </p:txBody>
      </p:sp>
      <p:sp>
        <p:nvSpPr>
          <p:cNvPr id="3488" name="Shape 3488"/>
          <p:cNvSpPr/>
          <p:nvPr/>
        </p:nvSpPr>
        <p:spPr>
          <a:xfrm>
            <a:off x="-9029" y="9015336"/>
            <a:ext cx="9568458" cy="1"/>
          </a:xfrm>
          <a:prstGeom prst="line">
            <a:avLst/>
          </a:prstGeom>
          <a:ln w="31750">
            <a:solidFill>
              <a:srgbClr val="CFCCC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489" name="Shape 3489"/>
          <p:cNvSpPr/>
          <p:nvPr/>
        </p:nvSpPr>
        <p:spPr>
          <a:xfrm>
            <a:off x="7780216" y="9312094"/>
            <a:ext cx="1477938" cy="915433"/>
          </a:xfrm>
          <a:prstGeom prst="roundRect">
            <a:avLst>
              <a:gd name="adj" fmla="val 17684"/>
            </a:avLst>
          </a:prstGeom>
          <a:solidFill>
            <a:srgbClr val="27AE61"/>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490" name="Shape 3490"/>
          <p:cNvSpPr/>
          <p:nvPr/>
        </p:nvSpPr>
        <p:spPr>
          <a:xfrm>
            <a:off x="7961984" y="9471703"/>
            <a:ext cx="1089003" cy="56047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100" b="1" spc="62">
                <a:latin typeface="+mn-lt"/>
                <a:ea typeface="+mn-ea"/>
                <a:cs typeface="+mn-cs"/>
                <a:sym typeface="Helvetica Neue"/>
              </a:defRPr>
            </a:lvl1pPr>
          </a:lstStyle>
          <a:p>
            <a:pPr lvl="0">
              <a:defRPr sz="1800" b="0" spc="0">
                <a:solidFill>
                  <a:srgbClr val="000000"/>
                </a:solidFill>
              </a:defRPr>
            </a:pPr>
            <a:r>
              <a:rPr sz="3100" b="1" spc="62">
                <a:solidFill>
                  <a:srgbClr val="FFFFFF"/>
                </a:solidFill>
              </a:rPr>
              <a:t>Send</a:t>
            </a:r>
          </a:p>
        </p:txBody>
      </p:sp>
      <p:grpSp>
        <p:nvGrpSpPr>
          <p:cNvPr id="3572" name="Group 3572"/>
          <p:cNvGrpSpPr/>
          <p:nvPr/>
        </p:nvGrpSpPr>
        <p:grpSpPr>
          <a:xfrm>
            <a:off x="-34556" y="10469801"/>
            <a:ext cx="9691689" cy="6539207"/>
            <a:chOff x="0" y="0"/>
            <a:chExt cx="9691687" cy="6539206"/>
          </a:xfrm>
        </p:grpSpPr>
        <p:sp>
          <p:nvSpPr>
            <p:cNvPr id="3491" name="Shape 3491"/>
            <p:cNvSpPr/>
            <p:nvPr/>
          </p:nvSpPr>
          <p:spPr>
            <a:xfrm>
              <a:off x="0" y="0"/>
              <a:ext cx="9691688" cy="6539207"/>
            </a:xfrm>
            <a:prstGeom prst="rect">
              <a:avLst/>
            </a:prstGeom>
            <a:solidFill>
              <a:srgbClr val="AFB9C6"/>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492" name="Shape 3492"/>
            <p:cNvSpPr/>
            <p:nvPr/>
          </p:nvSpPr>
          <p:spPr>
            <a:xfrm>
              <a:off x="1020580"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493" name="Shape 3493"/>
            <p:cNvSpPr/>
            <p:nvPr/>
          </p:nvSpPr>
          <p:spPr>
            <a:xfrm>
              <a:off x="60797"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494" name="Shape 3494"/>
            <p:cNvSpPr/>
            <p:nvPr/>
          </p:nvSpPr>
          <p:spPr>
            <a:xfrm>
              <a:off x="198036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495" name="Shape 3495"/>
            <p:cNvSpPr/>
            <p:nvPr/>
          </p:nvSpPr>
          <p:spPr>
            <a:xfrm>
              <a:off x="144539" y="409851"/>
              <a:ext cx="645146"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Q</a:t>
              </a:r>
            </a:p>
          </p:txBody>
        </p:sp>
        <p:sp>
          <p:nvSpPr>
            <p:cNvPr id="3496" name="Shape 3496"/>
            <p:cNvSpPr/>
            <p:nvPr/>
          </p:nvSpPr>
          <p:spPr>
            <a:xfrm>
              <a:off x="1058680" y="4225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W</a:t>
              </a:r>
            </a:p>
          </p:txBody>
        </p:sp>
        <p:sp>
          <p:nvSpPr>
            <p:cNvPr id="3497" name="Shape 3497"/>
            <p:cNvSpPr/>
            <p:nvPr/>
          </p:nvSpPr>
          <p:spPr>
            <a:xfrm>
              <a:off x="201588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E</a:t>
              </a:r>
            </a:p>
          </p:txBody>
        </p:sp>
        <p:sp>
          <p:nvSpPr>
            <p:cNvPr id="3498" name="Shape 3498"/>
            <p:cNvSpPr/>
            <p:nvPr/>
          </p:nvSpPr>
          <p:spPr>
            <a:xfrm>
              <a:off x="2960388"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499" name="Shape 3499"/>
            <p:cNvSpPr/>
            <p:nvPr/>
          </p:nvSpPr>
          <p:spPr>
            <a:xfrm>
              <a:off x="2995909"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R</a:t>
              </a:r>
            </a:p>
          </p:txBody>
        </p:sp>
        <p:sp>
          <p:nvSpPr>
            <p:cNvPr id="3500" name="Shape 3500"/>
            <p:cNvSpPr/>
            <p:nvPr/>
          </p:nvSpPr>
          <p:spPr>
            <a:xfrm>
              <a:off x="3915012"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01" name="Shape 3501"/>
            <p:cNvSpPr/>
            <p:nvPr/>
          </p:nvSpPr>
          <p:spPr>
            <a:xfrm>
              <a:off x="3950533"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T</a:t>
              </a:r>
            </a:p>
          </p:txBody>
        </p:sp>
        <p:sp>
          <p:nvSpPr>
            <p:cNvPr id="3502" name="Shape 3502"/>
            <p:cNvSpPr/>
            <p:nvPr/>
          </p:nvSpPr>
          <p:spPr>
            <a:xfrm>
              <a:off x="4874795"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03" name="Shape 3503"/>
            <p:cNvSpPr/>
            <p:nvPr/>
          </p:nvSpPr>
          <p:spPr>
            <a:xfrm>
              <a:off x="491031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Y</a:t>
              </a:r>
            </a:p>
          </p:txBody>
        </p:sp>
        <p:sp>
          <p:nvSpPr>
            <p:cNvPr id="3504" name="Shape 3504"/>
            <p:cNvSpPr/>
            <p:nvPr/>
          </p:nvSpPr>
          <p:spPr>
            <a:xfrm>
              <a:off x="5821879" y="3329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05" name="Shape 3505"/>
            <p:cNvSpPr/>
            <p:nvPr/>
          </p:nvSpPr>
          <p:spPr>
            <a:xfrm>
              <a:off x="5857400" y="4479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U</a:t>
              </a:r>
            </a:p>
          </p:txBody>
        </p:sp>
        <p:sp>
          <p:nvSpPr>
            <p:cNvPr id="3506" name="Shape 3506"/>
            <p:cNvSpPr/>
            <p:nvPr/>
          </p:nvSpPr>
          <p:spPr>
            <a:xfrm>
              <a:off x="678920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07" name="Shape 3507"/>
            <p:cNvSpPr/>
            <p:nvPr/>
          </p:nvSpPr>
          <p:spPr>
            <a:xfrm>
              <a:off x="682472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I</a:t>
              </a:r>
            </a:p>
          </p:txBody>
        </p:sp>
        <p:sp>
          <p:nvSpPr>
            <p:cNvPr id="3508" name="Shape 3508"/>
            <p:cNvSpPr/>
            <p:nvPr/>
          </p:nvSpPr>
          <p:spPr>
            <a:xfrm>
              <a:off x="7741445"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09" name="Shape 3509"/>
            <p:cNvSpPr/>
            <p:nvPr/>
          </p:nvSpPr>
          <p:spPr>
            <a:xfrm>
              <a:off x="777696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O</a:t>
              </a:r>
            </a:p>
          </p:txBody>
        </p:sp>
        <p:sp>
          <p:nvSpPr>
            <p:cNvPr id="3510" name="Shape 3510"/>
            <p:cNvSpPr/>
            <p:nvPr/>
          </p:nvSpPr>
          <p:spPr>
            <a:xfrm>
              <a:off x="8731591"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11" name="Shape 3511"/>
            <p:cNvSpPr/>
            <p:nvPr/>
          </p:nvSpPr>
          <p:spPr>
            <a:xfrm>
              <a:off x="8767112"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P</a:t>
              </a:r>
            </a:p>
          </p:txBody>
        </p:sp>
        <p:sp>
          <p:nvSpPr>
            <p:cNvPr id="3512" name="Shape 3512"/>
            <p:cNvSpPr/>
            <p:nvPr/>
          </p:nvSpPr>
          <p:spPr>
            <a:xfrm>
              <a:off x="532162"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13" name="Shape 3513"/>
            <p:cNvSpPr/>
            <p:nvPr/>
          </p:nvSpPr>
          <p:spPr>
            <a:xfrm>
              <a:off x="1491946"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14" name="Shape 3514"/>
            <p:cNvSpPr/>
            <p:nvPr/>
          </p:nvSpPr>
          <p:spPr>
            <a:xfrm>
              <a:off x="570262" y="2046181"/>
              <a:ext cx="716189"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A</a:t>
              </a:r>
            </a:p>
          </p:txBody>
        </p:sp>
        <p:sp>
          <p:nvSpPr>
            <p:cNvPr id="3515" name="Shape 3515"/>
            <p:cNvSpPr/>
            <p:nvPr/>
          </p:nvSpPr>
          <p:spPr>
            <a:xfrm>
              <a:off x="152746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S</a:t>
              </a:r>
            </a:p>
          </p:txBody>
        </p:sp>
        <p:sp>
          <p:nvSpPr>
            <p:cNvPr id="3516" name="Shape 3516"/>
            <p:cNvSpPr/>
            <p:nvPr/>
          </p:nvSpPr>
          <p:spPr>
            <a:xfrm>
              <a:off x="2471970"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17" name="Shape 3517"/>
            <p:cNvSpPr/>
            <p:nvPr/>
          </p:nvSpPr>
          <p:spPr>
            <a:xfrm>
              <a:off x="2507491"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D</a:t>
              </a:r>
            </a:p>
          </p:txBody>
        </p:sp>
        <p:sp>
          <p:nvSpPr>
            <p:cNvPr id="3518" name="Shape 3518"/>
            <p:cNvSpPr/>
            <p:nvPr/>
          </p:nvSpPr>
          <p:spPr>
            <a:xfrm>
              <a:off x="3426595"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19" name="Shape 3519"/>
            <p:cNvSpPr/>
            <p:nvPr/>
          </p:nvSpPr>
          <p:spPr>
            <a:xfrm>
              <a:off x="346211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F</a:t>
              </a:r>
            </a:p>
          </p:txBody>
        </p:sp>
        <p:sp>
          <p:nvSpPr>
            <p:cNvPr id="3520" name="Shape 3520"/>
            <p:cNvSpPr/>
            <p:nvPr/>
          </p:nvSpPr>
          <p:spPr>
            <a:xfrm>
              <a:off x="4386378"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21" name="Shape 3521"/>
            <p:cNvSpPr/>
            <p:nvPr/>
          </p:nvSpPr>
          <p:spPr>
            <a:xfrm>
              <a:off x="4421899"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G</a:t>
              </a:r>
            </a:p>
          </p:txBody>
        </p:sp>
        <p:sp>
          <p:nvSpPr>
            <p:cNvPr id="3522" name="Shape 3522"/>
            <p:cNvSpPr/>
            <p:nvPr/>
          </p:nvSpPr>
          <p:spPr>
            <a:xfrm>
              <a:off x="1494121"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23" name="Shape 3523"/>
            <p:cNvSpPr/>
            <p:nvPr/>
          </p:nvSpPr>
          <p:spPr>
            <a:xfrm>
              <a:off x="2453905"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24" name="Shape 3524"/>
            <p:cNvSpPr/>
            <p:nvPr/>
          </p:nvSpPr>
          <p:spPr>
            <a:xfrm>
              <a:off x="1532221" y="36698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Z</a:t>
              </a:r>
            </a:p>
          </p:txBody>
        </p:sp>
        <p:sp>
          <p:nvSpPr>
            <p:cNvPr id="3525" name="Shape 3525"/>
            <p:cNvSpPr/>
            <p:nvPr/>
          </p:nvSpPr>
          <p:spPr>
            <a:xfrm>
              <a:off x="2489425" y="36825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X</a:t>
              </a:r>
            </a:p>
          </p:txBody>
        </p:sp>
        <p:sp>
          <p:nvSpPr>
            <p:cNvPr id="3526" name="Shape 3526"/>
            <p:cNvSpPr/>
            <p:nvPr/>
          </p:nvSpPr>
          <p:spPr>
            <a:xfrm>
              <a:off x="3433929"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27" name="Shape 3527"/>
            <p:cNvSpPr/>
            <p:nvPr/>
          </p:nvSpPr>
          <p:spPr>
            <a:xfrm>
              <a:off x="346945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C</a:t>
              </a:r>
            </a:p>
          </p:txBody>
        </p:sp>
        <p:sp>
          <p:nvSpPr>
            <p:cNvPr id="3528" name="Shape 3528"/>
            <p:cNvSpPr/>
            <p:nvPr/>
          </p:nvSpPr>
          <p:spPr>
            <a:xfrm>
              <a:off x="4388554"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29" name="Shape 3529"/>
            <p:cNvSpPr/>
            <p:nvPr/>
          </p:nvSpPr>
          <p:spPr>
            <a:xfrm>
              <a:off x="4424075"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V</a:t>
              </a:r>
            </a:p>
          </p:txBody>
        </p:sp>
        <p:sp>
          <p:nvSpPr>
            <p:cNvPr id="3530" name="Shape 3530"/>
            <p:cNvSpPr/>
            <p:nvPr/>
          </p:nvSpPr>
          <p:spPr>
            <a:xfrm>
              <a:off x="5348337"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31" name="Shape 3531"/>
            <p:cNvSpPr/>
            <p:nvPr/>
          </p:nvSpPr>
          <p:spPr>
            <a:xfrm>
              <a:off x="5383858"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B</a:t>
              </a:r>
            </a:p>
          </p:txBody>
        </p:sp>
        <p:sp>
          <p:nvSpPr>
            <p:cNvPr id="3532" name="Shape 3532"/>
            <p:cNvSpPr/>
            <p:nvPr/>
          </p:nvSpPr>
          <p:spPr>
            <a:xfrm>
              <a:off x="5353495"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33" name="Shape 3533"/>
            <p:cNvSpPr/>
            <p:nvPr/>
          </p:nvSpPr>
          <p:spPr>
            <a:xfrm>
              <a:off x="631327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34" name="Shape 3534"/>
            <p:cNvSpPr/>
            <p:nvPr/>
          </p:nvSpPr>
          <p:spPr>
            <a:xfrm>
              <a:off x="5391595" y="20525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H</a:t>
              </a:r>
            </a:p>
          </p:txBody>
        </p:sp>
        <p:sp>
          <p:nvSpPr>
            <p:cNvPr id="3535" name="Shape 3535"/>
            <p:cNvSpPr/>
            <p:nvPr/>
          </p:nvSpPr>
          <p:spPr>
            <a:xfrm>
              <a:off x="634879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J</a:t>
              </a:r>
            </a:p>
          </p:txBody>
        </p:sp>
        <p:sp>
          <p:nvSpPr>
            <p:cNvPr id="3536" name="Shape 3536"/>
            <p:cNvSpPr/>
            <p:nvPr/>
          </p:nvSpPr>
          <p:spPr>
            <a:xfrm>
              <a:off x="7293303"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37" name="Shape 3537"/>
            <p:cNvSpPr/>
            <p:nvPr/>
          </p:nvSpPr>
          <p:spPr>
            <a:xfrm>
              <a:off x="7328824"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K</a:t>
              </a:r>
            </a:p>
          </p:txBody>
        </p:sp>
        <p:sp>
          <p:nvSpPr>
            <p:cNvPr id="3538" name="Shape 3538"/>
            <p:cNvSpPr/>
            <p:nvPr/>
          </p:nvSpPr>
          <p:spPr>
            <a:xfrm>
              <a:off x="824792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39" name="Shape 3539"/>
            <p:cNvSpPr/>
            <p:nvPr/>
          </p:nvSpPr>
          <p:spPr>
            <a:xfrm>
              <a:off x="828344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L</a:t>
              </a:r>
            </a:p>
          </p:txBody>
        </p:sp>
        <p:sp>
          <p:nvSpPr>
            <p:cNvPr id="3540" name="Shape 3540"/>
            <p:cNvSpPr/>
            <p:nvPr/>
          </p:nvSpPr>
          <p:spPr>
            <a:xfrm>
              <a:off x="6313278"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41" name="Shape 3541"/>
            <p:cNvSpPr/>
            <p:nvPr/>
          </p:nvSpPr>
          <p:spPr>
            <a:xfrm>
              <a:off x="634880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N</a:t>
              </a:r>
            </a:p>
          </p:txBody>
        </p:sp>
        <p:sp>
          <p:nvSpPr>
            <p:cNvPr id="3542" name="Shape 3542"/>
            <p:cNvSpPr/>
            <p:nvPr/>
          </p:nvSpPr>
          <p:spPr>
            <a:xfrm>
              <a:off x="7278231" y="35802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43" name="Shape 3543"/>
            <p:cNvSpPr/>
            <p:nvPr/>
          </p:nvSpPr>
          <p:spPr>
            <a:xfrm>
              <a:off x="7313752" y="36952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M</a:t>
              </a:r>
            </a:p>
          </p:txBody>
        </p:sp>
        <p:sp>
          <p:nvSpPr>
            <p:cNvPr id="3544" name="Shape 3544"/>
            <p:cNvSpPr/>
            <p:nvPr/>
          </p:nvSpPr>
          <p:spPr>
            <a:xfrm>
              <a:off x="136997" y="3580257"/>
              <a:ext cx="1052230" cy="1137512"/>
            </a:xfrm>
            <a:prstGeom prst="roundRect">
              <a:avLst>
                <a:gd name="adj" fmla="val 8965"/>
              </a:avLst>
            </a:prstGeom>
            <a:solidFill>
              <a:srgbClr val="ABB1B8"/>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45" name="Shape 3545"/>
            <p:cNvSpPr/>
            <p:nvPr/>
          </p:nvSpPr>
          <p:spPr>
            <a:xfrm>
              <a:off x="31283" y="5216586"/>
              <a:ext cx="1052230" cy="1137513"/>
            </a:xfrm>
            <a:prstGeom prst="roundRect">
              <a:avLst>
                <a:gd name="adj" fmla="val 8965"/>
              </a:avLst>
            </a:prstGeom>
            <a:solidFill>
              <a:srgbClr val="BEBFC1">
                <a:alpha val="39084"/>
              </a:srgbClr>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46" name="Shape 3546"/>
            <p:cNvSpPr/>
            <p:nvPr/>
          </p:nvSpPr>
          <p:spPr>
            <a:xfrm>
              <a:off x="395855" y="3888883"/>
              <a:ext cx="509191" cy="469901"/>
            </a:xfrm>
            <a:custGeom>
              <a:avLst/>
              <a:gdLst/>
              <a:ahLst/>
              <a:cxnLst>
                <a:cxn ang="0">
                  <a:pos x="wd2" y="hd2"/>
                </a:cxn>
                <a:cxn ang="5400000">
                  <a:pos x="wd2" y="hd2"/>
                </a:cxn>
                <a:cxn ang="10800000">
                  <a:pos x="wd2" y="hd2"/>
                </a:cxn>
                <a:cxn ang="16200000">
                  <a:pos x="wd2" y="hd2"/>
                </a:cxn>
              </a:cxnLst>
              <a:rect l="0" t="0" r="r" b="b"/>
              <a:pathLst>
                <a:path w="21600" h="21600" extrusionOk="0">
                  <a:moveTo>
                    <a:pt x="10792" y="0"/>
                  </a:moveTo>
                  <a:lnTo>
                    <a:pt x="0" y="12697"/>
                  </a:lnTo>
                  <a:lnTo>
                    <a:pt x="5724" y="12697"/>
                  </a:lnTo>
                  <a:lnTo>
                    <a:pt x="5724" y="19849"/>
                  </a:lnTo>
                  <a:cubicBezTo>
                    <a:pt x="5724" y="20809"/>
                    <a:pt x="6437" y="21600"/>
                    <a:pt x="7323" y="21600"/>
                  </a:cubicBezTo>
                  <a:lnTo>
                    <a:pt x="13923" y="21600"/>
                  </a:lnTo>
                  <a:cubicBezTo>
                    <a:pt x="14809" y="21600"/>
                    <a:pt x="15522" y="20809"/>
                    <a:pt x="15522" y="19849"/>
                  </a:cubicBezTo>
                  <a:lnTo>
                    <a:pt x="15522" y="12697"/>
                  </a:lnTo>
                  <a:lnTo>
                    <a:pt x="21600" y="12697"/>
                  </a:lnTo>
                  <a:lnTo>
                    <a:pt x="10792" y="0"/>
                  </a:lnTo>
                  <a:close/>
                </a:path>
              </a:pathLst>
            </a:custGeom>
            <a:solidFill>
              <a:srgbClr val="53585F"/>
            </a:solidFill>
            <a:ln w="28575" cap="flat">
              <a:solidFill>
                <a:srgbClr val="53585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47" name="Shape 3547"/>
            <p:cNvSpPr/>
            <p:nvPr/>
          </p:nvSpPr>
          <p:spPr>
            <a:xfrm>
              <a:off x="8438610" y="3580257"/>
              <a:ext cx="1052230" cy="1137512"/>
            </a:xfrm>
            <a:prstGeom prst="roundRect">
              <a:avLst>
                <a:gd name="adj" fmla="val 8965"/>
              </a:avLst>
            </a:prstGeom>
            <a:solidFill>
              <a:srgbClr val="AAB1B9"/>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48" name="Shape 3548"/>
            <p:cNvSpPr/>
            <p:nvPr/>
          </p:nvSpPr>
          <p:spPr>
            <a:xfrm rot="16200000" flipH="1">
              <a:off x="8730579" y="3819871"/>
              <a:ext cx="440428" cy="618147"/>
            </a:xfrm>
            <a:custGeom>
              <a:avLst/>
              <a:gdLst/>
              <a:ahLst/>
              <a:cxnLst>
                <a:cxn ang="0">
                  <a:pos x="wd2" y="hd2"/>
                </a:cxn>
                <a:cxn ang="5400000">
                  <a:pos x="wd2" y="hd2"/>
                </a:cxn>
                <a:cxn ang="10800000">
                  <a:pos x="wd2" y="hd2"/>
                </a:cxn>
                <a:cxn ang="16200000">
                  <a:pos x="wd2" y="hd2"/>
                </a:cxn>
              </a:cxnLst>
              <a:rect l="0" t="0" r="r" b="b"/>
              <a:pathLst>
                <a:path w="21600" h="21585" extrusionOk="0">
                  <a:moveTo>
                    <a:pt x="11099" y="110"/>
                  </a:moveTo>
                  <a:lnTo>
                    <a:pt x="21600" y="8158"/>
                  </a:lnTo>
                  <a:lnTo>
                    <a:pt x="21527" y="19574"/>
                  </a:lnTo>
                  <a:cubicBezTo>
                    <a:pt x="21373" y="20144"/>
                    <a:pt x="20932" y="20658"/>
                    <a:pt x="20282" y="21027"/>
                  </a:cubicBezTo>
                  <a:cubicBezTo>
                    <a:pt x="19742" y="21333"/>
                    <a:pt x="19085" y="21523"/>
                    <a:pt x="18389" y="21575"/>
                  </a:cubicBezTo>
                  <a:lnTo>
                    <a:pt x="3113" y="21584"/>
                  </a:lnTo>
                  <a:cubicBezTo>
                    <a:pt x="2379" y="21598"/>
                    <a:pt x="1669" y="21431"/>
                    <a:pt x="1099" y="21106"/>
                  </a:cubicBezTo>
                  <a:cubicBezTo>
                    <a:pt x="409" y="20714"/>
                    <a:pt x="8" y="20132"/>
                    <a:pt x="0" y="19517"/>
                  </a:cubicBezTo>
                  <a:lnTo>
                    <a:pt x="270" y="8119"/>
                  </a:lnTo>
                  <a:lnTo>
                    <a:pt x="9799" y="242"/>
                  </a:lnTo>
                  <a:cubicBezTo>
                    <a:pt x="9867" y="103"/>
                    <a:pt x="10167" y="3"/>
                    <a:pt x="10519" y="0"/>
                  </a:cubicBezTo>
                  <a:cubicBezTo>
                    <a:pt x="10745" y="-2"/>
                    <a:pt x="10960" y="39"/>
                    <a:pt x="11099" y="110"/>
                  </a:cubicBezTo>
                  <a:close/>
                </a:path>
              </a:pathLst>
            </a:custGeom>
            <a:noFill/>
            <a:ln w="635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3551" name="Group 3551"/>
            <p:cNvGrpSpPr/>
            <p:nvPr/>
          </p:nvGrpSpPr>
          <p:grpSpPr>
            <a:xfrm>
              <a:off x="8904985" y="4010759"/>
              <a:ext cx="236396" cy="243836"/>
              <a:chOff x="0" y="0"/>
              <a:chExt cx="236395" cy="243834"/>
            </a:xfrm>
          </p:grpSpPr>
          <p:sp>
            <p:nvSpPr>
              <p:cNvPr id="3549" name="Shape 3549"/>
              <p:cNvSpPr/>
              <p:nvPr/>
            </p:nvSpPr>
            <p:spPr>
              <a:xfrm rot="18900000">
                <a:off x="-36260" y="11293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50" name="Shape 3550"/>
              <p:cNvSpPr/>
              <p:nvPr/>
            </p:nvSpPr>
            <p:spPr>
              <a:xfrm rot="2700000">
                <a:off x="-36260" y="10549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3552" name="Shape 3552"/>
            <p:cNvSpPr/>
            <p:nvPr/>
          </p:nvSpPr>
          <p:spPr>
            <a:xfrm>
              <a:off x="94783" y="5216586"/>
              <a:ext cx="1052230" cy="1137513"/>
            </a:xfrm>
            <a:prstGeom prst="roundRect">
              <a:avLst>
                <a:gd name="adj" fmla="val 8965"/>
              </a:avLst>
            </a:prstGeom>
            <a:solidFill>
              <a:srgbClr val="ABB1B8"/>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53" name="Shape 3553"/>
            <p:cNvSpPr/>
            <p:nvPr/>
          </p:nvSpPr>
          <p:spPr>
            <a:xfrm>
              <a:off x="80697" y="5442525"/>
              <a:ext cx="1052230" cy="6348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3600">
                  <a:solidFill>
                    <a:srgbClr val="000000"/>
                  </a:solidFill>
                  <a:latin typeface="Helvetica Neue Light"/>
                  <a:ea typeface="Helvetica Neue Light"/>
                  <a:cs typeface="Helvetica Neue Light"/>
                  <a:sym typeface="Helvetica Neue Light"/>
                </a:defRPr>
              </a:lvl1pPr>
            </a:lstStyle>
            <a:p>
              <a:pPr lvl="0">
                <a:defRPr sz="1800"/>
              </a:pPr>
              <a:r>
                <a:rPr sz="3600"/>
                <a:t>123</a:t>
              </a:r>
            </a:p>
          </p:txBody>
        </p:sp>
        <p:sp>
          <p:nvSpPr>
            <p:cNvPr id="3554" name="Shape 3554"/>
            <p:cNvSpPr/>
            <p:nvPr/>
          </p:nvSpPr>
          <p:spPr>
            <a:xfrm>
              <a:off x="1285607" y="5216586"/>
              <a:ext cx="1052231" cy="1137513"/>
            </a:xfrm>
            <a:prstGeom prst="roundRect">
              <a:avLst>
                <a:gd name="adj" fmla="val 8965"/>
              </a:avLst>
            </a:prstGeom>
            <a:solidFill>
              <a:srgbClr val="AAB1B9"/>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3561" name="Group 3561"/>
            <p:cNvGrpSpPr/>
            <p:nvPr/>
          </p:nvGrpSpPr>
          <p:grpSpPr>
            <a:xfrm>
              <a:off x="1531851" y="5474436"/>
              <a:ext cx="595163" cy="595163"/>
              <a:chOff x="0" y="0"/>
              <a:chExt cx="595162" cy="595162"/>
            </a:xfrm>
          </p:grpSpPr>
          <p:sp>
            <p:nvSpPr>
              <p:cNvPr id="3555" name="Shape 3555"/>
              <p:cNvSpPr/>
              <p:nvPr/>
            </p:nvSpPr>
            <p:spPr>
              <a:xfrm>
                <a:off x="8565" y="12270"/>
                <a:ext cx="578032" cy="578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56" name="Shape 3556"/>
              <p:cNvSpPr/>
              <p:nvPr/>
            </p:nvSpPr>
            <p:spPr>
              <a:xfrm>
                <a:off x="144296" y="12770"/>
                <a:ext cx="306570" cy="577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57" name="Shape 3557"/>
              <p:cNvSpPr/>
              <p:nvPr/>
            </p:nvSpPr>
            <p:spPr>
              <a:xfrm>
                <a:off x="84692" y="22935"/>
                <a:ext cx="427221" cy="169147"/>
              </a:xfrm>
              <a:custGeom>
                <a:avLst/>
                <a:gdLst/>
                <a:ahLst/>
                <a:cxnLst>
                  <a:cxn ang="0">
                    <a:pos x="wd2" y="hd2"/>
                  </a:cxn>
                  <a:cxn ang="5400000">
                    <a:pos x="wd2" y="hd2"/>
                  </a:cxn>
                  <a:cxn ang="10800000">
                    <a:pos x="wd2" y="hd2"/>
                  </a:cxn>
                  <a:cxn ang="16200000">
                    <a:pos x="wd2" y="hd2"/>
                  </a:cxn>
                </a:cxnLst>
                <a:rect l="0" t="0" r="r" b="b"/>
                <a:pathLst>
                  <a:path w="21600" h="19678" extrusionOk="0">
                    <a:moveTo>
                      <a:pt x="18139" y="3241"/>
                    </a:moveTo>
                    <a:cubicBezTo>
                      <a:pt x="19644" y="4991"/>
                      <a:pt x="20764" y="7834"/>
                      <a:pt x="21600" y="11014"/>
                    </a:cubicBezTo>
                    <a:cubicBezTo>
                      <a:pt x="18587" y="16630"/>
                      <a:pt x="14707" y="19712"/>
                      <a:pt x="10694" y="19678"/>
                    </a:cubicBezTo>
                    <a:cubicBezTo>
                      <a:pt x="6762" y="19644"/>
                      <a:pt x="2967" y="16618"/>
                      <a:pt x="0" y="11151"/>
                    </a:cubicBezTo>
                    <a:cubicBezTo>
                      <a:pt x="939" y="8667"/>
                      <a:pt x="1979" y="6397"/>
                      <a:pt x="3278" y="4799"/>
                    </a:cubicBezTo>
                    <a:cubicBezTo>
                      <a:pt x="7665" y="-602"/>
                      <a:pt x="13726" y="-1888"/>
                      <a:pt x="18139" y="3241"/>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58" name="Shape 3558"/>
              <p:cNvSpPr/>
              <p:nvPr/>
            </p:nvSpPr>
            <p:spPr>
              <a:xfrm rot="10800000" flipH="1">
                <a:off x="87349" y="415781"/>
                <a:ext cx="415426" cy="169137"/>
              </a:xfrm>
              <a:custGeom>
                <a:avLst/>
                <a:gdLst/>
                <a:ahLst/>
                <a:cxnLst>
                  <a:cxn ang="0">
                    <a:pos x="wd2" y="hd2"/>
                  </a:cxn>
                  <a:cxn ang="5400000">
                    <a:pos x="wd2" y="hd2"/>
                  </a:cxn>
                  <a:cxn ang="10800000">
                    <a:pos x="wd2" y="hd2"/>
                  </a:cxn>
                  <a:cxn ang="16200000">
                    <a:pos x="wd2" y="hd2"/>
                  </a:cxn>
                </a:cxnLst>
                <a:rect l="0" t="0" r="r" b="b"/>
                <a:pathLst>
                  <a:path w="21600" h="20020" extrusionOk="0">
                    <a:moveTo>
                      <a:pt x="18328" y="3680"/>
                    </a:moveTo>
                    <a:cubicBezTo>
                      <a:pt x="19653" y="5206"/>
                      <a:pt x="20710" y="7513"/>
                      <a:pt x="21600" y="10087"/>
                    </a:cubicBezTo>
                    <a:cubicBezTo>
                      <a:pt x="18780" y="16355"/>
                      <a:pt x="14911" y="19944"/>
                      <a:pt x="10860" y="20018"/>
                    </a:cubicBezTo>
                    <a:cubicBezTo>
                      <a:pt x="6785" y="20093"/>
                      <a:pt x="2870" y="16603"/>
                      <a:pt x="0" y="10373"/>
                    </a:cubicBezTo>
                    <a:cubicBezTo>
                      <a:pt x="926" y="7937"/>
                      <a:pt x="1969" y="5741"/>
                      <a:pt x="3250" y="4218"/>
                    </a:cubicBezTo>
                    <a:cubicBezTo>
                      <a:pt x="7726" y="-1105"/>
                      <a:pt x="13822" y="-1507"/>
                      <a:pt x="18328" y="368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59" name="Shape 3559"/>
              <p:cNvSpPr/>
              <p:nvPr/>
            </p:nvSpPr>
            <p:spPr>
              <a:xfrm>
                <a:off x="283299" y="0"/>
                <a:ext cx="28564" cy="595163"/>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60" name="Shape 3560"/>
              <p:cNvSpPr/>
              <p:nvPr/>
            </p:nvSpPr>
            <p:spPr>
              <a:xfrm rot="16200000">
                <a:off x="283299" y="6349"/>
                <a:ext cx="28564" cy="595164"/>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3562" name="Shape 3562"/>
            <p:cNvSpPr/>
            <p:nvPr/>
          </p:nvSpPr>
          <p:spPr>
            <a:xfrm>
              <a:off x="2460255" y="5190561"/>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63" name="Shape 3563"/>
            <p:cNvSpPr/>
            <p:nvPr/>
          </p:nvSpPr>
          <p:spPr>
            <a:xfrm>
              <a:off x="2754085" y="5490984"/>
              <a:ext cx="181138" cy="382064"/>
            </a:xfrm>
            <a:prstGeom prst="roundRect">
              <a:avLst>
                <a:gd name="adj" fmla="val 45684"/>
              </a:avLst>
            </a:prstGeom>
            <a:noFill/>
            <a:ln w="381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64" name="Shape 3564"/>
            <p:cNvSpPr/>
            <p:nvPr/>
          </p:nvSpPr>
          <p:spPr>
            <a:xfrm rot="21600000">
              <a:off x="2695776" y="5691366"/>
              <a:ext cx="297465" cy="253827"/>
            </a:xfrm>
            <a:custGeom>
              <a:avLst/>
              <a:gdLst/>
              <a:ahLst/>
              <a:cxnLst>
                <a:cxn ang="0">
                  <a:pos x="wd2" y="hd2"/>
                </a:cxn>
                <a:cxn ang="5400000">
                  <a:pos x="wd2" y="hd2"/>
                </a:cxn>
                <a:cxn ang="10800000">
                  <a:pos x="wd2" y="hd2"/>
                </a:cxn>
                <a:cxn ang="16200000">
                  <a:pos x="wd2" y="hd2"/>
                </a:cxn>
              </a:cxnLst>
              <a:rect l="0" t="0" r="r" b="b"/>
              <a:pathLst>
                <a:path w="21439" h="21383" extrusionOk="0">
                  <a:moveTo>
                    <a:pt x="0" y="207"/>
                  </a:moveTo>
                  <a:lnTo>
                    <a:pt x="21" y="9508"/>
                  </a:lnTo>
                  <a:cubicBezTo>
                    <a:pt x="261" y="15997"/>
                    <a:pt x="4732" y="21177"/>
                    <a:pt x="10295" y="21377"/>
                  </a:cubicBezTo>
                  <a:cubicBezTo>
                    <a:pt x="16532" y="21600"/>
                    <a:pt x="21600" y="15692"/>
                    <a:pt x="21435" y="8419"/>
                  </a:cubicBezTo>
                  <a:lnTo>
                    <a:pt x="21374" y="0"/>
                  </a:lnTo>
                </a:path>
              </a:pathLst>
            </a:custGeom>
            <a:noFill/>
            <a:ln w="28575"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nvGrpSpPr>
            <p:cNvPr id="3567" name="Group 3567"/>
            <p:cNvGrpSpPr/>
            <p:nvPr/>
          </p:nvGrpSpPr>
          <p:grpSpPr>
            <a:xfrm>
              <a:off x="2741386" y="5957965"/>
              <a:ext cx="206538" cy="106588"/>
              <a:chOff x="0" y="0"/>
              <a:chExt cx="206536" cy="106587"/>
            </a:xfrm>
          </p:grpSpPr>
          <p:sp>
            <p:nvSpPr>
              <p:cNvPr id="3565" name="Shape 3565"/>
              <p:cNvSpPr/>
              <p:nvPr/>
            </p:nvSpPr>
            <p:spPr>
              <a:xfrm>
                <a:off x="0" y="100237"/>
                <a:ext cx="206537" cy="1"/>
              </a:xfrm>
              <a:prstGeom prst="line">
                <a:avLst/>
              </a:prstGeom>
              <a:noFill/>
              <a:ln w="28575"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566" name="Shape 3566"/>
              <p:cNvSpPr/>
              <p:nvPr/>
            </p:nvSpPr>
            <p:spPr>
              <a:xfrm flipV="1">
                <a:off x="103268" y="0"/>
                <a:ext cx="1" cy="106588"/>
              </a:xfrm>
              <a:prstGeom prst="line">
                <a:avLst/>
              </a:prstGeom>
              <a:noFill/>
              <a:ln w="28575"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3568" name="Shape 3568"/>
            <p:cNvSpPr/>
            <p:nvPr/>
          </p:nvSpPr>
          <p:spPr>
            <a:xfrm>
              <a:off x="3438990" y="5189462"/>
              <a:ext cx="3661421" cy="1137512"/>
            </a:xfrm>
            <a:prstGeom prst="roundRect">
              <a:avLst>
                <a:gd name="adj" fmla="val 829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69" name="Shape 3569"/>
            <p:cNvSpPr/>
            <p:nvPr/>
          </p:nvSpPr>
          <p:spPr>
            <a:xfrm>
              <a:off x="4625612" y="5399226"/>
              <a:ext cx="1296204" cy="6348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600">
                  <a:solidFill>
                    <a:srgbClr val="000000"/>
                  </a:solidFill>
                  <a:latin typeface="Helvetica Neue Light"/>
                  <a:ea typeface="Helvetica Neue Light"/>
                  <a:cs typeface="Helvetica Neue Light"/>
                  <a:sym typeface="Helvetica Neue Light"/>
                </a:defRPr>
              </a:lvl1pPr>
            </a:lstStyle>
            <a:p>
              <a:pPr lvl="0">
                <a:defRPr sz="1800"/>
              </a:pPr>
              <a:r>
                <a:rPr sz="3600"/>
                <a:t>space</a:t>
              </a:r>
            </a:p>
          </p:txBody>
        </p:sp>
        <p:sp>
          <p:nvSpPr>
            <p:cNvPr id="3570" name="Shape 3570"/>
            <p:cNvSpPr/>
            <p:nvPr/>
          </p:nvSpPr>
          <p:spPr>
            <a:xfrm>
              <a:off x="7290724" y="5231192"/>
              <a:ext cx="2189078" cy="1137512"/>
            </a:xfrm>
            <a:prstGeom prst="roundRect">
              <a:avLst>
                <a:gd name="adj" fmla="val 8293"/>
              </a:avLst>
            </a:prstGeom>
            <a:solidFill>
              <a:srgbClr val="AAAEB8"/>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71" name="Shape 3571"/>
            <p:cNvSpPr/>
            <p:nvPr/>
          </p:nvSpPr>
          <p:spPr>
            <a:xfrm>
              <a:off x="7402652" y="5368213"/>
              <a:ext cx="1922517" cy="6968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4000">
                  <a:solidFill>
                    <a:srgbClr val="000000"/>
                  </a:solidFill>
                  <a:latin typeface="Helvetica Neue Light"/>
                  <a:ea typeface="Helvetica Neue Light"/>
                  <a:cs typeface="Helvetica Neue Light"/>
                  <a:sym typeface="Helvetica Neue Light"/>
                </a:defRPr>
              </a:lvl1pPr>
            </a:lstStyle>
            <a:p>
              <a:pPr lvl="0">
                <a:defRPr sz="1800"/>
              </a:pPr>
              <a:r>
                <a:rPr sz="4000"/>
                <a:t>return</a:t>
              </a:r>
            </a:p>
          </p:txBody>
        </p:sp>
      </p:grpSp>
      <p:sp>
        <p:nvSpPr>
          <p:cNvPr id="3573" name="Shape 3573"/>
          <p:cNvSpPr/>
          <p:nvPr/>
        </p:nvSpPr>
        <p:spPr>
          <a:xfrm rot="10800000" flipH="1">
            <a:off x="243167" y="1010301"/>
            <a:ext cx="200655" cy="401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FFFFF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grpSp>
        <p:nvGrpSpPr>
          <p:cNvPr id="3594" name="Group 3594"/>
          <p:cNvGrpSpPr/>
          <p:nvPr/>
        </p:nvGrpSpPr>
        <p:grpSpPr>
          <a:xfrm>
            <a:off x="193476" y="28019"/>
            <a:ext cx="9256278" cy="511141"/>
            <a:chOff x="0" y="0"/>
            <a:chExt cx="9256277" cy="511140"/>
          </a:xfrm>
        </p:grpSpPr>
        <p:sp>
          <p:nvSpPr>
            <p:cNvPr id="3574" name="Shape 3574"/>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575" name="Shape 3575"/>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576" name="Shape 3576"/>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577" name="Shape 3577"/>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578" name="Shape 3578"/>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3579" name="Shape 3579"/>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3583" name="Group 3583"/>
            <p:cNvGrpSpPr/>
            <p:nvPr/>
          </p:nvGrpSpPr>
          <p:grpSpPr>
            <a:xfrm>
              <a:off x="8469476" y="114183"/>
              <a:ext cx="786802" cy="307864"/>
              <a:chOff x="0" y="0"/>
              <a:chExt cx="786801" cy="307863"/>
            </a:xfrm>
          </p:grpSpPr>
          <p:sp>
            <p:nvSpPr>
              <p:cNvPr id="3580" name="Shape 3580"/>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581" name="Shape 3581"/>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582" name="Shape 3582"/>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3588" name="Group 3588"/>
            <p:cNvGrpSpPr/>
            <p:nvPr/>
          </p:nvGrpSpPr>
          <p:grpSpPr>
            <a:xfrm>
              <a:off x="3398375" y="142780"/>
              <a:ext cx="322567" cy="250980"/>
              <a:chOff x="0" y="0"/>
              <a:chExt cx="322565" cy="250978"/>
            </a:xfrm>
          </p:grpSpPr>
          <p:sp>
            <p:nvSpPr>
              <p:cNvPr id="3584" name="Shape 3584"/>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3585" name="Shape 3585"/>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586" name="Shape 3586"/>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587" name="Shape 3587"/>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3589" name="Shape 3589"/>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590" name="Shape 3590"/>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3591" name="Shape 3591"/>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92" name="Shape 3592"/>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93" name="Shape 3593"/>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6" name="Shape 3596"/>
          <p:cNvSpPr/>
          <p:nvPr/>
        </p:nvSpPr>
        <p:spPr>
          <a:xfrm>
            <a:off x="-43657" y="313"/>
            <a:ext cx="9612314" cy="10682889"/>
          </a:xfrm>
          <a:prstGeom prst="rect">
            <a:avLst/>
          </a:prstGeom>
          <a:solidFill>
            <a:srgbClr val="3398DB"/>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sp>
        <p:nvSpPr>
          <p:cNvPr id="3597" name="Shape 3597"/>
          <p:cNvSpPr/>
          <p:nvPr/>
        </p:nvSpPr>
        <p:spPr>
          <a:xfrm>
            <a:off x="3863772" y="835308"/>
            <a:ext cx="1787742" cy="7496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b="1" spc="76">
                <a:latin typeface="Open Sans"/>
                <a:ea typeface="Open Sans"/>
                <a:cs typeface="Open Sans"/>
                <a:sym typeface="Open Sans"/>
              </a:defRPr>
            </a:lvl1pPr>
          </a:lstStyle>
          <a:p>
            <a:pPr lvl="0">
              <a:defRPr sz="1800" b="0" spc="0">
                <a:solidFill>
                  <a:srgbClr val="000000"/>
                </a:solidFill>
              </a:defRPr>
            </a:pPr>
            <a:r>
              <a:rPr sz="3800" b="1" spc="76">
                <a:solidFill>
                  <a:srgbClr val="FFFFFF"/>
                </a:solidFill>
              </a:rPr>
              <a:t>Reblog</a:t>
            </a:r>
          </a:p>
        </p:txBody>
      </p:sp>
      <p:sp>
        <p:nvSpPr>
          <p:cNvPr id="3598" name="Shape 3598"/>
          <p:cNvSpPr/>
          <p:nvPr/>
        </p:nvSpPr>
        <p:spPr>
          <a:xfrm>
            <a:off x="248133" y="835308"/>
            <a:ext cx="1651539" cy="7496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spc="76">
                <a:latin typeface="Open Sans"/>
                <a:ea typeface="Open Sans"/>
                <a:cs typeface="Open Sans"/>
                <a:sym typeface="Open Sans"/>
              </a:defRPr>
            </a:lvl1pPr>
          </a:lstStyle>
          <a:p>
            <a:pPr lvl="0">
              <a:defRPr sz="1800" spc="0">
                <a:solidFill>
                  <a:srgbClr val="000000"/>
                </a:solidFill>
              </a:defRPr>
            </a:pPr>
            <a:r>
              <a:rPr sz="3800" spc="76">
                <a:solidFill>
                  <a:srgbClr val="FFFFFF"/>
                </a:solidFill>
              </a:rPr>
              <a:t>Cancel</a:t>
            </a:r>
          </a:p>
        </p:txBody>
      </p:sp>
      <p:sp>
        <p:nvSpPr>
          <p:cNvPr id="3599" name="Shape 3599"/>
          <p:cNvSpPr/>
          <p:nvPr/>
        </p:nvSpPr>
        <p:spPr>
          <a:xfrm>
            <a:off x="8151139" y="835308"/>
            <a:ext cx="1123243" cy="7496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spc="76">
                <a:solidFill>
                  <a:srgbClr val="A6AAA9"/>
                </a:solidFill>
                <a:latin typeface="Open Sans"/>
                <a:ea typeface="Open Sans"/>
                <a:cs typeface="Open Sans"/>
                <a:sym typeface="Open Sans"/>
              </a:defRPr>
            </a:lvl1pPr>
          </a:lstStyle>
          <a:p>
            <a:pPr lvl="0">
              <a:defRPr sz="1800" spc="0">
                <a:solidFill>
                  <a:srgbClr val="000000"/>
                </a:solidFill>
              </a:defRPr>
            </a:pPr>
            <a:r>
              <a:rPr sz="3800" spc="76">
                <a:solidFill>
                  <a:srgbClr val="A6AAA9"/>
                </a:solidFill>
              </a:rPr>
              <a:t>Post</a:t>
            </a:r>
          </a:p>
        </p:txBody>
      </p:sp>
      <p:sp>
        <p:nvSpPr>
          <p:cNvPr id="3600" name="Shape 3600"/>
          <p:cNvSpPr/>
          <p:nvPr/>
        </p:nvSpPr>
        <p:spPr>
          <a:xfrm>
            <a:off x="3188" y="10508732"/>
            <a:ext cx="9565749" cy="2588438"/>
          </a:xfrm>
          <a:prstGeom prst="rect">
            <a:avLst/>
          </a:prstGeom>
          <a:solidFill>
            <a:srgbClr val="FFFFFF">
              <a:alpha val="93165"/>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601" name="Shape 3601"/>
          <p:cNvSpPr/>
          <p:nvPr/>
        </p:nvSpPr>
        <p:spPr>
          <a:xfrm>
            <a:off x="330393" y="2268472"/>
            <a:ext cx="8864214" cy="7792530"/>
          </a:xfrm>
          <a:prstGeom prst="roundRect">
            <a:avLst>
              <a:gd name="adj" fmla="val 949"/>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3604" name="Group 3604"/>
          <p:cNvGrpSpPr/>
          <p:nvPr/>
        </p:nvGrpSpPr>
        <p:grpSpPr>
          <a:xfrm>
            <a:off x="645188" y="2442161"/>
            <a:ext cx="857429" cy="1084121"/>
            <a:chOff x="0" y="-135259"/>
            <a:chExt cx="857428" cy="1084119"/>
          </a:xfrm>
        </p:grpSpPr>
        <p:sp>
          <p:nvSpPr>
            <p:cNvPr id="3602" name="Shape 3602"/>
            <p:cNvSpPr/>
            <p:nvPr/>
          </p:nvSpPr>
          <p:spPr>
            <a:xfrm>
              <a:off x="0" y="0"/>
              <a:ext cx="857429" cy="813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A5D30"/>
            </a:solidFill>
            <a:ln w="12700" cap="flat">
              <a:noFill/>
              <a:miter lim="400000"/>
            </a:ln>
            <a:effectLst/>
          </p:spPr>
          <p:txBody>
            <a:bodyPr wrap="square" lIns="0" tIns="0" rIns="0" bIns="0" numCol="1" anchor="ctr">
              <a:noAutofit/>
            </a:bodyPr>
            <a:lstStyle/>
            <a:p>
              <a:pPr lvl="0">
                <a:defRPr sz="4700" b="1">
                  <a:effectLst>
                    <a:outerShdw blurRad="38100" dist="12700" dir="5400000" rotWithShape="0">
                      <a:srgbClr val="000000">
                        <a:alpha val="50000"/>
                      </a:srgbClr>
                    </a:outerShdw>
                  </a:effectLst>
                  <a:latin typeface="Courier New"/>
                  <a:ea typeface="Courier New"/>
                  <a:cs typeface="Courier New"/>
                  <a:sym typeface="Courier New"/>
                </a:defRPr>
              </a:pPr>
              <a:endParaRPr/>
            </a:p>
          </p:txBody>
        </p:sp>
        <p:sp>
          <p:nvSpPr>
            <p:cNvPr id="3603" name="Shape 3603"/>
            <p:cNvSpPr/>
            <p:nvPr/>
          </p:nvSpPr>
          <p:spPr>
            <a:xfrm>
              <a:off x="3816" y="-135260"/>
              <a:ext cx="849796" cy="10841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9531" tIns="59531" rIns="59531" bIns="59531" numCol="1" anchor="ctr">
              <a:noAutofit/>
            </a:bodyPr>
            <a:lstStyle>
              <a:lvl1pPr>
                <a:defRPr>
                  <a:latin typeface="+mn-lt"/>
                  <a:ea typeface="+mn-ea"/>
                  <a:cs typeface="+mn-cs"/>
                  <a:sym typeface="Helvetica Neue"/>
                </a:defRPr>
              </a:lvl1pPr>
            </a:lstStyle>
            <a:p>
              <a:pPr lvl="0">
                <a:defRPr sz="1800">
                  <a:solidFill>
                    <a:srgbClr val="000000"/>
                  </a:solidFill>
                </a:defRPr>
              </a:pPr>
              <a:r>
                <a:rPr sz="6400">
                  <a:solidFill>
                    <a:srgbClr val="FFFFFF"/>
                  </a:solidFill>
                </a:rPr>
                <a:t>M</a:t>
              </a:r>
            </a:p>
          </p:txBody>
        </p:sp>
      </p:grpSp>
      <p:sp>
        <p:nvSpPr>
          <p:cNvPr id="3605" name="Shape 3605"/>
          <p:cNvSpPr/>
          <p:nvPr/>
        </p:nvSpPr>
        <p:spPr>
          <a:xfrm>
            <a:off x="1847550" y="2685485"/>
            <a:ext cx="1817971"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3400" spc="68">
                <a:solidFill>
                  <a:srgbClr val="53585F"/>
                </a:solidFill>
              </a:rPr>
              <a:t>marsbot</a:t>
            </a:r>
          </a:p>
        </p:txBody>
      </p:sp>
      <p:sp>
        <p:nvSpPr>
          <p:cNvPr id="3606" name="Shape 3606"/>
          <p:cNvSpPr/>
          <p:nvPr/>
        </p:nvSpPr>
        <p:spPr>
          <a:xfrm>
            <a:off x="8108023" y="2690551"/>
            <a:ext cx="587341" cy="587341"/>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2"/>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4"/>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4"/>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2"/>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6"/>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7"/>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solidFill>
            <a:srgbClr val="A6AAA9"/>
          </a:solidFill>
          <a:ln w="12700">
            <a:miter lim="400000"/>
          </a:ln>
        </p:spPr>
        <p:txBody>
          <a:bodyPr lIns="0" tIns="0" rIns="0" bIns="0" anchor="ctr"/>
          <a:lstStyle/>
          <a:p>
            <a:pPr lvl="0"/>
            <a:endParaRPr/>
          </a:p>
        </p:txBody>
      </p:sp>
      <p:grpSp>
        <p:nvGrpSpPr>
          <p:cNvPr id="3609" name="Group 3609"/>
          <p:cNvGrpSpPr/>
          <p:nvPr/>
        </p:nvGrpSpPr>
        <p:grpSpPr>
          <a:xfrm>
            <a:off x="6905111" y="2736788"/>
            <a:ext cx="605412" cy="509591"/>
            <a:chOff x="0" y="0"/>
            <a:chExt cx="605410" cy="509589"/>
          </a:xfrm>
        </p:grpSpPr>
        <p:sp>
          <p:nvSpPr>
            <p:cNvPr id="3607" name="Shape 3607"/>
            <p:cNvSpPr/>
            <p:nvPr/>
          </p:nvSpPr>
          <p:spPr>
            <a:xfrm>
              <a:off x="0" y="0"/>
              <a:ext cx="558404" cy="453629"/>
            </a:xfrm>
            <a:custGeom>
              <a:avLst/>
              <a:gdLst/>
              <a:ahLst/>
              <a:cxnLst>
                <a:cxn ang="0">
                  <a:pos x="wd2" y="hd2"/>
                </a:cxn>
                <a:cxn ang="5400000">
                  <a:pos x="wd2" y="hd2"/>
                </a:cxn>
                <a:cxn ang="10800000">
                  <a:pos x="wd2" y="hd2"/>
                </a:cxn>
                <a:cxn ang="16200000">
                  <a:pos x="wd2" y="hd2"/>
                </a:cxn>
              </a:cxnLst>
              <a:rect l="0" t="0" r="r" b="b"/>
              <a:pathLst>
                <a:path w="21600" h="21600" extrusionOk="0">
                  <a:moveTo>
                    <a:pt x="14953" y="0"/>
                  </a:moveTo>
                  <a:cubicBezTo>
                    <a:pt x="13728" y="0"/>
                    <a:pt x="12684" y="524"/>
                    <a:pt x="11821" y="1587"/>
                  </a:cubicBezTo>
                  <a:cubicBezTo>
                    <a:pt x="10957" y="2650"/>
                    <a:pt x="10516" y="3935"/>
                    <a:pt x="10516" y="5443"/>
                  </a:cubicBezTo>
                  <a:cubicBezTo>
                    <a:pt x="10516" y="5848"/>
                    <a:pt x="10566" y="6263"/>
                    <a:pt x="10639" y="6690"/>
                  </a:cubicBezTo>
                  <a:cubicBezTo>
                    <a:pt x="8829" y="6578"/>
                    <a:pt x="7127" y="6014"/>
                    <a:pt x="5542" y="5008"/>
                  </a:cubicBezTo>
                  <a:cubicBezTo>
                    <a:pt x="3956" y="4001"/>
                    <a:pt x="2610" y="2678"/>
                    <a:pt x="1504" y="1002"/>
                  </a:cubicBezTo>
                  <a:cubicBezTo>
                    <a:pt x="1102" y="1845"/>
                    <a:pt x="906" y="2753"/>
                    <a:pt x="906" y="3742"/>
                  </a:cubicBezTo>
                  <a:cubicBezTo>
                    <a:pt x="906" y="4676"/>
                    <a:pt x="1072" y="5551"/>
                    <a:pt x="1428" y="6350"/>
                  </a:cubicBezTo>
                  <a:cubicBezTo>
                    <a:pt x="1784" y="7149"/>
                    <a:pt x="2268" y="7782"/>
                    <a:pt x="2871" y="8277"/>
                  </a:cubicBezTo>
                  <a:cubicBezTo>
                    <a:pt x="2158" y="8244"/>
                    <a:pt x="1497" y="8024"/>
                    <a:pt x="875" y="7597"/>
                  </a:cubicBezTo>
                  <a:lnTo>
                    <a:pt x="875" y="7654"/>
                  </a:lnTo>
                  <a:cubicBezTo>
                    <a:pt x="875" y="8970"/>
                    <a:pt x="1201" y="10136"/>
                    <a:pt x="1873" y="11131"/>
                  </a:cubicBezTo>
                  <a:cubicBezTo>
                    <a:pt x="2545" y="12126"/>
                    <a:pt x="3398" y="12743"/>
                    <a:pt x="4421" y="13002"/>
                  </a:cubicBezTo>
                  <a:cubicBezTo>
                    <a:pt x="4038" y="13126"/>
                    <a:pt x="3647" y="13191"/>
                    <a:pt x="3255" y="13191"/>
                  </a:cubicBezTo>
                  <a:cubicBezTo>
                    <a:pt x="2999" y="13191"/>
                    <a:pt x="2727" y="13171"/>
                    <a:pt x="2426" y="13115"/>
                  </a:cubicBezTo>
                  <a:cubicBezTo>
                    <a:pt x="2709" y="14206"/>
                    <a:pt x="3233" y="15096"/>
                    <a:pt x="3991" y="15798"/>
                  </a:cubicBezTo>
                  <a:cubicBezTo>
                    <a:pt x="4750" y="16501"/>
                    <a:pt x="5596" y="16872"/>
                    <a:pt x="6555" y="16894"/>
                  </a:cubicBezTo>
                  <a:cubicBezTo>
                    <a:pt x="4947" y="18446"/>
                    <a:pt x="3115" y="19219"/>
                    <a:pt x="1059" y="19219"/>
                  </a:cubicBezTo>
                  <a:cubicBezTo>
                    <a:pt x="666" y="19219"/>
                    <a:pt x="320" y="19188"/>
                    <a:pt x="0" y="19143"/>
                  </a:cubicBezTo>
                  <a:cubicBezTo>
                    <a:pt x="2056" y="20774"/>
                    <a:pt x="4324" y="21600"/>
                    <a:pt x="6801" y="21600"/>
                  </a:cubicBezTo>
                  <a:cubicBezTo>
                    <a:pt x="8187" y="21600"/>
                    <a:pt x="9479" y="21321"/>
                    <a:pt x="10716" y="20844"/>
                  </a:cubicBezTo>
                  <a:lnTo>
                    <a:pt x="9518" y="19427"/>
                  </a:lnTo>
                  <a:cubicBezTo>
                    <a:pt x="9177" y="19021"/>
                    <a:pt x="9173" y="18354"/>
                    <a:pt x="9503" y="17934"/>
                  </a:cubicBezTo>
                  <a:lnTo>
                    <a:pt x="11667" y="15175"/>
                  </a:lnTo>
                  <a:cubicBezTo>
                    <a:pt x="11997" y="14755"/>
                    <a:pt x="12539" y="14732"/>
                    <a:pt x="12880" y="15137"/>
                  </a:cubicBezTo>
                  <a:lnTo>
                    <a:pt x="15106" y="17783"/>
                  </a:lnTo>
                  <a:cubicBezTo>
                    <a:pt x="15926" y="16852"/>
                    <a:pt x="16670" y="15829"/>
                    <a:pt x="17286" y="14665"/>
                  </a:cubicBezTo>
                  <a:cubicBezTo>
                    <a:pt x="17994" y="13326"/>
                    <a:pt x="18520" y="11926"/>
                    <a:pt x="18867" y="10469"/>
                  </a:cubicBezTo>
                  <a:cubicBezTo>
                    <a:pt x="19214" y="9013"/>
                    <a:pt x="19389" y="7547"/>
                    <a:pt x="19389" y="6085"/>
                  </a:cubicBezTo>
                  <a:cubicBezTo>
                    <a:pt x="19389" y="5770"/>
                    <a:pt x="19383" y="5544"/>
                    <a:pt x="19374" y="5386"/>
                  </a:cubicBezTo>
                  <a:cubicBezTo>
                    <a:pt x="20242" y="4610"/>
                    <a:pt x="20988" y="3673"/>
                    <a:pt x="21600" y="2570"/>
                  </a:cubicBezTo>
                  <a:cubicBezTo>
                    <a:pt x="20750" y="3020"/>
                    <a:pt x="19901" y="3289"/>
                    <a:pt x="19052" y="3402"/>
                  </a:cubicBezTo>
                  <a:cubicBezTo>
                    <a:pt x="20011" y="2693"/>
                    <a:pt x="20663" y="1691"/>
                    <a:pt x="21001" y="397"/>
                  </a:cubicBezTo>
                  <a:cubicBezTo>
                    <a:pt x="20124" y="1038"/>
                    <a:pt x="19188" y="1483"/>
                    <a:pt x="18192" y="1720"/>
                  </a:cubicBezTo>
                  <a:cubicBezTo>
                    <a:pt x="17315" y="572"/>
                    <a:pt x="16232" y="0"/>
                    <a:pt x="14953" y="0"/>
                  </a:cubicBezTo>
                  <a:close/>
                </a:path>
              </a:pathLst>
            </a:custGeom>
            <a:solidFill>
              <a:srgbClr val="4AADF0"/>
            </a:solidFill>
            <a:ln w="12700" cap="flat">
              <a:noFill/>
              <a:miter lim="400000"/>
            </a:ln>
            <a:effectLst/>
          </p:spPr>
          <p:txBody>
            <a:bodyPr wrap="square" lIns="38100" tIns="38100" rIns="38100" bIns="38100" numCol="1" anchor="ctr">
              <a:noAutofit/>
            </a:bodyPr>
            <a:lstStyle/>
            <a:p>
              <a:pPr lvl="0" defTabSz="457200">
                <a:defRPr sz="3000">
                  <a:effectLst>
                    <a:outerShdw blurRad="38100" dist="12700" dir="5400000" rotWithShape="0">
                      <a:srgbClr val="000000">
                        <a:alpha val="50000"/>
                      </a:srgbClr>
                    </a:outerShdw>
                  </a:effectLst>
                </a:defRPr>
              </a:pPr>
              <a:endParaRPr/>
            </a:p>
          </p:txBody>
        </p:sp>
        <p:sp>
          <p:nvSpPr>
            <p:cNvPr id="3608" name="Shape 3608"/>
            <p:cNvSpPr/>
            <p:nvPr/>
          </p:nvSpPr>
          <p:spPr>
            <a:xfrm>
              <a:off x="276898" y="246108"/>
              <a:ext cx="328513" cy="263482"/>
            </a:xfrm>
            <a:custGeom>
              <a:avLst/>
              <a:gdLst/>
              <a:ahLst/>
              <a:cxnLst>
                <a:cxn ang="0">
                  <a:pos x="wd2" y="hd2"/>
                </a:cxn>
                <a:cxn ang="5400000">
                  <a:pos x="wd2" y="hd2"/>
                </a:cxn>
                <a:cxn ang="10800000">
                  <a:pos x="wd2" y="hd2"/>
                </a:cxn>
                <a:cxn ang="16200000">
                  <a:pos x="wd2" y="hd2"/>
                </a:cxn>
              </a:cxnLst>
              <a:rect l="0" t="0" r="r" b="b"/>
              <a:pathLst>
                <a:path w="21600" h="21600" extrusionOk="0">
                  <a:moveTo>
                    <a:pt x="2856" y="8449"/>
                  </a:moveTo>
                  <a:lnTo>
                    <a:pt x="7966" y="14805"/>
                  </a:lnTo>
                  <a:lnTo>
                    <a:pt x="18903" y="0"/>
                  </a:lnTo>
                  <a:lnTo>
                    <a:pt x="21600" y="3032"/>
                  </a:lnTo>
                  <a:lnTo>
                    <a:pt x="7825" y="21600"/>
                  </a:lnTo>
                  <a:lnTo>
                    <a:pt x="0" y="11672"/>
                  </a:lnTo>
                  <a:lnTo>
                    <a:pt x="2856" y="8449"/>
                  </a:lnTo>
                  <a:close/>
                </a:path>
              </a:pathLst>
            </a:custGeom>
            <a:solidFill>
              <a:srgbClr val="49AAED"/>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3610" name="Shape 3610"/>
          <p:cNvSpPr/>
          <p:nvPr/>
        </p:nvSpPr>
        <p:spPr>
          <a:xfrm>
            <a:off x="330393" y="3714892"/>
            <a:ext cx="8864214" cy="1"/>
          </a:xfrm>
          <a:prstGeom prst="line">
            <a:avLst/>
          </a:prstGeom>
          <a:ln w="12700">
            <a:solidFill>
              <a:srgbClr val="CFCCC7">
                <a:alpha val="6213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611" name="Shape 3611"/>
          <p:cNvSpPr/>
          <p:nvPr/>
        </p:nvSpPr>
        <p:spPr>
          <a:xfrm>
            <a:off x="330393" y="8775190"/>
            <a:ext cx="8864214" cy="1"/>
          </a:xfrm>
          <a:prstGeom prst="line">
            <a:avLst/>
          </a:prstGeom>
          <a:ln w="12700">
            <a:solidFill>
              <a:srgbClr val="CFCCC7">
                <a:alpha val="6213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612" name="Shape 3612"/>
          <p:cNvSpPr/>
          <p:nvPr/>
        </p:nvSpPr>
        <p:spPr>
          <a:xfrm flipH="1">
            <a:off x="646913" y="9176058"/>
            <a:ext cx="601537" cy="570619"/>
          </a:xfrm>
          <a:custGeom>
            <a:avLst/>
            <a:gdLst/>
            <a:ahLst/>
            <a:cxnLst>
              <a:cxn ang="0">
                <a:pos x="wd2" y="hd2"/>
              </a:cxn>
              <a:cxn ang="5400000">
                <a:pos x="wd2" y="hd2"/>
              </a:cxn>
              <a:cxn ang="10800000">
                <a:pos x="wd2" y="hd2"/>
              </a:cxn>
              <a:cxn ang="16200000">
                <a:pos x="wd2" y="hd2"/>
              </a:cxn>
            </a:cxnLst>
            <a:rect l="0" t="0" r="r" b="b"/>
            <a:pathLst>
              <a:path w="21600" h="21600" extrusionOk="0">
                <a:moveTo>
                  <a:pt x="3272" y="3272"/>
                </a:moveTo>
                <a:cubicBezTo>
                  <a:pt x="2916" y="3629"/>
                  <a:pt x="2737" y="4059"/>
                  <a:pt x="2737" y="4562"/>
                </a:cubicBezTo>
                <a:cubicBezTo>
                  <a:pt x="2737" y="5066"/>
                  <a:pt x="2916" y="5497"/>
                  <a:pt x="3272" y="5853"/>
                </a:cubicBezTo>
                <a:cubicBezTo>
                  <a:pt x="3629" y="6209"/>
                  <a:pt x="4058" y="6387"/>
                  <a:pt x="4562" y="6387"/>
                </a:cubicBezTo>
                <a:cubicBezTo>
                  <a:pt x="5066" y="6387"/>
                  <a:pt x="5496" y="6209"/>
                  <a:pt x="5853" y="5853"/>
                </a:cubicBezTo>
                <a:cubicBezTo>
                  <a:pt x="6209" y="5497"/>
                  <a:pt x="6387" y="5066"/>
                  <a:pt x="6387" y="4562"/>
                </a:cubicBezTo>
                <a:cubicBezTo>
                  <a:pt x="6387" y="4059"/>
                  <a:pt x="6209" y="3629"/>
                  <a:pt x="5853" y="3272"/>
                </a:cubicBezTo>
                <a:cubicBezTo>
                  <a:pt x="5496" y="2916"/>
                  <a:pt x="5066" y="2738"/>
                  <a:pt x="4562" y="2738"/>
                </a:cubicBezTo>
                <a:cubicBezTo>
                  <a:pt x="4058" y="2738"/>
                  <a:pt x="3629" y="2916"/>
                  <a:pt x="3272" y="3272"/>
                </a:cubicBezTo>
                <a:close/>
                <a:moveTo>
                  <a:pt x="0" y="7756"/>
                </a:moveTo>
                <a:lnTo>
                  <a:pt x="0" y="1825"/>
                </a:lnTo>
                <a:cubicBezTo>
                  <a:pt x="0" y="1331"/>
                  <a:pt x="180" y="903"/>
                  <a:pt x="542" y="542"/>
                </a:cubicBezTo>
                <a:cubicBezTo>
                  <a:pt x="903" y="181"/>
                  <a:pt x="1331" y="0"/>
                  <a:pt x="1825" y="0"/>
                </a:cubicBezTo>
                <a:lnTo>
                  <a:pt x="7756" y="0"/>
                </a:lnTo>
                <a:cubicBezTo>
                  <a:pt x="8260" y="0"/>
                  <a:pt x="8816" y="126"/>
                  <a:pt x="9424" y="378"/>
                </a:cubicBezTo>
                <a:cubicBezTo>
                  <a:pt x="10032" y="630"/>
                  <a:pt x="10517" y="937"/>
                  <a:pt x="10878" y="1297"/>
                </a:cubicBezTo>
                <a:lnTo>
                  <a:pt x="21073" y="11477"/>
                </a:lnTo>
                <a:cubicBezTo>
                  <a:pt x="21424" y="11848"/>
                  <a:pt x="21600" y="12281"/>
                  <a:pt x="21600" y="12775"/>
                </a:cubicBezTo>
                <a:cubicBezTo>
                  <a:pt x="21600" y="13279"/>
                  <a:pt x="21424" y="13706"/>
                  <a:pt x="21073" y="14058"/>
                </a:cubicBezTo>
                <a:lnTo>
                  <a:pt x="14072" y="21073"/>
                </a:lnTo>
                <a:cubicBezTo>
                  <a:pt x="13701" y="21424"/>
                  <a:pt x="13269" y="21600"/>
                  <a:pt x="12775" y="21600"/>
                </a:cubicBezTo>
                <a:cubicBezTo>
                  <a:pt x="12271" y="21600"/>
                  <a:pt x="11843" y="21424"/>
                  <a:pt x="11492" y="21073"/>
                </a:cubicBezTo>
                <a:lnTo>
                  <a:pt x="1297" y="10864"/>
                </a:lnTo>
                <a:cubicBezTo>
                  <a:pt x="936" y="10513"/>
                  <a:pt x="630" y="10033"/>
                  <a:pt x="378" y="9424"/>
                </a:cubicBezTo>
                <a:cubicBezTo>
                  <a:pt x="126" y="8816"/>
                  <a:pt x="0" y="8260"/>
                  <a:pt x="0" y="7756"/>
                </a:cubicBezTo>
                <a:close/>
              </a:path>
            </a:pathLst>
          </a:custGeom>
          <a:solidFill>
            <a:srgbClr val="A6AAA9"/>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3694" name="Group 3694"/>
          <p:cNvGrpSpPr/>
          <p:nvPr/>
        </p:nvGrpSpPr>
        <p:grpSpPr>
          <a:xfrm>
            <a:off x="-34556" y="10469801"/>
            <a:ext cx="9691689" cy="6539207"/>
            <a:chOff x="0" y="0"/>
            <a:chExt cx="9691687" cy="6539206"/>
          </a:xfrm>
        </p:grpSpPr>
        <p:sp>
          <p:nvSpPr>
            <p:cNvPr id="3613" name="Shape 3613"/>
            <p:cNvSpPr/>
            <p:nvPr/>
          </p:nvSpPr>
          <p:spPr>
            <a:xfrm>
              <a:off x="0" y="0"/>
              <a:ext cx="9691688" cy="6539207"/>
            </a:xfrm>
            <a:prstGeom prst="rect">
              <a:avLst/>
            </a:prstGeom>
            <a:solidFill>
              <a:srgbClr val="AFB9C6"/>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14" name="Shape 3614"/>
            <p:cNvSpPr/>
            <p:nvPr/>
          </p:nvSpPr>
          <p:spPr>
            <a:xfrm>
              <a:off x="1020580"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15" name="Shape 3615"/>
            <p:cNvSpPr/>
            <p:nvPr/>
          </p:nvSpPr>
          <p:spPr>
            <a:xfrm>
              <a:off x="60797"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16" name="Shape 3616"/>
            <p:cNvSpPr/>
            <p:nvPr/>
          </p:nvSpPr>
          <p:spPr>
            <a:xfrm>
              <a:off x="198036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17" name="Shape 3617"/>
            <p:cNvSpPr/>
            <p:nvPr/>
          </p:nvSpPr>
          <p:spPr>
            <a:xfrm>
              <a:off x="144539" y="409851"/>
              <a:ext cx="645146"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Q</a:t>
              </a:r>
            </a:p>
          </p:txBody>
        </p:sp>
        <p:sp>
          <p:nvSpPr>
            <p:cNvPr id="3618" name="Shape 3618"/>
            <p:cNvSpPr/>
            <p:nvPr/>
          </p:nvSpPr>
          <p:spPr>
            <a:xfrm>
              <a:off x="1058680" y="4225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W</a:t>
              </a:r>
            </a:p>
          </p:txBody>
        </p:sp>
        <p:sp>
          <p:nvSpPr>
            <p:cNvPr id="3619" name="Shape 3619"/>
            <p:cNvSpPr/>
            <p:nvPr/>
          </p:nvSpPr>
          <p:spPr>
            <a:xfrm>
              <a:off x="201588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E</a:t>
              </a:r>
            </a:p>
          </p:txBody>
        </p:sp>
        <p:sp>
          <p:nvSpPr>
            <p:cNvPr id="3620" name="Shape 3620"/>
            <p:cNvSpPr/>
            <p:nvPr/>
          </p:nvSpPr>
          <p:spPr>
            <a:xfrm>
              <a:off x="2960388"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21" name="Shape 3621"/>
            <p:cNvSpPr/>
            <p:nvPr/>
          </p:nvSpPr>
          <p:spPr>
            <a:xfrm>
              <a:off x="2995909"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R</a:t>
              </a:r>
            </a:p>
          </p:txBody>
        </p:sp>
        <p:sp>
          <p:nvSpPr>
            <p:cNvPr id="3622" name="Shape 3622"/>
            <p:cNvSpPr/>
            <p:nvPr/>
          </p:nvSpPr>
          <p:spPr>
            <a:xfrm>
              <a:off x="3915012"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23" name="Shape 3623"/>
            <p:cNvSpPr/>
            <p:nvPr/>
          </p:nvSpPr>
          <p:spPr>
            <a:xfrm>
              <a:off x="3950533"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T</a:t>
              </a:r>
            </a:p>
          </p:txBody>
        </p:sp>
        <p:sp>
          <p:nvSpPr>
            <p:cNvPr id="3624" name="Shape 3624"/>
            <p:cNvSpPr/>
            <p:nvPr/>
          </p:nvSpPr>
          <p:spPr>
            <a:xfrm>
              <a:off x="4874795"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25" name="Shape 3625"/>
            <p:cNvSpPr/>
            <p:nvPr/>
          </p:nvSpPr>
          <p:spPr>
            <a:xfrm>
              <a:off x="491031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Y</a:t>
              </a:r>
            </a:p>
          </p:txBody>
        </p:sp>
        <p:sp>
          <p:nvSpPr>
            <p:cNvPr id="3626" name="Shape 3626"/>
            <p:cNvSpPr/>
            <p:nvPr/>
          </p:nvSpPr>
          <p:spPr>
            <a:xfrm>
              <a:off x="5821879" y="3329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27" name="Shape 3627"/>
            <p:cNvSpPr/>
            <p:nvPr/>
          </p:nvSpPr>
          <p:spPr>
            <a:xfrm>
              <a:off x="5857400" y="4479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U</a:t>
              </a:r>
            </a:p>
          </p:txBody>
        </p:sp>
        <p:sp>
          <p:nvSpPr>
            <p:cNvPr id="3628" name="Shape 3628"/>
            <p:cNvSpPr/>
            <p:nvPr/>
          </p:nvSpPr>
          <p:spPr>
            <a:xfrm>
              <a:off x="678920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29" name="Shape 3629"/>
            <p:cNvSpPr/>
            <p:nvPr/>
          </p:nvSpPr>
          <p:spPr>
            <a:xfrm>
              <a:off x="682472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I</a:t>
              </a:r>
            </a:p>
          </p:txBody>
        </p:sp>
        <p:sp>
          <p:nvSpPr>
            <p:cNvPr id="3630" name="Shape 3630"/>
            <p:cNvSpPr/>
            <p:nvPr/>
          </p:nvSpPr>
          <p:spPr>
            <a:xfrm>
              <a:off x="7741445"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31" name="Shape 3631"/>
            <p:cNvSpPr/>
            <p:nvPr/>
          </p:nvSpPr>
          <p:spPr>
            <a:xfrm>
              <a:off x="777696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O</a:t>
              </a:r>
            </a:p>
          </p:txBody>
        </p:sp>
        <p:sp>
          <p:nvSpPr>
            <p:cNvPr id="3632" name="Shape 3632"/>
            <p:cNvSpPr/>
            <p:nvPr/>
          </p:nvSpPr>
          <p:spPr>
            <a:xfrm>
              <a:off x="8731591"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33" name="Shape 3633"/>
            <p:cNvSpPr/>
            <p:nvPr/>
          </p:nvSpPr>
          <p:spPr>
            <a:xfrm>
              <a:off x="8767112"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P</a:t>
              </a:r>
            </a:p>
          </p:txBody>
        </p:sp>
        <p:sp>
          <p:nvSpPr>
            <p:cNvPr id="3634" name="Shape 3634"/>
            <p:cNvSpPr/>
            <p:nvPr/>
          </p:nvSpPr>
          <p:spPr>
            <a:xfrm>
              <a:off x="532162"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35" name="Shape 3635"/>
            <p:cNvSpPr/>
            <p:nvPr/>
          </p:nvSpPr>
          <p:spPr>
            <a:xfrm>
              <a:off x="1491946"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36" name="Shape 3636"/>
            <p:cNvSpPr/>
            <p:nvPr/>
          </p:nvSpPr>
          <p:spPr>
            <a:xfrm>
              <a:off x="570262" y="2046181"/>
              <a:ext cx="716189"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A</a:t>
              </a:r>
            </a:p>
          </p:txBody>
        </p:sp>
        <p:sp>
          <p:nvSpPr>
            <p:cNvPr id="3637" name="Shape 3637"/>
            <p:cNvSpPr/>
            <p:nvPr/>
          </p:nvSpPr>
          <p:spPr>
            <a:xfrm>
              <a:off x="152746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S</a:t>
              </a:r>
            </a:p>
          </p:txBody>
        </p:sp>
        <p:sp>
          <p:nvSpPr>
            <p:cNvPr id="3638" name="Shape 3638"/>
            <p:cNvSpPr/>
            <p:nvPr/>
          </p:nvSpPr>
          <p:spPr>
            <a:xfrm>
              <a:off x="2471970"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39" name="Shape 3639"/>
            <p:cNvSpPr/>
            <p:nvPr/>
          </p:nvSpPr>
          <p:spPr>
            <a:xfrm>
              <a:off x="2507491"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D</a:t>
              </a:r>
            </a:p>
          </p:txBody>
        </p:sp>
        <p:sp>
          <p:nvSpPr>
            <p:cNvPr id="3640" name="Shape 3640"/>
            <p:cNvSpPr/>
            <p:nvPr/>
          </p:nvSpPr>
          <p:spPr>
            <a:xfrm>
              <a:off x="3426595"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41" name="Shape 3641"/>
            <p:cNvSpPr/>
            <p:nvPr/>
          </p:nvSpPr>
          <p:spPr>
            <a:xfrm>
              <a:off x="346211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F</a:t>
              </a:r>
            </a:p>
          </p:txBody>
        </p:sp>
        <p:sp>
          <p:nvSpPr>
            <p:cNvPr id="3642" name="Shape 3642"/>
            <p:cNvSpPr/>
            <p:nvPr/>
          </p:nvSpPr>
          <p:spPr>
            <a:xfrm>
              <a:off x="4386378"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43" name="Shape 3643"/>
            <p:cNvSpPr/>
            <p:nvPr/>
          </p:nvSpPr>
          <p:spPr>
            <a:xfrm>
              <a:off x="4421899"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G</a:t>
              </a:r>
            </a:p>
          </p:txBody>
        </p:sp>
        <p:sp>
          <p:nvSpPr>
            <p:cNvPr id="3644" name="Shape 3644"/>
            <p:cNvSpPr/>
            <p:nvPr/>
          </p:nvSpPr>
          <p:spPr>
            <a:xfrm>
              <a:off x="1494121"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45" name="Shape 3645"/>
            <p:cNvSpPr/>
            <p:nvPr/>
          </p:nvSpPr>
          <p:spPr>
            <a:xfrm>
              <a:off x="2453905"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46" name="Shape 3646"/>
            <p:cNvSpPr/>
            <p:nvPr/>
          </p:nvSpPr>
          <p:spPr>
            <a:xfrm>
              <a:off x="1532221" y="36698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Z</a:t>
              </a:r>
            </a:p>
          </p:txBody>
        </p:sp>
        <p:sp>
          <p:nvSpPr>
            <p:cNvPr id="3647" name="Shape 3647"/>
            <p:cNvSpPr/>
            <p:nvPr/>
          </p:nvSpPr>
          <p:spPr>
            <a:xfrm>
              <a:off x="2489425" y="36825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X</a:t>
              </a:r>
            </a:p>
          </p:txBody>
        </p:sp>
        <p:sp>
          <p:nvSpPr>
            <p:cNvPr id="3648" name="Shape 3648"/>
            <p:cNvSpPr/>
            <p:nvPr/>
          </p:nvSpPr>
          <p:spPr>
            <a:xfrm>
              <a:off x="3433929"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49" name="Shape 3649"/>
            <p:cNvSpPr/>
            <p:nvPr/>
          </p:nvSpPr>
          <p:spPr>
            <a:xfrm>
              <a:off x="346945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C</a:t>
              </a:r>
            </a:p>
          </p:txBody>
        </p:sp>
        <p:sp>
          <p:nvSpPr>
            <p:cNvPr id="3650" name="Shape 3650"/>
            <p:cNvSpPr/>
            <p:nvPr/>
          </p:nvSpPr>
          <p:spPr>
            <a:xfrm>
              <a:off x="4388554"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51" name="Shape 3651"/>
            <p:cNvSpPr/>
            <p:nvPr/>
          </p:nvSpPr>
          <p:spPr>
            <a:xfrm>
              <a:off x="4424075"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V</a:t>
              </a:r>
            </a:p>
          </p:txBody>
        </p:sp>
        <p:sp>
          <p:nvSpPr>
            <p:cNvPr id="3652" name="Shape 3652"/>
            <p:cNvSpPr/>
            <p:nvPr/>
          </p:nvSpPr>
          <p:spPr>
            <a:xfrm>
              <a:off x="5348337"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53" name="Shape 3653"/>
            <p:cNvSpPr/>
            <p:nvPr/>
          </p:nvSpPr>
          <p:spPr>
            <a:xfrm>
              <a:off x="5383858"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B</a:t>
              </a:r>
            </a:p>
          </p:txBody>
        </p:sp>
        <p:sp>
          <p:nvSpPr>
            <p:cNvPr id="3654" name="Shape 3654"/>
            <p:cNvSpPr/>
            <p:nvPr/>
          </p:nvSpPr>
          <p:spPr>
            <a:xfrm>
              <a:off x="5353495"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55" name="Shape 3655"/>
            <p:cNvSpPr/>
            <p:nvPr/>
          </p:nvSpPr>
          <p:spPr>
            <a:xfrm>
              <a:off x="631327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56" name="Shape 3656"/>
            <p:cNvSpPr/>
            <p:nvPr/>
          </p:nvSpPr>
          <p:spPr>
            <a:xfrm>
              <a:off x="5391595" y="20525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H</a:t>
              </a:r>
            </a:p>
          </p:txBody>
        </p:sp>
        <p:sp>
          <p:nvSpPr>
            <p:cNvPr id="3657" name="Shape 3657"/>
            <p:cNvSpPr/>
            <p:nvPr/>
          </p:nvSpPr>
          <p:spPr>
            <a:xfrm>
              <a:off x="634879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J</a:t>
              </a:r>
            </a:p>
          </p:txBody>
        </p:sp>
        <p:sp>
          <p:nvSpPr>
            <p:cNvPr id="3658" name="Shape 3658"/>
            <p:cNvSpPr/>
            <p:nvPr/>
          </p:nvSpPr>
          <p:spPr>
            <a:xfrm>
              <a:off x="7293303"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59" name="Shape 3659"/>
            <p:cNvSpPr/>
            <p:nvPr/>
          </p:nvSpPr>
          <p:spPr>
            <a:xfrm>
              <a:off x="7328824"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K</a:t>
              </a:r>
            </a:p>
          </p:txBody>
        </p:sp>
        <p:sp>
          <p:nvSpPr>
            <p:cNvPr id="3660" name="Shape 3660"/>
            <p:cNvSpPr/>
            <p:nvPr/>
          </p:nvSpPr>
          <p:spPr>
            <a:xfrm>
              <a:off x="824792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61" name="Shape 3661"/>
            <p:cNvSpPr/>
            <p:nvPr/>
          </p:nvSpPr>
          <p:spPr>
            <a:xfrm>
              <a:off x="828344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L</a:t>
              </a:r>
            </a:p>
          </p:txBody>
        </p:sp>
        <p:sp>
          <p:nvSpPr>
            <p:cNvPr id="3662" name="Shape 3662"/>
            <p:cNvSpPr/>
            <p:nvPr/>
          </p:nvSpPr>
          <p:spPr>
            <a:xfrm>
              <a:off x="6313278"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63" name="Shape 3663"/>
            <p:cNvSpPr/>
            <p:nvPr/>
          </p:nvSpPr>
          <p:spPr>
            <a:xfrm>
              <a:off x="634880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N</a:t>
              </a:r>
            </a:p>
          </p:txBody>
        </p:sp>
        <p:sp>
          <p:nvSpPr>
            <p:cNvPr id="3664" name="Shape 3664"/>
            <p:cNvSpPr/>
            <p:nvPr/>
          </p:nvSpPr>
          <p:spPr>
            <a:xfrm>
              <a:off x="7278231" y="35802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65" name="Shape 3665"/>
            <p:cNvSpPr/>
            <p:nvPr/>
          </p:nvSpPr>
          <p:spPr>
            <a:xfrm>
              <a:off x="7313752" y="36952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M</a:t>
              </a:r>
            </a:p>
          </p:txBody>
        </p:sp>
        <p:sp>
          <p:nvSpPr>
            <p:cNvPr id="3666" name="Shape 3666"/>
            <p:cNvSpPr/>
            <p:nvPr/>
          </p:nvSpPr>
          <p:spPr>
            <a:xfrm>
              <a:off x="136997" y="3580257"/>
              <a:ext cx="1052230" cy="1137512"/>
            </a:xfrm>
            <a:prstGeom prst="roundRect">
              <a:avLst>
                <a:gd name="adj" fmla="val 8965"/>
              </a:avLst>
            </a:prstGeom>
            <a:solidFill>
              <a:srgbClr val="ABB1B8"/>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67" name="Shape 3667"/>
            <p:cNvSpPr/>
            <p:nvPr/>
          </p:nvSpPr>
          <p:spPr>
            <a:xfrm>
              <a:off x="31283" y="5216586"/>
              <a:ext cx="1052230" cy="1137513"/>
            </a:xfrm>
            <a:prstGeom prst="roundRect">
              <a:avLst>
                <a:gd name="adj" fmla="val 8965"/>
              </a:avLst>
            </a:prstGeom>
            <a:solidFill>
              <a:srgbClr val="BEBFC1">
                <a:alpha val="39084"/>
              </a:srgbClr>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68" name="Shape 3668"/>
            <p:cNvSpPr/>
            <p:nvPr/>
          </p:nvSpPr>
          <p:spPr>
            <a:xfrm>
              <a:off x="395855" y="3888883"/>
              <a:ext cx="509191" cy="469901"/>
            </a:xfrm>
            <a:custGeom>
              <a:avLst/>
              <a:gdLst/>
              <a:ahLst/>
              <a:cxnLst>
                <a:cxn ang="0">
                  <a:pos x="wd2" y="hd2"/>
                </a:cxn>
                <a:cxn ang="5400000">
                  <a:pos x="wd2" y="hd2"/>
                </a:cxn>
                <a:cxn ang="10800000">
                  <a:pos x="wd2" y="hd2"/>
                </a:cxn>
                <a:cxn ang="16200000">
                  <a:pos x="wd2" y="hd2"/>
                </a:cxn>
              </a:cxnLst>
              <a:rect l="0" t="0" r="r" b="b"/>
              <a:pathLst>
                <a:path w="21600" h="21600" extrusionOk="0">
                  <a:moveTo>
                    <a:pt x="10792" y="0"/>
                  </a:moveTo>
                  <a:lnTo>
                    <a:pt x="0" y="12697"/>
                  </a:lnTo>
                  <a:lnTo>
                    <a:pt x="5724" y="12697"/>
                  </a:lnTo>
                  <a:lnTo>
                    <a:pt x="5724" y="19849"/>
                  </a:lnTo>
                  <a:cubicBezTo>
                    <a:pt x="5724" y="20809"/>
                    <a:pt x="6437" y="21600"/>
                    <a:pt x="7323" y="21600"/>
                  </a:cubicBezTo>
                  <a:lnTo>
                    <a:pt x="13923" y="21600"/>
                  </a:lnTo>
                  <a:cubicBezTo>
                    <a:pt x="14809" y="21600"/>
                    <a:pt x="15522" y="20809"/>
                    <a:pt x="15522" y="19849"/>
                  </a:cubicBezTo>
                  <a:lnTo>
                    <a:pt x="15522" y="12697"/>
                  </a:lnTo>
                  <a:lnTo>
                    <a:pt x="21600" y="12697"/>
                  </a:lnTo>
                  <a:lnTo>
                    <a:pt x="10792" y="0"/>
                  </a:lnTo>
                  <a:close/>
                </a:path>
              </a:pathLst>
            </a:custGeom>
            <a:solidFill>
              <a:srgbClr val="53585F"/>
            </a:solidFill>
            <a:ln w="28575" cap="flat">
              <a:solidFill>
                <a:srgbClr val="53585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69" name="Shape 3669"/>
            <p:cNvSpPr/>
            <p:nvPr/>
          </p:nvSpPr>
          <p:spPr>
            <a:xfrm>
              <a:off x="8438610" y="3580257"/>
              <a:ext cx="1052230" cy="1137512"/>
            </a:xfrm>
            <a:prstGeom prst="roundRect">
              <a:avLst>
                <a:gd name="adj" fmla="val 8965"/>
              </a:avLst>
            </a:prstGeom>
            <a:solidFill>
              <a:srgbClr val="AAB1B9"/>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70" name="Shape 3670"/>
            <p:cNvSpPr/>
            <p:nvPr/>
          </p:nvSpPr>
          <p:spPr>
            <a:xfrm rot="16200000" flipH="1">
              <a:off x="8730579" y="3819871"/>
              <a:ext cx="440428" cy="618147"/>
            </a:xfrm>
            <a:custGeom>
              <a:avLst/>
              <a:gdLst/>
              <a:ahLst/>
              <a:cxnLst>
                <a:cxn ang="0">
                  <a:pos x="wd2" y="hd2"/>
                </a:cxn>
                <a:cxn ang="5400000">
                  <a:pos x="wd2" y="hd2"/>
                </a:cxn>
                <a:cxn ang="10800000">
                  <a:pos x="wd2" y="hd2"/>
                </a:cxn>
                <a:cxn ang="16200000">
                  <a:pos x="wd2" y="hd2"/>
                </a:cxn>
              </a:cxnLst>
              <a:rect l="0" t="0" r="r" b="b"/>
              <a:pathLst>
                <a:path w="21600" h="21585" extrusionOk="0">
                  <a:moveTo>
                    <a:pt x="11099" y="110"/>
                  </a:moveTo>
                  <a:lnTo>
                    <a:pt x="21600" y="8158"/>
                  </a:lnTo>
                  <a:lnTo>
                    <a:pt x="21527" y="19574"/>
                  </a:lnTo>
                  <a:cubicBezTo>
                    <a:pt x="21373" y="20144"/>
                    <a:pt x="20932" y="20658"/>
                    <a:pt x="20282" y="21027"/>
                  </a:cubicBezTo>
                  <a:cubicBezTo>
                    <a:pt x="19742" y="21333"/>
                    <a:pt x="19085" y="21523"/>
                    <a:pt x="18389" y="21575"/>
                  </a:cubicBezTo>
                  <a:lnTo>
                    <a:pt x="3113" y="21584"/>
                  </a:lnTo>
                  <a:cubicBezTo>
                    <a:pt x="2379" y="21598"/>
                    <a:pt x="1669" y="21431"/>
                    <a:pt x="1099" y="21106"/>
                  </a:cubicBezTo>
                  <a:cubicBezTo>
                    <a:pt x="409" y="20714"/>
                    <a:pt x="8" y="20132"/>
                    <a:pt x="0" y="19517"/>
                  </a:cubicBezTo>
                  <a:lnTo>
                    <a:pt x="270" y="8119"/>
                  </a:lnTo>
                  <a:lnTo>
                    <a:pt x="9799" y="242"/>
                  </a:lnTo>
                  <a:cubicBezTo>
                    <a:pt x="9867" y="103"/>
                    <a:pt x="10167" y="3"/>
                    <a:pt x="10519" y="0"/>
                  </a:cubicBezTo>
                  <a:cubicBezTo>
                    <a:pt x="10745" y="-2"/>
                    <a:pt x="10960" y="39"/>
                    <a:pt x="11099" y="110"/>
                  </a:cubicBezTo>
                  <a:close/>
                </a:path>
              </a:pathLst>
            </a:custGeom>
            <a:noFill/>
            <a:ln w="635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3673" name="Group 3673"/>
            <p:cNvGrpSpPr/>
            <p:nvPr/>
          </p:nvGrpSpPr>
          <p:grpSpPr>
            <a:xfrm>
              <a:off x="8904985" y="4010759"/>
              <a:ext cx="236396" cy="243836"/>
              <a:chOff x="0" y="0"/>
              <a:chExt cx="236395" cy="243834"/>
            </a:xfrm>
          </p:grpSpPr>
          <p:sp>
            <p:nvSpPr>
              <p:cNvPr id="3671" name="Shape 3671"/>
              <p:cNvSpPr/>
              <p:nvPr/>
            </p:nvSpPr>
            <p:spPr>
              <a:xfrm rot="18900000">
                <a:off x="-36260" y="11293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72" name="Shape 3672"/>
              <p:cNvSpPr/>
              <p:nvPr/>
            </p:nvSpPr>
            <p:spPr>
              <a:xfrm rot="2700000">
                <a:off x="-36260" y="10549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3674" name="Shape 3674"/>
            <p:cNvSpPr/>
            <p:nvPr/>
          </p:nvSpPr>
          <p:spPr>
            <a:xfrm>
              <a:off x="94783" y="5216586"/>
              <a:ext cx="1052230" cy="1137513"/>
            </a:xfrm>
            <a:prstGeom prst="roundRect">
              <a:avLst>
                <a:gd name="adj" fmla="val 8965"/>
              </a:avLst>
            </a:prstGeom>
            <a:solidFill>
              <a:srgbClr val="ABB1B8"/>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75" name="Shape 3675"/>
            <p:cNvSpPr/>
            <p:nvPr/>
          </p:nvSpPr>
          <p:spPr>
            <a:xfrm>
              <a:off x="80697" y="5442525"/>
              <a:ext cx="1052230" cy="6348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3600">
                  <a:solidFill>
                    <a:srgbClr val="000000"/>
                  </a:solidFill>
                  <a:latin typeface="Helvetica Neue Light"/>
                  <a:ea typeface="Helvetica Neue Light"/>
                  <a:cs typeface="Helvetica Neue Light"/>
                  <a:sym typeface="Helvetica Neue Light"/>
                </a:defRPr>
              </a:lvl1pPr>
            </a:lstStyle>
            <a:p>
              <a:pPr lvl="0">
                <a:defRPr sz="1800"/>
              </a:pPr>
              <a:r>
                <a:rPr sz="3600"/>
                <a:t>123</a:t>
              </a:r>
            </a:p>
          </p:txBody>
        </p:sp>
        <p:sp>
          <p:nvSpPr>
            <p:cNvPr id="3676" name="Shape 3676"/>
            <p:cNvSpPr/>
            <p:nvPr/>
          </p:nvSpPr>
          <p:spPr>
            <a:xfrm>
              <a:off x="1285607" y="5216586"/>
              <a:ext cx="1052231" cy="1137513"/>
            </a:xfrm>
            <a:prstGeom prst="roundRect">
              <a:avLst>
                <a:gd name="adj" fmla="val 8965"/>
              </a:avLst>
            </a:prstGeom>
            <a:solidFill>
              <a:srgbClr val="AAB1B9"/>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3683" name="Group 3683"/>
            <p:cNvGrpSpPr/>
            <p:nvPr/>
          </p:nvGrpSpPr>
          <p:grpSpPr>
            <a:xfrm>
              <a:off x="1531851" y="5474436"/>
              <a:ext cx="595163" cy="595163"/>
              <a:chOff x="0" y="0"/>
              <a:chExt cx="595162" cy="595162"/>
            </a:xfrm>
          </p:grpSpPr>
          <p:sp>
            <p:nvSpPr>
              <p:cNvPr id="3677" name="Shape 3677"/>
              <p:cNvSpPr/>
              <p:nvPr/>
            </p:nvSpPr>
            <p:spPr>
              <a:xfrm>
                <a:off x="8565" y="12270"/>
                <a:ext cx="578032" cy="578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78" name="Shape 3678"/>
              <p:cNvSpPr/>
              <p:nvPr/>
            </p:nvSpPr>
            <p:spPr>
              <a:xfrm>
                <a:off x="144296" y="12770"/>
                <a:ext cx="306570" cy="577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79" name="Shape 3679"/>
              <p:cNvSpPr/>
              <p:nvPr/>
            </p:nvSpPr>
            <p:spPr>
              <a:xfrm>
                <a:off x="84692" y="22935"/>
                <a:ext cx="427221" cy="169147"/>
              </a:xfrm>
              <a:custGeom>
                <a:avLst/>
                <a:gdLst/>
                <a:ahLst/>
                <a:cxnLst>
                  <a:cxn ang="0">
                    <a:pos x="wd2" y="hd2"/>
                  </a:cxn>
                  <a:cxn ang="5400000">
                    <a:pos x="wd2" y="hd2"/>
                  </a:cxn>
                  <a:cxn ang="10800000">
                    <a:pos x="wd2" y="hd2"/>
                  </a:cxn>
                  <a:cxn ang="16200000">
                    <a:pos x="wd2" y="hd2"/>
                  </a:cxn>
                </a:cxnLst>
                <a:rect l="0" t="0" r="r" b="b"/>
                <a:pathLst>
                  <a:path w="21600" h="19678" extrusionOk="0">
                    <a:moveTo>
                      <a:pt x="18139" y="3241"/>
                    </a:moveTo>
                    <a:cubicBezTo>
                      <a:pt x="19644" y="4991"/>
                      <a:pt x="20764" y="7834"/>
                      <a:pt x="21600" y="11014"/>
                    </a:cubicBezTo>
                    <a:cubicBezTo>
                      <a:pt x="18587" y="16630"/>
                      <a:pt x="14707" y="19712"/>
                      <a:pt x="10694" y="19678"/>
                    </a:cubicBezTo>
                    <a:cubicBezTo>
                      <a:pt x="6762" y="19644"/>
                      <a:pt x="2967" y="16618"/>
                      <a:pt x="0" y="11151"/>
                    </a:cubicBezTo>
                    <a:cubicBezTo>
                      <a:pt x="939" y="8667"/>
                      <a:pt x="1979" y="6397"/>
                      <a:pt x="3278" y="4799"/>
                    </a:cubicBezTo>
                    <a:cubicBezTo>
                      <a:pt x="7665" y="-602"/>
                      <a:pt x="13726" y="-1888"/>
                      <a:pt x="18139" y="3241"/>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80" name="Shape 3680"/>
              <p:cNvSpPr/>
              <p:nvPr/>
            </p:nvSpPr>
            <p:spPr>
              <a:xfrm rot="10800000" flipH="1">
                <a:off x="87349" y="415781"/>
                <a:ext cx="415426" cy="169137"/>
              </a:xfrm>
              <a:custGeom>
                <a:avLst/>
                <a:gdLst/>
                <a:ahLst/>
                <a:cxnLst>
                  <a:cxn ang="0">
                    <a:pos x="wd2" y="hd2"/>
                  </a:cxn>
                  <a:cxn ang="5400000">
                    <a:pos x="wd2" y="hd2"/>
                  </a:cxn>
                  <a:cxn ang="10800000">
                    <a:pos x="wd2" y="hd2"/>
                  </a:cxn>
                  <a:cxn ang="16200000">
                    <a:pos x="wd2" y="hd2"/>
                  </a:cxn>
                </a:cxnLst>
                <a:rect l="0" t="0" r="r" b="b"/>
                <a:pathLst>
                  <a:path w="21600" h="20020" extrusionOk="0">
                    <a:moveTo>
                      <a:pt x="18328" y="3680"/>
                    </a:moveTo>
                    <a:cubicBezTo>
                      <a:pt x="19653" y="5206"/>
                      <a:pt x="20710" y="7513"/>
                      <a:pt x="21600" y="10087"/>
                    </a:cubicBezTo>
                    <a:cubicBezTo>
                      <a:pt x="18780" y="16355"/>
                      <a:pt x="14911" y="19944"/>
                      <a:pt x="10860" y="20018"/>
                    </a:cubicBezTo>
                    <a:cubicBezTo>
                      <a:pt x="6785" y="20093"/>
                      <a:pt x="2870" y="16603"/>
                      <a:pt x="0" y="10373"/>
                    </a:cubicBezTo>
                    <a:cubicBezTo>
                      <a:pt x="926" y="7937"/>
                      <a:pt x="1969" y="5741"/>
                      <a:pt x="3250" y="4218"/>
                    </a:cubicBezTo>
                    <a:cubicBezTo>
                      <a:pt x="7726" y="-1105"/>
                      <a:pt x="13822" y="-1507"/>
                      <a:pt x="18328" y="368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81" name="Shape 3681"/>
              <p:cNvSpPr/>
              <p:nvPr/>
            </p:nvSpPr>
            <p:spPr>
              <a:xfrm>
                <a:off x="283299" y="0"/>
                <a:ext cx="28564" cy="595163"/>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82" name="Shape 3682"/>
              <p:cNvSpPr/>
              <p:nvPr/>
            </p:nvSpPr>
            <p:spPr>
              <a:xfrm rot="16200000">
                <a:off x="283299" y="6349"/>
                <a:ext cx="28564" cy="595164"/>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3684" name="Shape 3684"/>
            <p:cNvSpPr/>
            <p:nvPr/>
          </p:nvSpPr>
          <p:spPr>
            <a:xfrm>
              <a:off x="2460255" y="5190561"/>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85" name="Shape 3685"/>
            <p:cNvSpPr/>
            <p:nvPr/>
          </p:nvSpPr>
          <p:spPr>
            <a:xfrm>
              <a:off x="2754085" y="5490984"/>
              <a:ext cx="181138" cy="382064"/>
            </a:xfrm>
            <a:prstGeom prst="roundRect">
              <a:avLst>
                <a:gd name="adj" fmla="val 45684"/>
              </a:avLst>
            </a:prstGeom>
            <a:noFill/>
            <a:ln w="381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86" name="Shape 3686"/>
            <p:cNvSpPr/>
            <p:nvPr/>
          </p:nvSpPr>
          <p:spPr>
            <a:xfrm rot="21600000">
              <a:off x="2695776" y="5691366"/>
              <a:ext cx="297465" cy="253827"/>
            </a:xfrm>
            <a:custGeom>
              <a:avLst/>
              <a:gdLst/>
              <a:ahLst/>
              <a:cxnLst>
                <a:cxn ang="0">
                  <a:pos x="wd2" y="hd2"/>
                </a:cxn>
                <a:cxn ang="5400000">
                  <a:pos x="wd2" y="hd2"/>
                </a:cxn>
                <a:cxn ang="10800000">
                  <a:pos x="wd2" y="hd2"/>
                </a:cxn>
                <a:cxn ang="16200000">
                  <a:pos x="wd2" y="hd2"/>
                </a:cxn>
              </a:cxnLst>
              <a:rect l="0" t="0" r="r" b="b"/>
              <a:pathLst>
                <a:path w="21439" h="21383" extrusionOk="0">
                  <a:moveTo>
                    <a:pt x="0" y="207"/>
                  </a:moveTo>
                  <a:lnTo>
                    <a:pt x="21" y="9508"/>
                  </a:lnTo>
                  <a:cubicBezTo>
                    <a:pt x="261" y="15997"/>
                    <a:pt x="4732" y="21177"/>
                    <a:pt x="10295" y="21377"/>
                  </a:cubicBezTo>
                  <a:cubicBezTo>
                    <a:pt x="16532" y="21600"/>
                    <a:pt x="21600" y="15692"/>
                    <a:pt x="21435" y="8419"/>
                  </a:cubicBezTo>
                  <a:lnTo>
                    <a:pt x="21374" y="0"/>
                  </a:lnTo>
                </a:path>
              </a:pathLst>
            </a:custGeom>
            <a:noFill/>
            <a:ln w="28575"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nvGrpSpPr>
            <p:cNvPr id="3689" name="Group 3689"/>
            <p:cNvGrpSpPr/>
            <p:nvPr/>
          </p:nvGrpSpPr>
          <p:grpSpPr>
            <a:xfrm>
              <a:off x="2741386" y="5957965"/>
              <a:ext cx="206538" cy="106588"/>
              <a:chOff x="0" y="0"/>
              <a:chExt cx="206536" cy="106587"/>
            </a:xfrm>
          </p:grpSpPr>
          <p:sp>
            <p:nvSpPr>
              <p:cNvPr id="3687" name="Shape 3687"/>
              <p:cNvSpPr/>
              <p:nvPr/>
            </p:nvSpPr>
            <p:spPr>
              <a:xfrm>
                <a:off x="0" y="100237"/>
                <a:ext cx="206537" cy="1"/>
              </a:xfrm>
              <a:prstGeom prst="line">
                <a:avLst/>
              </a:prstGeom>
              <a:noFill/>
              <a:ln w="28575"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688" name="Shape 3688"/>
              <p:cNvSpPr/>
              <p:nvPr/>
            </p:nvSpPr>
            <p:spPr>
              <a:xfrm flipV="1">
                <a:off x="103268" y="0"/>
                <a:ext cx="1" cy="106588"/>
              </a:xfrm>
              <a:prstGeom prst="line">
                <a:avLst/>
              </a:prstGeom>
              <a:noFill/>
              <a:ln w="28575"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3690" name="Shape 3690"/>
            <p:cNvSpPr/>
            <p:nvPr/>
          </p:nvSpPr>
          <p:spPr>
            <a:xfrm>
              <a:off x="3438990" y="5189462"/>
              <a:ext cx="3661421" cy="1137512"/>
            </a:xfrm>
            <a:prstGeom prst="roundRect">
              <a:avLst>
                <a:gd name="adj" fmla="val 829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91" name="Shape 3691"/>
            <p:cNvSpPr/>
            <p:nvPr/>
          </p:nvSpPr>
          <p:spPr>
            <a:xfrm>
              <a:off x="4625612" y="5399226"/>
              <a:ext cx="1296204" cy="6348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600">
                  <a:solidFill>
                    <a:srgbClr val="000000"/>
                  </a:solidFill>
                  <a:latin typeface="Helvetica Neue Light"/>
                  <a:ea typeface="Helvetica Neue Light"/>
                  <a:cs typeface="Helvetica Neue Light"/>
                  <a:sym typeface="Helvetica Neue Light"/>
                </a:defRPr>
              </a:lvl1pPr>
            </a:lstStyle>
            <a:p>
              <a:pPr lvl="0">
                <a:defRPr sz="1800"/>
              </a:pPr>
              <a:r>
                <a:rPr sz="3600"/>
                <a:t>space</a:t>
              </a:r>
            </a:p>
          </p:txBody>
        </p:sp>
        <p:sp>
          <p:nvSpPr>
            <p:cNvPr id="3692" name="Shape 3692"/>
            <p:cNvSpPr/>
            <p:nvPr/>
          </p:nvSpPr>
          <p:spPr>
            <a:xfrm>
              <a:off x="7290724" y="5231192"/>
              <a:ext cx="2189078" cy="1137512"/>
            </a:xfrm>
            <a:prstGeom prst="roundRect">
              <a:avLst>
                <a:gd name="adj" fmla="val 8293"/>
              </a:avLst>
            </a:prstGeom>
            <a:solidFill>
              <a:srgbClr val="AAAEB8"/>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93" name="Shape 3693"/>
            <p:cNvSpPr/>
            <p:nvPr/>
          </p:nvSpPr>
          <p:spPr>
            <a:xfrm>
              <a:off x="7402652" y="5368213"/>
              <a:ext cx="1922517" cy="6968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4000">
                  <a:solidFill>
                    <a:srgbClr val="000000"/>
                  </a:solidFill>
                  <a:latin typeface="Helvetica Neue Light"/>
                  <a:ea typeface="Helvetica Neue Light"/>
                  <a:cs typeface="Helvetica Neue Light"/>
                  <a:sym typeface="Helvetica Neue Light"/>
                </a:defRPr>
              </a:lvl1pPr>
            </a:lstStyle>
            <a:p>
              <a:pPr lvl="0">
                <a:defRPr sz="1800"/>
              </a:pPr>
              <a:r>
                <a:rPr sz="4000"/>
                <a:t>return</a:t>
              </a:r>
            </a:p>
          </p:txBody>
        </p:sp>
      </p:grpSp>
      <p:grpSp>
        <p:nvGrpSpPr>
          <p:cNvPr id="3715" name="Group 3715"/>
          <p:cNvGrpSpPr/>
          <p:nvPr/>
        </p:nvGrpSpPr>
        <p:grpSpPr>
          <a:xfrm>
            <a:off x="193476" y="28019"/>
            <a:ext cx="9256278" cy="511141"/>
            <a:chOff x="0" y="0"/>
            <a:chExt cx="9256277" cy="511140"/>
          </a:xfrm>
        </p:grpSpPr>
        <p:sp>
          <p:nvSpPr>
            <p:cNvPr id="3695" name="Shape 3695"/>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696" name="Shape 3696"/>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697" name="Shape 3697"/>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698" name="Shape 3698"/>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699" name="Shape 3699"/>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3700" name="Shape 3700"/>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3704" name="Group 3704"/>
            <p:cNvGrpSpPr/>
            <p:nvPr/>
          </p:nvGrpSpPr>
          <p:grpSpPr>
            <a:xfrm>
              <a:off x="8469476" y="114183"/>
              <a:ext cx="786802" cy="307864"/>
              <a:chOff x="0" y="0"/>
              <a:chExt cx="786801" cy="307863"/>
            </a:xfrm>
          </p:grpSpPr>
          <p:sp>
            <p:nvSpPr>
              <p:cNvPr id="3701" name="Shape 3701"/>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702" name="Shape 3702"/>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703" name="Shape 3703"/>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3709" name="Group 3709"/>
            <p:cNvGrpSpPr/>
            <p:nvPr/>
          </p:nvGrpSpPr>
          <p:grpSpPr>
            <a:xfrm>
              <a:off x="3398375" y="142780"/>
              <a:ext cx="322567" cy="250980"/>
              <a:chOff x="0" y="0"/>
              <a:chExt cx="322565" cy="250978"/>
            </a:xfrm>
          </p:grpSpPr>
          <p:sp>
            <p:nvSpPr>
              <p:cNvPr id="3705" name="Shape 3705"/>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3706" name="Shape 3706"/>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707" name="Shape 3707"/>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708" name="Shape 3708"/>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3710" name="Shape 3710"/>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711" name="Shape 3711"/>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3712" name="Shape 3712"/>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13" name="Shape 3713"/>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14" name="Shape 3714"/>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17" name="Shape 3717"/>
          <p:cNvSpPr/>
          <p:nvPr/>
        </p:nvSpPr>
        <p:spPr>
          <a:xfrm>
            <a:off x="-22052" y="-33258"/>
            <a:ext cx="9569104" cy="1929307"/>
          </a:xfrm>
          <a:prstGeom prst="rect">
            <a:avLst/>
          </a:prstGeom>
          <a:solidFill>
            <a:srgbClr val="3398DB"/>
          </a:solidFill>
          <a:ln w="12700">
            <a:miter lim="400000"/>
          </a:ln>
        </p:spPr>
        <p:txBody>
          <a:bodyPr lIns="0" tIns="0" rIns="0" bIns="0" anchor="ctr"/>
          <a:lstStyle/>
          <a:p>
            <a:pPr lvl="0" algn="l">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3741" name="Group 3741"/>
          <p:cNvGrpSpPr/>
          <p:nvPr/>
        </p:nvGrpSpPr>
        <p:grpSpPr>
          <a:xfrm>
            <a:off x="168076" y="243"/>
            <a:ext cx="9191932" cy="535830"/>
            <a:chOff x="0" y="0"/>
            <a:chExt cx="9191930" cy="535828"/>
          </a:xfrm>
        </p:grpSpPr>
        <p:sp>
          <p:nvSpPr>
            <p:cNvPr id="3718" name="Shape 3718"/>
            <p:cNvSpPr/>
            <p:nvPr/>
          </p:nvSpPr>
          <p:spPr>
            <a:xfrm>
              <a:off x="1044175" y="0"/>
              <a:ext cx="991252" cy="535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3000">
                  <a:latin typeface="+mn-lt"/>
                  <a:ea typeface="+mn-ea"/>
                  <a:cs typeface="+mn-cs"/>
                  <a:sym typeface="Helvetica Neue"/>
                </a:defRPr>
              </a:lvl1pPr>
            </a:lstStyle>
            <a:p>
              <a:pPr lvl="0">
                <a:defRPr sz="1800">
                  <a:solidFill>
                    <a:srgbClr val="000000"/>
                  </a:solidFill>
                </a:defRPr>
              </a:pPr>
              <a:r>
                <a:rPr sz="3000">
                  <a:solidFill>
                    <a:srgbClr val="FFFFFF"/>
                  </a:solidFill>
                </a:rPr>
                <a:t>AT&amp;T</a:t>
              </a:r>
            </a:p>
          </p:txBody>
        </p:sp>
        <p:sp>
          <p:nvSpPr>
            <p:cNvPr id="3719" name="Shape 3719"/>
            <p:cNvSpPr/>
            <p:nvPr/>
          </p:nvSpPr>
          <p:spPr>
            <a:xfrm>
              <a:off x="3854752" y="5160"/>
              <a:ext cx="1482793" cy="511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spc="56">
                  <a:latin typeface="+mn-lt"/>
                  <a:ea typeface="+mn-ea"/>
                  <a:cs typeface="+mn-cs"/>
                  <a:sym typeface="Helvetica Neue"/>
                </a:defRPr>
              </a:lvl1pPr>
            </a:lstStyle>
            <a:p>
              <a:pPr lvl="0">
                <a:defRPr sz="1800" spc="0">
                  <a:solidFill>
                    <a:srgbClr val="000000"/>
                  </a:solidFill>
                </a:defRPr>
              </a:pPr>
              <a:r>
                <a:rPr sz="2800" spc="56">
                  <a:solidFill>
                    <a:srgbClr val="FFFFFF"/>
                  </a:solidFill>
                </a:rPr>
                <a:t>9:29 AM</a:t>
              </a:r>
            </a:p>
          </p:txBody>
        </p:sp>
        <p:sp>
          <p:nvSpPr>
            <p:cNvPr id="3720" name="Shape 3720"/>
            <p:cNvSpPr/>
            <p:nvPr/>
          </p:nvSpPr>
          <p:spPr>
            <a:xfrm>
              <a:off x="7612911" y="21838"/>
              <a:ext cx="826203" cy="4987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700">
                  <a:latin typeface="+mn-lt"/>
                  <a:ea typeface="+mn-ea"/>
                  <a:cs typeface="+mn-cs"/>
                  <a:sym typeface="Helvetica Neue"/>
                </a:defRPr>
              </a:lvl1pPr>
            </a:lstStyle>
            <a:p>
              <a:pPr lvl="0">
                <a:defRPr sz="1800">
                  <a:solidFill>
                    <a:srgbClr val="000000"/>
                  </a:solidFill>
                </a:defRPr>
              </a:pPr>
              <a:r>
                <a:rPr sz="2700">
                  <a:solidFill>
                    <a:srgbClr val="FFFFFF"/>
                  </a:solidFill>
                </a:rPr>
                <a:t>41%</a:t>
              </a:r>
            </a:p>
          </p:txBody>
        </p:sp>
        <p:sp>
          <p:nvSpPr>
            <p:cNvPr id="3721" name="Shape 3721"/>
            <p:cNvSpPr/>
            <p:nvPr/>
          </p:nvSpPr>
          <p:spPr>
            <a:xfrm>
              <a:off x="0" y="18764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722" name="Shape 3722"/>
            <p:cNvSpPr/>
            <p:nvPr/>
          </p:nvSpPr>
          <p:spPr>
            <a:xfrm>
              <a:off x="208359" y="188636"/>
              <a:ext cx="163712" cy="1637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723" name="Shape 3723"/>
            <p:cNvSpPr/>
            <p:nvPr/>
          </p:nvSpPr>
          <p:spPr>
            <a:xfrm>
              <a:off x="416718" y="188636"/>
              <a:ext cx="163712" cy="1637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724" name="Shape 3724"/>
            <p:cNvSpPr/>
            <p:nvPr/>
          </p:nvSpPr>
          <p:spPr>
            <a:xfrm>
              <a:off x="625078" y="187646"/>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725" name="Shape 3725"/>
            <p:cNvSpPr/>
            <p:nvPr/>
          </p:nvSpPr>
          <p:spPr>
            <a:xfrm>
              <a:off x="836744" y="188636"/>
              <a:ext cx="163712" cy="1637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5875" cap="flat">
              <a:solidFill>
                <a:srgbClr val="FFFFFF"/>
              </a:solidFill>
              <a:prstDash val="solid"/>
              <a:miter lim="400000"/>
            </a:ln>
            <a:effectLst/>
          </p:spPr>
          <p:txBody>
            <a:bodyPr wrap="square" lIns="0" tIns="0" rIns="0" bIns="0" numCol="1" anchor="ctr">
              <a:noAutofit/>
            </a:bodyP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726" name="Shape 3726"/>
            <p:cNvSpPr/>
            <p:nvPr/>
          </p:nvSpPr>
          <p:spPr>
            <a:xfrm>
              <a:off x="7260201" y="88536"/>
              <a:ext cx="200995" cy="384157"/>
            </a:xfrm>
            <a:custGeom>
              <a:avLst/>
              <a:gdLst/>
              <a:ahLst/>
              <a:cxnLst>
                <a:cxn ang="0">
                  <a:pos x="wd2" y="hd2"/>
                </a:cxn>
                <a:cxn ang="5400000">
                  <a:pos x="wd2" y="hd2"/>
                </a:cxn>
                <a:cxn ang="10800000">
                  <a:pos x="wd2" y="hd2"/>
                </a:cxn>
                <a:cxn ang="16200000">
                  <a:pos x="wd2" y="hd2"/>
                </a:cxn>
              </a:cxnLst>
              <a:rect l="0" t="0" r="r" b="b"/>
              <a:pathLst>
                <a:path w="21600" h="21600" extrusionOk="0">
                  <a:moveTo>
                    <a:pt x="0" y="17490"/>
                  </a:moveTo>
                  <a:lnTo>
                    <a:pt x="21297" y="5771"/>
                  </a:lnTo>
                  <a:lnTo>
                    <a:pt x="10810" y="0"/>
                  </a:lnTo>
                  <a:lnTo>
                    <a:pt x="10810" y="21600"/>
                  </a:lnTo>
                  <a:lnTo>
                    <a:pt x="21600" y="15662"/>
                  </a:lnTo>
                  <a:lnTo>
                    <a:pt x="348" y="3968"/>
                  </a:lnTo>
                </a:path>
              </a:pathLst>
            </a:custGeom>
            <a:noFill/>
            <a:ln w="31750" cap="flat">
              <a:solidFill>
                <a:srgbClr val="E9ECEF"/>
              </a:solidFill>
              <a:prstDash val="solid"/>
              <a:miter lim="400000"/>
            </a:ln>
            <a:effectLst/>
          </p:spPr>
          <p:txBody>
            <a:bodyPr wrap="square" lIns="0" tIns="0" rIns="0" bIns="0" numCol="1" anchor="ctr">
              <a:noAutofit/>
            </a:bodyPr>
            <a:lstStyle/>
            <a:p>
              <a:pPr lvl="0" algn="l">
                <a:defRPr>
                  <a:solidFill>
                    <a:srgbClr val="DCDEE0"/>
                  </a:solidFill>
                </a:defRPr>
              </a:pPr>
              <a:endParaRPr/>
            </a:p>
          </p:txBody>
        </p:sp>
        <p:grpSp>
          <p:nvGrpSpPr>
            <p:cNvPr id="3731" name="Group 3731"/>
            <p:cNvGrpSpPr/>
            <p:nvPr/>
          </p:nvGrpSpPr>
          <p:grpSpPr>
            <a:xfrm>
              <a:off x="6772908" y="111007"/>
              <a:ext cx="313681" cy="294765"/>
              <a:chOff x="0" y="0"/>
              <a:chExt cx="313680" cy="294763"/>
            </a:xfrm>
          </p:grpSpPr>
          <p:sp>
            <p:nvSpPr>
              <p:cNvPr id="3727" name="Shape 3727"/>
              <p:cNvSpPr/>
              <p:nvPr/>
            </p:nvSpPr>
            <p:spPr>
              <a:xfrm>
                <a:off x="23668" y="40906"/>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28" name="Shape 3728"/>
              <p:cNvSpPr/>
              <p:nvPr/>
            </p:nvSpPr>
            <p:spPr>
              <a:xfrm rot="16200000">
                <a:off x="79927" y="97165"/>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solidFill>
                <a:srgbClr val="FFFFFF"/>
              </a:solidFill>
              <a:ln w="25400" cap="flat">
                <a:solidFill>
                  <a:srgbClr val="65A4D7"/>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729" name="Shape 3729"/>
              <p:cNvSpPr/>
              <p:nvPr/>
            </p:nvSpPr>
            <p:spPr>
              <a:xfrm rot="2700000" flipH="1">
                <a:off x="229280" y="25243"/>
                <a:ext cx="85142" cy="33173"/>
              </a:xfrm>
              <a:custGeom>
                <a:avLst/>
                <a:gdLst/>
                <a:ahLst/>
                <a:cxnLst>
                  <a:cxn ang="0">
                    <a:pos x="wd2" y="hd2"/>
                  </a:cxn>
                  <a:cxn ang="5400000">
                    <a:pos x="wd2" y="hd2"/>
                  </a:cxn>
                  <a:cxn ang="10800000">
                    <a:pos x="wd2" y="hd2"/>
                  </a:cxn>
                  <a:cxn ang="16200000">
                    <a:pos x="wd2" y="hd2"/>
                  </a:cxn>
                </a:cxnLst>
                <a:rect l="0" t="0" r="r" b="b"/>
                <a:pathLst>
                  <a:path w="21600" h="20714" extrusionOk="0">
                    <a:moveTo>
                      <a:pt x="9935" y="72"/>
                    </a:moveTo>
                    <a:cubicBezTo>
                      <a:pt x="15339" y="-886"/>
                      <a:pt x="20248" y="7801"/>
                      <a:pt x="21600" y="20714"/>
                    </a:cubicBezTo>
                    <a:lnTo>
                      <a:pt x="0" y="20714"/>
                    </a:lnTo>
                    <a:cubicBezTo>
                      <a:pt x="1142" y="9257"/>
                      <a:pt x="5155" y="920"/>
                      <a:pt x="9935" y="7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30" name="Shape 3730"/>
              <p:cNvSpPr/>
              <p:nvPr/>
            </p:nvSpPr>
            <p:spPr>
              <a:xfrm rot="18900000" flipH="1">
                <a:off x="-741" y="25327"/>
                <a:ext cx="85142" cy="33173"/>
              </a:xfrm>
              <a:custGeom>
                <a:avLst/>
                <a:gdLst/>
                <a:ahLst/>
                <a:cxnLst>
                  <a:cxn ang="0">
                    <a:pos x="wd2" y="hd2"/>
                  </a:cxn>
                  <a:cxn ang="5400000">
                    <a:pos x="wd2" y="hd2"/>
                  </a:cxn>
                  <a:cxn ang="10800000">
                    <a:pos x="wd2" y="hd2"/>
                  </a:cxn>
                  <a:cxn ang="16200000">
                    <a:pos x="wd2" y="hd2"/>
                  </a:cxn>
                </a:cxnLst>
                <a:rect l="0" t="0" r="r" b="b"/>
                <a:pathLst>
                  <a:path w="21600" h="20714" extrusionOk="0">
                    <a:moveTo>
                      <a:pt x="9935" y="72"/>
                    </a:moveTo>
                    <a:cubicBezTo>
                      <a:pt x="15339" y="-886"/>
                      <a:pt x="20248" y="7801"/>
                      <a:pt x="21600" y="20714"/>
                    </a:cubicBezTo>
                    <a:lnTo>
                      <a:pt x="0" y="20714"/>
                    </a:lnTo>
                    <a:cubicBezTo>
                      <a:pt x="1142" y="9257"/>
                      <a:pt x="5155" y="920"/>
                      <a:pt x="9935" y="7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3735" name="Group 3735"/>
            <p:cNvGrpSpPr/>
            <p:nvPr/>
          </p:nvGrpSpPr>
          <p:grpSpPr>
            <a:xfrm>
              <a:off x="8506975" y="144946"/>
              <a:ext cx="684956" cy="263735"/>
              <a:chOff x="0" y="0"/>
              <a:chExt cx="684955" cy="263734"/>
            </a:xfrm>
          </p:grpSpPr>
          <p:sp>
            <p:nvSpPr>
              <p:cNvPr id="3732" name="Shape 3732"/>
              <p:cNvSpPr/>
              <p:nvPr/>
            </p:nvSpPr>
            <p:spPr>
              <a:xfrm>
                <a:off x="0" y="0"/>
                <a:ext cx="628193" cy="263735"/>
              </a:xfrm>
              <a:prstGeom prst="roundRect">
                <a:avLst>
                  <a:gd name="adj" fmla="val 10207"/>
                </a:avLst>
              </a:prstGeom>
              <a:noFill/>
              <a:ln w="1905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733" name="Shape 3733"/>
              <p:cNvSpPr/>
              <p:nvPr/>
            </p:nvSpPr>
            <p:spPr>
              <a:xfrm>
                <a:off x="27942" y="31539"/>
                <a:ext cx="221344" cy="200656"/>
              </a:xfrm>
              <a:prstGeom prst="roundRect">
                <a:avLst>
                  <a:gd name="adj" fmla="val 0"/>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734" name="Shape 3734"/>
              <p:cNvSpPr/>
              <p:nvPr/>
            </p:nvSpPr>
            <p:spPr>
              <a:xfrm flipH="1">
                <a:off x="635447" y="88094"/>
                <a:ext cx="49509" cy="87546"/>
              </a:xfrm>
              <a:prstGeom prst="roundRect">
                <a:avLst>
                  <a:gd name="adj" fmla="val 50000"/>
                </a:avLst>
              </a:prstGeom>
              <a:solidFill>
                <a:srgbClr val="FFFFFF"/>
              </a:solidFill>
              <a:ln w="190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4200">
                    <a:effectLst>
                      <a:outerShdw blurRad="38100" dist="12700" dir="5400000" rotWithShape="0">
                        <a:srgbClr val="000000">
                          <a:alpha val="50000"/>
                        </a:srgbClr>
                      </a:outerShdw>
                    </a:effectLst>
                    <a:latin typeface="+mn-lt"/>
                    <a:ea typeface="+mn-ea"/>
                    <a:cs typeface="+mn-cs"/>
                    <a:sym typeface="Helvetica Neue"/>
                  </a:defRPr>
                </a:lvl1pPr>
              </a:lstStyle>
              <a:p>
                <a:pPr lvl="0">
                  <a:defRPr sz="1800">
                    <a:solidFill>
                      <a:srgbClr val="000000"/>
                    </a:solidFill>
                    <a:effectLst/>
                  </a:defRPr>
                </a:pPr>
                <a:r>
                  <a:rPr sz="4200">
                    <a:solidFill>
                      <a:srgbClr val="FFFFFF"/>
                    </a:solidFill>
                    <a:effectLst>
                      <a:outerShdw blurRad="38100" dist="12700" dir="5400000" rotWithShape="0">
                        <a:srgbClr val="000000">
                          <a:alpha val="50000"/>
                        </a:srgbClr>
                      </a:outerShdw>
                    </a:effectLst>
                  </a:rPr>
                  <a:t>````</a:t>
                </a:r>
              </a:p>
            </p:txBody>
          </p:sp>
        </p:grpSp>
        <p:grpSp>
          <p:nvGrpSpPr>
            <p:cNvPr id="3740" name="Group 3740"/>
            <p:cNvGrpSpPr/>
            <p:nvPr/>
          </p:nvGrpSpPr>
          <p:grpSpPr>
            <a:xfrm>
              <a:off x="2176988" y="157702"/>
              <a:ext cx="322566" cy="250979"/>
              <a:chOff x="0" y="0"/>
              <a:chExt cx="322565" cy="250978"/>
            </a:xfrm>
          </p:grpSpPr>
          <p:sp>
            <p:nvSpPr>
              <p:cNvPr id="3736" name="Shape 3736"/>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3737" name="Shape 3737"/>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738" name="Shape 3738"/>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739" name="Shape 3739"/>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3742" name="Shape 3742"/>
          <p:cNvSpPr/>
          <p:nvPr/>
        </p:nvSpPr>
        <p:spPr>
          <a:xfrm>
            <a:off x="-48328" y="3190157"/>
            <a:ext cx="9574305" cy="1"/>
          </a:xfrm>
          <a:prstGeom prst="line">
            <a:avLst/>
          </a:prstGeom>
          <a:ln w="12700">
            <a:solidFill>
              <a:srgbClr val="A6AAA9">
                <a:alpha val="5016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743" name="Shape 3743"/>
          <p:cNvSpPr/>
          <p:nvPr/>
        </p:nvSpPr>
        <p:spPr>
          <a:xfrm>
            <a:off x="226839" y="905439"/>
            <a:ext cx="1622188" cy="6348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2">
                <a:latin typeface="Helvetica Neue Medium"/>
                <a:ea typeface="Helvetica Neue Medium"/>
                <a:cs typeface="Helvetica Neue Medium"/>
                <a:sym typeface="Helvetica Neue Medium"/>
              </a:defRPr>
            </a:lvl1pPr>
          </a:lstStyle>
          <a:p>
            <a:pPr lvl="0">
              <a:defRPr sz="1800" spc="0">
                <a:solidFill>
                  <a:srgbClr val="000000"/>
                </a:solidFill>
              </a:defRPr>
            </a:pPr>
            <a:r>
              <a:rPr sz="3600" spc="72">
                <a:solidFill>
                  <a:srgbClr val="FFFFFF"/>
                </a:solidFill>
              </a:rPr>
              <a:t>Cancel</a:t>
            </a:r>
          </a:p>
        </p:txBody>
      </p:sp>
      <p:sp>
        <p:nvSpPr>
          <p:cNvPr id="3744" name="Shape 3744"/>
          <p:cNvSpPr/>
          <p:nvPr/>
        </p:nvSpPr>
        <p:spPr>
          <a:xfrm>
            <a:off x="3109676" y="867058"/>
            <a:ext cx="3305648"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72">
                <a:latin typeface="Open Sans"/>
                <a:ea typeface="Open Sans"/>
                <a:cs typeface="Open Sans"/>
                <a:sym typeface="Open Sans"/>
              </a:defRPr>
            </a:lvl1pPr>
          </a:lstStyle>
          <a:p>
            <a:pPr lvl="0">
              <a:defRPr sz="1800" b="0" spc="0">
                <a:solidFill>
                  <a:srgbClr val="000000"/>
                </a:solidFill>
              </a:defRPr>
            </a:pPr>
            <a:r>
              <a:rPr sz="3600" b="1" spc="72">
                <a:solidFill>
                  <a:srgbClr val="FFFFFF"/>
                </a:solidFill>
              </a:rPr>
              <a:t>New Message</a:t>
            </a:r>
          </a:p>
        </p:txBody>
      </p:sp>
      <p:sp>
        <p:nvSpPr>
          <p:cNvPr id="3745" name="Shape 3745"/>
          <p:cNvSpPr/>
          <p:nvPr/>
        </p:nvSpPr>
        <p:spPr>
          <a:xfrm>
            <a:off x="110430" y="2256055"/>
            <a:ext cx="695723"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solidFill>
                  <a:srgbClr val="AAAAAA"/>
                </a:solidFill>
                <a:latin typeface="+mn-lt"/>
                <a:ea typeface="+mn-ea"/>
                <a:cs typeface="+mn-cs"/>
                <a:sym typeface="Helvetica Neue"/>
              </a:defRPr>
            </a:lvl1pPr>
          </a:lstStyle>
          <a:p>
            <a:pPr lvl="0">
              <a:defRPr sz="1800" spc="0">
                <a:solidFill>
                  <a:srgbClr val="000000"/>
                </a:solidFill>
              </a:defRPr>
            </a:pPr>
            <a:r>
              <a:rPr sz="3400" spc="68">
                <a:solidFill>
                  <a:srgbClr val="AAAAAA"/>
                </a:solidFill>
              </a:rPr>
              <a:t>To:</a:t>
            </a:r>
          </a:p>
        </p:txBody>
      </p:sp>
      <p:sp>
        <p:nvSpPr>
          <p:cNvPr id="3746" name="Shape 3746"/>
          <p:cNvSpPr/>
          <p:nvPr/>
        </p:nvSpPr>
        <p:spPr>
          <a:xfrm>
            <a:off x="849888" y="2256055"/>
            <a:ext cx="4714486"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solidFill>
                  <a:srgbClr val="C7C7CC"/>
                </a:solidFill>
                <a:latin typeface="+mn-lt"/>
                <a:ea typeface="+mn-ea"/>
                <a:cs typeface="+mn-cs"/>
                <a:sym typeface="Helvetica Neue"/>
              </a:defRPr>
            </a:lvl1pPr>
          </a:lstStyle>
          <a:p>
            <a:pPr lvl="0">
              <a:defRPr sz="1800" spc="0">
                <a:solidFill>
                  <a:srgbClr val="000000"/>
                </a:solidFill>
              </a:defRPr>
            </a:pPr>
            <a:r>
              <a:rPr sz="3400" spc="68">
                <a:solidFill>
                  <a:srgbClr val="C7C7CC"/>
                </a:solidFill>
              </a:rPr>
              <a:t>Name, Phone, or Email</a:t>
            </a:r>
          </a:p>
        </p:txBody>
      </p:sp>
      <p:sp>
        <p:nvSpPr>
          <p:cNvPr id="3747" name="Shape 3747"/>
          <p:cNvSpPr/>
          <p:nvPr/>
        </p:nvSpPr>
        <p:spPr>
          <a:xfrm>
            <a:off x="183647" y="3348489"/>
            <a:ext cx="4409635"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solidFill>
                  <a:srgbClr val="B5B5B5"/>
                </a:solidFill>
                <a:latin typeface="+mn-lt"/>
                <a:ea typeface="+mn-ea"/>
                <a:cs typeface="+mn-cs"/>
                <a:sym typeface="Helvetica Neue"/>
              </a:defRPr>
            </a:lvl1pPr>
          </a:lstStyle>
          <a:p>
            <a:pPr lvl="0">
              <a:defRPr sz="1800" spc="0">
                <a:solidFill>
                  <a:srgbClr val="000000"/>
                </a:solidFill>
              </a:defRPr>
            </a:pPr>
            <a:r>
              <a:rPr sz="3400" spc="68">
                <a:solidFill>
                  <a:srgbClr val="B5B5B5"/>
                </a:solidFill>
              </a:rPr>
              <a:t>What’s the message?</a:t>
            </a:r>
          </a:p>
        </p:txBody>
      </p:sp>
      <p:sp>
        <p:nvSpPr>
          <p:cNvPr id="3748" name="Shape 3748"/>
          <p:cNvSpPr/>
          <p:nvPr/>
        </p:nvSpPr>
        <p:spPr>
          <a:xfrm>
            <a:off x="-11609" y="9327184"/>
            <a:ext cx="9525001" cy="1188911"/>
          </a:xfrm>
          <a:prstGeom prst="rect">
            <a:avLst/>
          </a:prstGeom>
          <a:solidFill>
            <a:srgbClr val="E8EBED"/>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749" name="Shape 3749"/>
          <p:cNvSpPr/>
          <p:nvPr/>
        </p:nvSpPr>
        <p:spPr>
          <a:xfrm>
            <a:off x="759885" y="9568818"/>
            <a:ext cx="403697" cy="654844"/>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2976"/>
                  <a:pt x="16767" y="0"/>
                  <a:pt x="10800" y="0"/>
                </a:cubicBezTo>
                <a:cubicBezTo>
                  <a:pt x="4836" y="0"/>
                  <a:pt x="0" y="2976"/>
                  <a:pt x="0" y="6646"/>
                </a:cubicBezTo>
                <a:cubicBezTo>
                  <a:pt x="0" y="7858"/>
                  <a:pt x="537" y="8991"/>
                  <a:pt x="1458" y="9969"/>
                </a:cubicBezTo>
                <a:lnTo>
                  <a:pt x="1444" y="9969"/>
                </a:lnTo>
                <a:lnTo>
                  <a:pt x="10800" y="21600"/>
                </a:lnTo>
                <a:lnTo>
                  <a:pt x="20160" y="9969"/>
                </a:lnTo>
                <a:lnTo>
                  <a:pt x="20145" y="9969"/>
                </a:lnTo>
                <a:cubicBezTo>
                  <a:pt x="21068" y="8991"/>
                  <a:pt x="21600" y="7858"/>
                  <a:pt x="21600" y="6646"/>
                </a:cubicBezTo>
                <a:close/>
                <a:moveTo>
                  <a:pt x="10803" y="9968"/>
                </a:moveTo>
                <a:cubicBezTo>
                  <a:pt x="7819" y="9968"/>
                  <a:pt x="5403" y="8480"/>
                  <a:pt x="5403" y="6645"/>
                </a:cubicBezTo>
                <a:cubicBezTo>
                  <a:pt x="5403" y="4810"/>
                  <a:pt x="7819" y="3322"/>
                  <a:pt x="10803" y="3322"/>
                </a:cubicBezTo>
                <a:cubicBezTo>
                  <a:pt x="13783" y="3322"/>
                  <a:pt x="16203" y="4810"/>
                  <a:pt x="16203" y="6645"/>
                </a:cubicBezTo>
                <a:cubicBezTo>
                  <a:pt x="16203" y="8480"/>
                  <a:pt x="13783" y="9968"/>
                  <a:pt x="10803" y="9968"/>
                </a:cubicBezTo>
                <a:close/>
              </a:path>
            </a:pathLst>
          </a:custGeom>
          <a:solidFill>
            <a:srgbClr val="A6AAA9"/>
          </a:solidFill>
          <a:ln w="12700">
            <a:miter lim="400000"/>
          </a:ln>
        </p:spPr>
        <p:txBody>
          <a:bodyPr lIns="0" tIns="0" rIns="0" bIns="0" anchor="ctr"/>
          <a:lstStyle/>
          <a:p>
            <a:pPr lvl="0"/>
            <a:endParaRPr/>
          </a:p>
        </p:txBody>
      </p:sp>
      <p:grpSp>
        <p:nvGrpSpPr>
          <p:cNvPr id="3752" name="Group 3752"/>
          <p:cNvGrpSpPr/>
          <p:nvPr/>
        </p:nvGrpSpPr>
        <p:grpSpPr>
          <a:xfrm>
            <a:off x="2147164" y="9566040"/>
            <a:ext cx="685801" cy="685801"/>
            <a:chOff x="0" y="0"/>
            <a:chExt cx="685800" cy="685800"/>
          </a:xfrm>
        </p:grpSpPr>
        <p:sp>
          <p:nvSpPr>
            <p:cNvPr id="3750" name="Shape 3750"/>
            <p:cNvSpPr/>
            <p:nvPr/>
          </p:nvSpPr>
          <p:spPr>
            <a:xfrm>
              <a:off x="1326" y="198"/>
              <a:ext cx="683148" cy="685404"/>
            </a:xfrm>
            <a:custGeom>
              <a:avLst/>
              <a:gdLst/>
              <a:ahLst/>
              <a:cxnLst>
                <a:cxn ang="0">
                  <a:pos x="wd2" y="hd2"/>
                </a:cxn>
                <a:cxn ang="5400000">
                  <a:pos x="wd2" y="hd2"/>
                </a:cxn>
                <a:cxn ang="10800000">
                  <a:pos x="wd2" y="hd2"/>
                </a:cxn>
                <a:cxn ang="16200000">
                  <a:pos x="wd2" y="hd2"/>
                </a:cxn>
              </a:cxnLst>
              <a:rect l="0" t="0" r="r" b="b"/>
              <a:pathLst>
                <a:path w="21365" h="21522" extrusionOk="0">
                  <a:moveTo>
                    <a:pt x="10677" y="0"/>
                  </a:moveTo>
                  <a:cubicBezTo>
                    <a:pt x="9828" y="0"/>
                    <a:pt x="8987" y="135"/>
                    <a:pt x="8157" y="336"/>
                  </a:cubicBezTo>
                  <a:cubicBezTo>
                    <a:pt x="8970" y="141"/>
                    <a:pt x="9803" y="12"/>
                    <a:pt x="10677" y="12"/>
                  </a:cubicBezTo>
                  <a:cubicBezTo>
                    <a:pt x="11551" y="12"/>
                    <a:pt x="12384" y="141"/>
                    <a:pt x="13196" y="336"/>
                  </a:cubicBezTo>
                  <a:cubicBezTo>
                    <a:pt x="12368" y="136"/>
                    <a:pt x="11525" y="0"/>
                    <a:pt x="10677" y="0"/>
                  </a:cubicBezTo>
                  <a:close/>
                  <a:moveTo>
                    <a:pt x="7524" y="523"/>
                  </a:moveTo>
                  <a:cubicBezTo>
                    <a:pt x="6877" y="723"/>
                    <a:pt x="6257" y="995"/>
                    <a:pt x="5650" y="1321"/>
                  </a:cubicBezTo>
                  <a:cubicBezTo>
                    <a:pt x="6255" y="993"/>
                    <a:pt x="6879" y="724"/>
                    <a:pt x="7524" y="523"/>
                  </a:cubicBezTo>
                  <a:close/>
                  <a:moveTo>
                    <a:pt x="13805" y="523"/>
                  </a:moveTo>
                  <a:cubicBezTo>
                    <a:pt x="14478" y="731"/>
                    <a:pt x="15136" y="999"/>
                    <a:pt x="15766" y="1346"/>
                  </a:cubicBezTo>
                  <a:cubicBezTo>
                    <a:pt x="15134" y="1003"/>
                    <a:pt x="14479" y="730"/>
                    <a:pt x="13805" y="523"/>
                  </a:cubicBezTo>
                  <a:close/>
                  <a:moveTo>
                    <a:pt x="16175" y="1558"/>
                  </a:moveTo>
                  <a:cubicBezTo>
                    <a:pt x="16934" y="2019"/>
                    <a:pt x="17640" y="2540"/>
                    <a:pt x="18248" y="3153"/>
                  </a:cubicBezTo>
                  <a:cubicBezTo>
                    <a:pt x="17611" y="2514"/>
                    <a:pt x="16915" y="2002"/>
                    <a:pt x="16175" y="1558"/>
                  </a:cubicBezTo>
                  <a:close/>
                  <a:moveTo>
                    <a:pt x="18248" y="3153"/>
                  </a:moveTo>
                  <a:cubicBezTo>
                    <a:pt x="18867" y="3776"/>
                    <a:pt x="19398" y="4492"/>
                    <a:pt x="19862" y="5271"/>
                  </a:cubicBezTo>
                  <a:cubicBezTo>
                    <a:pt x="19416" y="4523"/>
                    <a:pt x="18903" y="3798"/>
                    <a:pt x="18261" y="3153"/>
                  </a:cubicBezTo>
                  <a:cubicBezTo>
                    <a:pt x="18258" y="3151"/>
                    <a:pt x="18250" y="3155"/>
                    <a:pt x="18248" y="3153"/>
                  </a:cubicBezTo>
                  <a:close/>
                  <a:moveTo>
                    <a:pt x="5153" y="1583"/>
                  </a:moveTo>
                  <a:cubicBezTo>
                    <a:pt x="4426" y="2024"/>
                    <a:pt x="3721" y="2522"/>
                    <a:pt x="3093" y="3153"/>
                  </a:cubicBezTo>
                  <a:cubicBezTo>
                    <a:pt x="2451" y="3798"/>
                    <a:pt x="1950" y="4523"/>
                    <a:pt x="1504" y="5271"/>
                  </a:cubicBezTo>
                  <a:cubicBezTo>
                    <a:pt x="2417" y="3736"/>
                    <a:pt x="3637" y="2511"/>
                    <a:pt x="5153" y="1583"/>
                  </a:cubicBezTo>
                  <a:close/>
                  <a:moveTo>
                    <a:pt x="9609" y="2056"/>
                  </a:moveTo>
                  <a:cubicBezTo>
                    <a:pt x="9484" y="2047"/>
                    <a:pt x="9392" y="2072"/>
                    <a:pt x="9336" y="2119"/>
                  </a:cubicBezTo>
                  <a:cubicBezTo>
                    <a:pt x="9290" y="2184"/>
                    <a:pt x="9266" y="2238"/>
                    <a:pt x="9262" y="2281"/>
                  </a:cubicBezTo>
                  <a:cubicBezTo>
                    <a:pt x="9257" y="2322"/>
                    <a:pt x="9273" y="2360"/>
                    <a:pt x="9324" y="2393"/>
                  </a:cubicBezTo>
                  <a:cubicBezTo>
                    <a:pt x="9375" y="2426"/>
                    <a:pt x="9426" y="2449"/>
                    <a:pt x="9473" y="2467"/>
                  </a:cubicBezTo>
                  <a:cubicBezTo>
                    <a:pt x="9519" y="2487"/>
                    <a:pt x="9574" y="2499"/>
                    <a:pt x="9634" y="2517"/>
                  </a:cubicBezTo>
                  <a:cubicBezTo>
                    <a:pt x="9695" y="2536"/>
                    <a:pt x="9727" y="2558"/>
                    <a:pt x="9746" y="2567"/>
                  </a:cubicBezTo>
                  <a:cubicBezTo>
                    <a:pt x="9876" y="2661"/>
                    <a:pt x="9913" y="2730"/>
                    <a:pt x="9858" y="2767"/>
                  </a:cubicBezTo>
                  <a:cubicBezTo>
                    <a:pt x="9839" y="2776"/>
                    <a:pt x="9806" y="2781"/>
                    <a:pt x="9746" y="2804"/>
                  </a:cubicBezTo>
                  <a:cubicBezTo>
                    <a:pt x="9685" y="2827"/>
                    <a:pt x="9631" y="2860"/>
                    <a:pt x="9585" y="2879"/>
                  </a:cubicBezTo>
                  <a:cubicBezTo>
                    <a:pt x="9538" y="2897"/>
                    <a:pt x="9507" y="2910"/>
                    <a:pt x="9498" y="2929"/>
                  </a:cubicBezTo>
                  <a:cubicBezTo>
                    <a:pt x="9470" y="2966"/>
                    <a:pt x="9470" y="3035"/>
                    <a:pt x="9498" y="3128"/>
                  </a:cubicBezTo>
                  <a:cubicBezTo>
                    <a:pt x="9525" y="3222"/>
                    <a:pt x="9519" y="3278"/>
                    <a:pt x="9473" y="3315"/>
                  </a:cubicBezTo>
                  <a:cubicBezTo>
                    <a:pt x="9426" y="3268"/>
                    <a:pt x="9386" y="3195"/>
                    <a:pt x="9349" y="3078"/>
                  </a:cubicBezTo>
                  <a:cubicBezTo>
                    <a:pt x="9311" y="2961"/>
                    <a:pt x="9277" y="2879"/>
                    <a:pt x="9249" y="2841"/>
                  </a:cubicBezTo>
                  <a:cubicBezTo>
                    <a:pt x="9314" y="2925"/>
                    <a:pt x="9199" y="2957"/>
                    <a:pt x="8902" y="2929"/>
                  </a:cubicBezTo>
                  <a:lnTo>
                    <a:pt x="8765" y="2916"/>
                  </a:lnTo>
                  <a:cubicBezTo>
                    <a:pt x="8728" y="2916"/>
                    <a:pt x="8653" y="2922"/>
                    <a:pt x="8542" y="2941"/>
                  </a:cubicBezTo>
                  <a:cubicBezTo>
                    <a:pt x="8431" y="2960"/>
                    <a:pt x="8335" y="2963"/>
                    <a:pt x="8256" y="2954"/>
                  </a:cubicBezTo>
                  <a:cubicBezTo>
                    <a:pt x="8178" y="2945"/>
                    <a:pt x="8117" y="2907"/>
                    <a:pt x="8070" y="2841"/>
                  </a:cubicBezTo>
                  <a:cubicBezTo>
                    <a:pt x="8033" y="2767"/>
                    <a:pt x="8033" y="2679"/>
                    <a:pt x="8070" y="2567"/>
                  </a:cubicBezTo>
                  <a:cubicBezTo>
                    <a:pt x="8079" y="2530"/>
                    <a:pt x="8092" y="2524"/>
                    <a:pt x="8120" y="2542"/>
                  </a:cubicBezTo>
                  <a:cubicBezTo>
                    <a:pt x="8083" y="2514"/>
                    <a:pt x="8036" y="2466"/>
                    <a:pt x="7971" y="2405"/>
                  </a:cubicBezTo>
                  <a:cubicBezTo>
                    <a:pt x="7906" y="2344"/>
                    <a:pt x="7862" y="2299"/>
                    <a:pt x="7834" y="2281"/>
                  </a:cubicBezTo>
                  <a:cubicBezTo>
                    <a:pt x="7408" y="2421"/>
                    <a:pt x="6964" y="2611"/>
                    <a:pt x="6519" y="2854"/>
                  </a:cubicBezTo>
                  <a:cubicBezTo>
                    <a:pt x="6575" y="2864"/>
                    <a:pt x="6637" y="2860"/>
                    <a:pt x="6693" y="2841"/>
                  </a:cubicBezTo>
                  <a:cubicBezTo>
                    <a:pt x="6739" y="2823"/>
                    <a:pt x="6792" y="2796"/>
                    <a:pt x="6866" y="2754"/>
                  </a:cubicBezTo>
                  <a:cubicBezTo>
                    <a:pt x="6940" y="2712"/>
                    <a:pt x="6997" y="2689"/>
                    <a:pt x="7015" y="2679"/>
                  </a:cubicBezTo>
                  <a:cubicBezTo>
                    <a:pt x="7330" y="2548"/>
                    <a:pt x="7524" y="2514"/>
                    <a:pt x="7599" y="2580"/>
                  </a:cubicBezTo>
                  <a:lnTo>
                    <a:pt x="7661" y="2505"/>
                  </a:lnTo>
                  <a:cubicBezTo>
                    <a:pt x="7790" y="2654"/>
                    <a:pt x="7890" y="2770"/>
                    <a:pt x="7946" y="2854"/>
                  </a:cubicBezTo>
                  <a:cubicBezTo>
                    <a:pt x="7881" y="2817"/>
                    <a:pt x="7737" y="2813"/>
                    <a:pt x="7524" y="2841"/>
                  </a:cubicBezTo>
                  <a:cubicBezTo>
                    <a:pt x="7339" y="2897"/>
                    <a:pt x="7232" y="2959"/>
                    <a:pt x="7214" y="3016"/>
                  </a:cubicBezTo>
                  <a:cubicBezTo>
                    <a:pt x="7279" y="3128"/>
                    <a:pt x="7307" y="3209"/>
                    <a:pt x="7288" y="3265"/>
                  </a:cubicBezTo>
                  <a:cubicBezTo>
                    <a:pt x="7251" y="3237"/>
                    <a:pt x="7196" y="3194"/>
                    <a:pt x="7127" y="3128"/>
                  </a:cubicBezTo>
                  <a:cubicBezTo>
                    <a:pt x="7057" y="3063"/>
                    <a:pt x="6993" y="3003"/>
                    <a:pt x="6928" y="2966"/>
                  </a:cubicBezTo>
                  <a:cubicBezTo>
                    <a:pt x="6863" y="2929"/>
                    <a:pt x="6791" y="2913"/>
                    <a:pt x="6717" y="2904"/>
                  </a:cubicBezTo>
                  <a:cubicBezTo>
                    <a:pt x="6569" y="2904"/>
                    <a:pt x="6463" y="2907"/>
                    <a:pt x="6407" y="2916"/>
                  </a:cubicBezTo>
                  <a:cubicBezTo>
                    <a:pt x="5053" y="3663"/>
                    <a:pt x="3968" y="4694"/>
                    <a:pt x="3143" y="6019"/>
                  </a:cubicBezTo>
                  <a:cubicBezTo>
                    <a:pt x="3207" y="6084"/>
                    <a:pt x="3270" y="6122"/>
                    <a:pt x="3316" y="6131"/>
                  </a:cubicBezTo>
                  <a:cubicBezTo>
                    <a:pt x="3353" y="6141"/>
                    <a:pt x="3369" y="6181"/>
                    <a:pt x="3379" y="6256"/>
                  </a:cubicBezTo>
                  <a:cubicBezTo>
                    <a:pt x="3388" y="6331"/>
                    <a:pt x="3402" y="6390"/>
                    <a:pt x="3416" y="6418"/>
                  </a:cubicBezTo>
                  <a:cubicBezTo>
                    <a:pt x="3430" y="6446"/>
                    <a:pt x="3484" y="6424"/>
                    <a:pt x="3577" y="6368"/>
                  </a:cubicBezTo>
                  <a:cubicBezTo>
                    <a:pt x="3661" y="6443"/>
                    <a:pt x="3670" y="6539"/>
                    <a:pt x="3614" y="6642"/>
                  </a:cubicBezTo>
                  <a:cubicBezTo>
                    <a:pt x="3624" y="6633"/>
                    <a:pt x="3836" y="6755"/>
                    <a:pt x="4235" y="7016"/>
                  </a:cubicBezTo>
                  <a:cubicBezTo>
                    <a:pt x="4411" y="7175"/>
                    <a:pt x="4502" y="7278"/>
                    <a:pt x="4520" y="7315"/>
                  </a:cubicBezTo>
                  <a:cubicBezTo>
                    <a:pt x="4548" y="7418"/>
                    <a:pt x="4504" y="7499"/>
                    <a:pt x="4384" y="7564"/>
                  </a:cubicBezTo>
                  <a:cubicBezTo>
                    <a:pt x="4375" y="7546"/>
                    <a:pt x="4334" y="7506"/>
                    <a:pt x="4260" y="7440"/>
                  </a:cubicBezTo>
                  <a:cubicBezTo>
                    <a:pt x="4185" y="7375"/>
                    <a:pt x="4145" y="7350"/>
                    <a:pt x="4136" y="7378"/>
                  </a:cubicBezTo>
                  <a:cubicBezTo>
                    <a:pt x="4108" y="7425"/>
                    <a:pt x="4103" y="7513"/>
                    <a:pt x="4136" y="7639"/>
                  </a:cubicBezTo>
                  <a:cubicBezTo>
                    <a:pt x="4168" y="7765"/>
                    <a:pt x="4220" y="7823"/>
                    <a:pt x="4285" y="7814"/>
                  </a:cubicBezTo>
                  <a:cubicBezTo>
                    <a:pt x="4220" y="7814"/>
                    <a:pt x="4171" y="7889"/>
                    <a:pt x="4148" y="8038"/>
                  </a:cubicBezTo>
                  <a:cubicBezTo>
                    <a:pt x="4125" y="8187"/>
                    <a:pt x="4123" y="8355"/>
                    <a:pt x="4123" y="8537"/>
                  </a:cubicBezTo>
                  <a:cubicBezTo>
                    <a:pt x="4123" y="8719"/>
                    <a:pt x="4108" y="8823"/>
                    <a:pt x="4098" y="8861"/>
                  </a:cubicBezTo>
                  <a:lnTo>
                    <a:pt x="4136" y="8885"/>
                  </a:lnTo>
                  <a:cubicBezTo>
                    <a:pt x="4108" y="8998"/>
                    <a:pt x="4131" y="9149"/>
                    <a:pt x="4210" y="9359"/>
                  </a:cubicBezTo>
                  <a:cubicBezTo>
                    <a:pt x="4289" y="9569"/>
                    <a:pt x="4388" y="9661"/>
                    <a:pt x="4508" y="9633"/>
                  </a:cubicBezTo>
                  <a:cubicBezTo>
                    <a:pt x="4388" y="9661"/>
                    <a:pt x="4475" y="9870"/>
                    <a:pt x="4781" y="10244"/>
                  </a:cubicBezTo>
                  <a:cubicBezTo>
                    <a:pt x="4837" y="10318"/>
                    <a:pt x="4874" y="10359"/>
                    <a:pt x="4893" y="10368"/>
                  </a:cubicBezTo>
                  <a:cubicBezTo>
                    <a:pt x="4921" y="10387"/>
                    <a:pt x="4983" y="10417"/>
                    <a:pt x="5067" y="10468"/>
                  </a:cubicBezTo>
                  <a:cubicBezTo>
                    <a:pt x="5150" y="10520"/>
                    <a:pt x="5222" y="10563"/>
                    <a:pt x="5278" y="10605"/>
                  </a:cubicBezTo>
                  <a:cubicBezTo>
                    <a:pt x="5333" y="10647"/>
                    <a:pt x="5377" y="10698"/>
                    <a:pt x="5414" y="10755"/>
                  </a:cubicBezTo>
                  <a:cubicBezTo>
                    <a:pt x="5451" y="10801"/>
                    <a:pt x="5495" y="10903"/>
                    <a:pt x="5551" y="11066"/>
                  </a:cubicBezTo>
                  <a:cubicBezTo>
                    <a:pt x="5606" y="11229"/>
                    <a:pt x="5675" y="11347"/>
                    <a:pt x="5749" y="11403"/>
                  </a:cubicBezTo>
                  <a:cubicBezTo>
                    <a:pt x="5730" y="11459"/>
                    <a:pt x="5767" y="11547"/>
                    <a:pt x="5873" y="11677"/>
                  </a:cubicBezTo>
                  <a:cubicBezTo>
                    <a:pt x="5980" y="11808"/>
                    <a:pt x="6031" y="11917"/>
                    <a:pt x="6022" y="12001"/>
                  </a:cubicBezTo>
                  <a:cubicBezTo>
                    <a:pt x="6013" y="12001"/>
                    <a:pt x="5999" y="12004"/>
                    <a:pt x="5985" y="12013"/>
                  </a:cubicBezTo>
                  <a:cubicBezTo>
                    <a:pt x="5971" y="12023"/>
                    <a:pt x="5957" y="12026"/>
                    <a:pt x="5948" y="12026"/>
                  </a:cubicBezTo>
                  <a:cubicBezTo>
                    <a:pt x="5976" y="12091"/>
                    <a:pt x="6055" y="12160"/>
                    <a:pt x="6171" y="12225"/>
                  </a:cubicBezTo>
                  <a:cubicBezTo>
                    <a:pt x="6287" y="12290"/>
                    <a:pt x="6354" y="12356"/>
                    <a:pt x="6382" y="12412"/>
                  </a:cubicBezTo>
                  <a:cubicBezTo>
                    <a:pt x="6391" y="12440"/>
                    <a:pt x="6398" y="12484"/>
                    <a:pt x="6407" y="12549"/>
                  </a:cubicBezTo>
                  <a:cubicBezTo>
                    <a:pt x="6416" y="12614"/>
                    <a:pt x="6438" y="12662"/>
                    <a:pt x="6457" y="12699"/>
                  </a:cubicBezTo>
                  <a:cubicBezTo>
                    <a:pt x="6475" y="12736"/>
                    <a:pt x="6513" y="12743"/>
                    <a:pt x="6568" y="12724"/>
                  </a:cubicBezTo>
                  <a:cubicBezTo>
                    <a:pt x="6587" y="12537"/>
                    <a:pt x="6474" y="12256"/>
                    <a:pt x="6233" y="11864"/>
                  </a:cubicBezTo>
                  <a:cubicBezTo>
                    <a:pt x="6094" y="11631"/>
                    <a:pt x="6016" y="11490"/>
                    <a:pt x="5997" y="11453"/>
                  </a:cubicBezTo>
                  <a:cubicBezTo>
                    <a:pt x="5969" y="11406"/>
                    <a:pt x="5946" y="11339"/>
                    <a:pt x="5923" y="11241"/>
                  </a:cubicBezTo>
                  <a:cubicBezTo>
                    <a:pt x="5900" y="11143"/>
                    <a:pt x="5879" y="11079"/>
                    <a:pt x="5861" y="11041"/>
                  </a:cubicBezTo>
                  <a:cubicBezTo>
                    <a:pt x="5879" y="11041"/>
                    <a:pt x="5898" y="11040"/>
                    <a:pt x="5935" y="11054"/>
                  </a:cubicBezTo>
                  <a:cubicBezTo>
                    <a:pt x="5972" y="11068"/>
                    <a:pt x="6018" y="11085"/>
                    <a:pt x="6060" y="11104"/>
                  </a:cubicBezTo>
                  <a:cubicBezTo>
                    <a:pt x="6101" y="11122"/>
                    <a:pt x="6131" y="11147"/>
                    <a:pt x="6159" y="11166"/>
                  </a:cubicBezTo>
                  <a:cubicBezTo>
                    <a:pt x="6187" y="11185"/>
                    <a:pt x="6205" y="11194"/>
                    <a:pt x="6196" y="11203"/>
                  </a:cubicBezTo>
                  <a:cubicBezTo>
                    <a:pt x="6168" y="11269"/>
                    <a:pt x="6174" y="11355"/>
                    <a:pt x="6221" y="11453"/>
                  </a:cubicBezTo>
                  <a:cubicBezTo>
                    <a:pt x="6267" y="11551"/>
                    <a:pt x="6317" y="11627"/>
                    <a:pt x="6382" y="11702"/>
                  </a:cubicBezTo>
                  <a:cubicBezTo>
                    <a:pt x="6447" y="11776"/>
                    <a:pt x="6525" y="11874"/>
                    <a:pt x="6618" y="11976"/>
                  </a:cubicBezTo>
                  <a:cubicBezTo>
                    <a:pt x="6711" y="12079"/>
                    <a:pt x="6773" y="12132"/>
                    <a:pt x="6792" y="12150"/>
                  </a:cubicBezTo>
                  <a:cubicBezTo>
                    <a:pt x="6847" y="12206"/>
                    <a:pt x="6904" y="12299"/>
                    <a:pt x="6978" y="12425"/>
                  </a:cubicBezTo>
                  <a:cubicBezTo>
                    <a:pt x="7052" y="12551"/>
                    <a:pt x="7052" y="12624"/>
                    <a:pt x="6978" y="12624"/>
                  </a:cubicBezTo>
                  <a:cubicBezTo>
                    <a:pt x="7061" y="12624"/>
                    <a:pt x="7161" y="12668"/>
                    <a:pt x="7263" y="12761"/>
                  </a:cubicBezTo>
                  <a:cubicBezTo>
                    <a:pt x="7365" y="12855"/>
                    <a:pt x="7444" y="12942"/>
                    <a:pt x="7499" y="13035"/>
                  </a:cubicBezTo>
                  <a:cubicBezTo>
                    <a:pt x="7546" y="13110"/>
                    <a:pt x="7583" y="13229"/>
                    <a:pt x="7611" y="13397"/>
                  </a:cubicBezTo>
                  <a:cubicBezTo>
                    <a:pt x="7639" y="13565"/>
                    <a:pt x="7654" y="13677"/>
                    <a:pt x="7673" y="13733"/>
                  </a:cubicBezTo>
                  <a:cubicBezTo>
                    <a:pt x="7692" y="13799"/>
                    <a:pt x="7737" y="13872"/>
                    <a:pt x="7797" y="13933"/>
                  </a:cubicBezTo>
                  <a:cubicBezTo>
                    <a:pt x="7857" y="13993"/>
                    <a:pt x="7915" y="14029"/>
                    <a:pt x="7971" y="14057"/>
                  </a:cubicBezTo>
                  <a:cubicBezTo>
                    <a:pt x="8026" y="14085"/>
                    <a:pt x="8102" y="14123"/>
                    <a:pt x="8194" y="14169"/>
                  </a:cubicBezTo>
                  <a:cubicBezTo>
                    <a:pt x="8287" y="14216"/>
                    <a:pt x="8340" y="14250"/>
                    <a:pt x="8368" y="14269"/>
                  </a:cubicBezTo>
                  <a:cubicBezTo>
                    <a:pt x="8414" y="14288"/>
                    <a:pt x="8504" y="14340"/>
                    <a:pt x="8629" y="14419"/>
                  </a:cubicBezTo>
                  <a:cubicBezTo>
                    <a:pt x="8754" y="14498"/>
                    <a:pt x="8852" y="14553"/>
                    <a:pt x="8927" y="14581"/>
                  </a:cubicBezTo>
                  <a:cubicBezTo>
                    <a:pt x="9019" y="14618"/>
                    <a:pt x="9094" y="14630"/>
                    <a:pt x="9150" y="14630"/>
                  </a:cubicBezTo>
                  <a:cubicBezTo>
                    <a:pt x="9206" y="14630"/>
                    <a:pt x="9270" y="14616"/>
                    <a:pt x="9349" y="14593"/>
                  </a:cubicBezTo>
                  <a:cubicBezTo>
                    <a:pt x="9427" y="14570"/>
                    <a:pt x="9501" y="14565"/>
                    <a:pt x="9547" y="14556"/>
                  </a:cubicBezTo>
                  <a:cubicBezTo>
                    <a:pt x="9686" y="14537"/>
                    <a:pt x="9815" y="14596"/>
                    <a:pt x="9944" y="14755"/>
                  </a:cubicBezTo>
                  <a:cubicBezTo>
                    <a:pt x="10074" y="14914"/>
                    <a:pt x="10177" y="15017"/>
                    <a:pt x="10242" y="15054"/>
                  </a:cubicBezTo>
                  <a:cubicBezTo>
                    <a:pt x="10576" y="15232"/>
                    <a:pt x="10823" y="15279"/>
                    <a:pt x="11000" y="15204"/>
                  </a:cubicBezTo>
                  <a:cubicBezTo>
                    <a:pt x="10981" y="15213"/>
                    <a:pt x="10989" y="15255"/>
                    <a:pt x="11012" y="15316"/>
                  </a:cubicBezTo>
                  <a:cubicBezTo>
                    <a:pt x="11035" y="15377"/>
                    <a:pt x="11073" y="15443"/>
                    <a:pt x="11124" y="15528"/>
                  </a:cubicBezTo>
                  <a:cubicBezTo>
                    <a:pt x="11174" y="15612"/>
                    <a:pt x="11215" y="15676"/>
                    <a:pt x="11248" y="15727"/>
                  </a:cubicBezTo>
                  <a:cubicBezTo>
                    <a:pt x="11280" y="15779"/>
                    <a:pt x="11304" y="15824"/>
                    <a:pt x="11322" y="15852"/>
                  </a:cubicBezTo>
                  <a:cubicBezTo>
                    <a:pt x="11368" y="15908"/>
                    <a:pt x="11450" y="15980"/>
                    <a:pt x="11570" y="16064"/>
                  </a:cubicBezTo>
                  <a:cubicBezTo>
                    <a:pt x="11691" y="16148"/>
                    <a:pt x="11772" y="16220"/>
                    <a:pt x="11819" y="16275"/>
                  </a:cubicBezTo>
                  <a:cubicBezTo>
                    <a:pt x="11874" y="16238"/>
                    <a:pt x="11909" y="16197"/>
                    <a:pt x="11918" y="16151"/>
                  </a:cubicBezTo>
                  <a:cubicBezTo>
                    <a:pt x="11890" y="16225"/>
                    <a:pt x="11925" y="16313"/>
                    <a:pt x="12017" y="16425"/>
                  </a:cubicBezTo>
                  <a:cubicBezTo>
                    <a:pt x="12110" y="16537"/>
                    <a:pt x="12191" y="16581"/>
                    <a:pt x="12266" y="16562"/>
                  </a:cubicBezTo>
                  <a:cubicBezTo>
                    <a:pt x="12395" y="16534"/>
                    <a:pt x="12464" y="16384"/>
                    <a:pt x="12464" y="16113"/>
                  </a:cubicBezTo>
                  <a:cubicBezTo>
                    <a:pt x="12177" y="16253"/>
                    <a:pt x="11948" y="16172"/>
                    <a:pt x="11781" y="15864"/>
                  </a:cubicBezTo>
                  <a:cubicBezTo>
                    <a:pt x="11781" y="15855"/>
                    <a:pt x="11767" y="15832"/>
                    <a:pt x="11744" y="15789"/>
                  </a:cubicBezTo>
                  <a:cubicBezTo>
                    <a:pt x="11721" y="15747"/>
                    <a:pt x="11708" y="15703"/>
                    <a:pt x="11695" y="15665"/>
                  </a:cubicBezTo>
                  <a:cubicBezTo>
                    <a:pt x="11680" y="15628"/>
                    <a:pt x="11666" y="15595"/>
                    <a:pt x="11657" y="15553"/>
                  </a:cubicBezTo>
                  <a:cubicBezTo>
                    <a:pt x="11648" y="15511"/>
                    <a:pt x="11648" y="15468"/>
                    <a:pt x="11657" y="15440"/>
                  </a:cubicBezTo>
                  <a:cubicBezTo>
                    <a:pt x="11666" y="15413"/>
                    <a:pt x="11682" y="15403"/>
                    <a:pt x="11719" y="15403"/>
                  </a:cubicBezTo>
                  <a:cubicBezTo>
                    <a:pt x="11803" y="15403"/>
                    <a:pt x="11859" y="15386"/>
                    <a:pt x="11868" y="15353"/>
                  </a:cubicBezTo>
                  <a:cubicBezTo>
                    <a:pt x="11877" y="15321"/>
                    <a:pt x="11859" y="15263"/>
                    <a:pt x="11831" y="15179"/>
                  </a:cubicBezTo>
                  <a:cubicBezTo>
                    <a:pt x="11803" y="15095"/>
                    <a:pt x="11791" y="15042"/>
                    <a:pt x="11781" y="15004"/>
                  </a:cubicBezTo>
                  <a:cubicBezTo>
                    <a:pt x="11772" y="14930"/>
                    <a:pt x="11725" y="14830"/>
                    <a:pt x="11633" y="14718"/>
                  </a:cubicBezTo>
                  <a:cubicBezTo>
                    <a:pt x="11540" y="14606"/>
                    <a:pt x="11477" y="14534"/>
                    <a:pt x="11459" y="14506"/>
                  </a:cubicBezTo>
                  <a:cubicBezTo>
                    <a:pt x="11412" y="14590"/>
                    <a:pt x="11337" y="14628"/>
                    <a:pt x="11235" y="14618"/>
                  </a:cubicBezTo>
                  <a:cubicBezTo>
                    <a:pt x="11133" y="14609"/>
                    <a:pt x="11058" y="14568"/>
                    <a:pt x="11012" y="14493"/>
                  </a:cubicBezTo>
                  <a:cubicBezTo>
                    <a:pt x="11012" y="14503"/>
                    <a:pt x="11014" y="14527"/>
                    <a:pt x="11000" y="14568"/>
                  </a:cubicBezTo>
                  <a:cubicBezTo>
                    <a:pt x="10986" y="14610"/>
                    <a:pt x="10975" y="14649"/>
                    <a:pt x="10975" y="14668"/>
                  </a:cubicBezTo>
                  <a:cubicBezTo>
                    <a:pt x="10854" y="14668"/>
                    <a:pt x="10782" y="14652"/>
                    <a:pt x="10764" y="14643"/>
                  </a:cubicBezTo>
                  <a:cubicBezTo>
                    <a:pt x="10773" y="14614"/>
                    <a:pt x="10787" y="14541"/>
                    <a:pt x="10801" y="14406"/>
                  </a:cubicBezTo>
                  <a:cubicBezTo>
                    <a:pt x="10815" y="14271"/>
                    <a:pt x="10832" y="14157"/>
                    <a:pt x="10851" y="14082"/>
                  </a:cubicBezTo>
                  <a:cubicBezTo>
                    <a:pt x="10860" y="14045"/>
                    <a:pt x="10883" y="13995"/>
                    <a:pt x="10925" y="13920"/>
                  </a:cubicBezTo>
                  <a:cubicBezTo>
                    <a:pt x="10967" y="13846"/>
                    <a:pt x="10997" y="13781"/>
                    <a:pt x="11024" y="13721"/>
                  </a:cubicBezTo>
                  <a:cubicBezTo>
                    <a:pt x="11052" y="13660"/>
                    <a:pt x="11077" y="13603"/>
                    <a:pt x="11086" y="13546"/>
                  </a:cubicBezTo>
                  <a:cubicBezTo>
                    <a:pt x="11095" y="13490"/>
                    <a:pt x="11075" y="13442"/>
                    <a:pt x="11024" y="13409"/>
                  </a:cubicBezTo>
                  <a:cubicBezTo>
                    <a:pt x="10973" y="13376"/>
                    <a:pt x="10887" y="13362"/>
                    <a:pt x="10776" y="13372"/>
                  </a:cubicBezTo>
                  <a:cubicBezTo>
                    <a:pt x="10600" y="13381"/>
                    <a:pt x="10481" y="13481"/>
                    <a:pt x="10416" y="13658"/>
                  </a:cubicBezTo>
                  <a:cubicBezTo>
                    <a:pt x="10407" y="13686"/>
                    <a:pt x="10397" y="13725"/>
                    <a:pt x="10379" y="13795"/>
                  </a:cubicBezTo>
                  <a:cubicBezTo>
                    <a:pt x="10360" y="13866"/>
                    <a:pt x="10332" y="13920"/>
                    <a:pt x="10304" y="13957"/>
                  </a:cubicBezTo>
                  <a:cubicBezTo>
                    <a:pt x="10277" y="13995"/>
                    <a:pt x="10236" y="14029"/>
                    <a:pt x="10180" y="14057"/>
                  </a:cubicBezTo>
                  <a:cubicBezTo>
                    <a:pt x="10115" y="14085"/>
                    <a:pt x="10003" y="14091"/>
                    <a:pt x="9845" y="14082"/>
                  </a:cubicBezTo>
                  <a:cubicBezTo>
                    <a:pt x="9687" y="14073"/>
                    <a:pt x="9575" y="14057"/>
                    <a:pt x="9510" y="14020"/>
                  </a:cubicBezTo>
                  <a:cubicBezTo>
                    <a:pt x="9389" y="13945"/>
                    <a:pt x="9288" y="13805"/>
                    <a:pt x="9200" y="13609"/>
                  </a:cubicBezTo>
                  <a:cubicBezTo>
                    <a:pt x="9112" y="13413"/>
                    <a:pt x="9063" y="13247"/>
                    <a:pt x="9063" y="13098"/>
                  </a:cubicBezTo>
                  <a:cubicBezTo>
                    <a:pt x="9063" y="13005"/>
                    <a:pt x="9077" y="12878"/>
                    <a:pt x="9100" y="12724"/>
                  </a:cubicBezTo>
                  <a:cubicBezTo>
                    <a:pt x="9124" y="12570"/>
                    <a:pt x="9145" y="12454"/>
                    <a:pt x="9150" y="12375"/>
                  </a:cubicBezTo>
                  <a:cubicBezTo>
                    <a:pt x="9155" y="12295"/>
                    <a:pt x="9119" y="12175"/>
                    <a:pt x="9063" y="12026"/>
                  </a:cubicBezTo>
                  <a:cubicBezTo>
                    <a:pt x="9091" y="12007"/>
                    <a:pt x="9144" y="11971"/>
                    <a:pt x="9200" y="11901"/>
                  </a:cubicBezTo>
                  <a:cubicBezTo>
                    <a:pt x="9255" y="11831"/>
                    <a:pt x="9299" y="11780"/>
                    <a:pt x="9336" y="11752"/>
                  </a:cubicBezTo>
                  <a:cubicBezTo>
                    <a:pt x="9355" y="11743"/>
                    <a:pt x="9375" y="11732"/>
                    <a:pt x="9398" y="11727"/>
                  </a:cubicBezTo>
                  <a:cubicBezTo>
                    <a:pt x="9421" y="11722"/>
                    <a:pt x="9442" y="11722"/>
                    <a:pt x="9460" y="11727"/>
                  </a:cubicBezTo>
                  <a:cubicBezTo>
                    <a:pt x="9479" y="11732"/>
                    <a:pt x="9491" y="11720"/>
                    <a:pt x="9510" y="11702"/>
                  </a:cubicBezTo>
                  <a:cubicBezTo>
                    <a:pt x="9529" y="11683"/>
                    <a:pt x="9550" y="11664"/>
                    <a:pt x="9560" y="11627"/>
                  </a:cubicBezTo>
                  <a:cubicBezTo>
                    <a:pt x="9550" y="11618"/>
                    <a:pt x="9525" y="11596"/>
                    <a:pt x="9498" y="11577"/>
                  </a:cubicBezTo>
                  <a:cubicBezTo>
                    <a:pt x="9470" y="11549"/>
                    <a:pt x="9457" y="11540"/>
                    <a:pt x="9448" y="11540"/>
                  </a:cubicBezTo>
                  <a:cubicBezTo>
                    <a:pt x="9513" y="11568"/>
                    <a:pt x="9646" y="11557"/>
                    <a:pt x="9845" y="11515"/>
                  </a:cubicBezTo>
                  <a:cubicBezTo>
                    <a:pt x="10044" y="11473"/>
                    <a:pt x="10162" y="11484"/>
                    <a:pt x="10218" y="11540"/>
                  </a:cubicBezTo>
                  <a:cubicBezTo>
                    <a:pt x="10357" y="11643"/>
                    <a:pt x="10463" y="11636"/>
                    <a:pt x="10528" y="11515"/>
                  </a:cubicBezTo>
                  <a:cubicBezTo>
                    <a:pt x="10528" y="11506"/>
                    <a:pt x="10514" y="11457"/>
                    <a:pt x="10491" y="11378"/>
                  </a:cubicBezTo>
                  <a:cubicBezTo>
                    <a:pt x="10467" y="11299"/>
                    <a:pt x="10472" y="11238"/>
                    <a:pt x="10491" y="11191"/>
                  </a:cubicBezTo>
                  <a:cubicBezTo>
                    <a:pt x="10537" y="11443"/>
                    <a:pt x="10665" y="11483"/>
                    <a:pt x="10888" y="11316"/>
                  </a:cubicBezTo>
                  <a:cubicBezTo>
                    <a:pt x="10916" y="11343"/>
                    <a:pt x="10995" y="11372"/>
                    <a:pt x="11111" y="11390"/>
                  </a:cubicBezTo>
                  <a:cubicBezTo>
                    <a:pt x="11227" y="11409"/>
                    <a:pt x="11301" y="11425"/>
                    <a:pt x="11347" y="11453"/>
                  </a:cubicBezTo>
                  <a:cubicBezTo>
                    <a:pt x="11375" y="11472"/>
                    <a:pt x="11409" y="11495"/>
                    <a:pt x="11446" y="11527"/>
                  </a:cubicBezTo>
                  <a:cubicBezTo>
                    <a:pt x="11483" y="11560"/>
                    <a:pt x="11507" y="11580"/>
                    <a:pt x="11521" y="11590"/>
                  </a:cubicBezTo>
                  <a:cubicBezTo>
                    <a:pt x="11535" y="11599"/>
                    <a:pt x="11563" y="11603"/>
                    <a:pt x="11595" y="11590"/>
                  </a:cubicBezTo>
                  <a:cubicBezTo>
                    <a:pt x="11628" y="11575"/>
                    <a:pt x="11661" y="11550"/>
                    <a:pt x="11707" y="11502"/>
                  </a:cubicBezTo>
                  <a:cubicBezTo>
                    <a:pt x="11800" y="11633"/>
                    <a:pt x="11862" y="11746"/>
                    <a:pt x="11881" y="11839"/>
                  </a:cubicBezTo>
                  <a:cubicBezTo>
                    <a:pt x="11983" y="12212"/>
                    <a:pt x="12067" y="12412"/>
                    <a:pt x="12141" y="12450"/>
                  </a:cubicBezTo>
                  <a:cubicBezTo>
                    <a:pt x="12206" y="12478"/>
                    <a:pt x="12253" y="12484"/>
                    <a:pt x="12290" y="12475"/>
                  </a:cubicBezTo>
                  <a:cubicBezTo>
                    <a:pt x="12327" y="12465"/>
                    <a:pt x="12348" y="12429"/>
                    <a:pt x="12352" y="12350"/>
                  </a:cubicBezTo>
                  <a:cubicBezTo>
                    <a:pt x="12357" y="12271"/>
                    <a:pt x="12357" y="12201"/>
                    <a:pt x="12352" y="12150"/>
                  </a:cubicBezTo>
                  <a:cubicBezTo>
                    <a:pt x="12348" y="12099"/>
                    <a:pt x="12349" y="12042"/>
                    <a:pt x="12340" y="11976"/>
                  </a:cubicBezTo>
                  <a:lnTo>
                    <a:pt x="12328" y="11864"/>
                  </a:lnTo>
                  <a:cubicBezTo>
                    <a:pt x="12328" y="11780"/>
                    <a:pt x="12328" y="11698"/>
                    <a:pt x="12328" y="11615"/>
                  </a:cubicBezTo>
                  <a:lnTo>
                    <a:pt x="12315" y="11502"/>
                  </a:lnTo>
                  <a:cubicBezTo>
                    <a:pt x="12176" y="11475"/>
                    <a:pt x="12087" y="11412"/>
                    <a:pt x="12055" y="11328"/>
                  </a:cubicBezTo>
                  <a:cubicBezTo>
                    <a:pt x="12022" y="11244"/>
                    <a:pt x="12020" y="11155"/>
                    <a:pt x="12067" y="11066"/>
                  </a:cubicBezTo>
                  <a:cubicBezTo>
                    <a:pt x="12113" y="10978"/>
                    <a:pt x="12185" y="10901"/>
                    <a:pt x="12278" y="10817"/>
                  </a:cubicBezTo>
                  <a:cubicBezTo>
                    <a:pt x="12287" y="10808"/>
                    <a:pt x="12325" y="10791"/>
                    <a:pt x="12390" y="10767"/>
                  </a:cubicBezTo>
                  <a:cubicBezTo>
                    <a:pt x="12454" y="10744"/>
                    <a:pt x="12534" y="10705"/>
                    <a:pt x="12613" y="10668"/>
                  </a:cubicBezTo>
                  <a:cubicBezTo>
                    <a:pt x="12692" y="10630"/>
                    <a:pt x="12750" y="10593"/>
                    <a:pt x="12787" y="10555"/>
                  </a:cubicBezTo>
                  <a:cubicBezTo>
                    <a:pt x="12982" y="10378"/>
                    <a:pt x="13041" y="10219"/>
                    <a:pt x="12985" y="10069"/>
                  </a:cubicBezTo>
                  <a:cubicBezTo>
                    <a:pt x="13050" y="10069"/>
                    <a:pt x="13110" y="10029"/>
                    <a:pt x="13147" y="9945"/>
                  </a:cubicBezTo>
                  <a:cubicBezTo>
                    <a:pt x="13138" y="9945"/>
                    <a:pt x="13109" y="9935"/>
                    <a:pt x="13072" y="9907"/>
                  </a:cubicBezTo>
                  <a:cubicBezTo>
                    <a:pt x="13035" y="9879"/>
                    <a:pt x="13005" y="9851"/>
                    <a:pt x="12973" y="9833"/>
                  </a:cubicBezTo>
                  <a:cubicBezTo>
                    <a:pt x="12940" y="9814"/>
                    <a:pt x="12920" y="9808"/>
                    <a:pt x="12911" y="9808"/>
                  </a:cubicBezTo>
                  <a:cubicBezTo>
                    <a:pt x="12994" y="9761"/>
                    <a:pt x="13001" y="9686"/>
                    <a:pt x="12936" y="9583"/>
                  </a:cubicBezTo>
                  <a:cubicBezTo>
                    <a:pt x="12982" y="9555"/>
                    <a:pt x="13012" y="9496"/>
                    <a:pt x="13035" y="9421"/>
                  </a:cubicBezTo>
                  <a:cubicBezTo>
                    <a:pt x="13058" y="9347"/>
                    <a:pt x="13100" y="9303"/>
                    <a:pt x="13147" y="9284"/>
                  </a:cubicBezTo>
                  <a:cubicBezTo>
                    <a:pt x="13230" y="9396"/>
                    <a:pt x="13321" y="9402"/>
                    <a:pt x="13432" y="9309"/>
                  </a:cubicBezTo>
                  <a:cubicBezTo>
                    <a:pt x="13497" y="9235"/>
                    <a:pt x="13500" y="9159"/>
                    <a:pt x="13445" y="9085"/>
                  </a:cubicBezTo>
                  <a:cubicBezTo>
                    <a:pt x="13491" y="9020"/>
                    <a:pt x="13586" y="8981"/>
                    <a:pt x="13730" y="8948"/>
                  </a:cubicBezTo>
                  <a:cubicBezTo>
                    <a:pt x="13874" y="8915"/>
                    <a:pt x="13963" y="8867"/>
                    <a:pt x="13991" y="8811"/>
                  </a:cubicBezTo>
                  <a:cubicBezTo>
                    <a:pt x="14056" y="8830"/>
                    <a:pt x="14093" y="8823"/>
                    <a:pt x="14103" y="8786"/>
                  </a:cubicBezTo>
                  <a:cubicBezTo>
                    <a:pt x="14112" y="8749"/>
                    <a:pt x="14115" y="8686"/>
                    <a:pt x="14115" y="8611"/>
                  </a:cubicBezTo>
                  <a:cubicBezTo>
                    <a:pt x="14115" y="8537"/>
                    <a:pt x="14137" y="8487"/>
                    <a:pt x="14165" y="8449"/>
                  </a:cubicBezTo>
                  <a:cubicBezTo>
                    <a:pt x="14202" y="8403"/>
                    <a:pt x="14261" y="8362"/>
                    <a:pt x="14363" y="8325"/>
                  </a:cubicBezTo>
                  <a:cubicBezTo>
                    <a:pt x="14465" y="8287"/>
                    <a:pt x="14531" y="8260"/>
                    <a:pt x="14549" y="8250"/>
                  </a:cubicBezTo>
                  <a:lnTo>
                    <a:pt x="14785" y="8100"/>
                  </a:lnTo>
                  <a:cubicBezTo>
                    <a:pt x="14813" y="8063"/>
                    <a:pt x="14813" y="8038"/>
                    <a:pt x="14785" y="8038"/>
                  </a:cubicBezTo>
                  <a:cubicBezTo>
                    <a:pt x="14952" y="8057"/>
                    <a:pt x="15099" y="8010"/>
                    <a:pt x="15220" y="7888"/>
                  </a:cubicBezTo>
                  <a:cubicBezTo>
                    <a:pt x="15312" y="7786"/>
                    <a:pt x="15281" y="7686"/>
                    <a:pt x="15133" y="7602"/>
                  </a:cubicBezTo>
                  <a:cubicBezTo>
                    <a:pt x="15161" y="7546"/>
                    <a:pt x="15151" y="7510"/>
                    <a:pt x="15095" y="7477"/>
                  </a:cubicBezTo>
                  <a:cubicBezTo>
                    <a:pt x="15040" y="7444"/>
                    <a:pt x="14968" y="7409"/>
                    <a:pt x="14884" y="7390"/>
                  </a:cubicBezTo>
                  <a:cubicBezTo>
                    <a:pt x="14912" y="7381"/>
                    <a:pt x="14967" y="7386"/>
                    <a:pt x="15046" y="7390"/>
                  </a:cubicBezTo>
                  <a:cubicBezTo>
                    <a:pt x="15124" y="7395"/>
                    <a:pt x="15164" y="7384"/>
                    <a:pt x="15182" y="7365"/>
                  </a:cubicBezTo>
                  <a:cubicBezTo>
                    <a:pt x="15321" y="7272"/>
                    <a:pt x="15299" y="7197"/>
                    <a:pt x="15095" y="7141"/>
                  </a:cubicBezTo>
                  <a:cubicBezTo>
                    <a:pt x="14938" y="7094"/>
                    <a:pt x="14728" y="7156"/>
                    <a:pt x="14487" y="7315"/>
                  </a:cubicBezTo>
                  <a:cubicBezTo>
                    <a:pt x="14469" y="7325"/>
                    <a:pt x="14433" y="7360"/>
                    <a:pt x="14363" y="7440"/>
                  </a:cubicBezTo>
                  <a:cubicBezTo>
                    <a:pt x="14294" y="7519"/>
                    <a:pt x="14232" y="7568"/>
                    <a:pt x="14177" y="7577"/>
                  </a:cubicBezTo>
                  <a:cubicBezTo>
                    <a:pt x="14195" y="7577"/>
                    <a:pt x="14216" y="7549"/>
                    <a:pt x="14239" y="7502"/>
                  </a:cubicBezTo>
                  <a:cubicBezTo>
                    <a:pt x="14262" y="7456"/>
                    <a:pt x="14278" y="7409"/>
                    <a:pt x="14301" y="7353"/>
                  </a:cubicBezTo>
                  <a:cubicBezTo>
                    <a:pt x="14324" y="7297"/>
                    <a:pt x="14342" y="7262"/>
                    <a:pt x="14351" y="7253"/>
                  </a:cubicBezTo>
                  <a:cubicBezTo>
                    <a:pt x="14406" y="7188"/>
                    <a:pt x="14513" y="7116"/>
                    <a:pt x="14661" y="7041"/>
                  </a:cubicBezTo>
                  <a:cubicBezTo>
                    <a:pt x="14791" y="6985"/>
                    <a:pt x="15029" y="6935"/>
                    <a:pt x="15381" y="6879"/>
                  </a:cubicBezTo>
                  <a:cubicBezTo>
                    <a:pt x="15696" y="6805"/>
                    <a:pt x="15931" y="6851"/>
                    <a:pt x="16088" y="7029"/>
                  </a:cubicBezTo>
                  <a:cubicBezTo>
                    <a:pt x="16070" y="7010"/>
                    <a:pt x="16118" y="6957"/>
                    <a:pt x="16225" y="6854"/>
                  </a:cubicBezTo>
                  <a:cubicBezTo>
                    <a:pt x="16332" y="6752"/>
                    <a:pt x="16396" y="6689"/>
                    <a:pt x="16424" y="6680"/>
                  </a:cubicBezTo>
                  <a:cubicBezTo>
                    <a:pt x="16451" y="6661"/>
                    <a:pt x="16523" y="6641"/>
                    <a:pt x="16635" y="6617"/>
                  </a:cubicBezTo>
                  <a:cubicBezTo>
                    <a:pt x="16746" y="6594"/>
                    <a:pt x="16818" y="6564"/>
                    <a:pt x="16846" y="6518"/>
                  </a:cubicBezTo>
                  <a:lnTo>
                    <a:pt x="16870" y="6206"/>
                  </a:lnTo>
                  <a:cubicBezTo>
                    <a:pt x="16759" y="6215"/>
                    <a:pt x="16673" y="6181"/>
                    <a:pt x="16622" y="6106"/>
                  </a:cubicBezTo>
                  <a:cubicBezTo>
                    <a:pt x="16571" y="6032"/>
                    <a:pt x="16544" y="5929"/>
                    <a:pt x="16535" y="5807"/>
                  </a:cubicBezTo>
                  <a:cubicBezTo>
                    <a:pt x="16535" y="5826"/>
                    <a:pt x="16504" y="5863"/>
                    <a:pt x="16448" y="5919"/>
                  </a:cubicBezTo>
                  <a:cubicBezTo>
                    <a:pt x="16448" y="5854"/>
                    <a:pt x="16428" y="5817"/>
                    <a:pt x="16386" y="5807"/>
                  </a:cubicBezTo>
                  <a:cubicBezTo>
                    <a:pt x="16344" y="5798"/>
                    <a:pt x="16290" y="5814"/>
                    <a:pt x="16225" y="5832"/>
                  </a:cubicBezTo>
                  <a:cubicBezTo>
                    <a:pt x="16160" y="5851"/>
                    <a:pt x="16119" y="5854"/>
                    <a:pt x="16101" y="5845"/>
                  </a:cubicBezTo>
                  <a:cubicBezTo>
                    <a:pt x="16008" y="5817"/>
                    <a:pt x="15948" y="5775"/>
                    <a:pt x="15902" y="5733"/>
                  </a:cubicBezTo>
                  <a:cubicBezTo>
                    <a:pt x="15856" y="5690"/>
                    <a:pt x="15818" y="5620"/>
                    <a:pt x="15791" y="5508"/>
                  </a:cubicBezTo>
                  <a:cubicBezTo>
                    <a:pt x="15763" y="5396"/>
                    <a:pt x="15737" y="5324"/>
                    <a:pt x="15728" y="5296"/>
                  </a:cubicBezTo>
                  <a:cubicBezTo>
                    <a:pt x="15710" y="5250"/>
                    <a:pt x="15674" y="5198"/>
                    <a:pt x="15604" y="5147"/>
                  </a:cubicBezTo>
                  <a:cubicBezTo>
                    <a:pt x="15535" y="5095"/>
                    <a:pt x="15486" y="5044"/>
                    <a:pt x="15468" y="4997"/>
                  </a:cubicBezTo>
                  <a:cubicBezTo>
                    <a:pt x="15458" y="4979"/>
                    <a:pt x="15444" y="4955"/>
                    <a:pt x="15431" y="4923"/>
                  </a:cubicBezTo>
                  <a:cubicBezTo>
                    <a:pt x="15417" y="4890"/>
                    <a:pt x="15407" y="4863"/>
                    <a:pt x="15393" y="4835"/>
                  </a:cubicBezTo>
                  <a:cubicBezTo>
                    <a:pt x="15379" y="4807"/>
                    <a:pt x="15354" y="4784"/>
                    <a:pt x="15331" y="4761"/>
                  </a:cubicBezTo>
                  <a:cubicBezTo>
                    <a:pt x="15308" y="4737"/>
                    <a:pt x="15285" y="4723"/>
                    <a:pt x="15257" y="4723"/>
                  </a:cubicBezTo>
                  <a:cubicBezTo>
                    <a:pt x="15229" y="4723"/>
                    <a:pt x="15195" y="4739"/>
                    <a:pt x="15158" y="4785"/>
                  </a:cubicBezTo>
                  <a:cubicBezTo>
                    <a:pt x="15120" y="4832"/>
                    <a:pt x="15091" y="4888"/>
                    <a:pt x="15058" y="4935"/>
                  </a:cubicBezTo>
                  <a:cubicBezTo>
                    <a:pt x="15026" y="4982"/>
                    <a:pt x="15005" y="4997"/>
                    <a:pt x="14996" y="4997"/>
                  </a:cubicBezTo>
                  <a:cubicBezTo>
                    <a:pt x="14968" y="4979"/>
                    <a:pt x="14937" y="4980"/>
                    <a:pt x="14909" y="4985"/>
                  </a:cubicBezTo>
                  <a:cubicBezTo>
                    <a:pt x="14882" y="4990"/>
                    <a:pt x="14861" y="4992"/>
                    <a:pt x="14847" y="4997"/>
                  </a:cubicBezTo>
                  <a:cubicBezTo>
                    <a:pt x="14833" y="5002"/>
                    <a:pt x="14813" y="5012"/>
                    <a:pt x="14785" y="5035"/>
                  </a:cubicBezTo>
                  <a:cubicBezTo>
                    <a:pt x="14757" y="5058"/>
                    <a:pt x="14729" y="5076"/>
                    <a:pt x="14711" y="5085"/>
                  </a:cubicBezTo>
                  <a:cubicBezTo>
                    <a:pt x="14683" y="5104"/>
                    <a:pt x="14650" y="5113"/>
                    <a:pt x="14599" y="5122"/>
                  </a:cubicBezTo>
                  <a:cubicBezTo>
                    <a:pt x="14548" y="5131"/>
                    <a:pt x="14503" y="5150"/>
                    <a:pt x="14475" y="5159"/>
                  </a:cubicBezTo>
                  <a:cubicBezTo>
                    <a:pt x="14614" y="5113"/>
                    <a:pt x="14611" y="5053"/>
                    <a:pt x="14462" y="4997"/>
                  </a:cubicBezTo>
                  <a:cubicBezTo>
                    <a:pt x="14369" y="4960"/>
                    <a:pt x="14295" y="4951"/>
                    <a:pt x="14239" y="4960"/>
                  </a:cubicBezTo>
                  <a:cubicBezTo>
                    <a:pt x="14323" y="4923"/>
                    <a:pt x="14365" y="4860"/>
                    <a:pt x="14351" y="4785"/>
                  </a:cubicBezTo>
                  <a:cubicBezTo>
                    <a:pt x="14337" y="4711"/>
                    <a:pt x="14291" y="4655"/>
                    <a:pt x="14227" y="4598"/>
                  </a:cubicBezTo>
                  <a:lnTo>
                    <a:pt x="14301" y="4598"/>
                  </a:lnTo>
                  <a:cubicBezTo>
                    <a:pt x="14292" y="4561"/>
                    <a:pt x="14247" y="4516"/>
                    <a:pt x="14177" y="4474"/>
                  </a:cubicBezTo>
                  <a:cubicBezTo>
                    <a:pt x="14107" y="4432"/>
                    <a:pt x="14034" y="4399"/>
                    <a:pt x="13941" y="4362"/>
                  </a:cubicBezTo>
                  <a:cubicBezTo>
                    <a:pt x="13848" y="4324"/>
                    <a:pt x="13783" y="4294"/>
                    <a:pt x="13755" y="4274"/>
                  </a:cubicBezTo>
                  <a:cubicBezTo>
                    <a:pt x="13681" y="4228"/>
                    <a:pt x="13524" y="4179"/>
                    <a:pt x="13283" y="4137"/>
                  </a:cubicBezTo>
                  <a:cubicBezTo>
                    <a:pt x="13042" y="4095"/>
                    <a:pt x="12889" y="4101"/>
                    <a:pt x="12824" y="4137"/>
                  </a:cubicBezTo>
                  <a:cubicBezTo>
                    <a:pt x="12778" y="4194"/>
                    <a:pt x="12757" y="4233"/>
                    <a:pt x="12762" y="4274"/>
                  </a:cubicBezTo>
                  <a:cubicBezTo>
                    <a:pt x="12766" y="4317"/>
                    <a:pt x="12779" y="4386"/>
                    <a:pt x="12812" y="4474"/>
                  </a:cubicBezTo>
                  <a:cubicBezTo>
                    <a:pt x="12844" y="4563"/>
                    <a:pt x="12861" y="4620"/>
                    <a:pt x="12861" y="4648"/>
                  </a:cubicBezTo>
                  <a:cubicBezTo>
                    <a:pt x="12871" y="4704"/>
                    <a:pt x="12847" y="4770"/>
                    <a:pt x="12787" y="4835"/>
                  </a:cubicBezTo>
                  <a:cubicBezTo>
                    <a:pt x="12726" y="4900"/>
                    <a:pt x="12700" y="4951"/>
                    <a:pt x="12700" y="4997"/>
                  </a:cubicBezTo>
                  <a:cubicBezTo>
                    <a:pt x="12700" y="5062"/>
                    <a:pt x="12769" y="5142"/>
                    <a:pt x="12899" y="5222"/>
                  </a:cubicBezTo>
                  <a:cubicBezTo>
                    <a:pt x="13028" y="5301"/>
                    <a:pt x="13072" y="5400"/>
                    <a:pt x="13035" y="5521"/>
                  </a:cubicBezTo>
                  <a:cubicBezTo>
                    <a:pt x="13007" y="5596"/>
                    <a:pt x="12932" y="5671"/>
                    <a:pt x="12812" y="5745"/>
                  </a:cubicBezTo>
                  <a:cubicBezTo>
                    <a:pt x="12691" y="5820"/>
                    <a:pt x="12616" y="5870"/>
                    <a:pt x="12588" y="5907"/>
                  </a:cubicBezTo>
                  <a:cubicBezTo>
                    <a:pt x="12542" y="5982"/>
                    <a:pt x="12531" y="6071"/>
                    <a:pt x="12563" y="6169"/>
                  </a:cubicBezTo>
                  <a:cubicBezTo>
                    <a:pt x="12596" y="6267"/>
                    <a:pt x="12647" y="6350"/>
                    <a:pt x="12712" y="6405"/>
                  </a:cubicBezTo>
                  <a:cubicBezTo>
                    <a:pt x="12731" y="6424"/>
                    <a:pt x="12742" y="6437"/>
                    <a:pt x="12737" y="6455"/>
                  </a:cubicBezTo>
                  <a:cubicBezTo>
                    <a:pt x="12733" y="6474"/>
                    <a:pt x="12716" y="6495"/>
                    <a:pt x="12688" y="6518"/>
                  </a:cubicBezTo>
                  <a:cubicBezTo>
                    <a:pt x="12660" y="6541"/>
                    <a:pt x="12636" y="6566"/>
                    <a:pt x="12613" y="6580"/>
                  </a:cubicBezTo>
                  <a:cubicBezTo>
                    <a:pt x="12590" y="6594"/>
                    <a:pt x="12551" y="6611"/>
                    <a:pt x="12514" y="6630"/>
                  </a:cubicBezTo>
                  <a:lnTo>
                    <a:pt x="12477" y="6655"/>
                  </a:lnTo>
                  <a:cubicBezTo>
                    <a:pt x="12375" y="6702"/>
                    <a:pt x="12279" y="6670"/>
                    <a:pt x="12191" y="6567"/>
                  </a:cubicBezTo>
                  <a:cubicBezTo>
                    <a:pt x="12103" y="6465"/>
                    <a:pt x="12042" y="6346"/>
                    <a:pt x="12005" y="6206"/>
                  </a:cubicBezTo>
                  <a:cubicBezTo>
                    <a:pt x="11940" y="5973"/>
                    <a:pt x="11865" y="5829"/>
                    <a:pt x="11781" y="5782"/>
                  </a:cubicBezTo>
                  <a:cubicBezTo>
                    <a:pt x="11568" y="5708"/>
                    <a:pt x="11427" y="5711"/>
                    <a:pt x="11372" y="5795"/>
                  </a:cubicBezTo>
                  <a:cubicBezTo>
                    <a:pt x="11325" y="5674"/>
                    <a:pt x="11147" y="5554"/>
                    <a:pt x="10813" y="5433"/>
                  </a:cubicBezTo>
                  <a:cubicBezTo>
                    <a:pt x="10581" y="5349"/>
                    <a:pt x="10312" y="5337"/>
                    <a:pt x="10007" y="5384"/>
                  </a:cubicBezTo>
                  <a:cubicBezTo>
                    <a:pt x="10062" y="5375"/>
                    <a:pt x="10062" y="5303"/>
                    <a:pt x="10007" y="5172"/>
                  </a:cubicBezTo>
                  <a:cubicBezTo>
                    <a:pt x="9942" y="5032"/>
                    <a:pt x="9845" y="4969"/>
                    <a:pt x="9733" y="4997"/>
                  </a:cubicBezTo>
                  <a:cubicBezTo>
                    <a:pt x="9761" y="4941"/>
                    <a:pt x="9786" y="4868"/>
                    <a:pt x="9796" y="4761"/>
                  </a:cubicBezTo>
                  <a:cubicBezTo>
                    <a:pt x="9805" y="4653"/>
                    <a:pt x="9808" y="4580"/>
                    <a:pt x="9808" y="4561"/>
                  </a:cubicBezTo>
                  <a:cubicBezTo>
                    <a:pt x="9836" y="4440"/>
                    <a:pt x="9886" y="4343"/>
                    <a:pt x="9969" y="4250"/>
                  </a:cubicBezTo>
                  <a:cubicBezTo>
                    <a:pt x="9979" y="4240"/>
                    <a:pt x="10013" y="4195"/>
                    <a:pt x="10069" y="4125"/>
                  </a:cubicBezTo>
                  <a:cubicBezTo>
                    <a:pt x="10124" y="4055"/>
                    <a:pt x="10173" y="3994"/>
                    <a:pt x="10205" y="3938"/>
                  </a:cubicBezTo>
                  <a:cubicBezTo>
                    <a:pt x="10238" y="3882"/>
                    <a:pt x="10233" y="3851"/>
                    <a:pt x="10205" y="3851"/>
                  </a:cubicBezTo>
                  <a:cubicBezTo>
                    <a:pt x="10530" y="3888"/>
                    <a:pt x="10761" y="3841"/>
                    <a:pt x="10900" y="3701"/>
                  </a:cubicBezTo>
                  <a:cubicBezTo>
                    <a:pt x="10946" y="3655"/>
                    <a:pt x="11001" y="3577"/>
                    <a:pt x="11062" y="3464"/>
                  </a:cubicBezTo>
                  <a:cubicBezTo>
                    <a:pt x="11122" y="3352"/>
                    <a:pt x="11173" y="3275"/>
                    <a:pt x="11211" y="3228"/>
                  </a:cubicBezTo>
                  <a:cubicBezTo>
                    <a:pt x="11294" y="3172"/>
                    <a:pt x="11363" y="3136"/>
                    <a:pt x="11409" y="3140"/>
                  </a:cubicBezTo>
                  <a:cubicBezTo>
                    <a:pt x="11455" y="3145"/>
                    <a:pt x="11519" y="3181"/>
                    <a:pt x="11608" y="3228"/>
                  </a:cubicBezTo>
                  <a:cubicBezTo>
                    <a:pt x="11696" y="3275"/>
                    <a:pt x="11760" y="3290"/>
                    <a:pt x="11806" y="3290"/>
                  </a:cubicBezTo>
                  <a:cubicBezTo>
                    <a:pt x="11936" y="3299"/>
                    <a:pt x="12016" y="3252"/>
                    <a:pt x="12030" y="3140"/>
                  </a:cubicBezTo>
                  <a:cubicBezTo>
                    <a:pt x="12044" y="3028"/>
                    <a:pt x="12001" y="2929"/>
                    <a:pt x="11918" y="2854"/>
                  </a:cubicBezTo>
                  <a:cubicBezTo>
                    <a:pt x="12029" y="2864"/>
                    <a:pt x="12051" y="2785"/>
                    <a:pt x="11968" y="2617"/>
                  </a:cubicBezTo>
                  <a:cubicBezTo>
                    <a:pt x="11921" y="2552"/>
                    <a:pt x="11884" y="2511"/>
                    <a:pt x="11856" y="2492"/>
                  </a:cubicBezTo>
                  <a:cubicBezTo>
                    <a:pt x="11745" y="2455"/>
                    <a:pt x="11610" y="2483"/>
                    <a:pt x="11471" y="2567"/>
                  </a:cubicBezTo>
                  <a:cubicBezTo>
                    <a:pt x="11397" y="2605"/>
                    <a:pt x="11416" y="2642"/>
                    <a:pt x="11508" y="2679"/>
                  </a:cubicBezTo>
                  <a:cubicBezTo>
                    <a:pt x="11499" y="2670"/>
                    <a:pt x="11451" y="2722"/>
                    <a:pt x="11372" y="2829"/>
                  </a:cubicBezTo>
                  <a:cubicBezTo>
                    <a:pt x="11293" y="2936"/>
                    <a:pt x="11210" y="3010"/>
                    <a:pt x="11136" y="3066"/>
                  </a:cubicBezTo>
                  <a:cubicBezTo>
                    <a:pt x="11062" y="3122"/>
                    <a:pt x="10987" y="3106"/>
                    <a:pt x="10913" y="3003"/>
                  </a:cubicBezTo>
                  <a:cubicBezTo>
                    <a:pt x="10903" y="2994"/>
                    <a:pt x="10880" y="2921"/>
                    <a:pt x="10838" y="2804"/>
                  </a:cubicBezTo>
                  <a:cubicBezTo>
                    <a:pt x="10796" y="2687"/>
                    <a:pt x="10760" y="2626"/>
                    <a:pt x="10714" y="2617"/>
                  </a:cubicBezTo>
                  <a:cubicBezTo>
                    <a:pt x="10640" y="2617"/>
                    <a:pt x="10565" y="2689"/>
                    <a:pt x="10491" y="2829"/>
                  </a:cubicBezTo>
                  <a:cubicBezTo>
                    <a:pt x="10518" y="2754"/>
                    <a:pt x="10459" y="2682"/>
                    <a:pt x="10329" y="2617"/>
                  </a:cubicBezTo>
                  <a:cubicBezTo>
                    <a:pt x="10199" y="2552"/>
                    <a:pt x="10099" y="2514"/>
                    <a:pt x="10007" y="2505"/>
                  </a:cubicBezTo>
                  <a:cubicBezTo>
                    <a:pt x="10183" y="2393"/>
                    <a:pt x="10145" y="2271"/>
                    <a:pt x="9895" y="2131"/>
                  </a:cubicBezTo>
                  <a:cubicBezTo>
                    <a:pt x="9830" y="2094"/>
                    <a:pt x="9734" y="2066"/>
                    <a:pt x="9609" y="2056"/>
                  </a:cubicBezTo>
                  <a:close/>
                  <a:moveTo>
                    <a:pt x="1343" y="5583"/>
                  </a:moveTo>
                  <a:cubicBezTo>
                    <a:pt x="942" y="6311"/>
                    <a:pt x="632" y="7066"/>
                    <a:pt x="412" y="7851"/>
                  </a:cubicBezTo>
                  <a:cubicBezTo>
                    <a:pt x="630" y="7067"/>
                    <a:pt x="942" y="6309"/>
                    <a:pt x="1343" y="5583"/>
                  </a:cubicBezTo>
                  <a:close/>
                  <a:moveTo>
                    <a:pt x="20023" y="5583"/>
                  </a:moveTo>
                  <a:cubicBezTo>
                    <a:pt x="20423" y="6309"/>
                    <a:pt x="20736" y="7067"/>
                    <a:pt x="20954" y="7851"/>
                  </a:cubicBezTo>
                  <a:cubicBezTo>
                    <a:pt x="20734" y="7066"/>
                    <a:pt x="20424" y="6311"/>
                    <a:pt x="20023" y="5583"/>
                  </a:cubicBezTo>
                  <a:close/>
                  <a:moveTo>
                    <a:pt x="350" y="8038"/>
                  </a:moveTo>
                  <a:cubicBezTo>
                    <a:pt x="-117" y="9828"/>
                    <a:pt x="-115" y="11694"/>
                    <a:pt x="350" y="13484"/>
                  </a:cubicBezTo>
                  <a:cubicBezTo>
                    <a:pt x="128" y="12614"/>
                    <a:pt x="2" y="11708"/>
                    <a:pt x="2" y="10767"/>
                  </a:cubicBezTo>
                  <a:cubicBezTo>
                    <a:pt x="2" y="9818"/>
                    <a:pt x="124" y="8915"/>
                    <a:pt x="350" y="8038"/>
                  </a:cubicBezTo>
                  <a:close/>
                  <a:moveTo>
                    <a:pt x="21016" y="8038"/>
                  </a:moveTo>
                  <a:cubicBezTo>
                    <a:pt x="21242" y="8915"/>
                    <a:pt x="21364" y="9818"/>
                    <a:pt x="21364" y="10767"/>
                  </a:cubicBezTo>
                  <a:cubicBezTo>
                    <a:pt x="21364" y="11708"/>
                    <a:pt x="21238" y="12614"/>
                    <a:pt x="21016" y="13484"/>
                  </a:cubicBezTo>
                  <a:cubicBezTo>
                    <a:pt x="21481" y="11694"/>
                    <a:pt x="21483" y="9828"/>
                    <a:pt x="21016" y="8038"/>
                  </a:cubicBezTo>
                  <a:close/>
                  <a:moveTo>
                    <a:pt x="424" y="13721"/>
                  </a:moveTo>
                  <a:cubicBezTo>
                    <a:pt x="647" y="14502"/>
                    <a:pt x="953" y="15264"/>
                    <a:pt x="1355" y="15989"/>
                  </a:cubicBezTo>
                  <a:cubicBezTo>
                    <a:pt x="950" y="15261"/>
                    <a:pt x="645" y="14507"/>
                    <a:pt x="424" y="13721"/>
                  </a:cubicBezTo>
                  <a:close/>
                  <a:moveTo>
                    <a:pt x="20942" y="13721"/>
                  </a:moveTo>
                  <a:cubicBezTo>
                    <a:pt x="20721" y="14507"/>
                    <a:pt x="20416" y="15261"/>
                    <a:pt x="20011" y="15989"/>
                  </a:cubicBezTo>
                  <a:cubicBezTo>
                    <a:pt x="20413" y="15264"/>
                    <a:pt x="20719" y="14502"/>
                    <a:pt x="20942" y="13721"/>
                  </a:cubicBezTo>
                  <a:close/>
                  <a:moveTo>
                    <a:pt x="13817" y="15553"/>
                  </a:moveTo>
                  <a:cubicBezTo>
                    <a:pt x="13748" y="15567"/>
                    <a:pt x="13697" y="15587"/>
                    <a:pt x="13656" y="15615"/>
                  </a:cubicBezTo>
                  <a:cubicBezTo>
                    <a:pt x="13614" y="15643"/>
                    <a:pt x="13559" y="15676"/>
                    <a:pt x="13494" y="15727"/>
                  </a:cubicBezTo>
                  <a:cubicBezTo>
                    <a:pt x="13429" y="15779"/>
                    <a:pt x="13389" y="15817"/>
                    <a:pt x="13370" y="15827"/>
                  </a:cubicBezTo>
                  <a:cubicBezTo>
                    <a:pt x="13352" y="15836"/>
                    <a:pt x="13306" y="15859"/>
                    <a:pt x="13246" y="15902"/>
                  </a:cubicBezTo>
                  <a:cubicBezTo>
                    <a:pt x="13185" y="15943"/>
                    <a:pt x="13153" y="15973"/>
                    <a:pt x="13134" y="16001"/>
                  </a:cubicBezTo>
                  <a:cubicBezTo>
                    <a:pt x="13107" y="16039"/>
                    <a:pt x="13075" y="16101"/>
                    <a:pt x="13047" y="16176"/>
                  </a:cubicBezTo>
                  <a:cubicBezTo>
                    <a:pt x="13020" y="16251"/>
                    <a:pt x="12992" y="16297"/>
                    <a:pt x="12973" y="16325"/>
                  </a:cubicBezTo>
                  <a:cubicBezTo>
                    <a:pt x="12955" y="16288"/>
                    <a:pt x="12900" y="16262"/>
                    <a:pt x="12812" y="16238"/>
                  </a:cubicBezTo>
                  <a:cubicBezTo>
                    <a:pt x="12724" y="16215"/>
                    <a:pt x="12688" y="16191"/>
                    <a:pt x="12688" y="16163"/>
                  </a:cubicBezTo>
                  <a:cubicBezTo>
                    <a:pt x="12706" y="16257"/>
                    <a:pt x="12718" y="16416"/>
                    <a:pt x="12737" y="16649"/>
                  </a:cubicBezTo>
                  <a:cubicBezTo>
                    <a:pt x="12756" y="16883"/>
                    <a:pt x="12784" y="17064"/>
                    <a:pt x="12812" y="17185"/>
                  </a:cubicBezTo>
                  <a:cubicBezTo>
                    <a:pt x="12876" y="17475"/>
                    <a:pt x="12814" y="17700"/>
                    <a:pt x="12638" y="17858"/>
                  </a:cubicBezTo>
                  <a:cubicBezTo>
                    <a:pt x="12387" y="18092"/>
                    <a:pt x="12259" y="18279"/>
                    <a:pt x="12241" y="18419"/>
                  </a:cubicBezTo>
                  <a:cubicBezTo>
                    <a:pt x="12203" y="18624"/>
                    <a:pt x="12254" y="18743"/>
                    <a:pt x="12402" y="18780"/>
                  </a:cubicBezTo>
                  <a:cubicBezTo>
                    <a:pt x="12402" y="18846"/>
                    <a:pt x="12365" y="18941"/>
                    <a:pt x="12290" y="19067"/>
                  </a:cubicBezTo>
                  <a:cubicBezTo>
                    <a:pt x="12216" y="19193"/>
                    <a:pt x="12194" y="19292"/>
                    <a:pt x="12203" y="19366"/>
                  </a:cubicBezTo>
                  <a:cubicBezTo>
                    <a:pt x="12203" y="19422"/>
                    <a:pt x="12210" y="19497"/>
                    <a:pt x="12228" y="19590"/>
                  </a:cubicBezTo>
                  <a:cubicBezTo>
                    <a:pt x="14138" y="19255"/>
                    <a:pt x="15762" y="18377"/>
                    <a:pt x="17106" y="16948"/>
                  </a:cubicBezTo>
                  <a:cubicBezTo>
                    <a:pt x="17078" y="16920"/>
                    <a:pt x="17021" y="16900"/>
                    <a:pt x="16932" y="16886"/>
                  </a:cubicBezTo>
                  <a:cubicBezTo>
                    <a:pt x="16844" y="16872"/>
                    <a:pt x="16786" y="16855"/>
                    <a:pt x="16759" y="16836"/>
                  </a:cubicBezTo>
                  <a:cubicBezTo>
                    <a:pt x="16592" y="16771"/>
                    <a:pt x="16479" y="16733"/>
                    <a:pt x="16424" y="16724"/>
                  </a:cubicBezTo>
                  <a:cubicBezTo>
                    <a:pt x="16433" y="16659"/>
                    <a:pt x="16419" y="16593"/>
                    <a:pt x="16386" y="16537"/>
                  </a:cubicBezTo>
                  <a:cubicBezTo>
                    <a:pt x="16354" y="16481"/>
                    <a:pt x="16316" y="16440"/>
                    <a:pt x="16275" y="16413"/>
                  </a:cubicBezTo>
                  <a:cubicBezTo>
                    <a:pt x="16233" y="16384"/>
                    <a:pt x="16175" y="16347"/>
                    <a:pt x="16101" y="16300"/>
                  </a:cubicBezTo>
                  <a:cubicBezTo>
                    <a:pt x="16027" y="16254"/>
                    <a:pt x="15980" y="16219"/>
                    <a:pt x="15952" y="16201"/>
                  </a:cubicBezTo>
                  <a:cubicBezTo>
                    <a:pt x="15933" y="16182"/>
                    <a:pt x="15899" y="16151"/>
                    <a:pt x="15853" y="16113"/>
                  </a:cubicBezTo>
                  <a:cubicBezTo>
                    <a:pt x="15806" y="16076"/>
                    <a:pt x="15772" y="16053"/>
                    <a:pt x="15753" y="16039"/>
                  </a:cubicBezTo>
                  <a:cubicBezTo>
                    <a:pt x="15735" y="16025"/>
                    <a:pt x="15705" y="16004"/>
                    <a:pt x="15654" y="15976"/>
                  </a:cubicBezTo>
                  <a:cubicBezTo>
                    <a:pt x="15603" y="15948"/>
                    <a:pt x="15558" y="15942"/>
                    <a:pt x="15530" y="15951"/>
                  </a:cubicBezTo>
                  <a:cubicBezTo>
                    <a:pt x="15502" y="15961"/>
                    <a:pt x="15458" y="15964"/>
                    <a:pt x="15393" y="15964"/>
                  </a:cubicBezTo>
                  <a:lnTo>
                    <a:pt x="15356" y="15976"/>
                  </a:lnTo>
                  <a:cubicBezTo>
                    <a:pt x="15328" y="15986"/>
                    <a:pt x="15305" y="16000"/>
                    <a:pt x="15282" y="16014"/>
                  </a:cubicBezTo>
                  <a:cubicBezTo>
                    <a:pt x="15259" y="16028"/>
                    <a:pt x="15235" y="16037"/>
                    <a:pt x="15207" y="16051"/>
                  </a:cubicBezTo>
                  <a:cubicBezTo>
                    <a:pt x="15179" y="16065"/>
                    <a:pt x="15154" y="16087"/>
                    <a:pt x="15145" y="16101"/>
                  </a:cubicBezTo>
                  <a:cubicBezTo>
                    <a:pt x="15136" y="16115"/>
                    <a:pt x="15136" y="16129"/>
                    <a:pt x="15145" y="16138"/>
                  </a:cubicBezTo>
                  <a:cubicBezTo>
                    <a:pt x="14950" y="15980"/>
                    <a:pt x="14788" y="15873"/>
                    <a:pt x="14649" y="15827"/>
                  </a:cubicBezTo>
                  <a:cubicBezTo>
                    <a:pt x="14602" y="15817"/>
                    <a:pt x="14543" y="15794"/>
                    <a:pt x="14487" y="15752"/>
                  </a:cubicBezTo>
                  <a:cubicBezTo>
                    <a:pt x="14432" y="15710"/>
                    <a:pt x="14392" y="15676"/>
                    <a:pt x="14351" y="15652"/>
                  </a:cubicBezTo>
                  <a:cubicBezTo>
                    <a:pt x="14309" y="15629"/>
                    <a:pt x="14253" y="15618"/>
                    <a:pt x="14202" y="15627"/>
                  </a:cubicBezTo>
                  <a:cubicBezTo>
                    <a:pt x="14151" y="15637"/>
                    <a:pt x="14109" y="15671"/>
                    <a:pt x="14053" y="15727"/>
                  </a:cubicBezTo>
                  <a:cubicBezTo>
                    <a:pt x="14006" y="15774"/>
                    <a:pt x="13975" y="15846"/>
                    <a:pt x="13966" y="15939"/>
                  </a:cubicBezTo>
                  <a:cubicBezTo>
                    <a:pt x="13957" y="16033"/>
                    <a:pt x="13950" y="16085"/>
                    <a:pt x="13941" y="16113"/>
                  </a:cubicBezTo>
                  <a:cubicBezTo>
                    <a:pt x="13876" y="16066"/>
                    <a:pt x="13876" y="15993"/>
                    <a:pt x="13941" y="15877"/>
                  </a:cubicBezTo>
                  <a:cubicBezTo>
                    <a:pt x="14006" y="15760"/>
                    <a:pt x="14012" y="15671"/>
                    <a:pt x="13966" y="15615"/>
                  </a:cubicBezTo>
                  <a:cubicBezTo>
                    <a:pt x="13938" y="15559"/>
                    <a:pt x="13887" y="15539"/>
                    <a:pt x="13817" y="15553"/>
                  </a:cubicBezTo>
                  <a:close/>
                  <a:moveTo>
                    <a:pt x="1492" y="16238"/>
                  </a:moveTo>
                  <a:cubicBezTo>
                    <a:pt x="1941" y="16999"/>
                    <a:pt x="2442" y="17728"/>
                    <a:pt x="3093" y="18382"/>
                  </a:cubicBezTo>
                  <a:cubicBezTo>
                    <a:pt x="3733" y="19024"/>
                    <a:pt x="4448" y="19543"/>
                    <a:pt x="5191" y="19989"/>
                  </a:cubicBezTo>
                  <a:cubicBezTo>
                    <a:pt x="3645" y="19053"/>
                    <a:pt x="2415" y="17800"/>
                    <a:pt x="1492" y="16238"/>
                  </a:cubicBezTo>
                  <a:close/>
                  <a:moveTo>
                    <a:pt x="19874" y="16238"/>
                  </a:moveTo>
                  <a:cubicBezTo>
                    <a:pt x="19408" y="17027"/>
                    <a:pt x="18873" y="17752"/>
                    <a:pt x="18248" y="18382"/>
                  </a:cubicBezTo>
                  <a:cubicBezTo>
                    <a:pt x="18250" y="18379"/>
                    <a:pt x="18258" y="18384"/>
                    <a:pt x="18261" y="18382"/>
                  </a:cubicBezTo>
                  <a:cubicBezTo>
                    <a:pt x="18912" y="17728"/>
                    <a:pt x="19425" y="16999"/>
                    <a:pt x="19874" y="16238"/>
                  </a:cubicBezTo>
                  <a:close/>
                  <a:moveTo>
                    <a:pt x="18248" y="18382"/>
                  </a:moveTo>
                  <a:cubicBezTo>
                    <a:pt x="17629" y="19005"/>
                    <a:pt x="16913" y="19535"/>
                    <a:pt x="16138" y="20002"/>
                  </a:cubicBezTo>
                  <a:cubicBezTo>
                    <a:pt x="16890" y="19553"/>
                    <a:pt x="17601" y="19030"/>
                    <a:pt x="18248" y="18382"/>
                  </a:cubicBezTo>
                  <a:close/>
                  <a:moveTo>
                    <a:pt x="15828" y="20164"/>
                  </a:moveTo>
                  <a:cubicBezTo>
                    <a:pt x="15179" y="20526"/>
                    <a:pt x="14500" y="20797"/>
                    <a:pt x="13805" y="21011"/>
                  </a:cubicBezTo>
                  <a:cubicBezTo>
                    <a:pt x="14501" y="20798"/>
                    <a:pt x="15178" y="20522"/>
                    <a:pt x="15828" y="20164"/>
                  </a:cubicBezTo>
                  <a:close/>
                  <a:moveTo>
                    <a:pt x="5588" y="20189"/>
                  </a:moveTo>
                  <a:cubicBezTo>
                    <a:pt x="6214" y="20530"/>
                    <a:pt x="6855" y="20804"/>
                    <a:pt x="7524" y="21011"/>
                  </a:cubicBezTo>
                  <a:cubicBezTo>
                    <a:pt x="6858" y="20804"/>
                    <a:pt x="6211" y="20532"/>
                    <a:pt x="5588" y="20189"/>
                  </a:cubicBezTo>
                  <a:close/>
                  <a:moveTo>
                    <a:pt x="8157" y="21198"/>
                  </a:moveTo>
                  <a:cubicBezTo>
                    <a:pt x="9816" y="21600"/>
                    <a:pt x="11538" y="21600"/>
                    <a:pt x="13196" y="21198"/>
                  </a:cubicBezTo>
                  <a:cubicBezTo>
                    <a:pt x="12384" y="21394"/>
                    <a:pt x="11551" y="21522"/>
                    <a:pt x="10677" y="21522"/>
                  </a:cubicBezTo>
                  <a:cubicBezTo>
                    <a:pt x="9803" y="21522"/>
                    <a:pt x="8970" y="21394"/>
                    <a:pt x="8157" y="21198"/>
                  </a:cubicBezTo>
                  <a:close/>
                </a:path>
              </a:pathLst>
            </a:custGeom>
            <a:solidFill>
              <a:srgbClr val="51A7F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51" name="Shape 3751"/>
            <p:cNvSpPr/>
            <p:nvPr/>
          </p:nvSpPr>
          <p:spPr>
            <a:xfrm>
              <a:off x="0" y="0"/>
              <a:ext cx="685801" cy="685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cap="flat">
              <a:solidFill>
                <a:srgbClr val="51A7F9"/>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3753" name="Shape 3753"/>
          <p:cNvSpPr/>
          <p:nvPr/>
        </p:nvSpPr>
        <p:spPr>
          <a:xfrm rot="10800000">
            <a:off x="2930070" y="9850077"/>
            <a:ext cx="174952" cy="1177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A6AAA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754" name="Shape 3754"/>
          <p:cNvSpPr/>
          <p:nvPr/>
        </p:nvSpPr>
        <p:spPr>
          <a:xfrm rot="18900000">
            <a:off x="4442590" y="9793368"/>
            <a:ext cx="236964" cy="238825"/>
          </a:xfrm>
          <a:custGeom>
            <a:avLst/>
            <a:gdLst/>
            <a:ahLst/>
            <a:cxnLst>
              <a:cxn ang="0">
                <a:pos x="wd2" y="hd2"/>
              </a:cxn>
              <a:cxn ang="5400000">
                <a:pos x="wd2" y="hd2"/>
              </a:cxn>
              <a:cxn ang="10800000">
                <a:pos x="wd2" y="hd2"/>
              </a:cxn>
              <a:cxn ang="16200000">
                <a:pos x="wd2" y="hd2"/>
              </a:cxn>
            </a:cxnLst>
            <a:rect l="0" t="0" r="r" b="b"/>
            <a:pathLst>
              <a:path w="21600" h="21600" extrusionOk="0">
                <a:moveTo>
                  <a:pt x="21600" y="17280"/>
                </a:moveTo>
                <a:lnTo>
                  <a:pt x="15120" y="10798"/>
                </a:lnTo>
                <a:lnTo>
                  <a:pt x="21598" y="4318"/>
                </a:lnTo>
                <a:lnTo>
                  <a:pt x="17278" y="0"/>
                </a:lnTo>
                <a:lnTo>
                  <a:pt x="10799" y="6478"/>
                </a:lnTo>
                <a:lnTo>
                  <a:pt x="4321" y="0"/>
                </a:lnTo>
                <a:lnTo>
                  <a:pt x="0" y="4318"/>
                </a:lnTo>
                <a:lnTo>
                  <a:pt x="6480" y="10799"/>
                </a:lnTo>
                <a:lnTo>
                  <a:pt x="0" y="17280"/>
                </a:lnTo>
                <a:lnTo>
                  <a:pt x="4321" y="21600"/>
                </a:lnTo>
                <a:lnTo>
                  <a:pt x="10799" y="15119"/>
                </a:lnTo>
                <a:lnTo>
                  <a:pt x="17279" y="21600"/>
                </a:lnTo>
                <a:lnTo>
                  <a:pt x="21600" y="17280"/>
                </a:lnTo>
                <a:close/>
              </a:path>
            </a:pathLst>
          </a:custGeom>
          <a:solidFill>
            <a:srgbClr val="A6AAA9"/>
          </a:solidFill>
          <a:ln w="12700">
            <a:miter lim="400000"/>
          </a:ln>
        </p:spPr>
        <p:txBody>
          <a:bodyPr lIns="0" tIns="0" rIns="0" bIns="0" anchor="ctr"/>
          <a:lstStyle/>
          <a:p>
            <a:pPr lvl="0">
              <a:defRPr>
                <a:latin typeface="+mn-lt"/>
                <a:ea typeface="+mn-ea"/>
                <a:cs typeface="+mn-cs"/>
                <a:sym typeface="Helvetica Neue"/>
              </a:defRPr>
            </a:pPr>
            <a:endParaRPr/>
          </a:p>
        </p:txBody>
      </p:sp>
      <p:sp>
        <p:nvSpPr>
          <p:cNvPr id="3755" name="Shape 3755"/>
          <p:cNvSpPr/>
          <p:nvPr/>
        </p:nvSpPr>
        <p:spPr>
          <a:xfrm>
            <a:off x="7273110" y="9438733"/>
            <a:ext cx="2128609" cy="900400"/>
          </a:xfrm>
          <a:prstGeom prst="roundRect">
            <a:avLst>
              <a:gd name="adj" fmla="val 7044"/>
            </a:avLst>
          </a:prstGeom>
          <a:solidFill>
            <a:srgbClr val="33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756" name="Shape 3756"/>
          <p:cNvSpPr/>
          <p:nvPr/>
        </p:nvSpPr>
        <p:spPr>
          <a:xfrm>
            <a:off x="7751491" y="9591522"/>
            <a:ext cx="1171846" cy="6348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2">
                <a:latin typeface="Helvetica Neue Light"/>
                <a:ea typeface="Helvetica Neue Light"/>
                <a:cs typeface="Helvetica Neue Light"/>
                <a:sym typeface="Helvetica Neue Light"/>
              </a:defRPr>
            </a:lvl1pPr>
          </a:lstStyle>
          <a:p>
            <a:pPr lvl="0">
              <a:defRPr sz="1800" spc="0">
                <a:solidFill>
                  <a:srgbClr val="000000"/>
                </a:solidFill>
              </a:defRPr>
            </a:pPr>
            <a:r>
              <a:rPr sz="3600" spc="72">
                <a:solidFill>
                  <a:srgbClr val="FFFFFF"/>
                </a:solidFill>
              </a:rPr>
              <a:t>Send</a:t>
            </a:r>
          </a:p>
        </p:txBody>
      </p:sp>
      <p:grpSp>
        <p:nvGrpSpPr>
          <p:cNvPr id="3837" name="Group 3837"/>
          <p:cNvGrpSpPr/>
          <p:nvPr/>
        </p:nvGrpSpPr>
        <p:grpSpPr>
          <a:xfrm>
            <a:off x="-7144" y="10459947"/>
            <a:ext cx="9691688" cy="6539207"/>
            <a:chOff x="0" y="0"/>
            <a:chExt cx="9691687" cy="6539206"/>
          </a:xfrm>
        </p:grpSpPr>
        <p:grpSp>
          <p:nvGrpSpPr>
            <p:cNvPr id="3834" name="Group 3834"/>
            <p:cNvGrpSpPr/>
            <p:nvPr/>
          </p:nvGrpSpPr>
          <p:grpSpPr>
            <a:xfrm>
              <a:off x="0" y="0"/>
              <a:ext cx="9691688" cy="6539207"/>
              <a:chOff x="0" y="0"/>
              <a:chExt cx="9691687" cy="6539206"/>
            </a:xfrm>
          </p:grpSpPr>
          <p:sp>
            <p:nvSpPr>
              <p:cNvPr id="3757" name="Shape 3757"/>
              <p:cNvSpPr/>
              <p:nvPr/>
            </p:nvSpPr>
            <p:spPr>
              <a:xfrm>
                <a:off x="0" y="0"/>
                <a:ext cx="9691688" cy="6539207"/>
              </a:xfrm>
              <a:prstGeom prst="rect">
                <a:avLst/>
              </a:prstGeom>
              <a:solidFill>
                <a:srgbClr val="D6DAD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58" name="Shape 3758"/>
              <p:cNvSpPr/>
              <p:nvPr/>
            </p:nvSpPr>
            <p:spPr>
              <a:xfrm>
                <a:off x="1020580"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59" name="Shape 3759"/>
              <p:cNvSpPr/>
              <p:nvPr/>
            </p:nvSpPr>
            <p:spPr>
              <a:xfrm>
                <a:off x="86197"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60" name="Shape 3760"/>
              <p:cNvSpPr/>
              <p:nvPr/>
            </p:nvSpPr>
            <p:spPr>
              <a:xfrm>
                <a:off x="198036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61" name="Shape 3761"/>
              <p:cNvSpPr/>
              <p:nvPr/>
            </p:nvSpPr>
            <p:spPr>
              <a:xfrm>
                <a:off x="169939" y="409851"/>
                <a:ext cx="645146"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Q</a:t>
                </a:r>
              </a:p>
            </p:txBody>
          </p:sp>
          <p:sp>
            <p:nvSpPr>
              <p:cNvPr id="3762" name="Shape 3762"/>
              <p:cNvSpPr/>
              <p:nvPr/>
            </p:nvSpPr>
            <p:spPr>
              <a:xfrm>
                <a:off x="1058680" y="4225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W</a:t>
                </a:r>
              </a:p>
            </p:txBody>
          </p:sp>
          <p:sp>
            <p:nvSpPr>
              <p:cNvPr id="3763" name="Shape 3763"/>
              <p:cNvSpPr/>
              <p:nvPr/>
            </p:nvSpPr>
            <p:spPr>
              <a:xfrm>
                <a:off x="201588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E</a:t>
                </a:r>
              </a:p>
            </p:txBody>
          </p:sp>
          <p:sp>
            <p:nvSpPr>
              <p:cNvPr id="3764" name="Shape 3764"/>
              <p:cNvSpPr/>
              <p:nvPr/>
            </p:nvSpPr>
            <p:spPr>
              <a:xfrm>
                <a:off x="2960388"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65" name="Shape 3765"/>
              <p:cNvSpPr/>
              <p:nvPr/>
            </p:nvSpPr>
            <p:spPr>
              <a:xfrm>
                <a:off x="2995909"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R</a:t>
                </a:r>
              </a:p>
            </p:txBody>
          </p:sp>
          <p:sp>
            <p:nvSpPr>
              <p:cNvPr id="3766" name="Shape 3766"/>
              <p:cNvSpPr/>
              <p:nvPr/>
            </p:nvSpPr>
            <p:spPr>
              <a:xfrm>
                <a:off x="3915012"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67" name="Shape 3767"/>
              <p:cNvSpPr/>
              <p:nvPr/>
            </p:nvSpPr>
            <p:spPr>
              <a:xfrm>
                <a:off x="3950533"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T</a:t>
                </a:r>
              </a:p>
            </p:txBody>
          </p:sp>
          <p:sp>
            <p:nvSpPr>
              <p:cNvPr id="3768" name="Shape 3768"/>
              <p:cNvSpPr/>
              <p:nvPr/>
            </p:nvSpPr>
            <p:spPr>
              <a:xfrm>
                <a:off x="4874795"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69" name="Shape 3769"/>
              <p:cNvSpPr/>
              <p:nvPr/>
            </p:nvSpPr>
            <p:spPr>
              <a:xfrm>
                <a:off x="491031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Y</a:t>
                </a:r>
              </a:p>
            </p:txBody>
          </p:sp>
          <p:sp>
            <p:nvSpPr>
              <p:cNvPr id="3770" name="Shape 3770"/>
              <p:cNvSpPr/>
              <p:nvPr/>
            </p:nvSpPr>
            <p:spPr>
              <a:xfrm>
                <a:off x="5821879" y="3329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71" name="Shape 3771"/>
              <p:cNvSpPr/>
              <p:nvPr/>
            </p:nvSpPr>
            <p:spPr>
              <a:xfrm>
                <a:off x="5857400" y="4479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U</a:t>
                </a:r>
              </a:p>
            </p:txBody>
          </p:sp>
          <p:sp>
            <p:nvSpPr>
              <p:cNvPr id="3772" name="Shape 3772"/>
              <p:cNvSpPr/>
              <p:nvPr/>
            </p:nvSpPr>
            <p:spPr>
              <a:xfrm>
                <a:off x="678920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73" name="Shape 3773"/>
              <p:cNvSpPr/>
              <p:nvPr/>
            </p:nvSpPr>
            <p:spPr>
              <a:xfrm>
                <a:off x="682472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I</a:t>
                </a:r>
              </a:p>
            </p:txBody>
          </p:sp>
          <p:sp>
            <p:nvSpPr>
              <p:cNvPr id="3774" name="Shape 3774"/>
              <p:cNvSpPr/>
              <p:nvPr/>
            </p:nvSpPr>
            <p:spPr>
              <a:xfrm>
                <a:off x="7741445"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75" name="Shape 3775"/>
              <p:cNvSpPr/>
              <p:nvPr/>
            </p:nvSpPr>
            <p:spPr>
              <a:xfrm>
                <a:off x="777696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O</a:t>
                </a:r>
              </a:p>
            </p:txBody>
          </p:sp>
          <p:sp>
            <p:nvSpPr>
              <p:cNvPr id="3776" name="Shape 3776"/>
              <p:cNvSpPr/>
              <p:nvPr/>
            </p:nvSpPr>
            <p:spPr>
              <a:xfrm>
                <a:off x="8668091"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77" name="Shape 3777"/>
              <p:cNvSpPr/>
              <p:nvPr/>
            </p:nvSpPr>
            <p:spPr>
              <a:xfrm>
                <a:off x="8703612"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P</a:t>
                </a:r>
              </a:p>
            </p:txBody>
          </p:sp>
          <p:sp>
            <p:nvSpPr>
              <p:cNvPr id="3778" name="Shape 3778"/>
              <p:cNvSpPr/>
              <p:nvPr/>
            </p:nvSpPr>
            <p:spPr>
              <a:xfrm>
                <a:off x="532162"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79" name="Shape 3779"/>
              <p:cNvSpPr/>
              <p:nvPr/>
            </p:nvSpPr>
            <p:spPr>
              <a:xfrm>
                <a:off x="1491946"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80" name="Shape 3780"/>
              <p:cNvSpPr/>
              <p:nvPr/>
            </p:nvSpPr>
            <p:spPr>
              <a:xfrm>
                <a:off x="570262" y="2046181"/>
                <a:ext cx="716189"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A</a:t>
                </a:r>
              </a:p>
            </p:txBody>
          </p:sp>
          <p:sp>
            <p:nvSpPr>
              <p:cNvPr id="3781" name="Shape 3781"/>
              <p:cNvSpPr/>
              <p:nvPr/>
            </p:nvSpPr>
            <p:spPr>
              <a:xfrm>
                <a:off x="152746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S</a:t>
                </a:r>
              </a:p>
            </p:txBody>
          </p:sp>
          <p:sp>
            <p:nvSpPr>
              <p:cNvPr id="3782" name="Shape 3782"/>
              <p:cNvSpPr/>
              <p:nvPr/>
            </p:nvSpPr>
            <p:spPr>
              <a:xfrm>
                <a:off x="2471970"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83" name="Shape 3783"/>
              <p:cNvSpPr/>
              <p:nvPr/>
            </p:nvSpPr>
            <p:spPr>
              <a:xfrm>
                <a:off x="2507491"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D</a:t>
                </a:r>
              </a:p>
            </p:txBody>
          </p:sp>
          <p:sp>
            <p:nvSpPr>
              <p:cNvPr id="3784" name="Shape 3784"/>
              <p:cNvSpPr/>
              <p:nvPr/>
            </p:nvSpPr>
            <p:spPr>
              <a:xfrm>
                <a:off x="3426595"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85" name="Shape 3785"/>
              <p:cNvSpPr/>
              <p:nvPr/>
            </p:nvSpPr>
            <p:spPr>
              <a:xfrm>
                <a:off x="346211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F</a:t>
                </a:r>
              </a:p>
            </p:txBody>
          </p:sp>
          <p:sp>
            <p:nvSpPr>
              <p:cNvPr id="3786" name="Shape 3786"/>
              <p:cNvSpPr/>
              <p:nvPr/>
            </p:nvSpPr>
            <p:spPr>
              <a:xfrm>
                <a:off x="4386378"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87" name="Shape 3787"/>
              <p:cNvSpPr/>
              <p:nvPr/>
            </p:nvSpPr>
            <p:spPr>
              <a:xfrm>
                <a:off x="4421899"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G</a:t>
                </a:r>
              </a:p>
            </p:txBody>
          </p:sp>
          <p:sp>
            <p:nvSpPr>
              <p:cNvPr id="3788" name="Shape 3788"/>
              <p:cNvSpPr/>
              <p:nvPr/>
            </p:nvSpPr>
            <p:spPr>
              <a:xfrm>
                <a:off x="1494121"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89" name="Shape 3789"/>
              <p:cNvSpPr/>
              <p:nvPr/>
            </p:nvSpPr>
            <p:spPr>
              <a:xfrm>
                <a:off x="2453905"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90" name="Shape 3790"/>
              <p:cNvSpPr/>
              <p:nvPr/>
            </p:nvSpPr>
            <p:spPr>
              <a:xfrm>
                <a:off x="1532221" y="36698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Z</a:t>
                </a:r>
              </a:p>
            </p:txBody>
          </p:sp>
          <p:sp>
            <p:nvSpPr>
              <p:cNvPr id="3791" name="Shape 3791"/>
              <p:cNvSpPr/>
              <p:nvPr/>
            </p:nvSpPr>
            <p:spPr>
              <a:xfrm>
                <a:off x="2489425" y="36825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X</a:t>
                </a:r>
              </a:p>
            </p:txBody>
          </p:sp>
          <p:sp>
            <p:nvSpPr>
              <p:cNvPr id="3792" name="Shape 3792"/>
              <p:cNvSpPr/>
              <p:nvPr/>
            </p:nvSpPr>
            <p:spPr>
              <a:xfrm>
                <a:off x="3433929"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93" name="Shape 3793"/>
              <p:cNvSpPr/>
              <p:nvPr/>
            </p:nvSpPr>
            <p:spPr>
              <a:xfrm>
                <a:off x="346945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C</a:t>
                </a:r>
              </a:p>
            </p:txBody>
          </p:sp>
          <p:sp>
            <p:nvSpPr>
              <p:cNvPr id="3794" name="Shape 3794"/>
              <p:cNvSpPr/>
              <p:nvPr/>
            </p:nvSpPr>
            <p:spPr>
              <a:xfrm>
                <a:off x="4388554"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95" name="Shape 3795"/>
              <p:cNvSpPr/>
              <p:nvPr/>
            </p:nvSpPr>
            <p:spPr>
              <a:xfrm>
                <a:off x="4424075"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V</a:t>
                </a:r>
              </a:p>
            </p:txBody>
          </p:sp>
          <p:sp>
            <p:nvSpPr>
              <p:cNvPr id="3796" name="Shape 3796"/>
              <p:cNvSpPr/>
              <p:nvPr/>
            </p:nvSpPr>
            <p:spPr>
              <a:xfrm>
                <a:off x="5348337"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97" name="Shape 3797"/>
              <p:cNvSpPr/>
              <p:nvPr/>
            </p:nvSpPr>
            <p:spPr>
              <a:xfrm>
                <a:off x="5383858"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B</a:t>
                </a:r>
              </a:p>
            </p:txBody>
          </p:sp>
          <p:sp>
            <p:nvSpPr>
              <p:cNvPr id="3798" name="Shape 3798"/>
              <p:cNvSpPr/>
              <p:nvPr/>
            </p:nvSpPr>
            <p:spPr>
              <a:xfrm>
                <a:off x="5353495"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99" name="Shape 3799"/>
              <p:cNvSpPr/>
              <p:nvPr/>
            </p:nvSpPr>
            <p:spPr>
              <a:xfrm>
                <a:off x="631327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00" name="Shape 3800"/>
              <p:cNvSpPr/>
              <p:nvPr/>
            </p:nvSpPr>
            <p:spPr>
              <a:xfrm>
                <a:off x="5391595" y="20525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H</a:t>
                </a:r>
              </a:p>
            </p:txBody>
          </p:sp>
          <p:sp>
            <p:nvSpPr>
              <p:cNvPr id="3801" name="Shape 3801"/>
              <p:cNvSpPr/>
              <p:nvPr/>
            </p:nvSpPr>
            <p:spPr>
              <a:xfrm>
                <a:off x="634879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J</a:t>
                </a:r>
              </a:p>
            </p:txBody>
          </p:sp>
          <p:sp>
            <p:nvSpPr>
              <p:cNvPr id="3802" name="Shape 3802"/>
              <p:cNvSpPr/>
              <p:nvPr/>
            </p:nvSpPr>
            <p:spPr>
              <a:xfrm>
                <a:off x="7293303"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03" name="Shape 3803"/>
              <p:cNvSpPr/>
              <p:nvPr/>
            </p:nvSpPr>
            <p:spPr>
              <a:xfrm>
                <a:off x="7328824"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K</a:t>
                </a:r>
              </a:p>
            </p:txBody>
          </p:sp>
          <p:sp>
            <p:nvSpPr>
              <p:cNvPr id="3804" name="Shape 3804"/>
              <p:cNvSpPr/>
              <p:nvPr/>
            </p:nvSpPr>
            <p:spPr>
              <a:xfrm>
                <a:off x="824792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05" name="Shape 3805"/>
              <p:cNvSpPr/>
              <p:nvPr/>
            </p:nvSpPr>
            <p:spPr>
              <a:xfrm>
                <a:off x="828344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L</a:t>
                </a:r>
              </a:p>
            </p:txBody>
          </p:sp>
          <p:sp>
            <p:nvSpPr>
              <p:cNvPr id="3806" name="Shape 3806"/>
              <p:cNvSpPr/>
              <p:nvPr/>
            </p:nvSpPr>
            <p:spPr>
              <a:xfrm>
                <a:off x="6313278"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07" name="Shape 3807"/>
              <p:cNvSpPr/>
              <p:nvPr/>
            </p:nvSpPr>
            <p:spPr>
              <a:xfrm>
                <a:off x="634880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N</a:t>
                </a:r>
              </a:p>
            </p:txBody>
          </p:sp>
          <p:sp>
            <p:nvSpPr>
              <p:cNvPr id="3808" name="Shape 3808"/>
              <p:cNvSpPr/>
              <p:nvPr/>
            </p:nvSpPr>
            <p:spPr>
              <a:xfrm>
                <a:off x="7278231" y="35802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09" name="Shape 3809"/>
              <p:cNvSpPr/>
              <p:nvPr/>
            </p:nvSpPr>
            <p:spPr>
              <a:xfrm>
                <a:off x="7313752" y="36952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M</a:t>
                </a:r>
              </a:p>
            </p:txBody>
          </p:sp>
          <p:sp>
            <p:nvSpPr>
              <p:cNvPr id="3810" name="Shape 3810"/>
              <p:cNvSpPr/>
              <p:nvPr/>
            </p:nvSpPr>
            <p:spPr>
              <a:xfrm>
                <a:off x="124297" y="3580257"/>
                <a:ext cx="1052230" cy="1137512"/>
              </a:xfrm>
              <a:prstGeom prst="roundRect">
                <a:avLst>
                  <a:gd name="adj" fmla="val 8965"/>
                </a:avLst>
              </a:prstGeom>
              <a:solidFill>
                <a:srgbClr val="BABDB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11" name="Shape 3811"/>
              <p:cNvSpPr/>
              <p:nvPr/>
            </p:nvSpPr>
            <p:spPr>
              <a:xfrm>
                <a:off x="31283" y="5216586"/>
                <a:ext cx="1052230" cy="1137513"/>
              </a:xfrm>
              <a:prstGeom prst="roundRect">
                <a:avLst>
                  <a:gd name="adj" fmla="val 8965"/>
                </a:avLst>
              </a:prstGeom>
              <a:solidFill>
                <a:srgbClr val="BEBFC1">
                  <a:alpha val="39084"/>
                </a:srgbClr>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12" name="Shape 3812"/>
              <p:cNvSpPr/>
              <p:nvPr/>
            </p:nvSpPr>
            <p:spPr>
              <a:xfrm>
                <a:off x="383155" y="3888883"/>
                <a:ext cx="509191" cy="469901"/>
              </a:xfrm>
              <a:custGeom>
                <a:avLst/>
                <a:gdLst/>
                <a:ahLst/>
                <a:cxnLst>
                  <a:cxn ang="0">
                    <a:pos x="wd2" y="hd2"/>
                  </a:cxn>
                  <a:cxn ang="5400000">
                    <a:pos x="wd2" y="hd2"/>
                  </a:cxn>
                  <a:cxn ang="10800000">
                    <a:pos x="wd2" y="hd2"/>
                  </a:cxn>
                  <a:cxn ang="16200000">
                    <a:pos x="wd2" y="hd2"/>
                  </a:cxn>
                </a:cxnLst>
                <a:rect l="0" t="0" r="r" b="b"/>
                <a:pathLst>
                  <a:path w="21600" h="21600" extrusionOk="0">
                    <a:moveTo>
                      <a:pt x="10792" y="0"/>
                    </a:moveTo>
                    <a:lnTo>
                      <a:pt x="0" y="12697"/>
                    </a:lnTo>
                    <a:lnTo>
                      <a:pt x="5724" y="12697"/>
                    </a:lnTo>
                    <a:lnTo>
                      <a:pt x="5724" y="19849"/>
                    </a:lnTo>
                    <a:cubicBezTo>
                      <a:pt x="5724" y="20809"/>
                      <a:pt x="6437" y="21600"/>
                      <a:pt x="7323" y="21600"/>
                    </a:cubicBezTo>
                    <a:lnTo>
                      <a:pt x="13923" y="21600"/>
                    </a:lnTo>
                    <a:cubicBezTo>
                      <a:pt x="14809" y="21600"/>
                      <a:pt x="15522" y="20809"/>
                      <a:pt x="15522" y="19849"/>
                    </a:cubicBezTo>
                    <a:lnTo>
                      <a:pt x="15522" y="12697"/>
                    </a:lnTo>
                    <a:lnTo>
                      <a:pt x="21600" y="12697"/>
                    </a:lnTo>
                    <a:lnTo>
                      <a:pt x="10792" y="0"/>
                    </a:ln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13" name="Shape 3813"/>
              <p:cNvSpPr/>
              <p:nvPr/>
            </p:nvSpPr>
            <p:spPr>
              <a:xfrm>
                <a:off x="8286210" y="3580257"/>
                <a:ext cx="1052230" cy="1137512"/>
              </a:xfrm>
              <a:prstGeom prst="roundRect">
                <a:avLst>
                  <a:gd name="adj" fmla="val 8965"/>
                </a:avLst>
              </a:prstGeom>
              <a:solidFill>
                <a:srgbClr val="BABDB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14" name="Shape 3814"/>
              <p:cNvSpPr/>
              <p:nvPr/>
            </p:nvSpPr>
            <p:spPr>
              <a:xfrm rot="16200000" flipH="1">
                <a:off x="8578179" y="3819871"/>
                <a:ext cx="440428" cy="618147"/>
              </a:xfrm>
              <a:custGeom>
                <a:avLst/>
                <a:gdLst/>
                <a:ahLst/>
                <a:cxnLst>
                  <a:cxn ang="0">
                    <a:pos x="wd2" y="hd2"/>
                  </a:cxn>
                  <a:cxn ang="5400000">
                    <a:pos x="wd2" y="hd2"/>
                  </a:cxn>
                  <a:cxn ang="10800000">
                    <a:pos x="wd2" y="hd2"/>
                  </a:cxn>
                  <a:cxn ang="16200000">
                    <a:pos x="wd2" y="hd2"/>
                  </a:cxn>
                </a:cxnLst>
                <a:rect l="0" t="0" r="r" b="b"/>
                <a:pathLst>
                  <a:path w="21600" h="21585" extrusionOk="0">
                    <a:moveTo>
                      <a:pt x="11099" y="110"/>
                    </a:moveTo>
                    <a:lnTo>
                      <a:pt x="21600" y="8158"/>
                    </a:lnTo>
                    <a:lnTo>
                      <a:pt x="21527" y="19574"/>
                    </a:lnTo>
                    <a:cubicBezTo>
                      <a:pt x="21373" y="20144"/>
                      <a:pt x="20932" y="20658"/>
                      <a:pt x="20282" y="21027"/>
                    </a:cubicBezTo>
                    <a:cubicBezTo>
                      <a:pt x="19742" y="21333"/>
                      <a:pt x="19085" y="21523"/>
                      <a:pt x="18389" y="21575"/>
                    </a:cubicBezTo>
                    <a:lnTo>
                      <a:pt x="3113" y="21584"/>
                    </a:lnTo>
                    <a:cubicBezTo>
                      <a:pt x="2379" y="21598"/>
                      <a:pt x="1669" y="21431"/>
                      <a:pt x="1099" y="21106"/>
                    </a:cubicBezTo>
                    <a:cubicBezTo>
                      <a:pt x="409" y="20714"/>
                      <a:pt x="8" y="20132"/>
                      <a:pt x="0" y="19517"/>
                    </a:cubicBezTo>
                    <a:lnTo>
                      <a:pt x="270" y="8119"/>
                    </a:lnTo>
                    <a:lnTo>
                      <a:pt x="9799" y="242"/>
                    </a:lnTo>
                    <a:cubicBezTo>
                      <a:pt x="9867" y="103"/>
                      <a:pt x="10167" y="3"/>
                      <a:pt x="10519" y="0"/>
                    </a:cubicBezTo>
                    <a:cubicBezTo>
                      <a:pt x="10745" y="-2"/>
                      <a:pt x="10960" y="39"/>
                      <a:pt x="11099" y="110"/>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3817" name="Group 3817"/>
              <p:cNvGrpSpPr/>
              <p:nvPr/>
            </p:nvGrpSpPr>
            <p:grpSpPr>
              <a:xfrm>
                <a:off x="8777985" y="4010759"/>
                <a:ext cx="236396" cy="243836"/>
                <a:chOff x="0" y="0"/>
                <a:chExt cx="236395" cy="243834"/>
              </a:xfrm>
            </p:grpSpPr>
            <p:sp>
              <p:nvSpPr>
                <p:cNvPr id="3815" name="Shape 3815"/>
                <p:cNvSpPr/>
                <p:nvPr/>
              </p:nvSpPr>
              <p:spPr>
                <a:xfrm rot="18900000">
                  <a:off x="-36260" y="11293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16" name="Shape 3816"/>
                <p:cNvSpPr/>
                <p:nvPr/>
              </p:nvSpPr>
              <p:spPr>
                <a:xfrm rot="2700000">
                  <a:off x="-36260" y="10549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3818" name="Shape 3818"/>
              <p:cNvSpPr/>
              <p:nvPr/>
            </p:nvSpPr>
            <p:spPr>
              <a:xfrm>
                <a:off x="94783" y="5216586"/>
                <a:ext cx="1052230" cy="1137513"/>
              </a:xfrm>
              <a:prstGeom prst="roundRect">
                <a:avLst>
                  <a:gd name="adj" fmla="val 8965"/>
                </a:avLst>
              </a:prstGeom>
              <a:solidFill>
                <a:srgbClr val="BABDB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19" name="Shape 3819"/>
              <p:cNvSpPr/>
              <p:nvPr/>
            </p:nvSpPr>
            <p:spPr>
              <a:xfrm>
                <a:off x="80697" y="5442525"/>
                <a:ext cx="1052230" cy="6348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3600">
                    <a:solidFill>
                      <a:srgbClr val="000000"/>
                    </a:solidFill>
                    <a:latin typeface="Helvetica Neue Light"/>
                    <a:ea typeface="Helvetica Neue Light"/>
                    <a:cs typeface="Helvetica Neue Light"/>
                    <a:sym typeface="Helvetica Neue Light"/>
                  </a:defRPr>
                </a:lvl1pPr>
              </a:lstStyle>
              <a:p>
                <a:pPr lvl="0">
                  <a:defRPr sz="1800"/>
                </a:pPr>
                <a:r>
                  <a:rPr sz="3600"/>
                  <a:t>123</a:t>
                </a:r>
              </a:p>
            </p:txBody>
          </p:sp>
          <p:sp>
            <p:nvSpPr>
              <p:cNvPr id="3820" name="Shape 3820"/>
              <p:cNvSpPr/>
              <p:nvPr/>
            </p:nvSpPr>
            <p:spPr>
              <a:xfrm>
                <a:off x="1272907" y="5216586"/>
                <a:ext cx="1052231" cy="1137513"/>
              </a:xfrm>
              <a:prstGeom prst="roundRect">
                <a:avLst>
                  <a:gd name="adj" fmla="val 8965"/>
                </a:avLst>
              </a:prstGeom>
              <a:solidFill>
                <a:srgbClr val="BABDB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3827" name="Group 3827"/>
              <p:cNvGrpSpPr/>
              <p:nvPr/>
            </p:nvGrpSpPr>
            <p:grpSpPr>
              <a:xfrm>
                <a:off x="1519151" y="5474436"/>
                <a:ext cx="595163" cy="595163"/>
                <a:chOff x="0" y="0"/>
                <a:chExt cx="595162" cy="595162"/>
              </a:xfrm>
            </p:grpSpPr>
            <p:sp>
              <p:nvSpPr>
                <p:cNvPr id="3821" name="Shape 3821"/>
                <p:cNvSpPr/>
                <p:nvPr/>
              </p:nvSpPr>
              <p:spPr>
                <a:xfrm>
                  <a:off x="8565" y="12270"/>
                  <a:ext cx="578032" cy="578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22" name="Shape 3822"/>
                <p:cNvSpPr/>
                <p:nvPr/>
              </p:nvSpPr>
              <p:spPr>
                <a:xfrm>
                  <a:off x="144296" y="12770"/>
                  <a:ext cx="306570" cy="577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23" name="Shape 3823"/>
                <p:cNvSpPr/>
                <p:nvPr/>
              </p:nvSpPr>
              <p:spPr>
                <a:xfrm>
                  <a:off x="84692" y="22935"/>
                  <a:ext cx="427221" cy="169147"/>
                </a:xfrm>
                <a:custGeom>
                  <a:avLst/>
                  <a:gdLst/>
                  <a:ahLst/>
                  <a:cxnLst>
                    <a:cxn ang="0">
                      <a:pos x="wd2" y="hd2"/>
                    </a:cxn>
                    <a:cxn ang="5400000">
                      <a:pos x="wd2" y="hd2"/>
                    </a:cxn>
                    <a:cxn ang="10800000">
                      <a:pos x="wd2" y="hd2"/>
                    </a:cxn>
                    <a:cxn ang="16200000">
                      <a:pos x="wd2" y="hd2"/>
                    </a:cxn>
                  </a:cxnLst>
                  <a:rect l="0" t="0" r="r" b="b"/>
                  <a:pathLst>
                    <a:path w="21600" h="19678" extrusionOk="0">
                      <a:moveTo>
                        <a:pt x="18139" y="3241"/>
                      </a:moveTo>
                      <a:cubicBezTo>
                        <a:pt x="19644" y="4991"/>
                        <a:pt x="20764" y="7834"/>
                        <a:pt x="21600" y="11014"/>
                      </a:cubicBezTo>
                      <a:cubicBezTo>
                        <a:pt x="18587" y="16630"/>
                        <a:pt x="14707" y="19712"/>
                        <a:pt x="10694" y="19678"/>
                      </a:cubicBezTo>
                      <a:cubicBezTo>
                        <a:pt x="6762" y="19644"/>
                        <a:pt x="2967" y="16618"/>
                        <a:pt x="0" y="11151"/>
                      </a:cubicBezTo>
                      <a:cubicBezTo>
                        <a:pt x="939" y="8667"/>
                        <a:pt x="1979" y="6397"/>
                        <a:pt x="3278" y="4799"/>
                      </a:cubicBezTo>
                      <a:cubicBezTo>
                        <a:pt x="7665" y="-602"/>
                        <a:pt x="13726" y="-1888"/>
                        <a:pt x="18139" y="3241"/>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24" name="Shape 3824"/>
                <p:cNvSpPr/>
                <p:nvPr/>
              </p:nvSpPr>
              <p:spPr>
                <a:xfrm rot="10800000" flipH="1">
                  <a:off x="87349" y="415781"/>
                  <a:ext cx="415426" cy="169137"/>
                </a:xfrm>
                <a:custGeom>
                  <a:avLst/>
                  <a:gdLst/>
                  <a:ahLst/>
                  <a:cxnLst>
                    <a:cxn ang="0">
                      <a:pos x="wd2" y="hd2"/>
                    </a:cxn>
                    <a:cxn ang="5400000">
                      <a:pos x="wd2" y="hd2"/>
                    </a:cxn>
                    <a:cxn ang="10800000">
                      <a:pos x="wd2" y="hd2"/>
                    </a:cxn>
                    <a:cxn ang="16200000">
                      <a:pos x="wd2" y="hd2"/>
                    </a:cxn>
                  </a:cxnLst>
                  <a:rect l="0" t="0" r="r" b="b"/>
                  <a:pathLst>
                    <a:path w="21600" h="20020" extrusionOk="0">
                      <a:moveTo>
                        <a:pt x="18328" y="3680"/>
                      </a:moveTo>
                      <a:cubicBezTo>
                        <a:pt x="19653" y="5206"/>
                        <a:pt x="20710" y="7513"/>
                        <a:pt x="21600" y="10087"/>
                      </a:cubicBezTo>
                      <a:cubicBezTo>
                        <a:pt x="18780" y="16355"/>
                        <a:pt x="14911" y="19944"/>
                        <a:pt x="10860" y="20018"/>
                      </a:cubicBezTo>
                      <a:cubicBezTo>
                        <a:pt x="6785" y="20093"/>
                        <a:pt x="2870" y="16603"/>
                        <a:pt x="0" y="10373"/>
                      </a:cubicBezTo>
                      <a:cubicBezTo>
                        <a:pt x="926" y="7937"/>
                        <a:pt x="1969" y="5741"/>
                        <a:pt x="3250" y="4218"/>
                      </a:cubicBezTo>
                      <a:cubicBezTo>
                        <a:pt x="7726" y="-1105"/>
                        <a:pt x="13822" y="-1507"/>
                        <a:pt x="18328" y="368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25" name="Shape 3825"/>
                <p:cNvSpPr/>
                <p:nvPr/>
              </p:nvSpPr>
              <p:spPr>
                <a:xfrm>
                  <a:off x="283299" y="0"/>
                  <a:ext cx="28564" cy="595163"/>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26" name="Shape 3826"/>
                <p:cNvSpPr/>
                <p:nvPr/>
              </p:nvSpPr>
              <p:spPr>
                <a:xfrm rot="16200000">
                  <a:off x="283299" y="6349"/>
                  <a:ext cx="28564" cy="595164"/>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3828" name="Shape 3828"/>
              <p:cNvSpPr/>
              <p:nvPr/>
            </p:nvSpPr>
            <p:spPr>
              <a:xfrm>
                <a:off x="2456898" y="5231192"/>
                <a:ext cx="2067084" cy="1137512"/>
              </a:xfrm>
              <a:prstGeom prst="roundRect">
                <a:avLst>
                  <a:gd name="adj" fmla="val 829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29" name="Shape 3829"/>
              <p:cNvSpPr/>
              <p:nvPr/>
            </p:nvSpPr>
            <p:spPr>
              <a:xfrm>
                <a:off x="2850661" y="5424626"/>
                <a:ext cx="1296204" cy="6348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600">
                    <a:solidFill>
                      <a:srgbClr val="000000"/>
                    </a:solidFill>
                    <a:latin typeface="Helvetica Neue Light"/>
                    <a:ea typeface="Helvetica Neue Light"/>
                    <a:cs typeface="Helvetica Neue Light"/>
                    <a:sym typeface="Helvetica Neue Light"/>
                  </a:defRPr>
                </a:lvl1pPr>
              </a:lstStyle>
              <a:p>
                <a:pPr lvl="0">
                  <a:defRPr sz="1800"/>
                </a:pPr>
                <a:r>
                  <a:rPr sz="3600"/>
                  <a:t>space</a:t>
                </a:r>
              </a:p>
            </p:txBody>
          </p:sp>
          <p:sp>
            <p:nvSpPr>
              <p:cNvPr id="3830" name="Shape 3830"/>
              <p:cNvSpPr/>
              <p:nvPr/>
            </p:nvSpPr>
            <p:spPr>
              <a:xfrm>
                <a:off x="4716097" y="5231192"/>
                <a:ext cx="1052230" cy="1137512"/>
              </a:xfrm>
              <a:prstGeom prst="roundRect">
                <a:avLst>
                  <a:gd name="adj" fmla="val 8965"/>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31" name="Shape 3831"/>
              <p:cNvSpPr/>
              <p:nvPr/>
            </p:nvSpPr>
            <p:spPr>
              <a:xfrm>
                <a:off x="4681999" y="5337605"/>
                <a:ext cx="1052231" cy="8328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000">
                    <a:solidFill>
                      <a:srgbClr val="000000"/>
                    </a:solidFill>
                    <a:latin typeface="Helvetica Neue Light"/>
                    <a:ea typeface="Helvetica Neue Light"/>
                    <a:cs typeface="Helvetica Neue Light"/>
                    <a:sym typeface="Helvetica Neue Light"/>
                  </a:defRPr>
                </a:lvl1pPr>
              </a:lstStyle>
              <a:p>
                <a:pPr lvl="0">
                  <a:defRPr sz="1800"/>
                </a:pPr>
                <a:r>
                  <a:rPr sz="5000"/>
                  <a:t>@</a:t>
                </a:r>
              </a:p>
            </p:txBody>
          </p:sp>
          <p:sp>
            <p:nvSpPr>
              <p:cNvPr id="3832" name="Shape 3832"/>
              <p:cNvSpPr/>
              <p:nvPr/>
            </p:nvSpPr>
            <p:spPr>
              <a:xfrm>
                <a:off x="5929222" y="5231192"/>
                <a:ext cx="1052230" cy="1137512"/>
              </a:xfrm>
              <a:prstGeom prst="roundRect">
                <a:avLst>
                  <a:gd name="adj" fmla="val 8965"/>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33" name="Shape 3833"/>
              <p:cNvSpPr/>
              <p:nvPr/>
            </p:nvSpPr>
            <p:spPr>
              <a:xfrm>
                <a:off x="5916522" y="5346560"/>
                <a:ext cx="1052230" cy="8328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000">
                    <a:solidFill>
                      <a:srgbClr val="000000"/>
                    </a:solidFill>
                    <a:latin typeface="Helvetica Neue Light"/>
                    <a:ea typeface="Helvetica Neue Light"/>
                    <a:cs typeface="Helvetica Neue Light"/>
                    <a:sym typeface="Helvetica Neue Light"/>
                  </a:defRPr>
                </a:lvl1pPr>
              </a:lstStyle>
              <a:p>
                <a:pPr lvl="0">
                  <a:defRPr sz="1800"/>
                </a:pPr>
                <a:r>
                  <a:rPr sz="5000"/>
                  <a:t>.</a:t>
                </a:r>
              </a:p>
            </p:txBody>
          </p:sp>
        </p:grpSp>
        <p:sp>
          <p:nvSpPr>
            <p:cNvPr id="3835" name="Shape 3835"/>
            <p:cNvSpPr/>
            <p:nvPr/>
          </p:nvSpPr>
          <p:spPr>
            <a:xfrm>
              <a:off x="7148341" y="5242474"/>
              <a:ext cx="2067084" cy="1137513"/>
            </a:xfrm>
            <a:prstGeom prst="roundRect">
              <a:avLst>
                <a:gd name="adj" fmla="val 8293"/>
              </a:avLst>
            </a:prstGeom>
            <a:solidFill>
              <a:srgbClr val="BEC2C6"/>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36" name="Shape 3836"/>
            <p:cNvSpPr/>
            <p:nvPr/>
          </p:nvSpPr>
          <p:spPr>
            <a:xfrm>
              <a:off x="7542103" y="5435908"/>
              <a:ext cx="1253685" cy="6348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600">
                  <a:solidFill>
                    <a:srgbClr val="000000"/>
                  </a:solidFill>
                  <a:latin typeface="Helvetica Neue Light"/>
                  <a:ea typeface="Helvetica Neue Light"/>
                  <a:cs typeface="Helvetica Neue Light"/>
                  <a:sym typeface="Helvetica Neue Light"/>
                </a:defRPr>
              </a:lvl1pPr>
            </a:lstStyle>
            <a:p>
              <a:pPr lvl="0">
                <a:defRPr sz="1800"/>
              </a:pPr>
              <a:r>
                <a:rPr sz="3600"/>
                <a:t>return</a:t>
              </a:r>
            </a:p>
          </p:txBody>
        </p:sp>
      </p:grpSp>
      <p:sp>
        <p:nvSpPr>
          <p:cNvPr id="3838" name="Shape 3838"/>
          <p:cNvSpPr/>
          <p:nvPr/>
        </p:nvSpPr>
        <p:spPr>
          <a:xfrm>
            <a:off x="905277" y="2250723"/>
            <a:ext cx="62112" cy="572508"/>
          </a:xfrm>
          <a:prstGeom prst="rect">
            <a:avLst/>
          </a:prstGeom>
          <a:solidFill>
            <a:srgbClr val="446EF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839" name="Shape 3839"/>
          <p:cNvSpPr/>
          <p:nvPr/>
        </p:nvSpPr>
        <p:spPr>
          <a:xfrm>
            <a:off x="4027145" y="9594110"/>
            <a:ext cx="348533" cy="699493"/>
          </a:xfrm>
          <a:custGeom>
            <a:avLst/>
            <a:gdLst/>
            <a:ahLst/>
            <a:cxnLst>
              <a:cxn ang="0">
                <a:pos x="wd2" y="hd2"/>
              </a:cxn>
              <a:cxn ang="5400000">
                <a:pos x="wd2" y="hd2"/>
              </a:cxn>
              <a:cxn ang="10800000">
                <a:pos x="wd2" y="hd2"/>
              </a:cxn>
              <a:cxn ang="16200000">
                <a:pos x="wd2" y="hd2"/>
              </a:cxn>
            </a:cxnLst>
            <a:rect l="0" t="0" r="r" b="b"/>
            <a:pathLst>
              <a:path w="21600" h="21600" extrusionOk="0">
                <a:moveTo>
                  <a:pt x="0" y="11747"/>
                </a:moveTo>
                <a:lnTo>
                  <a:pt x="0" y="7905"/>
                </a:lnTo>
                <a:lnTo>
                  <a:pt x="6375" y="7905"/>
                </a:lnTo>
                <a:lnTo>
                  <a:pt x="6375" y="5076"/>
                </a:lnTo>
                <a:cubicBezTo>
                  <a:pt x="6375" y="3466"/>
                  <a:pt x="7241" y="2218"/>
                  <a:pt x="8975" y="1331"/>
                </a:cubicBezTo>
                <a:cubicBezTo>
                  <a:pt x="10708" y="443"/>
                  <a:pt x="13016" y="0"/>
                  <a:pt x="15900" y="0"/>
                </a:cubicBezTo>
                <a:cubicBezTo>
                  <a:pt x="18350" y="0"/>
                  <a:pt x="20250" y="52"/>
                  <a:pt x="21600" y="156"/>
                </a:cubicBezTo>
                <a:lnTo>
                  <a:pt x="21600" y="3583"/>
                </a:lnTo>
                <a:lnTo>
                  <a:pt x="17675" y="3583"/>
                </a:lnTo>
                <a:cubicBezTo>
                  <a:pt x="16241" y="3583"/>
                  <a:pt x="15275" y="3739"/>
                  <a:pt x="14775" y="4050"/>
                </a:cubicBezTo>
                <a:cubicBezTo>
                  <a:pt x="14275" y="4362"/>
                  <a:pt x="14025" y="4829"/>
                  <a:pt x="14025" y="5452"/>
                </a:cubicBezTo>
                <a:lnTo>
                  <a:pt x="14025" y="7905"/>
                </a:lnTo>
                <a:lnTo>
                  <a:pt x="21350" y="7905"/>
                </a:lnTo>
                <a:lnTo>
                  <a:pt x="20375" y="11747"/>
                </a:lnTo>
                <a:lnTo>
                  <a:pt x="14025" y="11747"/>
                </a:lnTo>
                <a:lnTo>
                  <a:pt x="14025" y="21600"/>
                </a:lnTo>
                <a:lnTo>
                  <a:pt x="6375" y="21600"/>
                </a:lnTo>
                <a:lnTo>
                  <a:pt x="6375" y="11747"/>
                </a:lnTo>
                <a:cubicBezTo>
                  <a:pt x="6375" y="11747"/>
                  <a:pt x="0" y="11747"/>
                  <a:pt x="0" y="11747"/>
                </a:cubicBezTo>
                <a:close/>
              </a:path>
            </a:pathLst>
          </a:custGeom>
          <a:solidFill>
            <a:srgbClr val="A6AAA8"/>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917" name="Group 3917"/>
          <p:cNvGrpSpPr/>
          <p:nvPr/>
        </p:nvGrpSpPr>
        <p:grpSpPr>
          <a:xfrm>
            <a:off x="-24000" y="10514888"/>
            <a:ext cx="9691689" cy="6539207"/>
            <a:chOff x="0" y="0"/>
            <a:chExt cx="9691687" cy="6539206"/>
          </a:xfrm>
        </p:grpSpPr>
        <p:grpSp>
          <p:nvGrpSpPr>
            <p:cNvPr id="3914" name="Group 3914"/>
            <p:cNvGrpSpPr/>
            <p:nvPr/>
          </p:nvGrpSpPr>
          <p:grpSpPr>
            <a:xfrm>
              <a:off x="0" y="0"/>
              <a:ext cx="9691688" cy="6539207"/>
              <a:chOff x="0" y="0"/>
              <a:chExt cx="9691687" cy="6539206"/>
            </a:xfrm>
          </p:grpSpPr>
          <p:sp>
            <p:nvSpPr>
              <p:cNvPr id="3841" name="Shape 3841"/>
              <p:cNvSpPr/>
              <p:nvPr/>
            </p:nvSpPr>
            <p:spPr>
              <a:xfrm>
                <a:off x="0" y="0"/>
                <a:ext cx="9691688" cy="6539207"/>
              </a:xfrm>
              <a:prstGeom prst="rect">
                <a:avLst/>
              </a:prstGeom>
              <a:solidFill>
                <a:srgbClr val="D2D6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42" name="Shape 3842"/>
              <p:cNvSpPr/>
              <p:nvPr/>
            </p:nvSpPr>
            <p:spPr>
              <a:xfrm>
                <a:off x="1020580"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43" name="Shape 3843"/>
              <p:cNvSpPr/>
              <p:nvPr/>
            </p:nvSpPr>
            <p:spPr>
              <a:xfrm>
                <a:off x="86197"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44" name="Shape 3844"/>
              <p:cNvSpPr/>
              <p:nvPr/>
            </p:nvSpPr>
            <p:spPr>
              <a:xfrm>
                <a:off x="198036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45" name="Shape 3845"/>
              <p:cNvSpPr/>
              <p:nvPr/>
            </p:nvSpPr>
            <p:spPr>
              <a:xfrm>
                <a:off x="169939" y="409851"/>
                <a:ext cx="645146"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Q</a:t>
                </a:r>
              </a:p>
            </p:txBody>
          </p:sp>
          <p:sp>
            <p:nvSpPr>
              <p:cNvPr id="3846" name="Shape 3846"/>
              <p:cNvSpPr/>
              <p:nvPr/>
            </p:nvSpPr>
            <p:spPr>
              <a:xfrm>
                <a:off x="1058680" y="4225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W</a:t>
                </a:r>
              </a:p>
            </p:txBody>
          </p:sp>
          <p:sp>
            <p:nvSpPr>
              <p:cNvPr id="3847" name="Shape 3847"/>
              <p:cNvSpPr/>
              <p:nvPr/>
            </p:nvSpPr>
            <p:spPr>
              <a:xfrm>
                <a:off x="201588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E</a:t>
                </a:r>
              </a:p>
            </p:txBody>
          </p:sp>
          <p:sp>
            <p:nvSpPr>
              <p:cNvPr id="3848" name="Shape 3848"/>
              <p:cNvSpPr/>
              <p:nvPr/>
            </p:nvSpPr>
            <p:spPr>
              <a:xfrm>
                <a:off x="2960388"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49" name="Shape 3849"/>
              <p:cNvSpPr/>
              <p:nvPr/>
            </p:nvSpPr>
            <p:spPr>
              <a:xfrm>
                <a:off x="2995909"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R</a:t>
                </a:r>
              </a:p>
            </p:txBody>
          </p:sp>
          <p:sp>
            <p:nvSpPr>
              <p:cNvPr id="3850" name="Shape 3850"/>
              <p:cNvSpPr/>
              <p:nvPr/>
            </p:nvSpPr>
            <p:spPr>
              <a:xfrm>
                <a:off x="3915012"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51" name="Shape 3851"/>
              <p:cNvSpPr/>
              <p:nvPr/>
            </p:nvSpPr>
            <p:spPr>
              <a:xfrm>
                <a:off x="3950533"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T</a:t>
                </a:r>
              </a:p>
            </p:txBody>
          </p:sp>
          <p:sp>
            <p:nvSpPr>
              <p:cNvPr id="3852" name="Shape 3852"/>
              <p:cNvSpPr/>
              <p:nvPr/>
            </p:nvSpPr>
            <p:spPr>
              <a:xfrm>
                <a:off x="4874795"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53" name="Shape 3853"/>
              <p:cNvSpPr/>
              <p:nvPr/>
            </p:nvSpPr>
            <p:spPr>
              <a:xfrm>
                <a:off x="491031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Y</a:t>
                </a:r>
              </a:p>
            </p:txBody>
          </p:sp>
          <p:sp>
            <p:nvSpPr>
              <p:cNvPr id="3854" name="Shape 3854"/>
              <p:cNvSpPr/>
              <p:nvPr/>
            </p:nvSpPr>
            <p:spPr>
              <a:xfrm>
                <a:off x="5821879" y="3329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55" name="Shape 3855"/>
              <p:cNvSpPr/>
              <p:nvPr/>
            </p:nvSpPr>
            <p:spPr>
              <a:xfrm>
                <a:off x="5857400" y="4479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U</a:t>
                </a:r>
              </a:p>
            </p:txBody>
          </p:sp>
          <p:sp>
            <p:nvSpPr>
              <p:cNvPr id="3856" name="Shape 3856"/>
              <p:cNvSpPr/>
              <p:nvPr/>
            </p:nvSpPr>
            <p:spPr>
              <a:xfrm>
                <a:off x="678920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57" name="Shape 3857"/>
              <p:cNvSpPr/>
              <p:nvPr/>
            </p:nvSpPr>
            <p:spPr>
              <a:xfrm>
                <a:off x="682472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I</a:t>
                </a:r>
              </a:p>
            </p:txBody>
          </p:sp>
          <p:sp>
            <p:nvSpPr>
              <p:cNvPr id="3858" name="Shape 3858"/>
              <p:cNvSpPr/>
              <p:nvPr/>
            </p:nvSpPr>
            <p:spPr>
              <a:xfrm>
                <a:off x="7741445"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59" name="Shape 3859"/>
              <p:cNvSpPr/>
              <p:nvPr/>
            </p:nvSpPr>
            <p:spPr>
              <a:xfrm>
                <a:off x="777696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O</a:t>
                </a:r>
              </a:p>
            </p:txBody>
          </p:sp>
          <p:sp>
            <p:nvSpPr>
              <p:cNvPr id="3860" name="Shape 3860"/>
              <p:cNvSpPr/>
              <p:nvPr/>
            </p:nvSpPr>
            <p:spPr>
              <a:xfrm>
                <a:off x="8668091"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61" name="Shape 3861"/>
              <p:cNvSpPr/>
              <p:nvPr/>
            </p:nvSpPr>
            <p:spPr>
              <a:xfrm>
                <a:off x="8703612"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P</a:t>
                </a:r>
              </a:p>
            </p:txBody>
          </p:sp>
          <p:sp>
            <p:nvSpPr>
              <p:cNvPr id="3862" name="Shape 3862"/>
              <p:cNvSpPr/>
              <p:nvPr/>
            </p:nvSpPr>
            <p:spPr>
              <a:xfrm>
                <a:off x="532162"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63" name="Shape 3863"/>
              <p:cNvSpPr/>
              <p:nvPr/>
            </p:nvSpPr>
            <p:spPr>
              <a:xfrm>
                <a:off x="1491946"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64" name="Shape 3864"/>
              <p:cNvSpPr/>
              <p:nvPr/>
            </p:nvSpPr>
            <p:spPr>
              <a:xfrm>
                <a:off x="570262" y="2046181"/>
                <a:ext cx="716189"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A</a:t>
                </a:r>
              </a:p>
            </p:txBody>
          </p:sp>
          <p:sp>
            <p:nvSpPr>
              <p:cNvPr id="3865" name="Shape 3865"/>
              <p:cNvSpPr/>
              <p:nvPr/>
            </p:nvSpPr>
            <p:spPr>
              <a:xfrm>
                <a:off x="152746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S</a:t>
                </a:r>
              </a:p>
            </p:txBody>
          </p:sp>
          <p:sp>
            <p:nvSpPr>
              <p:cNvPr id="3866" name="Shape 3866"/>
              <p:cNvSpPr/>
              <p:nvPr/>
            </p:nvSpPr>
            <p:spPr>
              <a:xfrm>
                <a:off x="2471970"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67" name="Shape 3867"/>
              <p:cNvSpPr/>
              <p:nvPr/>
            </p:nvSpPr>
            <p:spPr>
              <a:xfrm>
                <a:off x="2507491"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D</a:t>
                </a:r>
              </a:p>
            </p:txBody>
          </p:sp>
          <p:sp>
            <p:nvSpPr>
              <p:cNvPr id="3868" name="Shape 3868"/>
              <p:cNvSpPr/>
              <p:nvPr/>
            </p:nvSpPr>
            <p:spPr>
              <a:xfrm>
                <a:off x="3426595"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69" name="Shape 3869"/>
              <p:cNvSpPr/>
              <p:nvPr/>
            </p:nvSpPr>
            <p:spPr>
              <a:xfrm>
                <a:off x="346211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F</a:t>
                </a:r>
              </a:p>
            </p:txBody>
          </p:sp>
          <p:sp>
            <p:nvSpPr>
              <p:cNvPr id="3870" name="Shape 3870"/>
              <p:cNvSpPr/>
              <p:nvPr/>
            </p:nvSpPr>
            <p:spPr>
              <a:xfrm>
                <a:off x="4386378"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71" name="Shape 3871"/>
              <p:cNvSpPr/>
              <p:nvPr/>
            </p:nvSpPr>
            <p:spPr>
              <a:xfrm>
                <a:off x="4421899"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G</a:t>
                </a:r>
              </a:p>
            </p:txBody>
          </p:sp>
          <p:sp>
            <p:nvSpPr>
              <p:cNvPr id="3872" name="Shape 3872"/>
              <p:cNvSpPr/>
              <p:nvPr/>
            </p:nvSpPr>
            <p:spPr>
              <a:xfrm>
                <a:off x="1494121"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73" name="Shape 3873"/>
              <p:cNvSpPr/>
              <p:nvPr/>
            </p:nvSpPr>
            <p:spPr>
              <a:xfrm>
                <a:off x="2453905"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74" name="Shape 3874"/>
              <p:cNvSpPr/>
              <p:nvPr/>
            </p:nvSpPr>
            <p:spPr>
              <a:xfrm>
                <a:off x="1532221" y="36698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Z</a:t>
                </a:r>
              </a:p>
            </p:txBody>
          </p:sp>
          <p:sp>
            <p:nvSpPr>
              <p:cNvPr id="3875" name="Shape 3875"/>
              <p:cNvSpPr/>
              <p:nvPr/>
            </p:nvSpPr>
            <p:spPr>
              <a:xfrm>
                <a:off x="2489425" y="36825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X</a:t>
                </a:r>
              </a:p>
            </p:txBody>
          </p:sp>
          <p:sp>
            <p:nvSpPr>
              <p:cNvPr id="3876" name="Shape 3876"/>
              <p:cNvSpPr/>
              <p:nvPr/>
            </p:nvSpPr>
            <p:spPr>
              <a:xfrm>
                <a:off x="3433929"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77" name="Shape 3877"/>
              <p:cNvSpPr/>
              <p:nvPr/>
            </p:nvSpPr>
            <p:spPr>
              <a:xfrm>
                <a:off x="346945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C</a:t>
                </a:r>
              </a:p>
            </p:txBody>
          </p:sp>
          <p:sp>
            <p:nvSpPr>
              <p:cNvPr id="3878" name="Shape 3878"/>
              <p:cNvSpPr/>
              <p:nvPr/>
            </p:nvSpPr>
            <p:spPr>
              <a:xfrm>
                <a:off x="4388554"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79" name="Shape 3879"/>
              <p:cNvSpPr/>
              <p:nvPr/>
            </p:nvSpPr>
            <p:spPr>
              <a:xfrm>
                <a:off x="4424075"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V</a:t>
                </a:r>
              </a:p>
            </p:txBody>
          </p:sp>
          <p:sp>
            <p:nvSpPr>
              <p:cNvPr id="3880" name="Shape 3880"/>
              <p:cNvSpPr/>
              <p:nvPr/>
            </p:nvSpPr>
            <p:spPr>
              <a:xfrm>
                <a:off x="5348337"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81" name="Shape 3881"/>
              <p:cNvSpPr/>
              <p:nvPr/>
            </p:nvSpPr>
            <p:spPr>
              <a:xfrm>
                <a:off x="5383858"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B</a:t>
                </a:r>
              </a:p>
            </p:txBody>
          </p:sp>
          <p:sp>
            <p:nvSpPr>
              <p:cNvPr id="3882" name="Shape 3882"/>
              <p:cNvSpPr/>
              <p:nvPr/>
            </p:nvSpPr>
            <p:spPr>
              <a:xfrm>
                <a:off x="5353495"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83" name="Shape 3883"/>
              <p:cNvSpPr/>
              <p:nvPr/>
            </p:nvSpPr>
            <p:spPr>
              <a:xfrm>
                <a:off x="631327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84" name="Shape 3884"/>
              <p:cNvSpPr/>
              <p:nvPr/>
            </p:nvSpPr>
            <p:spPr>
              <a:xfrm>
                <a:off x="5391595" y="20525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H</a:t>
                </a:r>
              </a:p>
            </p:txBody>
          </p:sp>
          <p:sp>
            <p:nvSpPr>
              <p:cNvPr id="3885" name="Shape 3885"/>
              <p:cNvSpPr/>
              <p:nvPr/>
            </p:nvSpPr>
            <p:spPr>
              <a:xfrm>
                <a:off x="634879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J</a:t>
                </a:r>
              </a:p>
            </p:txBody>
          </p:sp>
          <p:sp>
            <p:nvSpPr>
              <p:cNvPr id="3886" name="Shape 3886"/>
              <p:cNvSpPr/>
              <p:nvPr/>
            </p:nvSpPr>
            <p:spPr>
              <a:xfrm>
                <a:off x="7293303"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87" name="Shape 3887"/>
              <p:cNvSpPr/>
              <p:nvPr/>
            </p:nvSpPr>
            <p:spPr>
              <a:xfrm>
                <a:off x="7328824"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K</a:t>
                </a:r>
              </a:p>
            </p:txBody>
          </p:sp>
          <p:sp>
            <p:nvSpPr>
              <p:cNvPr id="3888" name="Shape 3888"/>
              <p:cNvSpPr/>
              <p:nvPr/>
            </p:nvSpPr>
            <p:spPr>
              <a:xfrm>
                <a:off x="824792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89" name="Shape 3889"/>
              <p:cNvSpPr/>
              <p:nvPr/>
            </p:nvSpPr>
            <p:spPr>
              <a:xfrm>
                <a:off x="828344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L</a:t>
                </a:r>
              </a:p>
            </p:txBody>
          </p:sp>
          <p:sp>
            <p:nvSpPr>
              <p:cNvPr id="3890" name="Shape 3890"/>
              <p:cNvSpPr/>
              <p:nvPr/>
            </p:nvSpPr>
            <p:spPr>
              <a:xfrm>
                <a:off x="6313278"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91" name="Shape 3891"/>
              <p:cNvSpPr/>
              <p:nvPr/>
            </p:nvSpPr>
            <p:spPr>
              <a:xfrm>
                <a:off x="634880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N</a:t>
                </a:r>
              </a:p>
            </p:txBody>
          </p:sp>
          <p:sp>
            <p:nvSpPr>
              <p:cNvPr id="3892" name="Shape 3892"/>
              <p:cNvSpPr/>
              <p:nvPr/>
            </p:nvSpPr>
            <p:spPr>
              <a:xfrm>
                <a:off x="7278231" y="35802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93" name="Shape 3893"/>
              <p:cNvSpPr/>
              <p:nvPr/>
            </p:nvSpPr>
            <p:spPr>
              <a:xfrm>
                <a:off x="7313752" y="36952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M</a:t>
                </a:r>
              </a:p>
            </p:txBody>
          </p:sp>
          <p:sp>
            <p:nvSpPr>
              <p:cNvPr id="3894" name="Shape 3894"/>
              <p:cNvSpPr/>
              <p:nvPr/>
            </p:nvSpPr>
            <p:spPr>
              <a:xfrm>
                <a:off x="124297" y="3580257"/>
                <a:ext cx="1052230" cy="1137512"/>
              </a:xfrm>
              <a:prstGeom prst="roundRect">
                <a:avLst>
                  <a:gd name="adj" fmla="val 8965"/>
                </a:avLst>
              </a:prstGeom>
              <a:solidFill>
                <a:srgbClr val="ADB3BE"/>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95" name="Shape 3895"/>
              <p:cNvSpPr/>
              <p:nvPr/>
            </p:nvSpPr>
            <p:spPr>
              <a:xfrm>
                <a:off x="31283" y="5216586"/>
                <a:ext cx="1052230" cy="1137513"/>
              </a:xfrm>
              <a:prstGeom prst="roundRect">
                <a:avLst>
                  <a:gd name="adj" fmla="val 8965"/>
                </a:avLst>
              </a:prstGeom>
              <a:solidFill>
                <a:srgbClr val="BEBFC1">
                  <a:alpha val="39084"/>
                </a:srgbClr>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96" name="Shape 3896"/>
              <p:cNvSpPr/>
              <p:nvPr/>
            </p:nvSpPr>
            <p:spPr>
              <a:xfrm>
                <a:off x="383155" y="3888883"/>
                <a:ext cx="509191" cy="469901"/>
              </a:xfrm>
              <a:custGeom>
                <a:avLst/>
                <a:gdLst/>
                <a:ahLst/>
                <a:cxnLst>
                  <a:cxn ang="0">
                    <a:pos x="wd2" y="hd2"/>
                  </a:cxn>
                  <a:cxn ang="5400000">
                    <a:pos x="wd2" y="hd2"/>
                  </a:cxn>
                  <a:cxn ang="10800000">
                    <a:pos x="wd2" y="hd2"/>
                  </a:cxn>
                  <a:cxn ang="16200000">
                    <a:pos x="wd2" y="hd2"/>
                  </a:cxn>
                </a:cxnLst>
                <a:rect l="0" t="0" r="r" b="b"/>
                <a:pathLst>
                  <a:path w="21600" h="21600" extrusionOk="0">
                    <a:moveTo>
                      <a:pt x="10792" y="0"/>
                    </a:moveTo>
                    <a:lnTo>
                      <a:pt x="0" y="12697"/>
                    </a:lnTo>
                    <a:lnTo>
                      <a:pt x="5724" y="12697"/>
                    </a:lnTo>
                    <a:lnTo>
                      <a:pt x="5724" y="19849"/>
                    </a:lnTo>
                    <a:cubicBezTo>
                      <a:pt x="5724" y="20809"/>
                      <a:pt x="6437" y="21600"/>
                      <a:pt x="7323" y="21600"/>
                    </a:cubicBezTo>
                    <a:lnTo>
                      <a:pt x="13923" y="21600"/>
                    </a:lnTo>
                    <a:cubicBezTo>
                      <a:pt x="14809" y="21600"/>
                      <a:pt x="15522" y="20809"/>
                      <a:pt x="15522" y="19849"/>
                    </a:cubicBezTo>
                    <a:lnTo>
                      <a:pt x="15522" y="12697"/>
                    </a:lnTo>
                    <a:lnTo>
                      <a:pt x="21600" y="12697"/>
                    </a:lnTo>
                    <a:lnTo>
                      <a:pt x="10792" y="0"/>
                    </a:ln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97" name="Shape 3897"/>
              <p:cNvSpPr/>
              <p:nvPr/>
            </p:nvSpPr>
            <p:spPr>
              <a:xfrm>
                <a:off x="8286210" y="3580257"/>
                <a:ext cx="1052230" cy="1137512"/>
              </a:xfrm>
              <a:prstGeom prst="roundRect">
                <a:avLst>
                  <a:gd name="adj" fmla="val 8965"/>
                </a:avLst>
              </a:prstGeom>
              <a:solidFill>
                <a:srgbClr val="ADB3BE"/>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98" name="Shape 3898"/>
              <p:cNvSpPr/>
              <p:nvPr/>
            </p:nvSpPr>
            <p:spPr>
              <a:xfrm rot="16200000" flipH="1">
                <a:off x="8578179" y="3819871"/>
                <a:ext cx="440428" cy="618147"/>
              </a:xfrm>
              <a:custGeom>
                <a:avLst/>
                <a:gdLst/>
                <a:ahLst/>
                <a:cxnLst>
                  <a:cxn ang="0">
                    <a:pos x="wd2" y="hd2"/>
                  </a:cxn>
                  <a:cxn ang="5400000">
                    <a:pos x="wd2" y="hd2"/>
                  </a:cxn>
                  <a:cxn ang="10800000">
                    <a:pos x="wd2" y="hd2"/>
                  </a:cxn>
                  <a:cxn ang="16200000">
                    <a:pos x="wd2" y="hd2"/>
                  </a:cxn>
                </a:cxnLst>
                <a:rect l="0" t="0" r="r" b="b"/>
                <a:pathLst>
                  <a:path w="21600" h="21585" extrusionOk="0">
                    <a:moveTo>
                      <a:pt x="11099" y="110"/>
                    </a:moveTo>
                    <a:lnTo>
                      <a:pt x="21600" y="8158"/>
                    </a:lnTo>
                    <a:lnTo>
                      <a:pt x="21527" y="19574"/>
                    </a:lnTo>
                    <a:cubicBezTo>
                      <a:pt x="21373" y="20144"/>
                      <a:pt x="20932" y="20658"/>
                      <a:pt x="20282" y="21027"/>
                    </a:cubicBezTo>
                    <a:cubicBezTo>
                      <a:pt x="19742" y="21333"/>
                      <a:pt x="19085" y="21523"/>
                      <a:pt x="18389" y="21575"/>
                    </a:cubicBezTo>
                    <a:lnTo>
                      <a:pt x="3113" y="21584"/>
                    </a:lnTo>
                    <a:cubicBezTo>
                      <a:pt x="2379" y="21598"/>
                      <a:pt x="1669" y="21431"/>
                      <a:pt x="1099" y="21106"/>
                    </a:cubicBezTo>
                    <a:cubicBezTo>
                      <a:pt x="409" y="20714"/>
                      <a:pt x="8" y="20132"/>
                      <a:pt x="0" y="19517"/>
                    </a:cubicBezTo>
                    <a:lnTo>
                      <a:pt x="270" y="8119"/>
                    </a:lnTo>
                    <a:lnTo>
                      <a:pt x="9799" y="242"/>
                    </a:lnTo>
                    <a:cubicBezTo>
                      <a:pt x="9867" y="103"/>
                      <a:pt x="10167" y="3"/>
                      <a:pt x="10519" y="0"/>
                    </a:cubicBezTo>
                    <a:cubicBezTo>
                      <a:pt x="10745" y="-2"/>
                      <a:pt x="10960" y="39"/>
                      <a:pt x="11099" y="110"/>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3901" name="Group 3901"/>
              <p:cNvGrpSpPr/>
              <p:nvPr/>
            </p:nvGrpSpPr>
            <p:grpSpPr>
              <a:xfrm>
                <a:off x="8777985" y="4010759"/>
                <a:ext cx="236396" cy="243836"/>
                <a:chOff x="0" y="0"/>
                <a:chExt cx="236395" cy="243834"/>
              </a:xfrm>
            </p:grpSpPr>
            <p:sp>
              <p:nvSpPr>
                <p:cNvPr id="3899" name="Shape 3899"/>
                <p:cNvSpPr/>
                <p:nvPr/>
              </p:nvSpPr>
              <p:spPr>
                <a:xfrm rot="18900000">
                  <a:off x="-36260" y="11293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00" name="Shape 3900"/>
                <p:cNvSpPr/>
                <p:nvPr/>
              </p:nvSpPr>
              <p:spPr>
                <a:xfrm rot="2700000">
                  <a:off x="-36260" y="10549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3902" name="Shape 3902"/>
              <p:cNvSpPr/>
              <p:nvPr/>
            </p:nvSpPr>
            <p:spPr>
              <a:xfrm>
                <a:off x="94783" y="5216586"/>
                <a:ext cx="1052230" cy="1137513"/>
              </a:xfrm>
              <a:prstGeom prst="roundRect">
                <a:avLst>
                  <a:gd name="adj" fmla="val 8965"/>
                </a:avLst>
              </a:prstGeom>
              <a:solidFill>
                <a:srgbClr val="ADB3BE"/>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03" name="Shape 3903"/>
              <p:cNvSpPr/>
              <p:nvPr/>
            </p:nvSpPr>
            <p:spPr>
              <a:xfrm>
                <a:off x="80697" y="5442525"/>
                <a:ext cx="1052230" cy="6348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3600">
                    <a:solidFill>
                      <a:srgbClr val="000000"/>
                    </a:solidFill>
                    <a:latin typeface="Helvetica Neue Light"/>
                    <a:ea typeface="Helvetica Neue Light"/>
                    <a:cs typeface="Helvetica Neue Light"/>
                    <a:sym typeface="Helvetica Neue Light"/>
                  </a:defRPr>
                </a:lvl1pPr>
              </a:lstStyle>
              <a:p>
                <a:pPr lvl="0">
                  <a:defRPr sz="1800"/>
                </a:pPr>
                <a:r>
                  <a:rPr sz="3600"/>
                  <a:t>123</a:t>
                </a:r>
              </a:p>
            </p:txBody>
          </p:sp>
          <p:sp>
            <p:nvSpPr>
              <p:cNvPr id="3904" name="Shape 3904"/>
              <p:cNvSpPr/>
              <p:nvPr/>
            </p:nvSpPr>
            <p:spPr>
              <a:xfrm>
                <a:off x="1323707" y="5216586"/>
                <a:ext cx="1052231" cy="1137513"/>
              </a:xfrm>
              <a:prstGeom prst="roundRect">
                <a:avLst>
                  <a:gd name="adj" fmla="val 8965"/>
                </a:avLst>
              </a:prstGeom>
              <a:solidFill>
                <a:srgbClr val="ADB3BE"/>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3911" name="Group 3911"/>
              <p:cNvGrpSpPr/>
              <p:nvPr/>
            </p:nvGrpSpPr>
            <p:grpSpPr>
              <a:xfrm>
                <a:off x="1569951" y="5474436"/>
                <a:ext cx="595163" cy="595163"/>
                <a:chOff x="0" y="0"/>
                <a:chExt cx="595162" cy="595162"/>
              </a:xfrm>
            </p:grpSpPr>
            <p:sp>
              <p:nvSpPr>
                <p:cNvPr id="3905" name="Shape 3905"/>
                <p:cNvSpPr/>
                <p:nvPr/>
              </p:nvSpPr>
              <p:spPr>
                <a:xfrm>
                  <a:off x="8565" y="12270"/>
                  <a:ext cx="578032" cy="578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06" name="Shape 3906"/>
                <p:cNvSpPr/>
                <p:nvPr/>
              </p:nvSpPr>
              <p:spPr>
                <a:xfrm>
                  <a:off x="144296" y="12770"/>
                  <a:ext cx="306570" cy="577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07" name="Shape 3907"/>
                <p:cNvSpPr/>
                <p:nvPr/>
              </p:nvSpPr>
              <p:spPr>
                <a:xfrm>
                  <a:off x="84692" y="22935"/>
                  <a:ext cx="427221" cy="169147"/>
                </a:xfrm>
                <a:custGeom>
                  <a:avLst/>
                  <a:gdLst/>
                  <a:ahLst/>
                  <a:cxnLst>
                    <a:cxn ang="0">
                      <a:pos x="wd2" y="hd2"/>
                    </a:cxn>
                    <a:cxn ang="5400000">
                      <a:pos x="wd2" y="hd2"/>
                    </a:cxn>
                    <a:cxn ang="10800000">
                      <a:pos x="wd2" y="hd2"/>
                    </a:cxn>
                    <a:cxn ang="16200000">
                      <a:pos x="wd2" y="hd2"/>
                    </a:cxn>
                  </a:cxnLst>
                  <a:rect l="0" t="0" r="r" b="b"/>
                  <a:pathLst>
                    <a:path w="21600" h="19678" extrusionOk="0">
                      <a:moveTo>
                        <a:pt x="18139" y="3241"/>
                      </a:moveTo>
                      <a:cubicBezTo>
                        <a:pt x="19644" y="4991"/>
                        <a:pt x="20764" y="7834"/>
                        <a:pt x="21600" y="11014"/>
                      </a:cubicBezTo>
                      <a:cubicBezTo>
                        <a:pt x="18587" y="16630"/>
                        <a:pt x="14707" y="19712"/>
                        <a:pt x="10694" y="19678"/>
                      </a:cubicBezTo>
                      <a:cubicBezTo>
                        <a:pt x="6762" y="19644"/>
                        <a:pt x="2967" y="16618"/>
                        <a:pt x="0" y="11151"/>
                      </a:cubicBezTo>
                      <a:cubicBezTo>
                        <a:pt x="939" y="8667"/>
                        <a:pt x="1979" y="6397"/>
                        <a:pt x="3278" y="4799"/>
                      </a:cubicBezTo>
                      <a:cubicBezTo>
                        <a:pt x="7665" y="-602"/>
                        <a:pt x="13726" y="-1888"/>
                        <a:pt x="18139" y="3241"/>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08" name="Shape 3908"/>
                <p:cNvSpPr/>
                <p:nvPr/>
              </p:nvSpPr>
              <p:spPr>
                <a:xfrm rot="10800000" flipH="1">
                  <a:off x="87349" y="415781"/>
                  <a:ext cx="415426" cy="169137"/>
                </a:xfrm>
                <a:custGeom>
                  <a:avLst/>
                  <a:gdLst/>
                  <a:ahLst/>
                  <a:cxnLst>
                    <a:cxn ang="0">
                      <a:pos x="wd2" y="hd2"/>
                    </a:cxn>
                    <a:cxn ang="5400000">
                      <a:pos x="wd2" y="hd2"/>
                    </a:cxn>
                    <a:cxn ang="10800000">
                      <a:pos x="wd2" y="hd2"/>
                    </a:cxn>
                    <a:cxn ang="16200000">
                      <a:pos x="wd2" y="hd2"/>
                    </a:cxn>
                  </a:cxnLst>
                  <a:rect l="0" t="0" r="r" b="b"/>
                  <a:pathLst>
                    <a:path w="21600" h="20020" extrusionOk="0">
                      <a:moveTo>
                        <a:pt x="18328" y="3680"/>
                      </a:moveTo>
                      <a:cubicBezTo>
                        <a:pt x="19653" y="5206"/>
                        <a:pt x="20710" y="7513"/>
                        <a:pt x="21600" y="10087"/>
                      </a:cubicBezTo>
                      <a:cubicBezTo>
                        <a:pt x="18780" y="16355"/>
                        <a:pt x="14911" y="19944"/>
                        <a:pt x="10860" y="20018"/>
                      </a:cubicBezTo>
                      <a:cubicBezTo>
                        <a:pt x="6785" y="20093"/>
                        <a:pt x="2870" y="16603"/>
                        <a:pt x="0" y="10373"/>
                      </a:cubicBezTo>
                      <a:cubicBezTo>
                        <a:pt x="926" y="7937"/>
                        <a:pt x="1969" y="5741"/>
                        <a:pt x="3250" y="4218"/>
                      </a:cubicBezTo>
                      <a:cubicBezTo>
                        <a:pt x="7726" y="-1105"/>
                        <a:pt x="13822" y="-1507"/>
                        <a:pt x="18328" y="368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09" name="Shape 3909"/>
                <p:cNvSpPr/>
                <p:nvPr/>
              </p:nvSpPr>
              <p:spPr>
                <a:xfrm>
                  <a:off x="283299" y="0"/>
                  <a:ext cx="28564" cy="595163"/>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10" name="Shape 3910"/>
                <p:cNvSpPr/>
                <p:nvPr/>
              </p:nvSpPr>
              <p:spPr>
                <a:xfrm rot="16200000">
                  <a:off x="283299" y="6349"/>
                  <a:ext cx="28564" cy="595164"/>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3912" name="Shape 3912"/>
              <p:cNvSpPr/>
              <p:nvPr/>
            </p:nvSpPr>
            <p:spPr>
              <a:xfrm>
                <a:off x="2530324" y="5216586"/>
                <a:ext cx="4466438" cy="1137513"/>
              </a:xfrm>
              <a:prstGeom prst="roundRect">
                <a:avLst>
                  <a:gd name="adj" fmla="val 829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13" name="Shape 3913"/>
              <p:cNvSpPr/>
              <p:nvPr/>
            </p:nvSpPr>
            <p:spPr>
              <a:xfrm>
                <a:off x="4182340" y="5474044"/>
                <a:ext cx="1338267" cy="6225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600">
                    <a:solidFill>
                      <a:srgbClr val="000000"/>
                    </a:solidFill>
                    <a:latin typeface="+mn-lt"/>
                    <a:ea typeface="+mn-ea"/>
                    <a:cs typeface="+mn-cs"/>
                    <a:sym typeface="Helvetica Neue"/>
                  </a:defRPr>
                </a:lvl1pPr>
              </a:lstStyle>
              <a:p>
                <a:pPr lvl="0">
                  <a:defRPr sz="1800"/>
                </a:pPr>
                <a:r>
                  <a:rPr sz="3600"/>
                  <a:t>space</a:t>
                </a:r>
              </a:p>
            </p:txBody>
          </p:sp>
        </p:grpSp>
        <p:sp>
          <p:nvSpPr>
            <p:cNvPr id="3915" name="Shape 3915"/>
            <p:cNvSpPr/>
            <p:nvPr/>
          </p:nvSpPr>
          <p:spPr>
            <a:xfrm>
              <a:off x="7148341" y="5242474"/>
              <a:ext cx="2269740" cy="1137513"/>
            </a:xfrm>
            <a:prstGeom prst="roundRect">
              <a:avLst>
                <a:gd name="adj" fmla="val 8293"/>
              </a:avLst>
            </a:prstGeom>
            <a:solidFill>
              <a:srgbClr val="ADB3BE"/>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16" name="Shape 3916"/>
            <p:cNvSpPr/>
            <p:nvPr/>
          </p:nvSpPr>
          <p:spPr>
            <a:xfrm>
              <a:off x="7656369" y="5493813"/>
              <a:ext cx="1253684" cy="6348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600">
                  <a:solidFill>
                    <a:srgbClr val="000000"/>
                  </a:solidFill>
                  <a:latin typeface="Helvetica Neue Light"/>
                  <a:ea typeface="Helvetica Neue Light"/>
                  <a:cs typeface="Helvetica Neue Light"/>
                  <a:sym typeface="Helvetica Neue Light"/>
                </a:defRPr>
              </a:lvl1pPr>
            </a:lstStyle>
            <a:p>
              <a:pPr lvl="0">
                <a:defRPr sz="1800"/>
              </a:pPr>
              <a:r>
                <a:rPr sz="3600"/>
                <a:t>return</a:t>
              </a:r>
            </a:p>
          </p:txBody>
        </p:sp>
      </p:grpSp>
      <p:sp>
        <p:nvSpPr>
          <p:cNvPr id="3918" name="Shape 3918"/>
          <p:cNvSpPr/>
          <p:nvPr/>
        </p:nvSpPr>
        <p:spPr>
          <a:xfrm>
            <a:off x="-23990" y="-77701"/>
            <a:ext cx="9572980" cy="1993098"/>
          </a:xfrm>
          <a:prstGeom prst="rect">
            <a:avLst/>
          </a:prstGeom>
          <a:solidFill>
            <a:srgbClr val="F8F8F8">
              <a:alpha val="35448"/>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919" name="Shape 3919"/>
          <p:cNvSpPr/>
          <p:nvPr/>
        </p:nvSpPr>
        <p:spPr>
          <a:xfrm>
            <a:off x="-10177" y="1870918"/>
            <a:ext cx="9545354" cy="1"/>
          </a:xfrm>
          <a:prstGeom prst="line">
            <a:avLst/>
          </a:prstGeom>
          <a:ln w="25400">
            <a:solidFill>
              <a:srgbClr val="ADADAD">
                <a:alpha val="23191"/>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920" name="Shape 3920"/>
          <p:cNvSpPr/>
          <p:nvPr/>
        </p:nvSpPr>
        <p:spPr>
          <a:xfrm>
            <a:off x="4030972" y="826635"/>
            <a:ext cx="1376175"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6">
                <a:solidFill>
                  <a:srgbClr val="53585F"/>
                </a:solidFill>
                <a:latin typeface="Open Sans"/>
                <a:ea typeface="Open Sans"/>
                <a:cs typeface="Open Sans"/>
                <a:sym typeface="Open Sans"/>
              </a:defRPr>
            </a:lvl1pPr>
          </a:lstStyle>
          <a:p>
            <a:pPr lvl="0">
              <a:defRPr sz="1800" b="0" spc="0">
                <a:solidFill>
                  <a:srgbClr val="000000"/>
                </a:solidFill>
              </a:defRPr>
            </a:pPr>
            <a:r>
              <a:rPr sz="3600" b="1" spc="-36">
                <a:solidFill>
                  <a:srgbClr val="53585F"/>
                </a:solidFill>
              </a:rPr>
              <a:t>Share</a:t>
            </a:r>
          </a:p>
        </p:txBody>
      </p:sp>
      <p:sp>
        <p:nvSpPr>
          <p:cNvPr id="3921" name="Shape 3921"/>
          <p:cNvSpPr/>
          <p:nvPr/>
        </p:nvSpPr>
        <p:spPr>
          <a:xfrm>
            <a:off x="588738" y="2318553"/>
            <a:ext cx="7554343" cy="1369408"/>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4300" spc="-43">
                <a:solidFill>
                  <a:srgbClr val="DCDEE0"/>
                </a:solidFill>
                <a:latin typeface="+mn-lt"/>
                <a:ea typeface="+mn-ea"/>
                <a:cs typeface="+mn-cs"/>
                <a:sym typeface="Helvetica Neue"/>
              </a:defRPr>
            </a:lvl1pPr>
          </a:lstStyle>
          <a:p>
            <a:pPr lvl="0">
              <a:defRPr sz="1800" spc="0">
                <a:solidFill>
                  <a:srgbClr val="000000"/>
                </a:solidFill>
              </a:defRPr>
            </a:pPr>
            <a:r>
              <a:rPr sz="4300" spc="-43">
                <a:solidFill>
                  <a:srgbClr val="DCDEE0"/>
                </a:solidFill>
              </a:rPr>
              <a:t>Exactly 4 years ago today! (via keynotopia.com)</a:t>
            </a:r>
          </a:p>
        </p:txBody>
      </p:sp>
      <p:sp>
        <p:nvSpPr>
          <p:cNvPr id="3922" name="Shape 3922"/>
          <p:cNvSpPr/>
          <p:nvPr/>
        </p:nvSpPr>
        <p:spPr>
          <a:xfrm>
            <a:off x="516981" y="2280454"/>
            <a:ext cx="63627" cy="706492"/>
          </a:xfrm>
          <a:prstGeom prst="rect">
            <a:avLst/>
          </a:prstGeom>
          <a:solidFill>
            <a:srgbClr val="436DF6"/>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923" name="Shape 3923"/>
          <p:cNvSpPr/>
          <p:nvPr/>
        </p:nvSpPr>
        <p:spPr>
          <a:xfrm>
            <a:off x="-22876" y="7398815"/>
            <a:ext cx="9545353" cy="1"/>
          </a:xfrm>
          <a:prstGeom prst="line">
            <a:avLst/>
          </a:prstGeom>
          <a:ln w="12700">
            <a:solidFill>
              <a:srgbClr val="DCDEE0"/>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924" name="Shape 3924"/>
          <p:cNvSpPr/>
          <p:nvPr/>
        </p:nvSpPr>
        <p:spPr>
          <a:xfrm>
            <a:off x="264842" y="8895225"/>
            <a:ext cx="8995316" cy="1335266"/>
          </a:xfrm>
          <a:prstGeom prst="roundRect">
            <a:avLst>
              <a:gd name="adj" fmla="val 5347"/>
            </a:avLst>
          </a:prstGeom>
          <a:solidFill>
            <a:srgbClr val="E5E5E5"/>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925" name="Shape 3925"/>
          <p:cNvSpPr/>
          <p:nvPr/>
        </p:nvSpPr>
        <p:spPr>
          <a:xfrm>
            <a:off x="3906803" y="9241309"/>
            <a:ext cx="1685995" cy="54814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3000" b="1" spc="-30">
                <a:latin typeface="+mn-lt"/>
                <a:ea typeface="+mn-ea"/>
                <a:cs typeface="+mn-cs"/>
                <a:sym typeface="Helvetica Neue"/>
              </a:defRPr>
            </a:lvl1pPr>
          </a:lstStyle>
          <a:p>
            <a:pPr lvl="0">
              <a:defRPr sz="1800" b="0" spc="0">
                <a:solidFill>
                  <a:srgbClr val="000000"/>
                </a:solidFill>
              </a:defRPr>
            </a:pPr>
            <a:r>
              <a:rPr sz="3000" b="1" spc="-30">
                <a:solidFill>
                  <a:srgbClr val="FFFFFF"/>
                </a:solidFill>
              </a:rPr>
              <a:t>Post</a:t>
            </a:r>
          </a:p>
        </p:txBody>
      </p:sp>
      <p:sp>
        <p:nvSpPr>
          <p:cNvPr id="3926" name="Shape 3926"/>
          <p:cNvSpPr/>
          <p:nvPr/>
        </p:nvSpPr>
        <p:spPr>
          <a:xfrm>
            <a:off x="7144939" y="7699266"/>
            <a:ext cx="1813774" cy="872977"/>
          </a:xfrm>
          <a:prstGeom prst="roundRect">
            <a:avLst>
              <a:gd name="adj" fmla="val 50000"/>
            </a:avLst>
          </a:prstGeom>
          <a:ln w="254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927" name="Shape 3927"/>
          <p:cNvSpPr/>
          <p:nvPr/>
        </p:nvSpPr>
        <p:spPr>
          <a:xfrm>
            <a:off x="7508474" y="7823950"/>
            <a:ext cx="1086705"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spc="-32">
                <a:solidFill>
                  <a:srgbClr val="3F98DB"/>
                </a:solidFill>
                <a:latin typeface="+mn-lt"/>
                <a:ea typeface="+mn-ea"/>
                <a:cs typeface="+mn-cs"/>
                <a:sym typeface="Helvetica Neue"/>
              </a:defRPr>
            </a:lvl1pPr>
          </a:lstStyle>
          <a:p>
            <a:pPr lvl="0">
              <a:defRPr sz="1800" b="0" spc="0">
                <a:solidFill>
                  <a:srgbClr val="000000"/>
                </a:solidFill>
              </a:defRPr>
            </a:pPr>
            <a:r>
              <a:rPr sz="3200" b="1" spc="-32">
                <a:solidFill>
                  <a:srgbClr val="3F98DB"/>
                </a:solidFill>
              </a:rPr>
              <a:t>More</a:t>
            </a:r>
          </a:p>
        </p:txBody>
      </p:sp>
      <p:sp>
        <p:nvSpPr>
          <p:cNvPr id="3928" name="Shape 3928"/>
          <p:cNvSpPr/>
          <p:nvPr/>
        </p:nvSpPr>
        <p:spPr>
          <a:xfrm>
            <a:off x="4884851" y="7699266"/>
            <a:ext cx="1813774" cy="872977"/>
          </a:xfrm>
          <a:prstGeom prst="roundRect">
            <a:avLst>
              <a:gd name="adj" fmla="val 50000"/>
            </a:avLst>
          </a:prstGeom>
          <a:solidFill>
            <a:srgbClr val="DCDEE0"/>
          </a:solidFill>
          <a:ln w="254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929" name="Shape 3929"/>
          <p:cNvSpPr/>
          <p:nvPr/>
        </p:nvSpPr>
        <p:spPr>
          <a:xfrm>
            <a:off x="4943237" y="7744289"/>
            <a:ext cx="806761" cy="8067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930" name="Shape 3930"/>
          <p:cNvSpPr/>
          <p:nvPr/>
        </p:nvSpPr>
        <p:spPr>
          <a:xfrm>
            <a:off x="5108466" y="7893914"/>
            <a:ext cx="476302" cy="484856"/>
          </a:xfrm>
          <a:custGeom>
            <a:avLst/>
            <a:gdLst/>
            <a:ahLst/>
            <a:cxnLst>
              <a:cxn ang="0">
                <a:pos x="wd2" y="hd2"/>
              </a:cxn>
              <a:cxn ang="5400000">
                <a:pos x="wd2" y="hd2"/>
              </a:cxn>
              <a:cxn ang="10800000">
                <a:pos x="wd2" y="hd2"/>
              </a:cxn>
              <a:cxn ang="16200000">
                <a:pos x="wd2" y="hd2"/>
              </a:cxn>
            </a:cxnLst>
            <a:rect l="0" t="0" r="r" b="b"/>
            <a:pathLst>
              <a:path w="21600" h="21600" extrusionOk="0">
                <a:moveTo>
                  <a:pt x="14766" y="5696"/>
                </a:moveTo>
                <a:cubicBezTo>
                  <a:pt x="14766" y="5968"/>
                  <a:pt x="14859" y="6197"/>
                  <a:pt x="15047" y="6385"/>
                </a:cubicBezTo>
                <a:cubicBezTo>
                  <a:pt x="15234" y="6572"/>
                  <a:pt x="15464" y="6666"/>
                  <a:pt x="15736" y="6666"/>
                </a:cubicBezTo>
                <a:lnTo>
                  <a:pt x="18183" y="6666"/>
                </a:lnTo>
                <a:cubicBezTo>
                  <a:pt x="18455" y="6666"/>
                  <a:pt x="18684" y="6572"/>
                  <a:pt x="18872" y="6385"/>
                </a:cubicBezTo>
                <a:cubicBezTo>
                  <a:pt x="19059" y="6197"/>
                  <a:pt x="19153" y="5968"/>
                  <a:pt x="19153" y="5696"/>
                </a:cubicBezTo>
                <a:lnTo>
                  <a:pt x="19153" y="3375"/>
                </a:lnTo>
                <a:cubicBezTo>
                  <a:pt x="19153" y="3113"/>
                  <a:pt x="19059" y="2885"/>
                  <a:pt x="18872" y="2693"/>
                </a:cubicBezTo>
                <a:cubicBezTo>
                  <a:pt x="18684" y="2501"/>
                  <a:pt x="18455" y="2405"/>
                  <a:pt x="18183" y="2405"/>
                </a:cubicBezTo>
                <a:lnTo>
                  <a:pt x="15736" y="2405"/>
                </a:lnTo>
                <a:cubicBezTo>
                  <a:pt x="15464" y="2405"/>
                  <a:pt x="15234" y="2501"/>
                  <a:pt x="15047" y="2693"/>
                </a:cubicBezTo>
                <a:cubicBezTo>
                  <a:pt x="14859" y="2885"/>
                  <a:pt x="14766" y="3113"/>
                  <a:pt x="14766" y="3375"/>
                </a:cubicBezTo>
                <a:cubicBezTo>
                  <a:pt x="14766" y="3375"/>
                  <a:pt x="14766" y="5696"/>
                  <a:pt x="14766" y="5696"/>
                </a:cubicBezTo>
                <a:close/>
                <a:moveTo>
                  <a:pt x="7755" y="7784"/>
                </a:moveTo>
                <a:cubicBezTo>
                  <a:pt x="6907" y="8604"/>
                  <a:pt x="6483" y="9596"/>
                  <a:pt x="6483" y="10758"/>
                </a:cubicBezTo>
                <a:cubicBezTo>
                  <a:pt x="6483" y="11921"/>
                  <a:pt x="6907" y="12912"/>
                  <a:pt x="7755" y="13732"/>
                </a:cubicBezTo>
                <a:cubicBezTo>
                  <a:pt x="8604" y="14552"/>
                  <a:pt x="9623" y="14962"/>
                  <a:pt x="10814" y="14962"/>
                </a:cubicBezTo>
                <a:cubicBezTo>
                  <a:pt x="12014" y="14962"/>
                  <a:pt x="13038" y="14552"/>
                  <a:pt x="13887" y="13732"/>
                </a:cubicBezTo>
                <a:cubicBezTo>
                  <a:pt x="14735" y="12912"/>
                  <a:pt x="15159" y="11921"/>
                  <a:pt x="15159" y="10758"/>
                </a:cubicBezTo>
                <a:cubicBezTo>
                  <a:pt x="15159" y="9596"/>
                  <a:pt x="14735" y="8604"/>
                  <a:pt x="13887" y="7784"/>
                </a:cubicBezTo>
                <a:cubicBezTo>
                  <a:pt x="13038" y="6963"/>
                  <a:pt x="12014" y="6553"/>
                  <a:pt x="10814" y="6553"/>
                </a:cubicBezTo>
                <a:cubicBezTo>
                  <a:pt x="9623" y="6553"/>
                  <a:pt x="8604" y="6963"/>
                  <a:pt x="7755" y="7784"/>
                </a:cubicBezTo>
                <a:close/>
                <a:moveTo>
                  <a:pt x="2405" y="18253"/>
                </a:moveTo>
                <a:cubicBezTo>
                  <a:pt x="2405" y="18497"/>
                  <a:pt x="2487" y="18701"/>
                  <a:pt x="2651" y="18865"/>
                </a:cubicBezTo>
                <a:cubicBezTo>
                  <a:pt x="2815" y="19029"/>
                  <a:pt x="3019" y="19111"/>
                  <a:pt x="3262" y="19111"/>
                </a:cubicBezTo>
                <a:lnTo>
                  <a:pt x="18295" y="19111"/>
                </a:lnTo>
                <a:cubicBezTo>
                  <a:pt x="18530" y="19111"/>
                  <a:pt x="18731" y="19029"/>
                  <a:pt x="18900" y="18865"/>
                </a:cubicBezTo>
                <a:cubicBezTo>
                  <a:pt x="19069" y="18701"/>
                  <a:pt x="19153" y="18497"/>
                  <a:pt x="19153" y="18253"/>
                </a:cubicBezTo>
                <a:lnTo>
                  <a:pt x="19153" y="9141"/>
                </a:lnTo>
                <a:lnTo>
                  <a:pt x="17255" y="9141"/>
                </a:lnTo>
                <a:cubicBezTo>
                  <a:pt x="17442" y="9731"/>
                  <a:pt x="17536" y="10346"/>
                  <a:pt x="17536" y="10983"/>
                </a:cubicBezTo>
                <a:cubicBezTo>
                  <a:pt x="17536" y="12164"/>
                  <a:pt x="17236" y="13254"/>
                  <a:pt x="16636" y="14253"/>
                </a:cubicBezTo>
                <a:cubicBezTo>
                  <a:pt x="16036" y="15251"/>
                  <a:pt x="15220" y="16041"/>
                  <a:pt x="14189" y="16622"/>
                </a:cubicBezTo>
                <a:cubicBezTo>
                  <a:pt x="13158" y="17203"/>
                  <a:pt x="12033" y="17494"/>
                  <a:pt x="10814" y="17494"/>
                </a:cubicBezTo>
                <a:cubicBezTo>
                  <a:pt x="8967" y="17494"/>
                  <a:pt x="7388" y="16859"/>
                  <a:pt x="6075" y="15588"/>
                </a:cubicBezTo>
                <a:cubicBezTo>
                  <a:pt x="4762" y="14318"/>
                  <a:pt x="4106" y="12783"/>
                  <a:pt x="4106" y="10983"/>
                </a:cubicBezTo>
                <a:cubicBezTo>
                  <a:pt x="4106" y="10346"/>
                  <a:pt x="4200" y="9731"/>
                  <a:pt x="4388" y="9141"/>
                </a:cubicBezTo>
                <a:lnTo>
                  <a:pt x="2405" y="9141"/>
                </a:lnTo>
                <a:cubicBezTo>
                  <a:pt x="2405" y="9141"/>
                  <a:pt x="2405" y="18253"/>
                  <a:pt x="2405" y="18253"/>
                </a:cubicBezTo>
                <a:close/>
                <a:moveTo>
                  <a:pt x="0" y="18830"/>
                </a:moveTo>
                <a:lnTo>
                  <a:pt x="0" y="2771"/>
                </a:lnTo>
                <a:cubicBezTo>
                  <a:pt x="0" y="2011"/>
                  <a:pt x="272" y="1359"/>
                  <a:pt x="816" y="816"/>
                </a:cubicBezTo>
                <a:cubicBezTo>
                  <a:pt x="1359" y="272"/>
                  <a:pt x="2011" y="0"/>
                  <a:pt x="2770" y="0"/>
                </a:cubicBezTo>
                <a:lnTo>
                  <a:pt x="18830" y="0"/>
                </a:lnTo>
                <a:cubicBezTo>
                  <a:pt x="19589" y="0"/>
                  <a:pt x="20241" y="272"/>
                  <a:pt x="20784" y="816"/>
                </a:cubicBezTo>
                <a:cubicBezTo>
                  <a:pt x="21328" y="1359"/>
                  <a:pt x="21600" y="2011"/>
                  <a:pt x="21600" y="2771"/>
                </a:cubicBezTo>
                <a:lnTo>
                  <a:pt x="21600" y="18830"/>
                </a:lnTo>
                <a:cubicBezTo>
                  <a:pt x="21600" y="19589"/>
                  <a:pt x="21328" y="20241"/>
                  <a:pt x="20784" y="20784"/>
                </a:cubicBezTo>
                <a:cubicBezTo>
                  <a:pt x="20241" y="21328"/>
                  <a:pt x="19589" y="21600"/>
                  <a:pt x="18830" y="21600"/>
                </a:cubicBezTo>
                <a:lnTo>
                  <a:pt x="2770" y="21600"/>
                </a:lnTo>
                <a:cubicBezTo>
                  <a:pt x="2011" y="21600"/>
                  <a:pt x="1359" y="21328"/>
                  <a:pt x="816" y="20784"/>
                </a:cubicBezTo>
                <a:cubicBezTo>
                  <a:pt x="272" y="20241"/>
                  <a:pt x="0" y="19589"/>
                  <a:pt x="0" y="18830"/>
                </a:cubicBezTo>
                <a:close/>
              </a:path>
            </a:pathLst>
          </a:custGeom>
          <a:solidFill>
            <a:srgbClr val="DCDEE0"/>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3931" name="Shape 3931"/>
          <p:cNvSpPr/>
          <p:nvPr/>
        </p:nvSpPr>
        <p:spPr>
          <a:xfrm flipV="1">
            <a:off x="6124821" y="8014370"/>
            <a:ext cx="269342" cy="269342"/>
          </a:xfrm>
          <a:prstGeom prst="line">
            <a:avLst/>
          </a:prstGeom>
          <a:ln w="50800">
            <a:solidFill>
              <a:srgbClr val="FFFFF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932" name="Shape 3932"/>
          <p:cNvSpPr/>
          <p:nvPr/>
        </p:nvSpPr>
        <p:spPr>
          <a:xfrm flipH="1" flipV="1">
            <a:off x="6124821" y="8014370"/>
            <a:ext cx="269342" cy="269342"/>
          </a:xfrm>
          <a:prstGeom prst="line">
            <a:avLst/>
          </a:prstGeom>
          <a:ln w="50800">
            <a:solidFill>
              <a:srgbClr val="FFFFF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933" name="Shape 3933"/>
          <p:cNvSpPr/>
          <p:nvPr/>
        </p:nvSpPr>
        <p:spPr>
          <a:xfrm>
            <a:off x="2696400" y="7699949"/>
            <a:ext cx="1813774" cy="872977"/>
          </a:xfrm>
          <a:prstGeom prst="roundRect">
            <a:avLst>
              <a:gd name="adj" fmla="val 50000"/>
            </a:avLst>
          </a:prstGeom>
          <a:solidFill>
            <a:srgbClr val="2EA8F1"/>
          </a:solidFill>
          <a:ln w="25400">
            <a:solidFill>
              <a:srgbClr val="3F98DB"/>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934" name="Shape 3934"/>
          <p:cNvSpPr/>
          <p:nvPr/>
        </p:nvSpPr>
        <p:spPr>
          <a:xfrm>
            <a:off x="3656485" y="7732272"/>
            <a:ext cx="806762" cy="8067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935" name="Shape 3935"/>
          <p:cNvSpPr/>
          <p:nvPr/>
        </p:nvSpPr>
        <p:spPr>
          <a:xfrm>
            <a:off x="3795918" y="7941716"/>
            <a:ext cx="477825" cy="388077"/>
          </a:xfrm>
          <a:custGeom>
            <a:avLst/>
            <a:gdLst/>
            <a:ahLst/>
            <a:cxnLst>
              <a:cxn ang="0">
                <a:pos x="wd2" y="hd2"/>
              </a:cxn>
              <a:cxn ang="5400000">
                <a:pos x="wd2" y="hd2"/>
              </a:cxn>
              <a:cxn ang="10800000">
                <a:pos x="wd2" y="hd2"/>
              </a:cxn>
              <a:cxn ang="16200000">
                <a:pos x="wd2" y="hd2"/>
              </a:cxn>
            </a:cxnLst>
            <a:rect l="0" t="0" r="r" b="b"/>
            <a:pathLst>
              <a:path w="21600" h="21600" extrusionOk="0">
                <a:moveTo>
                  <a:pt x="0" y="19153"/>
                </a:moveTo>
                <a:cubicBezTo>
                  <a:pt x="320" y="19198"/>
                  <a:pt x="676" y="19220"/>
                  <a:pt x="1069" y="19220"/>
                </a:cubicBezTo>
                <a:cubicBezTo>
                  <a:pt x="3125" y="19220"/>
                  <a:pt x="4957" y="18444"/>
                  <a:pt x="6565" y="16892"/>
                </a:cubicBezTo>
                <a:cubicBezTo>
                  <a:pt x="5606" y="16870"/>
                  <a:pt x="4747" y="16506"/>
                  <a:pt x="3988" y="15804"/>
                </a:cubicBezTo>
                <a:cubicBezTo>
                  <a:pt x="3230" y="15101"/>
                  <a:pt x="2709" y="14203"/>
                  <a:pt x="2426" y="13112"/>
                </a:cubicBezTo>
                <a:cubicBezTo>
                  <a:pt x="2728" y="13168"/>
                  <a:pt x="3006" y="13196"/>
                  <a:pt x="3262" y="13196"/>
                </a:cubicBezTo>
                <a:cubicBezTo>
                  <a:pt x="3655" y="13196"/>
                  <a:pt x="4043" y="13134"/>
                  <a:pt x="4427" y="13010"/>
                </a:cubicBezTo>
                <a:cubicBezTo>
                  <a:pt x="3403" y="12752"/>
                  <a:pt x="2556" y="12124"/>
                  <a:pt x="1884" y="11129"/>
                </a:cubicBezTo>
                <a:cubicBezTo>
                  <a:pt x="1213" y="10133"/>
                  <a:pt x="877" y="8978"/>
                  <a:pt x="877" y="7661"/>
                </a:cubicBezTo>
                <a:lnTo>
                  <a:pt x="877" y="7594"/>
                </a:lnTo>
                <a:cubicBezTo>
                  <a:pt x="1499" y="8021"/>
                  <a:pt x="2166" y="8252"/>
                  <a:pt x="2878" y="8285"/>
                </a:cubicBezTo>
                <a:cubicBezTo>
                  <a:pt x="2275" y="7790"/>
                  <a:pt x="1796" y="7144"/>
                  <a:pt x="1439" y="6345"/>
                </a:cubicBezTo>
                <a:cubicBezTo>
                  <a:pt x="1083" y="5546"/>
                  <a:pt x="905" y="4680"/>
                  <a:pt x="905" y="3746"/>
                </a:cubicBezTo>
                <a:cubicBezTo>
                  <a:pt x="905" y="2756"/>
                  <a:pt x="1105" y="1839"/>
                  <a:pt x="1508" y="995"/>
                </a:cubicBezTo>
                <a:cubicBezTo>
                  <a:pt x="2613" y="2672"/>
                  <a:pt x="3959" y="4013"/>
                  <a:pt x="5544" y="5020"/>
                </a:cubicBezTo>
                <a:cubicBezTo>
                  <a:pt x="7129" y="6027"/>
                  <a:pt x="8826" y="6587"/>
                  <a:pt x="10636" y="6699"/>
                </a:cubicBezTo>
                <a:cubicBezTo>
                  <a:pt x="10562" y="6272"/>
                  <a:pt x="10526" y="5856"/>
                  <a:pt x="10526" y="5450"/>
                </a:cubicBezTo>
                <a:cubicBezTo>
                  <a:pt x="10526" y="3943"/>
                  <a:pt x="10958" y="2658"/>
                  <a:pt x="11821" y="1595"/>
                </a:cubicBezTo>
                <a:cubicBezTo>
                  <a:pt x="12685" y="532"/>
                  <a:pt x="13728" y="0"/>
                  <a:pt x="14953" y="0"/>
                </a:cubicBezTo>
                <a:cubicBezTo>
                  <a:pt x="16232" y="0"/>
                  <a:pt x="17310" y="574"/>
                  <a:pt x="18187" y="1721"/>
                </a:cubicBezTo>
                <a:cubicBezTo>
                  <a:pt x="19183" y="1485"/>
                  <a:pt x="20120" y="1046"/>
                  <a:pt x="20997" y="405"/>
                </a:cubicBezTo>
                <a:cubicBezTo>
                  <a:pt x="20659" y="1699"/>
                  <a:pt x="20010" y="2700"/>
                  <a:pt x="19051" y="3409"/>
                </a:cubicBezTo>
                <a:cubicBezTo>
                  <a:pt x="19901" y="3296"/>
                  <a:pt x="20750" y="3015"/>
                  <a:pt x="21600" y="2565"/>
                </a:cubicBezTo>
                <a:cubicBezTo>
                  <a:pt x="20988" y="3667"/>
                  <a:pt x="20248" y="4607"/>
                  <a:pt x="19380" y="5383"/>
                </a:cubicBezTo>
                <a:cubicBezTo>
                  <a:pt x="19389" y="5541"/>
                  <a:pt x="19393" y="5777"/>
                  <a:pt x="19393" y="6092"/>
                </a:cubicBezTo>
                <a:cubicBezTo>
                  <a:pt x="19393" y="7554"/>
                  <a:pt x="19220" y="9014"/>
                  <a:pt x="18873" y="10471"/>
                </a:cubicBezTo>
                <a:cubicBezTo>
                  <a:pt x="18525" y="11928"/>
                  <a:pt x="17998" y="13326"/>
                  <a:pt x="17290" y="14664"/>
                </a:cubicBezTo>
                <a:cubicBezTo>
                  <a:pt x="16581" y="16003"/>
                  <a:pt x="15739" y="17187"/>
                  <a:pt x="14761" y="18216"/>
                </a:cubicBezTo>
                <a:cubicBezTo>
                  <a:pt x="13783" y="19246"/>
                  <a:pt x="12604" y="20067"/>
                  <a:pt x="11225" y="20680"/>
                </a:cubicBezTo>
                <a:cubicBezTo>
                  <a:pt x="9845" y="21293"/>
                  <a:pt x="8369" y="21600"/>
                  <a:pt x="6798" y="21600"/>
                </a:cubicBezTo>
                <a:cubicBezTo>
                  <a:pt x="4322" y="21600"/>
                  <a:pt x="2056" y="20784"/>
                  <a:pt x="0" y="19153"/>
                </a:cubicBezTo>
                <a:close/>
              </a:path>
            </a:pathLst>
          </a:custGeom>
          <a:solidFill>
            <a:srgbClr val="2EA8F1"/>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3936" name="Shape 3936"/>
          <p:cNvSpPr/>
          <p:nvPr/>
        </p:nvSpPr>
        <p:spPr>
          <a:xfrm rot="18900000">
            <a:off x="2995951" y="8004528"/>
            <a:ext cx="307609" cy="152972"/>
          </a:xfrm>
          <a:custGeom>
            <a:avLst/>
            <a:gdLst/>
            <a:ahLst/>
            <a:cxnLst>
              <a:cxn ang="0">
                <a:pos x="wd2" y="hd2"/>
              </a:cxn>
              <a:cxn ang="5400000">
                <a:pos x="wd2" y="hd2"/>
              </a:cxn>
              <a:cxn ang="10800000">
                <a:pos x="wd2" y="hd2"/>
              </a:cxn>
              <a:cxn ang="16200000">
                <a:pos x="wd2" y="hd2"/>
              </a:cxn>
            </a:cxnLst>
            <a:rect l="0" t="0" r="r" b="b"/>
            <a:pathLst>
              <a:path w="21600" h="21600" extrusionOk="0">
                <a:moveTo>
                  <a:pt x="41" y="0"/>
                </a:moveTo>
                <a:lnTo>
                  <a:pt x="0" y="21600"/>
                </a:lnTo>
                <a:lnTo>
                  <a:pt x="21600" y="20061"/>
                </a:lnTo>
              </a:path>
            </a:pathLst>
          </a:custGeom>
          <a:ln w="50800">
            <a:solidFill>
              <a:srgbClr val="FFFFF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937" name="Shape 3937"/>
          <p:cNvSpPr/>
          <p:nvPr/>
        </p:nvSpPr>
        <p:spPr>
          <a:xfrm>
            <a:off x="538464" y="7701345"/>
            <a:ext cx="1813774" cy="872977"/>
          </a:xfrm>
          <a:prstGeom prst="roundRect">
            <a:avLst>
              <a:gd name="adj" fmla="val 50000"/>
            </a:avLst>
          </a:prstGeom>
          <a:solidFill>
            <a:srgbClr val="2EA8F1"/>
          </a:solidFill>
          <a:ln w="25400">
            <a:solidFill>
              <a:srgbClr val="3F98DB"/>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938" name="Shape 3938"/>
          <p:cNvSpPr/>
          <p:nvPr/>
        </p:nvSpPr>
        <p:spPr>
          <a:xfrm>
            <a:off x="1498549" y="7733668"/>
            <a:ext cx="806761" cy="8067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939" name="Shape 3939"/>
          <p:cNvSpPr/>
          <p:nvPr/>
        </p:nvSpPr>
        <p:spPr>
          <a:xfrm rot="18900000">
            <a:off x="822992" y="8012758"/>
            <a:ext cx="307609" cy="152972"/>
          </a:xfrm>
          <a:custGeom>
            <a:avLst/>
            <a:gdLst/>
            <a:ahLst/>
            <a:cxnLst>
              <a:cxn ang="0">
                <a:pos x="wd2" y="hd2"/>
              </a:cxn>
              <a:cxn ang="5400000">
                <a:pos x="wd2" y="hd2"/>
              </a:cxn>
              <a:cxn ang="10800000">
                <a:pos x="wd2" y="hd2"/>
              </a:cxn>
              <a:cxn ang="16200000">
                <a:pos x="wd2" y="hd2"/>
              </a:cxn>
            </a:cxnLst>
            <a:rect l="0" t="0" r="r" b="b"/>
            <a:pathLst>
              <a:path w="21600" h="21600" extrusionOk="0">
                <a:moveTo>
                  <a:pt x="41" y="0"/>
                </a:moveTo>
                <a:lnTo>
                  <a:pt x="0" y="21600"/>
                </a:lnTo>
                <a:lnTo>
                  <a:pt x="21600" y="20061"/>
                </a:lnTo>
              </a:path>
            </a:pathLst>
          </a:custGeom>
          <a:ln w="50800">
            <a:solidFill>
              <a:srgbClr val="FFFFF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940" name="Shape 3940"/>
          <p:cNvSpPr/>
          <p:nvPr/>
        </p:nvSpPr>
        <p:spPr>
          <a:xfrm>
            <a:off x="1799343" y="7907393"/>
            <a:ext cx="236861" cy="456181"/>
          </a:xfrm>
          <a:custGeom>
            <a:avLst/>
            <a:gdLst/>
            <a:ahLst/>
            <a:cxnLst>
              <a:cxn ang="0">
                <a:pos x="wd2" y="hd2"/>
              </a:cxn>
              <a:cxn ang="5400000">
                <a:pos x="wd2" y="hd2"/>
              </a:cxn>
              <a:cxn ang="10800000">
                <a:pos x="wd2" y="hd2"/>
              </a:cxn>
              <a:cxn ang="16200000">
                <a:pos x="wd2" y="hd2"/>
              </a:cxn>
            </a:cxnLst>
            <a:rect l="0" t="0" r="r" b="b"/>
            <a:pathLst>
              <a:path w="21600" h="21600" extrusionOk="0">
                <a:moveTo>
                  <a:pt x="0" y="11747"/>
                </a:moveTo>
                <a:lnTo>
                  <a:pt x="0" y="7905"/>
                </a:lnTo>
                <a:lnTo>
                  <a:pt x="6375" y="7905"/>
                </a:lnTo>
                <a:lnTo>
                  <a:pt x="6375" y="5076"/>
                </a:lnTo>
                <a:cubicBezTo>
                  <a:pt x="6375" y="3466"/>
                  <a:pt x="7241" y="2218"/>
                  <a:pt x="8975" y="1331"/>
                </a:cubicBezTo>
                <a:cubicBezTo>
                  <a:pt x="10708" y="443"/>
                  <a:pt x="13016" y="0"/>
                  <a:pt x="15900" y="0"/>
                </a:cubicBezTo>
                <a:cubicBezTo>
                  <a:pt x="18350" y="0"/>
                  <a:pt x="20250" y="52"/>
                  <a:pt x="21600" y="156"/>
                </a:cubicBezTo>
                <a:lnTo>
                  <a:pt x="21600" y="3583"/>
                </a:lnTo>
                <a:lnTo>
                  <a:pt x="17675" y="3583"/>
                </a:lnTo>
                <a:cubicBezTo>
                  <a:pt x="16241" y="3583"/>
                  <a:pt x="15275" y="3739"/>
                  <a:pt x="14775" y="4050"/>
                </a:cubicBezTo>
                <a:cubicBezTo>
                  <a:pt x="14275" y="4362"/>
                  <a:pt x="14025" y="4829"/>
                  <a:pt x="14025" y="5452"/>
                </a:cubicBezTo>
                <a:lnTo>
                  <a:pt x="14025" y="7905"/>
                </a:lnTo>
                <a:lnTo>
                  <a:pt x="21350" y="7905"/>
                </a:lnTo>
                <a:lnTo>
                  <a:pt x="20375" y="11747"/>
                </a:lnTo>
                <a:lnTo>
                  <a:pt x="14025" y="11747"/>
                </a:lnTo>
                <a:lnTo>
                  <a:pt x="14025" y="21600"/>
                </a:lnTo>
                <a:lnTo>
                  <a:pt x="6375" y="21600"/>
                </a:lnTo>
                <a:lnTo>
                  <a:pt x="6375" y="11747"/>
                </a:lnTo>
                <a:cubicBezTo>
                  <a:pt x="6375" y="11747"/>
                  <a:pt x="0" y="11747"/>
                  <a:pt x="0" y="11747"/>
                </a:cubicBezTo>
                <a:close/>
              </a:path>
            </a:pathLst>
          </a:custGeom>
          <a:solidFill>
            <a:srgbClr val="2EA8F1"/>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3963" name="Group 3963"/>
          <p:cNvGrpSpPr/>
          <p:nvPr/>
        </p:nvGrpSpPr>
        <p:grpSpPr>
          <a:xfrm>
            <a:off x="193476" y="30582"/>
            <a:ext cx="9163448" cy="506015"/>
            <a:chOff x="0" y="0"/>
            <a:chExt cx="9163446" cy="506013"/>
          </a:xfrm>
        </p:grpSpPr>
        <p:sp>
          <p:nvSpPr>
            <p:cNvPr id="3941" name="Shape 3941"/>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942" name="Shape 3942"/>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943" name="Shape 3943"/>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944" name="Shape 3944"/>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945" name="Shape 3945"/>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3946" name="Shape 3946"/>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3947" name="Shape 3947"/>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948" name="Shape 3948"/>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949" name="Shape 3949"/>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3955" name="Group 3955"/>
            <p:cNvGrpSpPr/>
            <p:nvPr/>
          </p:nvGrpSpPr>
          <p:grpSpPr>
            <a:xfrm>
              <a:off x="3364293" y="141349"/>
              <a:ext cx="319332" cy="248462"/>
              <a:chOff x="0" y="0"/>
              <a:chExt cx="319330" cy="248461"/>
            </a:xfrm>
          </p:grpSpPr>
          <p:sp>
            <p:nvSpPr>
              <p:cNvPr id="3950" name="Shape 3950"/>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3954" name="Group 3954"/>
              <p:cNvGrpSpPr/>
              <p:nvPr/>
            </p:nvGrpSpPr>
            <p:grpSpPr>
              <a:xfrm>
                <a:off x="0" y="0"/>
                <a:ext cx="319331" cy="248462"/>
                <a:chOff x="0" y="0"/>
                <a:chExt cx="319330" cy="248461"/>
              </a:xfrm>
            </p:grpSpPr>
            <p:sp>
              <p:nvSpPr>
                <p:cNvPr id="3951" name="Shape 3951"/>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3952" name="Shape 3952"/>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3953" name="Shape 3953"/>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3956" name="Shape 3956"/>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3957" name="Shape 3957"/>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3958" name="Shape 3958"/>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59" name="Shape 3959"/>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60" name="Shape 3960"/>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961" name="Shape 3961"/>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62" name="Shape 3962"/>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3964" name="Shape 3964"/>
          <p:cNvSpPr/>
          <p:nvPr/>
        </p:nvSpPr>
        <p:spPr>
          <a:xfrm rot="16160975">
            <a:off x="374756" y="1097415"/>
            <a:ext cx="352556" cy="179143"/>
          </a:xfrm>
          <a:custGeom>
            <a:avLst/>
            <a:gdLst/>
            <a:ahLst/>
            <a:cxnLst>
              <a:cxn ang="0">
                <a:pos x="wd2" y="hd2"/>
              </a:cxn>
              <a:cxn ang="5400000">
                <a:pos x="wd2" y="hd2"/>
              </a:cxn>
              <a:cxn ang="10800000">
                <a:pos x="wd2" y="hd2"/>
              </a:cxn>
              <a:cxn ang="16200000">
                <a:pos x="wd2" y="hd2"/>
              </a:cxn>
            </a:cxnLst>
            <a:rect l="0" t="0" r="r" b="b"/>
            <a:pathLst>
              <a:path w="21600" h="21600" extrusionOk="0">
                <a:moveTo>
                  <a:pt x="0" y="21067"/>
                </a:moveTo>
                <a:lnTo>
                  <a:pt x="10893" y="0"/>
                </a:lnTo>
                <a:lnTo>
                  <a:pt x="21600" y="21600"/>
                </a:lnTo>
              </a:path>
            </a:pathLst>
          </a:custGeom>
          <a:ln w="38100">
            <a:solidFill>
              <a:srgbClr val="3F98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A6AAA9"/>
        </a:solidFill>
        <a:effectLst/>
      </p:bgPr>
    </p:bg>
    <p:spTree>
      <p:nvGrpSpPr>
        <p:cNvPr id="1" name=""/>
        <p:cNvGrpSpPr/>
        <p:nvPr/>
      </p:nvGrpSpPr>
      <p:grpSpPr>
        <a:xfrm>
          <a:off x="0" y="0"/>
          <a:ext cx="0" cy="0"/>
          <a:chOff x="0" y="0"/>
          <a:chExt cx="0" cy="0"/>
        </a:xfrm>
      </p:grpSpPr>
      <p:sp>
        <p:nvSpPr>
          <p:cNvPr id="3966" name="Shape 3966"/>
          <p:cNvSpPr/>
          <p:nvPr/>
        </p:nvSpPr>
        <p:spPr>
          <a:xfrm>
            <a:off x="-23990" y="-77701"/>
            <a:ext cx="9572980" cy="1993098"/>
          </a:xfrm>
          <a:prstGeom prst="rect">
            <a:avLst/>
          </a:pr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967" name="Shape 3967"/>
          <p:cNvSpPr/>
          <p:nvPr/>
        </p:nvSpPr>
        <p:spPr>
          <a:xfrm>
            <a:off x="4020649" y="826635"/>
            <a:ext cx="1396820"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6">
                <a:latin typeface="Open Sans"/>
                <a:ea typeface="Open Sans"/>
                <a:cs typeface="Open Sans"/>
                <a:sym typeface="Open Sans"/>
              </a:defRPr>
            </a:lvl1pPr>
          </a:lstStyle>
          <a:p>
            <a:pPr lvl="0">
              <a:defRPr sz="1800" b="0" spc="0">
                <a:solidFill>
                  <a:srgbClr val="000000"/>
                </a:solidFill>
              </a:defRPr>
            </a:pPr>
            <a:r>
              <a:rPr sz="3600" b="1" spc="-36">
                <a:solidFill>
                  <a:srgbClr val="FFFFFF"/>
                </a:solidFill>
              </a:rPr>
              <a:t>When</a:t>
            </a:r>
          </a:p>
        </p:txBody>
      </p:sp>
      <p:sp>
        <p:nvSpPr>
          <p:cNvPr id="3968" name="Shape 3968"/>
          <p:cNvSpPr/>
          <p:nvPr/>
        </p:nvSpPr>
        <p:spPr>
          <a:xfrm flipV="1">
            <a:off x="8815965" y="996302"/>
            <a:ext cx="1" cy="462136"/>
          </a:xfrm>
          <a:prstGeom prst="line">
            <a:avLst/>
          </a:prstGeom>
          <a:ln w="50800">
            <a:solidFill>
              <a:srgbClr val="FFFFF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969" name="Shape 3969"/>
          <p:cNvSpPr/>
          <p:nvPr/>
        </p:nvSpPr>
        <p:spPr>
          <a:xfrm flipH="1">
            <a:off x="8585843" y="1211837"/>
            <a:ext cx="460244" cy="1"/>
          </a:xfrm>
          <a:prstGeom prst="line">
            <a:avLst/>
          </a:prstGeom>
          <a:ln w="50800">
            <a:solidFill>
              <a:srgbClr val="FFFFF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970" name="Shape 3970"/>
          <p:cNvSpPr/>
          <p:nvPr/>
        </p:nvSpPr>
        <p:spPr>
          <a:xfrm flipH="1">
            <a:off x="447672" y="1062479"/>
            <a:ext cx="619213" cy="1"/>
          </a:xfrm>
          <a:prstGeom prst="line">
            <a:avLst/>
          </a:prstGeom>
          <a:ln w="50800">
            <a:solidFill>
              <a:srgbClr val="FFFFF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971" name="Shape 3971"/>
          <p:cNvSpPr/>
          <p:nvPr/>
        </p:nvSpPr>
        <p:spPr>
          <a:xfrm flipH="1">
            <a:off x="447672" y="1190889"/>
            <a:ext cx="619213" cy="1"/>
          </a:xfrm>
          <a:prstGeom prst="line">
            <a:avLst/>
          </a:prstGeom>
          <a:ln w="50800">
            <a:solidFill>
              <a:srgbClr val="FFFFF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972" name="Shape 3972"/>
          <p:cNvSpPr/>
          <p:nvPr/>
        </p:nvSpPr>
        <p:spPr>
          <a:xfrm flipH="1">
            <a:off x="447672" y="1319299"/>
            <a:ext cx="619213" cy="1"/>
          </a:xfrm>
          <a:prstGeom prst="line">
            <a:avLst/>
          </a:prstGeom>
          <a:ln w="50800">
            <a:solidFill>
              <a:srgbClr val="FFFFF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3975" name="Group 3975"/>
          <p:cNvGrpSpPr/>
          <p:nvPr/>
        </p:nvGrpSpPr>
        <p:grpSpPr>
          <a:xfrm>
            <a:off x="3068614" y="5466803"/>
            <a:ext cx="3300891" cy="2372650"/>
            <a:chOff x="0" y="0"/>
            <a:chExt cx="3300889" cy="2372649"/>
          </a:xfrm>
        </p:grpSpPr>
        <p:sp>
          <p:nvSpPr>
            <p:cNvPr id="3973" name="Shape 3973"/>
            <p:cNvSpPr/>
            <p:nvPr/>
          </p:nvSpPr>
          <p:spPr>
            <a:xfrm rot="20230532">
              <a:off x="108258" y="551999"/>
              <a:ext cx="3084373" cy="1180770"/>
            </a:xfrm>
            <a:custGeom>
              <a:avLst/>
              <a:gdLst/>
              <a:ahLst/>
              <a:cxnLst>
                <a:cxn ang="0">
                  <a:pos x="wd2" y="hd2"/>
                </a:cxn>
                <a:cxn ang="5400000">
                  <a:pos x="wd2" y="hd2"/>
                </a:cxn>
                <a:cxn ang="10800000">
                  <a:pos x="wd2" y="hd2"/>
                </a:cxn>
                <a:cxn ang="16200000">
                  <a:pos x="wd2" y="hd2"/>
                </a:cxn>
              </a:cxnLst>
              <a:rect l="0" t="0" r="r" b="b"/>
              <a:pathLst>
                <a:path w="21600" h="20940" extrusionOk="0">
                  <a:moveTo>
                    <a:pt x="0" y="20940"/>
                  </a:moveTo>
                  <a:cubicBezTo>
                    <a:pt x="1256" y="9122"/>
                    <a:pt x="5371" y="689"/>
                    <a:pt x="10197" y="40"/>
                  </a:cubicBezTo>
                  <a:cubicBezTo>
                    <a:pt x="15400" y="-660"/>
                    <a:pt x="20114" y="7760"/>
                    <a:pt x="21600" y="20407"/>
                  </a:cubicBezTo>
                </a:path>
              </a:pathLst>
            </a:custGeom>
            <a:noFill/>
            <a:ln w="76200" cap="flat">
              <a:solidFill>
                <a:srgbClr val="53585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974" name="Shape 3974"/>
            <p:cNvSpPr/>
            <p:nvPr/>
          </p:nvSpPr>
          <p:spPr>
            <a:xfrm rot="16894618">
              <a:off x="222441" y="1786431"/>
              <a:ext cx="394175" cy="654862"/>
            </a:xfrm>
            <a:custGeom>
              <a:avLst/>
              <a:gdLst/>
              <a:ahLst/>
              <a:cxnLst>
                <a:cxn ang="0">
                  <a:pos x="wd2" y="hd2"/>
                </a:cxn>
                <a:cxn ang="5400000">
                  <a:pos x="wd2" y="hd2"/>
                </a:cxn>
                <a:cxn ang="10800000">
                  <a:pos x="wd2" y="hd2"/>
                </a:cxn>
                <a:cxn ang="16200000">
                  <a:pos x="wd2" y="hd2"/>
                </a:cxn>
              </a:cxnLst>
              <a:rect l="0" t="0" r="r" b="b"/>
              <a:pathLst>
                <a:path w="21600" h="21600" extrusionOk="0">
                  <a:moveTo>
                    <a:pt x="13344" y="0"/>
                  </a:moveTo>
                  <a:lnTo>
                    <a:pt x="0" y="12954"/>
                  </a:lnTo>
                  <a:lnTo>
                    <a:pt x="21600" y="21600"/>
                  </a:lnTo>
                </a:path>
              </a:pathLst>
            </a:custGeom>
            <a:noFill/>
            <a:ln w="76200" cap="flat">
              <a:solidFill>
                <a:srgbClr val="53585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3978" name="Group 3978"/>
          <p:cNvGrpSpPr/>
          <p:nvPr/>
        </p:nvGrpSpPr>
        <p:grpSpPr>
          <a:xfrm rot="10800000">
            <a:off x="3713791" y="7278673"/>
            <a:ext cx="2721407" cy="1956123"/>
            <a:chOff x="0" y="0"/>
            <a:chExt cx="2721405" cy="1956121"/>
          </a:xfrm>
        </p:grpSpPr>
        <p:sp>
          <p:nvSpPr>
            <p:cNvPr id="3976" name="Shape 3976"/>
            <p:cNvSpPr/>
            <p:nvPr/>
          </p:nvSpPr>
          <p:spPr>
            <a:xfrm rot="20230532">
              <a:off x="89253" y="455094"/>
              <a:ext cx="2542900" cy="973481"/>
            </a:xfrm>
            <a:custGeom>
              <a:avLst/>
              <a:gdLst/>
              <a:ahLst/>
              <a:cxnLst>
                <a:cxn ang="0">
                  <a:pos x="wd2" y="hd2"/>
                </a:cxn>
                <a:cxn ang="5400000">
                  <a:pos x="wd2" y="hd2"/>
                </a:cxn>
                <a:cxn ang="10800000">
                  <a:pos x="wd2" y="hd2"/>
                </a:cxn>
                <a:cxn ang="16200000">
                  <a:pos x="wd2" y="hd2"/>
                </a:cxn>
              </a:cxnLst>
              <a:rect l="0" t="0" r="r" b="b"/>
              <a:pathLst>
                <a:path w="21600" h="20940" extrusionOk="0">
                  <a:moveTo>
                    <a:pt x="0" y="20940"/>
                  </a:moveTo>
                  <a:cubicBezTo>
                    <a:pt x="1256" y="9122"/>
                    <a:pt x="5371" y="689"/>
                    <a:pt x="10197" y="40"/>
                  </a:cubicBezTo>
                  <a:cubicBezTo>
                    <a:pt x="15400" y="-660"/>
                    <a:pt x="20114" y="7760"/>
                    <a:pt x="21600" y="20407"/>
                  </a:cubicBezTo>
                </a:path>
              </a:pathLst>
            </a:custGeom>
            <a:noFill/>
            <a:ln w="76200" cap="flat">
              <a:solidFill>
                <a:srgbClr val="53585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977" name="Shape 3977"/>
            <p:cNvSpPr/>
            <p:nvPr/>
          </p:nvSpPr>
          <p:spPr>
            <a:xfrm rot="16894618">
              <a:off x="183391" y="1472816"/>
              <a:ext cx="324976" cy="539899"/>
            </a:xfrm>
            <a:custGeom>
              <a:avLst/>
              <a:gdLst/>
              <a:ahLst/>
              <a:cxnLst>
                <a:cxn ang="0">
                  <a:pos x="wd2" y="hd2"/>
                </a:cxn>
                <a:cxn ang="5400000">
                  <a:pos x="wd2" y="hd2"/>
                </a:cxn>
                <a:cxn ang="10800000">
                  <a:pos x="wd2" y="hd2"/>
                </a:cxn>
                <a:cxn ang="16200000">
                  <a:pos x="wd2" y="hd2"/>
                </a:cxn>
              </a:cxnLst>
              <a:rect l="0" t="0" r="r" b="b"/>
              <a:pathLst>
                <a:path w="21600" h="21600" extrusionOk="0">
                  <a:moveTo>
                    <a:pt x="13344" y="0"/>
                  </a:moveTo>
                  <a:lnTo>
                    <a:pt x="0" y="12954"/>
                  </a:lnTo>
                  <a:lnTo>
                    <a:pt x="21600" y="21600"/>
                  </a:lnTo>
                </a:path>
              </a:pathLst>
            </a:custGeom>
            <a:noFill/>
            <a:ln w="76200" cap="flat">
              <a:solidFill>
                <a:srgbClr val="53585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3979" name="Shape 3979"/>
          <p:cNvSpPr/>
          <p:nvPr/>
        </p:nvSpPr>
        <p:spPr>
          <a:xfrm>
            <a:off x="722242" y="2380682"/>
            <a:ext cx="8080517" cy="4828768"/>
          </a:xfrm>
          <a:prstGeom prst="roundRect">
            <a:avLst>
              <a:gd name="adj" fmla="val 278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980" name="Shape 3980"/>
          <p:cNvSpPr/>
          <p:nvPr/>
        </p:nvSpPr>
        <p:spPr>
          <a:xfrm>
            <a:off x="1146724" y="2610653"/>
            <a:ext cx="76594" cy="810059"/>
          </a:xfrm>
          <a:prstGeom prst="rect">
            <a:avLst/>
          </a:prstGeom>
          <a:solidFill>
            <a:srgbClr val="72CDB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3983" name="Group 3983"/>
          <p:cNvGrpSpPr/>
          <p:nvPr/>
        </p:nvGrpSpPr>
        <p:grpSpPr>
          <a:xfrm>
            <a:off x="5073886" y="6168414"/>
            <a:ext cx="676813" cy="486488"/>
            <a:chOff x="0" y="0"/>
            <a:chExt cx="676812" cy="486486"/>
          </a:xfrm>
        </p:grpSpPr>
        <p:sp>
          <p:nvSpPr>
            <p:cNvPr id="3981" name="Shape 3981"/>
            <p:cNvSpPr/>
            <p:nvPr/>
          </p:nvSpPr>
          <p:spPr>
            <a:xfrm rot="20230532">
              <a:off x="22197" y="113181"/>
              <a:ext cx="632419" cy="242106"/>
            </a:xfrm>
            <a:custGeom>
              <a:avLst/>
              <a:gdLst/>
              <a:ahLst/>
              <a:cxnLst>
                <a:cxn ang="0">
                  <a:pos x="wd2" y="hd2"/>
                </a:cxn>
                <a:cxn ang="5400000">
                  <a:pos x="wd2" y="hd2"/>
                </a:cxn>
                <a:cxn ang="10800000">
                  <a:pos x="wd2" y="hd2"/>
                </a:cxn>
                <a:cxn ang="16200000">
                  <a:pos x="wd2" y="hd2"/>
                </a:cxn>
              </a:cxnLst>
              <a:rect l="0" t="0" r="r" b="b"/>
              <a:pathLst>
                <a:path w="21600" h="20940" extrusionOk="0">
                  <a:moveTo>
                    <a:pt x="0" y="20940"/>
                  </a:moveTo>
                  <a:cubicBezTo>
                    <a:pt x="1256" y="9122"/>
                    <a:pt x="5371" y="689"/>
                    <a:pt x="10197" y="40"/>
                  </a:cubicBezTo>
                  <a:cubicBezTo>
                    <a:pt x="15400" y="-660"/>
                    <a:pt x="20114" y="7760"/>
                    <a:pt x="21600" y="20407"/>
                  </a:cubicBezTo>
                </a:path>
              </a:pathLst>
            </a:cu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982" name="Shape 3982"/>
            <p:cNvSpPr/>
            <p:nvPr/>
          </p:nvSpPr>
          <p:spPr>
            <a:xfrm rot="16894618">
              <a:off x="45609" y="366288"/>
              <a:ext cx="80822" cy="134274"/>
            </a:xfrm>
            <a:custGeom>
              <a:avLst/>
              <a:gdLst/>
              <a:ahLst/>
              <a:cxnLst>
                <a:cxn ang="0">
                  <a:pos x="wd2" y="hd2"/>
                </a:cxn>
                <a:cxn ang="5400000">
                  <a:pos x="wd2" y="hd2"/>
                </a:cxn>
                <a:cxn ang="10800000">
                  <a:pos x="wd2" y="hd2"/>
                </a:cxn>
                <a:cxn ang="16200000">
                  <a:pos x="wd2" y="hd2"/>
                </a:cxn>
              </a:cxnLst>
              <a:rect l="0" t="0" r="r" b="b"/>
              <a:pathLst>
                <a:path w="21600" h="21600" extrusionOk="0">
                  <a:moveTo>
                    <a:pt x="13344" y="0"/>
                  </a:moveTo>
                  <a:lnTo>
                    <a:pt x="0" y="12954"/>
                  </a:lnTo>
                  <a:lnTo>
                    <a:pt x="21600" y="21600"/>
                  </a:lnTo>
                </a:path>
              </a:pathLst>
            </a:cu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3986" name="Group 3986"/>
          <p:cNvGrpSpPr/>
          <p:nvPr/>
        </p:nvGrpSpPr>
        <p:grpSpPr>
          <a:xfrm rot="10800000">
            <a:off x="5241142" y="6529634"/>
            <a:ext cx="676814" cy="486488"/>
            <a:chOff x="0" y="0"/>
            <a:chExt cx="676812" cy="486486"/>
          </a:xfrm>
        </p:grpSpPr>
        <p:sp>
          <p:nvSpPr>
            <p:cNvPr id="3984" name="Shape 3984"/>
            <p:cNvSpPr/>
            <p:nvPr/>
          </p:nvSpPr>
          <p:spPr>
            <a:xfrm rot="20230532">
              <a:off x="22197" y="113181"/>
              <a:ext cx="632419" cy="242106"/>
            </a:xfrm>
            <a:custGeom>
              <a:avLst/>
              <a:gdLst/>
              <a:ahLst/>
              <a:cxnLst>
                <a:cxn ang="0">
                  <a:pos x="wd2" y="hd2"/>
                </a:cxn>
                <a:cxn ang="5400000">
                  <a:pos x="wd2" y="hd2"/>
                </a:cxn>
                <a:cxn ang="10800000">
                  <a:pos x="wd2" y="hd2"/>
                </a:cxn>
                <a:cxn ang="16200000">
                  <a:pos x="wd2" y="hd2"/>
                </a:cxn>
              </a:cxnLst>
              <a:rect l="0" t="0" r="r" b="b"/>
              <a:pathLst>
                <a:path w="21600" h="20940" extrusionOk="0">
                  <a:moveTo>
                    <a:pt x="0" y="20940"/>
                  </a:moveTo>
                  <a:cubicBezTo>
                    <a:pt x="1256" y="9122"/>
                    <a:pt x="5371" y="689"/>
                    <a:pt x="10197" y="40"/>
                  </a:cubicBezTo>
                  <a:cubicBezTo>
                    <a:pt x="15400" y="-660"/>
                    <a:pt x="20114" y="7760"/>
                    <a:pt x="21600" y="20407"/>
                  </a:cubicBezTo>
                </a:path>
              </a:pathLst>
            </a:cu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3985" name="Shape 3985"/>
            <p:cNvSpPr/>
            <p:nvPr/>
          </p:nvSpPr>
          <p:spPr>
            <a:xfrm rot="16894618">
              <a:off x="45609" y="366288"/>
              <a:ext cx="80822" cy="134274"/>
            </a:xfrm>
            <a:custGeom>
              <a:avLst/>
              <a:gdLst/>
              <a:ahLst/>
              <a:cxnLst>
                <a:cxn ang="0">
                  <a:pos x="wd2" y="hd2"/>
                </a:cxn>
                <a:cxn ang="5400000">
                  <a:pos x="wd2" y="hd2"/>
                </a:cxn>
                <a:cxn ang="10800000">
                  <a:pos x="wd2" y="hd2"/>
                </a:cxn>
                <a:cxn ang="16200000">
                  <a:pos x="wd2" y="hd2"/>
                </a:cxn>
              </a:cxnLst>
              <a:rect l="0" t="0" r="r" b="b"/>
              <a:pathLst>
                <a:path w="21600" h="21600" extrusionOk="0">
                  <a:moveTo>
                    <a:pt x="13344" y="0"/>
                  </a:moveTo>
                  <a:lnTo>
                    <a:pt x="0" y="12954"/>
                  </a:lnTo>
                  <a:lnTo>
                    <a:pt x="21600" y="21600"/>
                  </a:lnTo>
                </a:path>
              </a:pathLst>
            </a:cu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4063" name="Group 4063"/>
          <p:cNvGrpSpPr/>
          <p:nvPr/>
        </p:nvGrpSpPr>
        <p:grpSpPr>
          <a:xfrm>
            <a:off x="-24000" y="8898654"/>
            <a:ext cx="9691689" cy="8155441"/>
            <a:chOff x="0" y="-1616233"/>
            <a:chExt cx="9691687" cy="8155440"/>
          </a:xfrm>
        </p:grpSpPr>
        <p:grpSp>
          <p:nvGrpSpPr>
            <p:cNvPr id="4060" name="Group 4060"/>
            <p:cNvGrpSpPr/>
            <p:nvPr/>
          </p:nvGrpSpPr>
          <p:grpSpPr>
            <a:xfrm>
              <a:off x="0" y="-1616234"/>
              <a:ext cx="9691688" cy="8155441"/>
              <a:chOff x="0" y="-1616233"/>
              <a:chExt cx="9691687" cy="8155440"/>
            </a:xfrm>
          </p:grpSpPr>
          <p:sp>
            <p:nvSpPr>
              <p:cNvPr id="3987" name="Shape 3987"/>
              <p:cNvSpPr/>
              <p:nvPr/>
            </p:nvSpPr>
            <p:spPr>
              <a:xfrm>
                <a:off x="0" y="-1616234"/>
                <a:ext cx="9691688" cy="8155441"/>
              </a:xfrm>
              <a:prstGeom prst="rect">
                <a:avLst/>
              </a:prstGeom>
              <a:solidFill>
                <a:srgbClr val="D2D6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88" name="Shape 3988"/>
              <p:cNvSpPr/>
              <p:nvPr/>
            </p:nvSpPr>
            <p:spPr>
              <a:xfrm>
                <a:off x="1020580"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89" name="Shape 3989"/>
              <p:cNvSpPr/>
              <p:nvPr/>
            </p:nvSpPr>
            <p:spPr>
              <a:xfrm>
                <a:off x="86197"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90" name="Shape 3990"/>
              <p:cNvSpPr/>
              <p:nvPr/>
            </p:nvSpPr>
            <p:spPr>
              <a:xfrm>
                <a:off x="198036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91" name="Shape 3991"/>
              <p:cNvSpPr/>
              <p:nvPr/>
            </p:nvSpPr>
            <p:spPr>
              <a:xfrm>
                <a:off x="169939" y="409851"/>
                <a:ext cx="645146"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Q</a:t>
                </a:r>
              </a:p>
            </p:txBody>
          </p:sp>
          <p:sp>
            <p:nvSpPr>
              <p:cNvPr id="3992" name="Shape 3992"/>
              <p:cNvSpPr/>
              <p:nvPr/>
            </p:nvSpPr>
            <p:spPr>
              <a:xfrm>
                <a:off x="1058680" y="4225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W</a:t>
                </a:r>
              </a:p>
            </p:txBody>
          </p:sp>
          <p:sp>
            <p:nvSpPr>
              <p:cNvPr id="3993" name="Shape 3993"/>
              <p:cNvSpPr/>
              <p:nvPr/>
            </p:nvSpPr>
            <p:spPr>
              <a:xfrm>
                <a:off x="201588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E</a:t>
                </a:r>
              </a:p>
            </p:txBody>
          </p:sp>
          <p:sp>
            <p:nvSpPr>
              <p:cNvPr id="3994" name="Shape 3994"/>
              <p:cNvSpPr/>
              <p:nvPr/>
            </p:nvSpPr>
            <p:spPr>
              <a:xfrm>
                <a:off x="2960388"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95" name="Shape 3995"/>
              <p:cNvSpPr/>
              <p:nvPr/>
            </p:nvSpPr>
            <p:spPr>
              <a:xfrm>
                <a:off x="2995909"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R</a:t>
                </a:r>
              </a:p>
            </p:txBody>
          </p:sp>
          <p:sp>
            <p:nvSpPr>
              <p:cNvPr id="3996" name="Shape 3996"/>
              <p:cNvSpPr/>
              <p:nvPr/>
            </p:nvSpPr>
            <p:spPr>
              <a:xfrm>
                <a:off x="3915012"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97" name="Shape 3997"/>
              <p:cNvSpPr/>
              <p:nvPr/>
            </p:nvSpPr>
            <p:spPr>
              <a:xfrm>
                <a:off x="3950533"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T</a:t>
                </a:r>
              </a:p>
            </p:txBody>
          </p:sp>
          <p:sp>
            <p:nvSpPr>
              <p:cNvPr id="3998" name="Shape 3998"/>
              <p:cNvSpPr/>
              <p:nvPr/>
            </p:nvSpPr>
            <p:spPr>
              <a:xfrm>
                <a:off x="4874795"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99" name="Shape 3999"/>
              <p:cNvSpPr/>
              <p:nvPr/>
            </p:nvSpPr>
            <p:spPr>
              <a:xfrm>
                <a:off x="491031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Y</a:t>
                </a:r>
              </a:p>
            </p:txBody>
          </p:sp>
          <p:sp>
            <p:nvSpPr>
              <p:cNvPr id="4000" name="Shape 4000"/>
              <p:cNvSpPr/>
              <p:nvPr/>
            </p:nvSpPr>
            <p:spPr>
              <a:xfrm>
                <a:off x="5821879" y="3329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01" name="Shape 4001"/>
              <p:cNvSpPr/>
              <p:nvPr/>
            </p:nvSpPr>
            <p:spPr>
              <a:xfrm>
                <a:off x="5857400" y="4479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U</a:t>
                </a:r>
              </a:p>
            </p:txBody>
          </p:sp>
          <p:sp>
            <p:nvSpPr>
              <p:cNvPr id="4002" name="Shape 4002"/>
              <p:cNvSpPr/>
              <p:nvPr/>
            </p:nvSpPr>
            <p:spPr>
              <a:xfrm>
                <a:off x="678920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03" name="Shape 4003"/>
              <p:cNvSpPr/>
              <p:nvPr/>
            </p:nvSpPr>
            <p:spPr>
              <a:xfrm>
                <a:off x="682472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I</a:t>
                </a:r>
              </a:p>
            </p:txBody>
          </p:sp>
          <p:sp>
            <p:nvSpPr>
              <p:cNvPr id="4004" name="Shape 4004"/>
              <p:cNvSpPr/>
              <p:nvPr/>
            </p:nvSpPr>
            <p:spPr>
              <a:xfrm>
                <a:off x="7741445"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05" name="Shape 4005"/>
              <p:cNvSpPr/>
              <p:nvPr/>
            </p:nvSpPr>
            <p:spPr>
              <a:xfrm>
                <a:off x="777696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O</a:t>
                </a:r>
              </a:p>
            </p:txBody>
          </p:sp>
          <p:sp>
            <p:nvSpPr>
              <p:cNvPr id="4006" name="Shape 4006"/>
              <p:cNvSpPr/>
              <p:nvPr/>
            </p:nvSpPr>
            <p:spPr>
              <a:xfrm>
                <a:off x="8668091"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07" name="Shape 4007"/>
              <p:cNvSpPr/>
              <p:nvPr/>
            </p:nvSpPr>
            <p:spPr>
              <a:xfrm>
                <a:off x="8703612"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P</a:t>
                </a:r>
              </a:p>
            </p:txBody>
          </p:sp>
          <p:sp>
            <p:nvSpPr>
              <p:cNvPr id="4008" name="Shape 4008"/>
              <p:cNvSpPr/>
              <p:nvPr/>
            </p:nvSpPr>
            <p:spPr>
              <a:xfrm>
                <a:off x="532162"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09" name="Shape 4009"/>
              <p:cNvSpPr/>
              <p:nvPr/>
            </p:nvSpPr>
            <p:spPr>
              <a:xfrm>
                <a:off x="1491946"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10" name="Shape 4010"/>
              <p:cNvSpPr/>
              <p:nvPr/>
            </p:nvSpPr>
            <p:spPr>
              <a:xfrm>
                <a:off x="570262" y="2046181"/>
                <a:ext cx="716189"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A</a:t>
                </a:r>
              </a:p>
            </p:txBody>
          </p:sp>
          <p:sp>
            <p:nvSpPr>
              <p:cNvPr id="4011" name="Shape 4011"/>
              <p:cNvSpPr/>
              <p:nvPr/>
            </p:nvSpPr>
            <p:spPr>
              <a:xfrm>
                <a:off x="152746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S</a:t>
                </a:r>
              </a:p>
            </p:txBody>
          </p:sp>
          <p:sp>
            <p:nvSpPr>
              <p:cNvPr id="4012" name="Shape 4012"/>
              <p:cNvSpPr/>
              <p:nvPr/>
            </p:nvSpPr>
            <p:spPr>
              <a:xfrm>
                <a:off x="2471970"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13" name="Shape 4013"/>
              <p:cNvSpPr/>
              <p:nvPr/>
            </p:nvSpPr>
            <p:spPr>
              <a:xfrm>
                <a:off x="2507491"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D</a:t>
                </a:r>
              </a:p>
            </p:txBody>
          </p:sp>
          <p:sp>
            <p:nvSpPr>
              <p:cNvPr id="4014" name="Shape 4014"/>
              <p:cNvSpPr/>
              <p:nvPr/>
            </p:nvSpPr>
            <p:spPr>
              <a:xfrm>
                <a:off x="3426595"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15" name="Shape 4015"/>
              <p:cNvSpPr/>
              <p:nvPr/>
            </p:nvSpPr>
            <p:spPr>
              <a:xfrm>
                <a:off x="346211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F</a:t>
                </a:r>
              </a:p>
            </p:txBody>
          </p:sp>
          <p:sp>
            <p:nvSpPr>
              <p:cNvPr id="4016" name="Shape 4016"/>
              <p:cNvSpPr/>
              <p:nvPr/>
            </p:nvSpPr>
            <p:spPr>
              <a:xfrm>
                <a:off x="4386378"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17" name="Shape 4017"/>
              <p:cNvSpPr/>
              <p:nvPr/>
            </p:nvSpPr>
            <p:spPr>
              <a:xfrm>
                <a:off x="4421899"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G</a:t>
                </a:r>
              </a:p>
            </p:txBody>
          </p:sp>
          <p:sp>
            <p:nvSpPr>
              <p:cNvPr id="4018" name="Shape 4018"/>
              <p:cNvSpPr/>
              <p:nvPr/>
            </p:nvSpPr>
            <p:spPr>
              <a:xfrm>
                <a:off x="1494121"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19" name="Shape 4019"/>
              <p:cNvSpPr/>
              <p:nvPr/>
            </p:nvSpPr>
            <p:spPr>
              <a:xfrm>
                <a:off x="2453905"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20" name="Shape 4020"/>
              <p:cNvSpPr/>
              <p:nvPr/>
            </p:nvSpPr>
            <p:spPr>
              <a:xfrm>
                <a:off x="1532221" y="36698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Z</a:t>
                </a:r>
              </a:p>
            </p:txBody>
          </p:sp>
          <p:sp>
            <p:nvSpPr>
              <p:cNvPr id="4021" name="Shape 4021"/>
              <p:cNvSpPr/>
              <p:nvPr/>
            </p:nvSpPr>
            <p:spPr>
              <a:xfrm>
                <a:off x="2489425" y="36825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X</a:t>
                </a:r>
              </a:p>
            </p:txBody>
          </p:sp>
          <p:sp>
            <p:nvSpPr>
              <p:cNvPr id="4022" name="Shape 4022"/>
              <p:cNvSpPr/>
              <p:nvPr/>
            </p:nvSpPr>
            <p:spPr>
              <a:xfrm>
                <a:off x="3433929"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23" name="Shape 4023"/>
              <p:cNvSpPr/>
              <p:nvPr/>
            </p:nvSpPr>
            <p:spPr>
              <a:xfrm>
                <a:off x="346945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C</a:t>
                </a:r>
              </a:p>
            </p:txBody>
          </p:sp>
          <p:sp>
            <p:nvSpPr>
              <p:cNvPr id="4024" name="Shape 4024"/>
              <p:cNvSpPr/>
              <p:nvPr/>
            </p:nvSpPr>
            <p:spPr>
              <a:xfrm>
                <a:off x="4388554"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25" name="Shape 4025"/>
              <p:cNvSpPr/>
              <p:nvPr/>
            </p:nvSpPr>
            <p:spPr>
              <a:xfrm>
                <a:off x="4424075"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V</a:t>
                </a:r>
              </a:p>
            </p:txBody>
          </p:sp>
          <p:sp>
            <p:nvSpPr>
              <p:cNvPr id="4026" name="Shape 4026"/>
              <p:cNvSpPr/>
              <p:nvPr/>
            </p:nvSpPr>
            <p:spPr>
              <a:xfrm>
                <a:off x="5348337"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27" name="Shape 4027"/>
              <p:cNvSpPr/>
              <p:nvPr/>
            </p:nvSpPr>
            <p:spPr>
              <a:xfrm>
                <a:off x="5383858"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B</a:t>
                </a:r>
              </a:p>
            </p:txBody>
          </p:sp>
          <p:sp>
            <p:nvSpPr>
              <p:cNvPr id="4028" name="Shape 4028"/>
              <p:cNvSpPr/>
              <p:nvPr/>
            </p:nvSpPr>
            <p:spPr>
              <a:xfrm>
                <a:off x="5353495"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29" name="Shape 4029"/>
              <p:cNvSpPr/>
              <p:nvPr/>
            </p:nvSpPr>
            <p:spPr>
              <a:xfrm>
                <a:off x="631327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30" name="Shape 4030"/>
              <p:cNvSpPr/>
              <p:nvPr/>
            </p:nvSpPr>
            <p:spPr>
              <a:xfrm>
                <a:off x="5391595" y="20525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H</a:t>
                </a:r>
              </a:p>
            </p:txBody>
          </p:sp>
          <p:sp>
            <p:nvSpPr>
              <p:cNvPr id="4031" name="Shape 4031"/>
              <p:cNvSpPr/>
              <p:nvPr/>
            </p:nvSpPr>
            <p:spPr>
              <a:xfrm>
                <a:off x="634879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J</a:t>
                </a:r>
              </a:p>
            </p:txBody>
          </p:sp>
          <p:sp>
            <p:nvSpPr>
              <p:cNvPr id="4032" name="Shape 4032"/>
              <p:cNvSpPr/>
              <p:nvPr/>
            </p:nvSpPr>
            <p:spPr>
              <a:xfrm>
                <a:off x="7293303"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33" name="Shape 4033"/>
              <p:cNvSpPr/>
              <p:nvPr/>
            </p:nvSpPr>
            <p:spPr>
              <a:xfrm>
                <a:off x="7328824"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K</a:t>
                </a:r>
              </a:p>
            </p:txBody>
          </p:sp>
          <p:sp>
            <p:nvSpPr>
              <p:cNvPr id="4034" name="Shape 4034"/>
              <p:cNvSpPr/>
              <p:nvPr/>
            </p:nvSpPr>
            <p:spPr>
              <a:xfrm>
                <a:off x="824792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35" name="Shape 4035"/>
              <p:cNvSpPr/>
              <p:nvPr/>
            </p:nvSpPr>
            <p:spPr>
              <a:xfrm>
                <a:off x="828344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L</a:t>
                </a:r>
              </a:p>
            </p:txBody>
          </p:sp>
          <p:sp>
            <p:nvSpPr>
              <p:cNvPr id="4036" name="Shape 4036"/>
              <p:cNvSpPr/>
              <p:nvPr/>
            </p:nvSpPr>
            <p:spPr>
              <a:xfrm>
                <a:off x="6313278"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37" name="Shape 4037"/>
              <p:cNvSpPr/>
              <p:nvPr/>
            </p:nvSpPr>
            <p:spPr>
              <a:xfrm>
                <a:off x="634880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N</a:t>
                </a:r>
              </a:p>
            </p:txBody>
          </p:sp>
          <p:sp>
            <p:nvSpPr>
              <p:cNvPr id="4038" name="Shape 4038"/>
              <p:cNvSpPr/>
              <p:nvPr/>
            </p:nvSpPr>
            <p:spPr>
              <a:xfrm>
                <a:off x="7278231" y="35802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39" name="Shape 4039"/>
              <p:cNvSpPr/>
              <p:nvPr/>
            </p:nvSpPr>
            <p:spPr>
              <a:xfrm>
                <a:off x="7313752" y="36952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M</a:t>
                </a:r>
              </a:p>
            </p:txBody>
          </p:sp>
          <p:sp>
            <p:nvSpPr>
              <p:cNvPr id="4040" name="Shape 4040"/>
              <p:cNvSpPr/>
              <p:nvPr/>
            </p:nvSpPr>
            <p:spPr>
              <a:xfrm>
                <a:off x="124297" y="3580257"/>
                <a:ext cx="1052230" cy="1137512"/>
              </a:xfrm>
              <a:prstGeom prst="roundRect">
                <a:avLst>
                  <a:gd name="adj" fmla="val 8965"/>
                </a:avLst>
              </a:prstGeom>
              <a:solidFill>
                <a:srgbClr val="ADB3BE"/>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41" name="Shape 4041"/>
              <p:cNvSpPr/>
              <p:nvPr/>
            </p:nvSpPr>
            <p:spPr>
              <a:xfrm>
                <a:off x="31283" y="5216586"/>
                <a:ext cx="1052230" cy="1137513"/>
              </a:xfrm>
              <a:prstGeom prst="roundRect">
                <a:avLst>
                  <a:gd name="adj" fmla="val 8965"/>
                </a:avLst>
              </a:prstGeom>
              <a:solidFill>
                <a:srgbClr val="BEBFC1">
                  <a:alpha val="39084"/>
                </a:srgbClr>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42" name="Shape 4042"/>
              <p:cNvSpPr/>
              <p:nvPr/>
            </p:nvSpPr>
            <p:spPr>
              <a:xfrm>
                <a:off x="383155" y="3888883"/>
                <a:ext cx="509191" cy="469901"/>
              </a:xfrm>
              <a:custGeom>
                <a:avLst/>
                <a:gdLst/>
                <a:ahLst/>
                <a:cxnLst>
                  <a:cxn ang="0">
                    <a:pos x="wd2" y="hd2"/>
                  </a:cxn>
                  <a:cxn ang="5400000">
                    <a:pos x="wd2" y="hd2"/>
                  </a:cxn>
                  <a:cxn ang="10800000">
                    <a:pos x="wd2" y="hd2"/>
                  </a:cxn>
                  <a:cxn ang="16200000">
                    <a:pos x="wd2" y="hd2"/>
                  </a:cxn>
                </a:cxnLst>
                <a:rect l="0" t="0" r="r" b="b"/>
                <a:pathLst>
                  <a:path w="21600" h="21600" extrusionOk="0">
                    <a:moveTo>
                      <a:pt x="10792" y="0"/>
                    </a:moveTo>
                    <a:lnTo>
                      <a:pt x="0" y="12697"/>
                    </a:lnTo>
                    <a:lnTo>
                      <a:pt x="5724" y="12697"/>
                    </a:lnTo>
                    <a:lnTo>
                      <a:pt x="5724" y="19849"/>
                    </a:lnTo>
                    <a:cubicBezTo>
                      <a:pt x="5724" y="20809"/>
                      <a:pt x="6437" y="21600"/>
                      <a:pt x="7323" y="21600"/>
                    </a:cubicBezTo>
                    <a:lnTo>
                      <a:pt x="13923" y="21600"/>
                    </a:lnTo>
                    <a:cubicBezTo>
                      <a:pt x="14809" y="21600"/>
                      <a:pt x="15522" y="20809"/>
                      <a:pt x="15522" y="19849"/>
                    </a:cubicBezTo>
                    <a:lnTo>
                      <a:pt x="15522" y="12697"/>
                    </a:lnTo>
                    <a:lnTo>
                      <a:pt x="21600" y="12697"/>
                    </a:lnTo>
                    <a:lnTo>
                      <a:pt x="10792" y="0"/>
                    </a:ln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43" name="Shape 4043"/>
              <p:cNvSpPr/>
              <p:nvPr/>
            </p:nvSpPr>
            <p:spPr>
              <a:xfrm>
                <a:off x="8286210" y="3580257"/>
                <a:ext cx="1052230" cy="1137512"/>
              </a:xfrm>
              <a:prstGeom prst="roundRect">
                <a:avLst>
                  <a:gd name="adj" fmla="val 8965"/>
                </a:avLst>
              </a:prstGeom>
              <a:solidFill>
                <a:srgbClr val="ADB3BE"/>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44" name="Shape 4044"/>
              <p:cNvSpPr/>
              <p:nvPr/>
            </p:nvSpPr>
            <p:spPr>
              <a:xfrm rot="16200000" flipH="1">
                <a:off x="8578179" y="3819871"/>
                <a:ext cx="440428" cy="618147"/>
              </a:xfrm>
              <a:custGeom>
                <a:avLst/>
                <a:gdLst/>
                <a:ahLst/>
                <a:cxnLst>
                  <a:cxn ang="0">
                    <a:pos x="wd2" y="hd2"/>
                  </a:cxn>
                  <a:cxn ang="5400000">
                    <a:pos x="wd2" y="hd2"/>
                  </a:cxn>
                  <a:cxn ang="10800000">
                    <a:pos x="wd2" y="hd2"/>
                  </a:cxn>
                  <a:cxn ang="16200000">
                    <a:pos x="wd2" y="hd2"/>
                  </a:cxn>
                </a:cxnLst>
                <a:rect l="0" t="0" r="r" b="b"/>
                <a:pathLst>
                  <a:path w="21600" h="21585" extrusionOk="0">
                    <a:moveTo>
                      <a:pt x="11099" y="110"/>
                    </a:moveTo>
                    <a:lnTo>
                      <a:pt x="21600" y="8158"/>
                    </a:lnTo>
                    <a:lnTo>
                      <a:pt x="21527" y="19574"/>
                    </a:lnTo>
                    <a:cubicBezTo>
                      <a:pt x="21373" y="20144"/>
                      <a:pt x="20932" y="20658"/>
                      <a:pt x="20282" y="21027"/>
                    </a:cubicBezTo>
                    <a:cubicBezTo>
                      <a:pt x="19742" y="21333"/>
                      <a:pt x="19085" y="21523"/>
                      <a:pt x="18389" y="21575"/>
                    </a:cubicBezTo>
                    <a:lnTo>
                      <a:pt x="3113" y="21584"/>
                    </a:lnTo>
                    <a:cubicBezTo>
                      <a:pt x="2379" y="21598"/>
                      <a:pt x="1669" y="21431"/>
                      <a:pt x="1099" y="21106"/>
                    </a:cubicBezTo>
                    <a:cubicBezTo>
                      <a:pt x="409" y="20714"/>
                      <a:pt x="8" y="20132"/>
                      <a:pt x="0" y="19517"/>
                    </a:cubicBezTo>
                    <a:lnTo>
                      <a:pt x="270" y="8119"/>
                    </a:lnTo>
                    <a:lnTo>
                      <a:pt x="9799" y="242"/>
                    </a:lnTo>
                    <a:cubicBezTo>
                      <a:pt x="9867" y="103"/>
                      <a:pt x="10167" y="3"/>
                      <a:pt x="10519" y="0"/>
                    </a:cubicBezTo>
                    <a:cubicBezTo>
                      <a:pt x="10745" y="-2"/>
                      <a:pt x="10960" y="39"/>
                      <a:pt x="11099" y="110"/>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4047" name="Group 4047"/>
              <p:cNvGrpSpPr/>
              <p:nvPr/>
            </p:nvGrpSpPr>
            <p:grpSpPr>
              <a:xfrm>
                <a:off x="8777985" y="4010759"/>
                <a:ext cx="236396" cy="243836"/>
                <a:chOff x="0" y="0"/>
                <a:chExt cx="236395" cy="243834"/>
              </a:xfrm>
            </p:grpSpPr>
            <p:sp>
              <p:nvSpPr>
                <p:cNvPr id="4045" name="Shape 4045"/>
                <p:cNvSpPr/>
                <p:nvPr/>
              </p:nvSpPr>
              <p:spPr>
                <a:xfrm rot="18900000">
                  <a:off x="-36260" y="11293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46" name="Shape 4046"/>
                <p:cNvSpPr/>
                <p:nvPr/>
              </p:nvSpPr>
              <p:spPr>
                <a:xfrm rot="2700000">
                  <a:off x="-36260" y="10549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4048" name="Shape 4048"/>
              <p:cNvSpPr/>
              <p:nvPr/>
            </p:nvSpPr>
            <p:spPr>
              <a:xfrm>
                <a:off x="94783" y="5216586"/>
                <a:ext cx="1052230" cy="1137513"/>
              </a:xfrm>
              <a:prstGeom prst="roundRect">
                <a:avLst>
                  <a:gd name="adj" fmla="val 8965"/>
                </a:avLst>
              </a:prstGeom>
              <a:solidFill>
                <a:srgbClr val="ADB3BE"/>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49" name="Shape 4049"/>
              <p:cNvSpPr/>
              <p:nvPr/>
            </p:nvSpPr>
            <p:spPr>
              <a:xfrm>
                <a:off x="80697" y="5442525"/>
                <a:ext cx="1052230" cy="6348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3600">
                    <a:solidFill>
                      <a:srgbClr val="000000"/>
                    </a:solidFill>
                    <a:latin typeface="Helvetica Neue Light"/>
                    <a:ea typeface="Helvetica Neue Light"/>
                    <a:cs typeface="Helvetica Neue Light"/>
                    <a:sym typeface="Helvetica Neue Light"/>
                  </a:defRPr>
                </a:lvl1pPr>
              </a:lstStyle>
              <a:p>
                <a:pPr lvl="0">
                  <a:defRPr sz="1800"/>
                </a:pPr>
                <a:r>
                  <a:rPr sz="3600"/>
                  <a:t>123</a:t>
                </a:r>
              </a:p>
            </p:txBody>
          </p:sp>
          <p:sp>
            <p:nvSpPr>
              <p:cNvPr id="4050" name="Shape 4050"/>
              <p:cNvSpPr/>
              <p:nvPr/>
            </p:nvSpPr>
            <p:spPr>
              <a:xfrm>
                <a:off x="1323707" y="5216586"/>
                <a:ext cx="1052231" cy="1137513"/>
              </a:xfrm>
              <a:prstGeom prst="roundRect">
                <a:avLst>
                  <a:gd name="adj" fmla="val 8965"/>
                </a:avLst>
              </a:prstGeom>
              <a:solidFill>
                <a:srgbClr val="ADB3BE"/>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4057" name="Group 4057"/>
              <p:cNvGrpSpPr/>
              <p:nvPr/>
            </p:nvGrpSpPr>
            <p:grpSpPr>
              <a:xfrm>
                <a:off x="1569951" y="5474436"/>
                <a:ext cx="595163" cy="595163"/>
                <a:chOff x="0" y="0"/>
                <a:chExt cx="595162" cy="595162"/>
              </a:xfrm>
            </p:grpSpPr>
            <p:sp>
              <p:nvSpPr>
                <p:cNvPr id="4051" name="Shape 4051"/>
                <p:cNvSpPr/>
                <p:nvPr/>
              </p:nvSpPr>
              <p:spPr>
                <a:xfrm>
                  <a:off x="8565" y="12270"/>
                  <a:ext cx="578032" cy="578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52" name="Shape 4052"/>
                <p:cNvSpPr/>
                <p:nvPr/>
              </p:nvSpPr>
              <p:spPr>
                <a:xfrm>
                  <a:off x="144296" y="12770"/>
                  <a:ext cx="306570" cy="577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53" name="Shape 4053"/>
                <p:cNvSpPr/>
                <p:nvPr/>
              </p:nvSpPr>
              <p:spPr>
                <a:xfrm>
                  <a:off x="84692" y="22935"/>
                  <a:ext cx="427221" cy="169147"/>
                </a:xfrm>
                <a:custGeom>
                  <a:avLst/>
                  <a:gdLst/>
                  <a:ahLst/>
                  <a:cxnLst>
                    <a:cxn ang="0">
                      <a:pos x="wd2" y="hd2"/>
                    </a:cxn>
                    <a:cxn ang="5400000">
                      <a:pos x="wd2" y="hd2"/>
                    </a:cxn>
                    <a:cxn ang="10800000">
                      <a:pos x="wd2" y="hd2"/>
                    </a:cxn>
                    <a:cxn ang="16200000">
                      <a:pos x="wd2" y="hd2"/>
                    </a:cxn>
                  </a:cxnLst>
                  <a:rect l="0" t="0" r="r" b="b"/>
                  <a:pathLst>
                    <a:path w="21600" h="19678" extrusionOk="0">
                      <a:moveTo>
                        <a:pt x="18139" y="3241"/>
                      </a:moveTo>
                      <a:cubicBezTo>
                        <a:pt x="19644" y="4991"/>
                        <a:pt x="20764" y="7834"/>
                        <a:pt x="21600" y="11014"/>
                      </a:cubicBezTo>
                      <a:cubicBezTo>
                        <a:pt x="18587" y="16630"/>
                        <a:pt x="14707" y="19712"/>
                        <a:pt x="10694" y="19678"/>
                      </a:cubicBezTo>
                      <a:cubicBezTo>
                        <a:pt x="6762" y="19644"/>
                        <a:pt x="2967" y="16618"/>
                        <a:pt x="0" y="11151"/>
                      </a:cubicBezTo>
                      <a:cubicBezTo>
                        <a:pt x="939" y="8667"/>
                        <a:pt x="1979" y="6397"/>
                        <a:pt x="3278" y="4799"/>
                      </a:cubicBezTo>
                      <a:cubicBezTo>
                        <a:pt x="7665" y="-602"/>
                        <a:pt x="13726" y="-1888"/>
                        <a:pt x="18139" y="3241"/>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54" name="Shape 4054"/>
                <p:cNvSpPr/>
                <p:nvPr/>
              </p:nvSpPr>
              <p:spPr>
                <a:xfrm rot="10800000" flipH="1">
                  <a:off x="87349" y="415781"/>
                  <a:ext cx="415426" cy="169137"/>
                </a:xfrm>
                <a:custGeom>
                  <a:avLst/>
                  <a:gdLst/>
                  <a:ahLst/>
                  <a:cxnLst>
                    <a:cxn ang="0">
                      <a:pos x="wd2" y="hd2"/>
                    </a:cxn>
                    <a:cxn ang="5400000">
                      <a:pos x="wd2" y="hd2"/>
                    </a:cxn>
                    <a:cxn ang="10800000">
                      <a:pos x="wd2" y="hd2"/>
                    </a:cxn>
                    <a:cxn ang="16200000">
                      <a:pos x="wd2" y="hd2"/>
                    </a:cxn>
                  </a:cxnLst>
                  <a:rect l="0" t="0" r="r" b="b"/>
                  <a:pathLst>
                    <a:path w="21600" h="20020" extrusionOk="0">
                      <a:moveTo>
                        <a:pt x="18328" y="3680"/>
                      </a:moveTo>
                      <a:cubicBezTo>
                        <a:pt x="19653" y="5206"/>
                        <a:pt x="20710" y="7513"/>
                        <a:pt x="21600" y="10087"/>
                      </a:cubicBezTo>
                      <a:cubicBezTo>
                        <a:pt x="18780" y="16355"/>
                        <a:pt x="14911" y="19944"/>
                        <a:pt x="10860" y="20018"/>
                      </a:cubicBezTo>
                      <a:cubicBezTo>
                        <a:pt x="6785" y="20093"/>
                        <a:pt x="2870" y="16603"/>
                        <a:pt x="0" y="10373"/>
                      </a:cubicBezTo>
                      <a:cubicBezTo>
                        <a:pt x="926" y="7937"/>
                        <a:pt x="1969" y="5741"/>
                        <a:pt x="3250" y="4218"/>
                      </a:cubicBezTo>
                      <a:cubicBezTo>
                        <a:pt x="7726" y="-1105"/>
                        <a:pt x="13822" y="-1507"/>
                        <a:pt x="18328" y="368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55" name="Shape 4055"/>
                <p:cNvSpPr/>
                <p:nvPr/>
              </p:nvSpPr>
              <p:spPr>
                <a:xfrm>
                  <a:off x="283299" y="0"/>
                  <a:ext cx="28564" cy="595163"/>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56" name="Shape 4056"/>
                <p:cNvSpPr/>
                <p:nvPr/>
              </p:nvSpPr>
              <p:spPr>
                <a:xfrm rot="16200000">
                  <a:off x="283299" y="6349"/>
                  <a:ext cx="28564" cy="595164"/>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4058" name="Shape 4058"/>
              <p:cNvSpPr/>
              <p:nvPr/>
            </p:nvSpPr>
            <p:spPr>
              <a:xfrm>
                <a:off x="2530324" y="5216586"/>
                <a:ext cx="4466438" cy="1137513"/>
              </a:xfrm>
              <a:prstGeom prst="roundRect">
                <a:avLst>
                  <a:gd name="adj" fmla="val 829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59" name="Shape 4059"/>
              <p:cNvSpPr/>
              <p:nvPr/>
            </p:nvSpPr>
            <p:spPr>
              <a:xfrm>
                <a:off x="4182340" y="5474044"/>
                <a:ext cx="1338267" cy="6225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600">
                    <a:solidFill>
                      <a:srgbClr val="000000"/>
                    </a:solidFill>
                    <a:latin typeface="+mn-lt"/>
                    <a:ea typeface="+mn-ea"/>
                    <a:cs typeface="+mn-cs"/>
                    <a:sym typeface="Helvetica Neue"/>
                  </a:defRPr>
                </a:lvl1pPr>
              </a:lstStyle>
              <a:p>
                <a:pPr lvl="0">
                  <a:defRPr sz="1800"/>
                </a:pPr>
                <a:r>
                  <a:rPr sz="3600"/>
                  <a:t>space</a:t>
                </a:r>
              </a:p>
            </p:txBody>
          </p:sp>
        </p:grpSp>
        <p:sp>
          <p:nvSpPr>
            <p:cNvPr id="4061" name="Shape 4061"/>
            <p:cNvSpPr/>
            <p:nvPr/>
          </p:nvSpPr>
          <p:spPr>
            <a:xfrm>
              <a:off x="7148341" y="5242474"/>
              <a:ext cx="2269740" cy="1137513"/>
            </a:xfrm>
            <a:prstGeom prst="roundRect">
              <a:avLst>
                <a:gd name="adj" fmla="val 8293"/>
              </a:avLst>
            </a:prstGeom>
            <a:solidFill>
              <a:srgbClr val="ADB3BE"/>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62" name="Shape 4062"/>
            <p:cNvSpPr/>
            <p:nvPr/>
          </p:nvSpPr>
          <p:spPr>
            <a:xfrm>
              <a:off x="7656369" y="5493813"/>
              <a:ext cx="1253684" cy="6348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600">
                  <a:solidFill>
                    <a:srgbClr val="000000"/>
                  </a:solidFill>
                  <a:latin typeface="Helvetica Neue Light"/>
                  <a:ea typeface="Helvetica Neue Light"/>
                  <a:cs typeface="Helvetica Neue Light"/>
                  <a:sym typeface="Helvetica Neue Light"/>
                </a:defRPr>
              </a:lvl1pPr>
            </a:lstStyle>
            <a:p>
              <a:pPr lvl="0">
                <a:defRPr sz="1800"/>
              </a:pPr>
              <a:r>
                <a:rPr sz="3600"/>
                <a:t>return</a:t>
              </a:r>
            </a:p>
          </p:txBody>
        </p:sp>
      </p:grpSp>
      <p:sp>
        <p:nvSpPr>
          <p:cNvPr id="4064" name="Shape 4064"/>
          <p:cNvSpPr/>
          <p:nvPr/>
        </p:nvSpPr>
        <p:spPr>
          <a:xfrm>
            <a:off x="4846562" y="9230192"/>
            <a:ext cx="4267098" cy="1170077"/>
          </a:xfrm>
          <a:prstGeom prst="roundRect">
            <a:avLst>
              <a:gd name="adj" fmla="val 12854"/>
            </a:avLst>
          </a:pr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065" name="Shape 4065"/>
          <p:cNvSpPr/>
          <p:nvPr/>
        </p:nvSpPr>
        <p:spPr>
          <a:xfrm>
            <a:off x="427876" y="9230192"/>
            <a:ext cx="4267098" cy="1170077"/>
          </a:xfrm>
          <a:prstGeom prst="roundRect">
            <a:avLst>
              <a:gd name="adj" fmla="val 12854"/>
            </a:avLst>
          </a:prstGeom>
          <a:solidFill>
            <a:srgbClr val="FDFDFD"/>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066" name="Shape 4066"/>
          <p:cNvSpPr/>
          <p:nvPr/>
        </p:nvSpPr>
        <p:spPr>
          <a:xfrm>
            <a:off x="1657976" y="9448204"/>
            <a:ext cx="1806897" cy="73405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400" spc="-44">
                <a:solidFill>
                  <a:srgbClr val="A6AAA9"/>
                </a:solidFill>
                <a:latin typeface="+mn-lt"/>
                <a:ea typeface="+mn-ea"/>
                <a:cs typeface="+mn-cs"/>
                <a:sym typeface="Helvetica Neue"/>
              </a:defRPr>
            </a:lvl1pPr>
          </a:lstStyle>
          <a:p>
            <a:pPr lvl="0">
              <a:defRPr sz="1800" spc="0">
                <a:solidFill>
                  <a:srgbClr val="000000"/>
                </a:solidFill>
              </a:defRPr>
            </a:pPr>
            <a:r>
              <a:rPr sz="4400" spc="-44">
                <a:solidFill>
                  <a:srgbClr val="A6AAA9"/>
                </a:solidFill>
              </a:rPr>
              <a:t>Cancel</a:t>
            </a:r>
          </a:p>
        </p:txBody>
      </p:sp>
      <p:sp>
        <p:nvSpPr>
          <p:cNvPr id="4067" name="Shape 4067"/>
          <p:cNvSpPr/>
          <p:nvPr/>
        </p:nvSpPr>
        <p:spPr>
          <a:xfrm>
            <a:off x="6252431" y="9448204"/>
            <a:ext cx="1404560" cy="73405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400" spc="-44">
                <a:latin typeface="+mn-lt"/>
                <a:ea typeface="+mn-ea"/>
                <a:cs typeface="+mn-cs"/>
                <a:sym typeface="Helvetica Neue"/>
              </a:defRPr>
            </a:lvl1pPr>
          </a:lstStyle>
          <a:p>
            <a:pPr lvl="0">
              <a:defRPr sz="1800" spc="0">
                <a:solidFill>
                  <a:srgbClr val="000000"/>
                </a:solidFill>
              </a:defRPr>
            </a:pPr>
            <a:r>
              <a:rPr sz="4400" spc="-44">
                <a:solidFill>
                  <a:srgbClr val="FFFFFF"/>
                </a:solidFill>
              </a:rPr>
              <a:t>Done</a:t>
            </a:r>
          </a:p>
        </p:txBody>
      </p:sp>
      <p:sp>
        <p:nvSpPr>
          <p:cNvPr id="4068" name="Shape 4068"/>
          <p:cNvSpPr/>
          <p:nvPr/>
        </p:nvSpPr>
        <p:spPr>
          <a:xfrm>
            <a:off x="1207179" y="2614187"/>
            <a:ext cx="2467957" cy="73405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400" spc="-44">
                <a:solidFill>
                  <a:srgbClr val="A6AAA9"/>
                </a:solidFill>
                <a:latin typeface="+mn-lt"/>
                <a:ea typeface="+mn-ea"/>
                <a:cs typeface="+mn-cs"/>
                <a:sym typeface="Helvetica Neue"/>
              </a:defRPr>
            </a:lvl1pPr>
          </a:lstStyle>
          <a:p>
            <a:pPr lvl="0">
              <a:defRPr sz="1800" spc="0">
                <a:solidFill>
                  <a:srgbClr val="000000"/>
                </a:solidFill>
              </a:defRPr>
            </a:pPr>
            <a:r>
              <a:rPr sz="4400" spc="-44">
                <a:solidFill>
                  <a:srgbClr val="A6AAA9"/>
                </a:solidFill>
              </a:rPr>
              <a:t>New Task</a:t>
            </a:r>
          </a:p>
        </p:txBody>
      </p:sp>
      <p:sp>
        <p:nvSpPr>
          <p:cNvPr id="4069" name="Shape 4069"/>
          <p:cNvSpPr/>
          <p:nvPr/>
        </p:nvSpPr>
        <p:spPr>
          <a:xfrm>
            <a:off x="1130464" y="3909338"/>
            <a:ext cx="1157825"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32">
                <a:solidFill>
                  <a:srgbClr val="A6AAA9"/>
                </a:solidFill>
                <a:latin typeface="+mn-lt"/>
                <a:ea typeface="+mn-ea"/>
                <a:cs typeface="+mn-cs"/>
                <a:sym typeface="Helvetica Neue"/>
              </a:defRPr>
            </a:lvl1pPr>
          </a:lstStyle>
          <a:p>
            <a:pPr lvl="0">
              <a:defRPr sz="1800" spc="0">
                <a:solidFill>
                  <a:srgbClr val="000000"/>
                </a:solidFill>
              </a:defRPr>
            </a:pPr>
            <a:r>
              <a:rPr sz="3200" spc="-32">
                <a:solidFill>
                  <a:srgbClr val="A6AAA9"/>
                </a:solidFill>
              </a:rPr>
              <a:t>Notes</a:t>
            </a:r>
          </a:p>
        </p:txBody>
      </p:sp>
      <p:sp>
        <p:nvSpPr>
          <p:cNvPr id="4070" name="Shape 4070"/>
          <p:cNvSpPr/>
          <p:nvPr/>
        </p:nvSpPr>
        <p:spPr>
          <a:xfrm>
            <a:off x="1993078" y="6071638"/>
            <a:ext cx="2304686" cy="10431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lgn="l">
              <a:defRPr sz="1800">
                <a:solidFill>
                  <a:srgbClr val="000000"/>
                </a:solidFill>
              </a:defRPr>
            </a:pPr>
            <a:r>
              <a:rPr sz="3200" spc="-32">
                <a:latin typeface="+mn-lt"/>
                <a:ea typeface="+mn-ea"/>
                <a:cs typeface="+mn-cs"/>
                <a:sym typeface="Helvetica Neue"/>
              </a:rPr>
              <a:t>Tue, 25 Mar</a:t>
            </a:r>
          </a:p>
          <a:p>
            <a:pPr lvl="0" algn="l">
              <a:defRPr sz="1800">
                <a:solidFill>
                  <a:srgbClr val="000000"/>
                </a:solidFill>
              </a:defRPr>
            </a:pPr>
            <a:r>
              <a:rPr sz="3200" spc="-32">
                <a:latin typeface="+mn-lt"/>
                <a:ea typeface="+mn-ea"/>
                <a:cs typeface="+mn-cs"/>
                <a:sym typeface="Helvetica Neue"/>
              </a:rPr>
              <a:t>12:04 AM</a:t>
            </a:r>
          </a:p>
        </p:txBody>
      </p:sp>
      <p:sp>
        <p:nvSpPr>
          <p:cNvPr id="4071" name="Shape 4071"/>
          <p:cNvSpPr/>
          <p:nvPr/>
        </p:nvSpPr>
        <p:spPr>
          <a:xfrm>
            <a:off x="6032984" y="6312938"/>
            <a:ext cx="2052312"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3200" spc="-32">
                <a:solidFill>
                  <a:srgbClr val="000000"/>
                </a:solidFill>
                <a:latin typeface="+mn-lt"/>
                <a:ea typeface="+mn-ea"/>
                <a:cs typeface="+mn-cs"/>
                <a:sym typeface="Helvetica Neue"/>
              </a:defRPr>
            </a:lvl1pPr>
          </a:lstStyle>
          <a:p>
            <a:pPr lvl="0">
              <a:defRPr sz="1800" spc="0"/>
            </a:pPr>
            <a:r>
              <a:rPr sz="3200" spc="-32"/>
              <a:t>No-Repeat</a:t>
            </a:r>
          </a:p>
        </p:txBody>
      </p:sp>
      <p:sp>
        <p:nvSpPr>
          <p:cNvPr id="4072" name="Shape 4072"/>
          <p:cNvSpPr/>
          <p:nvPr/>
        </p:nvSpPr>
        <p:spPr>
          <a:xfrm>
            <a:off x="742353" y="3669164"/>
            <a:ext cx="8040294" cy="1"/>
          </a:xfrm>
          <a:prstGeom prst="line">
            <a:avLst/>
          </a:prstGeom>
          <a:ln w="25400">
            <a:solidFill>
              <a:srgbClr val="A6AAA9">
                <a:alpha val="19637"/>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073" name="Shape 4073"/>
          <p:cNvSpPr/>
          <p:nvPr/>
        </p:nvSpPr>
        <p:spPr>
          <a:xfrm>
            <a:off x="742353" y="5951284"/>
            <a:ext cx="8040294" cy="1"/>
          </a:xfrm>
          <a:prstGeom prst="line">
            <a:avLst/>
          </a:prstGeom>
          <a:ln w="25400">
            <a:solidFill>
              <a:srgbClr val="A6AAA9">
                <a:alpha val="19637"/>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074" name="Shape 4074"/>
          <p:cNvSpPr/>
          <p:nvPr/>
        </p:nvSpPr>
        <p:spPr>
          <a:xfrm flipV="1">
            <a:off x="4766874" y="5960359"/>
            <a:ext cx="1" cy="1265677"/>
          </a:xfrm>
          <a:prstGeom prst="line">
            <a:avLst/>
          </a:prstGeom>
          <a:ln w="25400">
            <a:solidFill>
              <a:srgbClr val="A6AAA9">
                <a:alpha val="19637"/>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075" name="Shape 4075"/>
          <p:cNvSpPr/>
          <p:nvPr/>
        </p:nvSpPr>
        <p:spPr>
          <a:xfrm rot="18900000">
            <a:off x="989442" y="6156771"/>
            <a:ext cx="870278" cy="879688"/>
          </a:xfrm>
          <a:custGeom>
            <a:avLst/>
            <a:gdLst/>
            <a:ahLst/>
            <a:cxnLst>
              <a:cxn ang="0">
                <a:pos x="wd2" y="hd2"/>
              </a:cxn>
              <a:cxn ang="5400000">
                <a:pos x="wd2" y="hd2"/>
              </a:cxn>
              <a:cxn ang="10800000">
                <a:pos x="wd2" y="hd2"/>
              </a:cxn>
              <a:cxn ang="16200000">
                <a:pos x="wd2" y="hd2"/>
              </a:cxn>
            </a:cxnLst>
            <a:rect l="0" t="0" r="r" b="b"/>
            <a:pathLst>
              <a:path w="21522" h="21508" extrusionOk="0">
                <a:moveTo>
                  <a:pt x="12375" y="968"/>
                </a:moveTo>
                <a:cubicBezTo>
                  <a:pt x="12168" y="560"/>
                  <a:pt x="11809" y="247"/>
                  <a:pt x="11372" y="97"/>
                </a:cubicBezTo>
                <a:cubicBezTo>
                  <a:pt x="10886" y="-70"/>
                  <a:pt x="10349" y="-20"/>
                  <a:pt x="9902" y="233"/>
                </a:cubicBezTo>
                <a:lnTo>
                  <a:pt x="354" y="9726"/>
                </a:lnTo>
                <a:cubicBezTo>
                  <a:pt x="106" y="10002"/>
                  <a:pt x="-21" y="10364"/>
                  <a:pt x="3" y="10733"/>
                </a:cubicBezTo>
                <a:cubicBezTo>
                  <a:pt x="24" y="11072"/>
                  <a:pt x="172" y="11391"/>
                  <a:pt x="418" y="11629"/>
                </a:cubicBezTo>
                <a:lnTo>
                  <a:pt x="9683" y="21153"/>
                </a:lnTo>
                <a:cubicBezTo>
                  <a:pt x="9941" y="21356"/>
                  <a:pt x="10255" y="21477"/>
                  <a:pt x="10583" y="21503"/>
                </a:cubicBezTo>
                <a:cubicBezTo>
                  <a:pt x="10938" y="21530"/>
                  <a:pt x="11293" y="21444"/>
                  <a:pt x="11594" y="21256"/>
                </a:cubicBezTo>
                <a:lnTo>
                  <a:pt x="21250" y="11677"/>
                </a:lnTo>
                <a:cubicBezTo>
                  <a:pt x="21495" y="11281"/>
                  <a:pt x="21579" y="10808"/>
                  <a:pt x="21483" y="10353"/>
                </a:cubicBezTo>
                <a:cubicBezTo>
                  <a:pt x="21380" y="9860"/>
                  <a:pt x="21075" y="9431"/>
                  <a:pt x="20641" y="9168"/>
                </a:cubicBezTo>
              </a:path>
            </a:pathLst>
          </a:custGeom>
          <a:ln w="25400">
            <a:solidFill>
              <a:srgbClr val="59AE6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076" name="Shape 4076"/>
          <p:cNvSpPr/>
          <p:nvPr/>
        </p:nvSpPr>
        <p:spPr>
          <a:xfrm>
            <a:off x="1089401" y="6419453"/>
            <a:ext cx="669107" cy="1"/>
          </a:xfrm>
          <a:prstGeom prst="line">
            <a:avLst/>
          </a:prstGeom>
          <a:ln w="25400">
            <a:solidFill>
              <a:srgbClr val="59AE6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077" name="Shape 4077"/>
          <p:cNvSpPr/>
          <p:nvPr/>
        </p:nvSpPr>
        <p:spPr>
          <a:xfrm>
            <a:off x="1321176" y="6260703"/>
            <a:ext cx="205557" cy="1"/>
          </a:xfrm>
          <a:prstGeom prst="line">
            <a:avLst/>
          </a:prstGeom>
          <a:ln w="25400">
            <a:solidFill>
              <a:srgbClr val="59AE6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078" name="Shape 4078"/>
          <p:cNvSpPr/>
          <p:nvPr/>
        </p:nvSpPr>
        <p:spPr>
          <a:xfrm flipV="1">
            <a:off x="1251326" y="6199014"/>
            <a:ext cx="1" cy="123379"/>
          </a:xfrm>
          <a:prstGeom prst="line">
            <a:avLst/>
          </a:prstGeom>
          <a:ln w="50800">
            <a:solidFill>
              <a:srgbClr val="59AE6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079" name="Shape 4079"/>
          <p:cNvSpPr/>
          <p:nvPr/>
        </p:nvSpPr>
        <p:spPr>
          <a:xfrm flipV="1">
            <a:off x="1596582" y="6199014"/>
            <a:ext cx="1" cy="123379"/>
          </a:xfrm>
          <a:prstGeom prst="line">
            <a:avLst/>
          </a:prstGeom>
          <a:ln w="50800">
            <a:solidFill>
              <a:srgbClr val="59AE6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080" name="Shape 4080"/>
          <p:cNvSpPr/>
          <p:nvPr/>
        </p:nvSpPr>
        <p:spPr>
          <a:xfrm>
            <a:off x="1210051" y="6516513"/>
            <a:ext cx="427807" cy="1"/>
          </a:xfrm>
          <a:prstGeom prst="line">
            <a:avLst/>
          </a:prstGeom>
          <a:ln w="25400">
            <a:solidFill>
              <a:srgbClr val="59AE6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081" name="Shape 4081"/>
          <p:cNvSpPr/>
          <p:nvPr/>
        </p:nvSpPr>
        <p:spPr>
          <a:xfrm>
            <a:off x="1210051" y="6626274"/>
            <a:ext cx="427807" cy="1"/>
          </a:xfrm>
          <a:prstGeom prst="line">
            <a:avLst/>
          </a:prstGeom>
          <a:ln w="25400">
            <a:solidFill>
              <a:srgbClr val="59AE6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082" name="Shape 4082"/>
          <p:cNvSpPr/>
          <p:nvPr/>
        </p:nvSpPr>
        <p:spPr>
          <a:xfrm>
            <a:off x="1210051" y="6723336"/>
            <a:ext cx="427807" cy="1"/>
          </a:xfrm>
          <a:prstGeom prst="line">
            <a:avLst/>
          </a:prstGeom>
          <a:ln w="25400">
            <a:solidFill>
              <a:srgbClr val="59AE6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083" name="Shape 4083"/>
          <p:cNvSpPr/>
          <p:nvPr/>
        </p:nvSpPr>
        <p:spPr>
          <a:xfrm>
            <a:off x="1210051" y="6833096"/>
            <a:ext cx="427807" cy="1"/>
          </a:xfrm>
          <a:prstGeom prst="line">
            <a:avLst/>
          </a:prstGeom>
          <a:ln w="25400">
            <a:solidFill>
              <a:srgbClr val="59AE6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084" name="Shape 4084"/>
          <p:cNvSpPr/>
          <p:nvPr/>
        </p:nvSpPr>
        <p:spPr>
          <a:xfrm flipV="1">
            <a:off x="1204879" y="6503814"/>
            <a:ext cx="1" cy="332854"/>
          </a:xfrm>
          <a:prstGeom prst="line">
            <a:avLst/>
          </a:prstGeom>
          <a:ln w="25400">
            <a:solidFill>
              <a:srgbClr val="59AE6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085" name="Shape 4085"/>
          <p:cNvSpPr/>
          <p:nvPr/>
        </p:nvSpPr>
        <p:spPr>
          <a:xfrm flipV="1">
            <a:off x="1319179" y="6516513"/>
            <a:ext cx="1" cy="316584"/>
          </a:xfrm>
          <a:prstGeom prst="line">
            <a:avLst/>
          </a:prstGeom>
          <a:ln w="25400">
            <a:solidFill>
              <a:srgbClr val="59AE6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086" name="Shape 4086"/>
          <p:cNvSpPr/>
          <p:nvPr/>
        </p:nvSpPr>
        <p:spPr>
          <a:xfrm flipV="1">
            <a:off x="1423954" y="6507894"/>
            <a:ext cx="1" cy="332854"/>
          </a:xfrm>
          <a:prstGeom prst="line">
            <a:avLst/>
          </a:prstGeom>
          <a:ln w="25400">
            <a:solidFill>
              <a:srgbClr val="59AE6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087" name="Shape 4087"/>
          <p:cNvSpPr/>
          <p:nvPr/>
        </p:nvSpPr>
        <p:spPr>
          <a:xfrm flipV="1">
            <a:off x="1528729" y="6503813"/>
            <a:ext cx="1" cy="341984"/>
          </a:xfrm>
          <a:prstGeom prst="line">
            <a:avLst/>
          </a:prstGeom>
          <a:ln w="25400">
            <a:solidFill>
              <a:srgbClr val="59AE6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088" name="Shape 4088"/>
          <p:cNvSpPr/>
          <p:nvPr/>
        </p:nvSpPr>
        <p:spPr>
          <a:xfrm flipV="1">
            <a:off x="1633504" y="6503813"/>
            <a:ext cx="1" cy="341984"/>
          </a:xfrm>
          <a:prstGeom prst="line">
            <a:avLst/>
          </a:prstGeom>
          <a:ln w="25400">
            <a:solidFill>
              <a:srgbClr val="59AE6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4111" name="Group 4111"/>
          <p:cNvGrpSpPr/>
          <p:nvPr/>
        </p:nvGrpSpPr>
        <p:grpSpPr>
          <a:xfrm>
            <a:off x="168076" y="-10081"/>
            <a:ext cx="9256278" cy="511141"/>
            <a:chOff x="0" y="0"/>
            <a:chExt cx="9256277" cy="511140"/>
          </a:xfrm>
        </p:grpSpPr>
        <p:sp>
          <p:nvSpPr>
            <p:cNvPr id="4089" name="Shape 4089"/>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090" name="Shape 4090"/>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091" name="Shape 4091"/>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092" name="Shape 4092"/>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093" name="Shape 4093"/>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4094" name="Shape 4094"/>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4098" name="Group 4098"/>
            <p:cNvGrpSpPr/>
            <p:nvPr/>
          </p:nvGrpSpPr>
          <p:grpSpPr>
            <a:xfrm>
              <a:off x="8469476" y="114183"/>
              <a:ext cx="786802" cy="307864"/>
              <a:chOff x="0" y="0"/>
              <a:chExt cx="786801" cy="307863"/>
            </a:xfrm>
          </p:grpSpPr>
          <p:sp>
            <p:nvSpPr>
              <p:cNvPr id="4095" name="Shape 4095"/>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096" name="Shape 4096"/>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097" name="Shape 4097"/>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4103" name="Group 4103"/>
            <p:cNvGrpSpPr/>
            <p:nvPr/>
          </p:nvGrpSpPr>
          <p:grpSpPr>
            <a:xfrm>
              <a:off x="3398375" y="142780"/>
              <a:ext cx="322567" cy="250980"/>
              <a:chOff x="0" y="0"/>
              <a:chExt cx="322565" cy="250978"/>
            </a:xfrm>
          </p:grpSpPr>
          <p:sp>
            <p:nvSpPr>
              <p:cNvPr id="4099" name="Shape 4099"/>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4100" name="Shape 4100"/>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101" name="Shape 4101"/>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102" name="Shape 4102"/>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4104" name="Shape 4104"/>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105" name="Shape 4105"/>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4106" name="Shape 4106"/>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107" name="Shape 4107"/>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108" name="Shape 4108"/>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4109" name="Shape 4109"/>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110" name="Shape 4110"/>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 name="Shape 138"/>
          <p:cNvSpPr/>
          <p:nvPr/>
        </p:nvSpPr>
        <p:spPr>
          <a:xfrm>
            <a:off x="-67760" y="-40099"/>
            <a:ext cx="9692064" cy="658556"/>
          </a:xfrm>
          <a:prstGeom prst="rect">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139" name="AUTUMN EVENINGS_04-small.jpg"/>
          <p:cNvPicPr/>
          <p:nvPr/>
        </p:nvPicPr>
        <p:blipFill>
          <a:blip r:embed="rId2">
            <a:extLst/>
          </a:blip>
          <a:srcRect t="355" b="27781"/>
          <a:stretch>
            <a:fillRect/>
          </a:stretch>
        </p:blipFill>
        <p:spPr>
          <a:xfrm>
            <a:off x="-15245" y="605687"/>
            <a:ext cx="9555483" cy="4548270"/>
          </a:xfrm>
          <a:prstGeom prst="rect">
            <a:avLst/>
          </a:prstGeom>
          <a:ln w="12700">
            <a:miter lim="400000"/>
          </a:ln>
        </p:spPr>
      </p:pic>
      <p:sp>
        <p:nvSpPr>
          <p:cNvPr id="140" name="Shape 140"/>
          <p:cNvSpPr/>
          <p:nvPr/>
        </p:nvSpPr>
        <p:spPr>
          <a:xfrm>
            <a:off x="-48368" y="15017080"/>
            <a:ext cx="9621736" cy="1946919"/>
          </a:xfrm>
          <a:prstGeom prst="rect">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41" name="Shape 141"/>
          <p:cNvSpPr/>
          <p:nvPr/>
        </p:nvSpPr>
        <p:spPr>
          <a:xfrm>
            <a:off x="7292" y="5154318"/>
            <a:ext cx="4760283" cy="1645040"/>
          </a:xfrm>
          <a:prstGeom prst="rect">
            <a:avLst/>
          </a:prstGeom>
          <a:solidFill>
            <a:srgbClr val="EBEBE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42" name="Shape 142"/>
          <p:cNvSpPr/>
          <p:nvPr/>
        </p:nvSpPr>
        <p:spPr>
          <a:xfrm>
            <a:off x="1038167" y="5566381"/>
            <a:ext cx="2578194" cy="79551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800" spc="95">
                <a:solidFill>
                  <a:srgbClr val="000000"/>
                </a:solidFill>
                <a:latin typeface="Helvetica Neue Thin"/>
                <a:ea typeface="Helvetica Neue Thin"/>
                <a:cs typeface="Helvetica Neue Thin"/>
                <a:sym typeface="Helvetica Neue Thin"/>
              </a:defRPr>
            </a:lvl1pPr>
          </a:lstStyle>
          <a:p>
            <a:pPr lvl="0">
              <a:defRPr sz="1800" spc="0"/>
            </a:pPr>
            <a:r>
              <a:rPr sz="4800" spc="95"/>
              <a:t>Join Now</a:t>
            </a:r>
          </a:p>
        </p:txBody>
      </p:sp>
      <p:sp>
        <p:nvSpPr>
          <p:cNvPr id="143" name="Shape 143"/>
          <p:cNvSpPr/>
          <p:nvPr/>
        </p:nvSpPr>
        <p:spPr>
          <a:xfrm>
            <a:off x="6163142" y="5566381"/>
            <a:ext cx="1907024" cy="79551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800" spc="95">
                <a:solidFill>
                  <a:srgbClr val="000000"/>
                </a:solidFill>
                <a:latin typeface="Helvetica Neue Thin"/>
                <a:ea typeface="Helvetica Neue Thin"/>
                <a:cs typeface="Helvetica Neue Thin"/>
                <a:sym typeface="Helvetica Neue Thin"/>
              </a:defRPr>
            </a:lvl1pPr>
          </a:lstStyle>
          <a:p>
            <a:pPr lvl="0">
              <a:defRPr sz="1800" spc="0"/>
            </a:pPr>
            <a:r>
              <a:rPr sz="4800" spc="95"/>
              <a:t>Sign In</a:t>
            </a:r>
          </a:p>
        </p:txBody>
      </p:sp>
      <p:sp>
        <p:nvSpPr>
          <p:cNvPr id="144" name="Shape 144"/>
          <p:cNvSpPr/>
          <p:nvPr/>
        </p:nvSpPr>
        <p:spPr>
          <a:xfrm>
            <a:off x="1876157" y="8512447"/>
            <a:ext cx="5795536" cy="1040012"/>
          </a:xfrm>
          <a:prstGeom prst="roundRect">
            <a:avLst>
              <a:gd name="adj" fmla="val 4703"/>
            </a:avLst>
          </a:prstGeom>
          <a:solidFill>
            <a:srgbClr val="EDEDED"/>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45" name="Shape 145"/>
          <p:cNvSpPr/>
          <p:nvPr/>
        </p:nvSpPr>
        <p:spPr>
          <a:xfrm>
            <a:off x="3032076" y="8807706"/>
            <a:ext cx="832629" cy="42409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200" spc="132">
                <a:solidFill>
                  <a:srgbClr val="BDBDBD"/>
                </a:solidFill>
                <a:latin typeface="Helvetica Neue Light"/>
                <a:ea typeface="Helvetica Neue Light"/>
                <a:cs typeface="Helvetica Neue Light"/>
                <a:sym typeface="Helvetica Neue Light"/>
              </a:defRPr>
            </a:lvl1pPr>
          </a:lstStyle>
          <a:p>
            <a:pPr lvl="0">
              <a:defRPr sz="1800" spc="0">
                <a:solidFill>
                  <a:srgbClr val="000000"/>
                </a:solidFill>
              </a:defRPr>
            </a:pPr>
            <a:r>
              <a:rPr sz="2200" spc="132">
                <a:solidFill>
                  <a:srgbClr val="BDBDBD"/>
                </a:solidFill>
              </a:rPr>
              <a:t>Email</a:t>
            </a:r>
          </a:p>
        </p:txBody>
      </p:sp>
      <p:grpSp>
        <p:nvGrpSpPr>
          <p:cNvPr id="150" name="Group 150"/>
          <p:cNvGrpSpPr/>
          <p:nvPr/>
        </p:nvGrpSpPr>
        <p:grpSpPr>
          <a:xfrm>
            <a:off x="2309517" y="8933684"/>
            <a:ext cx="301698" cy="201386"/>
            <a:chOff x="0" y="0"/>
            <a:chExt cx="301697" cy="201384"/>
          </a:xfrm>
        </p:grpSpPr>
        <p:sp>
          <p:nvSpPr>
            <p:cNvPr id="146" name="Shape 146"/>
            <p:cNvSpPr/>
            <p:nvPr/>
          </p:nvSpPr>
          <p:spPr>
            <a:xfrm>
              <a:off x="0" y="0"/>
              <a:ext cx="299418" cy="125391"/>
            </a:xfrm>
            <a:custGeom>
              <a:avLst/>
              <a:gdLst/>
              <a:ahLst/>
              <a:cxnLst>
                <a:cxn ang="0">
                  <a:pos x="wd2" y="hd2"/>
                </a:cxn>
                <a:cxn ang="5400000">
                  <a:pos x="wd2" y="hd2"/>
                </a:cxn>
                <a:cxn ang="10800000">
                  <a:pos x="wd2" y="hd2"/>
                </a:cxn>
                <a:cxn ang="16200000">
                  <a:pos x="wd2" y="hd2"/>
                </a:cxn>
              </a:cxnLst>
              <a:rect l="0" t="0" r="r" b="b"/>
              <a:pathLst>
                <a:path w="21600" h="21600" extrusionOk="0">
                  <a:moveTo>
                    <a:pt x="10799" y="21600"/>
                  </a:moveTo>
                  <a:lnTo>
                    <a:pt x="21600" y="85"/>
                  </a:lnTo>
                  <a:cubicBezTo>
                    <a:pt x="21544" y="55"/>
                    <a:pt x="21491" y="0"/>
                    <a:pt x="21428" y="0"/>
                  </a:cubicBezTo>
                  <a:lnTo>
                    <a:pt x="170" y="0"/>
                  </a:lnTo>
                  <a:cubicBezTo>
                    <a:pt x="112" y="0"/>
                    <a:pt x="59" y="55"/>
                    <a:pt x="0" y="83"/>
                  </a:cubicBezTo>
                  <a:lnTo>
                    <a:pt x="10799" y="21600"/>
                  </a:lnTo>
                  <a:close/>
                </a:path>
              </a:pathLst>
            </a:custGeom>
            <a:solidFill>
              <a:srgbClr val="B7B7B7"/>
            </a:solidFill>
            <a:ln w="12700" cap="flat">
              <a:noFill/>
              <a:miter lim="400000"/>
            </a:ln>
            <a:effectLst/>
          </p:spPr>
          <p:txBody>
            <a:bodyPr wrap="square" lIns="0" tIns="0" rIns="0" bIns="0" numCol="1" anchor="ctr">
              <a:noAutofit/>
            </a:bodyPr>
            <a:lstStyle/>
            <a:p>
              <a:pPr lvl="0"/>
              <a:endParaRPr/>
            </a:p>
          </p:txBody>
        </p:sp>
        <p:sp>
          <p:nvSpPr>
            <p:cNvPr id="147" name="Shape 147"/>
            <p:cNvSpPr/>
            <p:nvPr/>
          </p:nvSpPr>
          <p:spPr>
            <a:xfrm>
              <a:off x="191505" y="6079"/>
              <a:ext cx="107153" cy="195306"/>
            </a:xfrm>
            <a:custGeom>
              <a:avLst/>
              <a:gdLst/>
              <a:ahLst/>
              <a:cxnLst>
                <a:cxn ang="0">
                  <a:pos x="wd2" y="hd2"/>
                </a:cxn>
                <a:cxn ang="5400000">
                  <a:pos x="wd2" y="hd2"/>
                </a:cxn>
                <a:cxn ang="10800000">
                  <a:pos x="wd2" y="hd2"/>
                </a:cxn>
                <a:cxn ang="16200000">
                  <a:pos x="wd2" y="hd2"/>
                </a:cxn>
              </a:cxnLst>
              <a:rect l="0" t="0" r="r" b="b"/>
              <a:pathLst>
                <a:path w="21600" h="21600" extrusionOk="0">
                  <a:moveTo>
                    <a:pt x="21600" y="443"/>
                  </a:moveTo>
                  <a:cubicBezTo>
                    <a:pt x="21600" y="287"/>
                    <a:pt x="21522" y="143"/>
                    <a:pt x="21440" y="0"/>
                  </a:cubicBezTo>
                  <a:lnTo>
                    <a:pt x="0" y="9809"/>
                  </a:lnTo>
                  <a:lnTo>
                    <a:pt x="21473" y="21600"/>
                  </a:lnTo>
                  <a:cubicBezTo>
                    <a:pt x="21527" y="21480"/>
                    <a:pt x="21600" y="21365"/>
                    <a:pt x="21600" y="21238"/>
                  </a:cubicBezTo>
                  <a:lnTo>
                    <a:pt x="21600" y="443"/>
                  </a:lnTo>
                  <a:close/>
                </a:path>
              </a:pathLst>
            </a:custGeom>
            <a:solidFill>
              <a:srgbClr val="B7B7B7"/>
            </a:solidFill>
            <a:ln w="12700" cap="flat">
              <a:noFill/>
              <a:miter lim="400000"/>
            </a:ln>
            <a:effectLst/>
          </p:spPr>
          <p:txBody>
            <a:bodyPr wrap="square" lIns="0" tIns="0" rIns="0" bIns="0" numCol="1" anchor="ctr">
              <a:noAutofit/>
            </a:bodyPr>
            <a:lstStyle/>
            <a:p>
              <a:pPr lvl="0"/>
              <a:endParaRPr/>
            </a:p>
          </p:txBody>
        </p:sp>
        <p:sp>
          <p:nvSpPr>
            <p:cNvPr id="148" name="Shape 148"/>
            <p:cNvSpPr/>
            <p:nvPr/>
          </p:nvSpPr>
          <p:spPr>
            <a:xfrm>
              <a:off x="0" y="0"/>
              <a:ext cx="107152" cy="195306"/>
            </a:xfrm>
            <a:custGeom>
              <a:avLst/>
              <a:gdLst/>
              <a:ahLst/>
              <a:cxnLst>
                <a:cxn ang="0">
                  <a:pos x="wd2" y="hd2"/>
                </a:cxn>
                <a:cxn ang="5400000">
                  <a:pos x="wd2" y="hd2"/>
                </a:cxn>
                <a:cxn ang="10800000">
                  <a:pos x="wd2" y="hd2"/>
                </a:cxn>
                <a:cxn ang="16200000">
                  <a:pos x="wd2" y="hd2"/>
                </a:cxn>
              </a:cxnLst>
              <a:rect l="0" t="0" r="r" b="b"/>
              <a:pathLst>
                <a:path w="21600" h="21600" extrusionOk="0">
                  <a:moveTo>
                    <a:pt x="168" y="0"/>
                  </a:moveTo>
                  <a:cubicBezTo>
                    <a:pt x="87" y="143"/>
                    <a:pt x="0" y="287"/>
                    <a:pt x="0" y="444"/>
                  </a:cubicBezTo>
                  <a:lnTo>
                    <a:pt x="0" y="21238"/>
                  </a:lnTo>
                  <a:cubicBezTo>
                    <a:pt x="0" y="21367"/>
                    <a:pt x="78" y="21481"/>
                    <a:pt x="138" y="21600"/>
                  </a:cubicBezTo>
                  <a:lnTo>
                    <a:pt x="21600" y="9810"/>
                  </a:lnTo>
                  <a:lnTo>
                    <a:pt x="168" y="0"/>
                  </a:lnTo>
                  <a:close/>
                </a:path>
              </a:pathLst>
            </a:custGeom>
            <a:solidFill>
              <a:srgbClr val="B7B7B7"/>
            </a:solidFill>
            <a:ln w="12700" cap="flat">
              <a:noFill/>
              <a:miter lim="400000"/>
            </a:ln>
            <a:effectLst/>
          </p:spPr>
          <p:txBody>
            <a:bodyPr wrap="square" lIns="0" tIns="0" rIns="0" bIns="0" numCol="1" anchor="ctr">
              <a:noAutofit/>
            </a:bodyPr>
            <a:lstStyle/>
            <a:p>
              <a:pPr lvl="0"/>
              <a:endParaRPr/>
            </a:p>
          </p:txBody>
        </p:sp>
        <p:sp>
          <p:nvSpPr>
            <p:cNvPr id="149" name="Shape 149"/>
            <p:cNvSpPr/>
            <p:nvPr/>
          </p:nvSpPr>
          <p:spPr>
            <a:xfrm>
              <a:off x="0" y="91953"/>
              <a:ext cx="301698" cy="107913"/>
            </a:xfrm>
            <a:custGeom>
              <a:avLst/>
              <a:gdLst/>
              <a:ahLst/>
              <a:cxnLst>
                <a:cxn ang="0">
                  <a:pos x="wd2" y="hd2"/>
                </a:cxn>
                <a:cxn ang="5400000">
                  <a:pos x="wd2" y="hd2"/>
                </a:cxn>
                <a:cxn ang="10800000">
                  <a:pos x="wd2" y="hd2"/>
                </a:cxn>
                <a:cxn ang="16200000">
                  <a:pos x="wd2" y="hd2"/>
                </a:cxn>
              </a:cxnLst>
              <a:rect l="0" t="0" r="r" b="b"/>
              <a:pathLst>
                <a:path w="21600" h="21600" extrusionOk="0">
                  <a:moveTo>
                    <a:pt x="13915" y="0"/>
                  </a:moveTo>
                  <a:lnTo>
                    <a:pt x="11105" y="6533"/>
                  </a:lnTo>
                  <a:cubicBezTo>
                    <a:pt x="11017" y="6742"/>
                    <a:pt x="10909" y="6844"/>
                    <a:pt x="10798" y="6844"/>
                  </a:cubicBezTo>
                  <a:cubicBezTo>
                    <a:pt x="10690" y="6844"/>
                    <a:pt x="10580" y="6742"/>
                    <a:pt x="10494" y="6533"/>
                  </a:cubicBezTo>
                  <a:lnTo>
                    <a:pt x="7686" y="3"/>
                  </a:lnTo>
                  <a:lnTo>
                    <a:pt x="0" y="21466"/>
                  </a:lnTo>
                  <a:cubicBezTo>
                    <a:pt x="77" y="21522"/>
                    <a:pt x="152" y="21600"/>
                    <a:pt x="232" y="21600"/>
                  </a:cubicBezTo>
                  <a:lnTo>
                    <a:pt x="21364" y="21600"/>
                  </a:lnTo>
                  <a:cubicBezTo>
                    <a:pt x="21448" y="21600"/>
                    <a:pt x="21523" y="21525"/>
                    <a:pt x="21600" y="21466"/>
                  </a:cubicBezTo>
                  <a:lnTo>
                    <a:pt x="13915" y="0"/>
                  </a:lnTo>
                  <a:close/>
                </a:path>
              </a:pathLst>
            </a:custGeom>
            <a:solidFill>
              <a:srgbClr val="B7B7B7"/>
            </a:solidFill>
            <a:ln w="12700" cap="flat">
              <a:noFill/>
              <a:miter lim="400000"/>
            </a:ln>
            <a:effectLst/>
          </p:spPr>
          <p:txBody>
            <a:bodyPr wrap="square" lIns="0" tIns="0" rIns="0" bIns="0" numCol="1" anchor="ctr">
              <a:noAutofit/>
            </a:bodyPr>
            <a:lstStyle/>
            <a:p>
              <a:pPr lvl="0"/>
              <a:endParaRPr/>
            </a:p>
          </p:txBody>
        </p:sp>
      </p:grpSp>
      <p:sp>
        <p:nvSpPr>
          <p:cNvPr id="151" name="Shape 151"/>
          <p:cNvSpPr/>
          <p:nvPr/>
        </p:nvSpPr>
        <p:spPr>
          <a:xfrm>
            <a:off x="1869807" y="9839245"/>
            <a:ext cx="5795536" cy="1040012"/>
          </a:xfrm>
          <a:prstGeom prst="roundRect">
            <a:avLst>
              <a:gd name="adj" fmla="val 4703"/>
            </a:avLst>
          </a:prstGeom>
          <a:solidFill>
            <a:srgbClr val="EDEDED"/>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52" name="Shape 152"/>
          <p:cNvSpPr/>
          <p:nvPr/>
        </p:nvSpPr>
        <p:spPr>
          <a:xfrm>
            <a:off x="2340561" y="10188877"/>
            <a:ext cx="260103" cy="294977"/>
          </a:xfrm>
          <a:custGeom>
            <a:avLst/>
            <a:gdLst/>
            <a:ahLst/>
            <a:cxnLst>
              <a:cxn ang="0">
                <a:pos x="wd2" y="hd2"/>
              </a:cxn>
              <a:cxn ang="5400000">
                <a:pos x="wd2" y="hd2"/>
              </a:cxn>
              <a:cxn ang="10800000">
                <a:pos x="wd2" y="hd2"/>
              </a:cxn>
              <a:cxn ang="16200000">
                <a:pos x="wd2" y="hd2"/>
              </a:cxn>
            </a:cxnLst>
            <a:rect l="0" t="0" r="r" b="b"/>
            <a:pathLst>
              <a:path w="21600" h="21600" extrusionOk="0">
                <a:moveTo>
                  <a:pt x="15709" y="8494"/>
                </a:moveTo>
                <a:lnTo>
                  <a:pt x="5891" y="8494"/>
                </a:lnTo>
                <a:lnTo>
                  <a:pt x="5891" y="6461"/>
                </a:lnTo>
                <a:cubicBezTo>
                  <a:pt x="5891" y="4538"/>
                  <a:pt x="8139" y="2912"/>
                  <a:pt x="10800" y="2912"/>
                </a:cubicBezTo>
                <a:cubicBezTo>
                  <a:pt x="13459" y="2912"/>
                  <a:pt x="15709" y="4538"/>
                  <a:pt x="15709" y="6461"/>
                </a:cubicBezTo>
                <a:lnTo>
                  <a:pt x="15709" y="8494"/>
                </a:lnTo>
                <a:close/>
                <a:moveTo>
                  <a:pt x="12169" y="18688"/>
                </a:moveTo>
                <a:lnTo>
                  <a:pt x="8917" y="18688"/>
                </a:lnTo>
                <a:lnTo>
                  <a:pt x="9744" y="15347"/>
                </a:lnTo>
                <a:cubicBezTo>
                  <a:pt x="9259" y="15139"/>
                  <a:pt x="8917" y="14765"/>
                  <a:pt x="8917" y="14319"/>
                </a:cubicBezTo>
                <a:cubicBezTo>
                  <a:pt x="8917" y="13652"/>
                  <a:pt x="9645" y="13113"/>
                  <a:pt x="10543" y="13113"/>
                </a:cubicBezTo>
                <a:cubicBezTo>
                  <a:pt x="11442" y="13113"/>
                  <a:pt x="12169" y="13652"/>
                  <a:pt x="12169" y="14319"/>
                </a:cubicBezTo>
                <a:cubicBezTo>
                  <a:pt x="12169" y="14765"/>
                  <a:pt x="11827" y="15139"/>
                  <a:pt x="11340" y="15347"/>
                </a:cubicBezTo>
                <a:lnTo>
                  <a:pt x="12169" y="18688"/>
                </a:lnTo>
                <a:close/>
                <a:moveTo>
                  <a:pt x="19636" y="8494"/>
                </a:moveTo>
                <a:lnTo>
                  <a:pt x="19636" y="6461"/>
                </a:lnTo>
                <a:cubicBezTo>
                  <a:pt x="19636" y="2898"/>
                  <a:pt x="15672" y="0"/>
                  <a:pt x="10800" y="0"/>
                </a:cubicBezTo>
                <a:cubicBezTo>
                  <a:pt x="5928" y="0"/>
                  <a:pt x="1964" y="2898"/>
                  <a:pt x="1964" y="6461"/>
                </a:cubicBezTo>
                <a:lnTo>
                  <a:pt x="1964" y="8494"/>
                </a:lnTo>
                <a:lnTo>
                  <a:pt x="0" y="8494"/>
                </a:lnTo>
                <a:lnTo>
                  <a:pt x="0" y="21600"/>
                </a:lnTo>
                <a:lnTo>
                  <a:pt x="21600" y="21600"/>
                </a:lnTo>
                <a:lnTo>
                  <a:pt x="21600" y="8494"/>
                </a:lnTo>
                <a:lnTo>
                  <a:pt x="19636" y="8494"/>
                </a:lnTo>
                <a:close/>
              </a:path>
            </a:pathLst>
          </a:custGeom>
          <a:solidFill>
            <a:srgbClr val="999999"/>
          </a:solidFill>
          <a:ln w="12700">
            <a:miter lim="400000"/>
          </a:ln>
        </p:spPr>
        <p:txBody>
          <a:bodyPr lIns="0" tIns="0" rIns="0" bIns="0" anchor="ctr"/>
          <a:lstStyle/>
          <a:p>
            <a:pPr lvl="0"/>
            <a:endParaRPr/>
          </a:p>
        </p:txBody>
      </p:sp>
      <p:sp>
        <p:nvSpPr>
          <p:cNvPr id="153" name="Shape 153"/>
          <p:cNvSpPr/>
          <p:nvPr/>
        </p:nvSpPr>
        <p:spPr>
          <a:xfrm>
            <a:off x="3016853" y="10111619"/>
            <a:ext cx="1431663" cy="42409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200" spc="132">
                <a:solidFill>
                  <a:srgbClr val="999999"/>
                </a:solidFill>
                <a:latin typeface="Helvetica Neue Light"/>
                <a:ea typeface="Helvetica Neue Light"/>
                <a:cs typeface="Helvetica Neue Light"/>
                <a:sym typeface="Helvetica Neue Light"/>
              </a:defRPr>
            </a:lvl1pPr>
          </a:lstStyle>
          <a:p>
            <a:pPr lvl="0">
              <a:defRPr sz="1800" spc="0">
                <a:solidFill>
                  <a:srgbClr val="000000"/>
                </a:solidFill>
              </a:defRPr>
            </a:pPr>
            <a:r>
              <a:rPr sz="2200" spc="132">
                <a:solidFill>
                  <a:srgbClr val="999999"/>
                </a:solidFill>
              </a:rPr>
              <a:t>Password</a:t>
            </a:r>
          </a:p>
        </p:txBody>
      </p:sp>
      <p:sp>
        <p:nvSpPr>
          <p:cNvPr id="154" name="Shape 154"/>
          <p:cNvSpPr/>
          <p:nvPr/>
        </p:nvSpPr>
        <p:spPr>
          <a:xfrm>
            <a:off x="6626754" y="10124319"/>
            <a:ext cx="871186" cy="42409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200" spc="88">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2200" spc="88">
                <a:solidFill>
                  <a:srgbClr val="53585F"/>
                </a:solidFill>
              </a:rPr>
              <a:t>Show</a:t>
            </a:r>
          </a:p>
        </p:txBody>
      </p:sp>
      <p:sp>
        <p:nvSpPr>
          <p:cNvPr id="155" name="Shape 155"/>
          <p:cNvSpPr/>
          <p:nvPr/>
        </p:nvSpPr>
        <p:spPr>
          <a:xfrm>
            <a:off x="1836409" y="11044428"/>
            <a:ext cx="3223963"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32">
                <a:solidFill>
                  <a:srgbClr val="3F98DB"/>
                </a:solidFill>
                <a:latin typeface="+mn-lt"/>
                <a:ea typeface="+mn-ea"/>
                <a:cs typeface="+mn-cs"/>
                <a:sym typeface="Helvetica Neue"/>
              </a:defRPr>
            </a:lvl1pPr>
          </a:lstStyle>
          <a:p>
            <a:pPr lvl="0">
              <a:defRPr sz="1800" spc="0">
                <a:solidFill>
                  <a:srgbClr val="000000"/>
                </a:solidFill>
              </a:defRPr>
            </a:pPr>
            <a:r>
              <a:rPr sz="3200" spc="-32">
                <a:solidFill>
                  <a:srgbClr val="3F98DB"/>
                </a:solidFill>
              </a:rPr>
              <a:t>forgot password?</a:t>
            </a:r>
          </a:p>
        </p:txBody>
      </p:sp>
      <p:sp>
        <p:nvSpPr>
          <p:cNvPr id="156" name="Shape 156"/>
          <p:cNvSpPr/>
          <p:nvPr/>
        </p:nvSpPr>
        <p:spPr>
          <a:xfrm>
            <a:off x="1864732" y="12088263"/>
            <a:ext cx="5820936" cy="1205112"/>
          </a:xfrm>
          <a:prstGeom prst="roundRect">
            <a:avLst>
              <a:gd name="adj" fmla="val 4059"/>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57" name="Shape 157"/>
          <p:cNvSpPr/>
          <p:nvPr/>
        </p:nvSpPr>
        <p:spPr>
          <a:xfrm>
            <a:off x="4067192" y="12416193"/>
            <a:ext cx="1390616" cy="498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700" b="1" spc="0">
                <a:latin typeface="+mn-lt"/>
                <a:ea typeface="+mn-ea"/>
                <a:cs typeface="+mn-cs"/>
                <a:sym typeface="Helvetica Neue"/>
              </a:defRPr>
            </a:lvl1pPr>
          </a:lstStyle>
          <a:p>
            <a:pPr lvl="0">
              <a:defRPr sz="1800" b="0" spc="0">
                <a:solidFill>
                  <a:srgbClr val="000000"/>
                </a:solidFill>
              </a:defRPr>
            </a:pPr>
            <a:r>
              <a:rPr sz="2700" b="1" spc="0">
                <a:solidFill>
                  <a:srgbClr val="FFFFFF"/>
                </a:solidFill>
              </a:rPr>
              <a:t>SIGN IN</a:t>
            </a:r>
          </a:p>
        </p:txBody>
      </p:sp>
      <p:grpSp>
        <p:nvGrpSpPr>
          <p:cNvPr id="180" name="Group 180"/>
          <p:cNvGrpSpPr/>
          <p:nvPr/>
        </p:nvGrpSpPr>
        <p:grpSpPr>
          <a:xfrm>
            <a:off x="168076" y="28019"/>
            <a:ext cx="9256278" cy="511141"/>
            <a:chOff x="0" y="0"/>
            <a:chExt cx="9256277" cy="511140"/>
          </a:xfrm>
        </p:grpSpPr>
        <p:sp>
          <p:nvSpPr>
            <p:cNvPr id="158" name="Shape 158"/>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59" name="Shape 159"/>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60" name="Shape 160"/>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61" name="Shape 161"/>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62" name="Shape 162"/>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163" name="Shape 163"/>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167" name="Group 167"/>
            <p:cNvGrpSpPr/>
            <p:nvPr/>
          </p:nvGrpSpPr>
          <p:grpSpPr>
            <a:xfrm>
              <a:off x="8469476" y="114183"/>
              <a:ext cx="786802" cy="307864"/>
              <a:chOff x="0" y="0"/>
              <a:chExt cx="786801" cy="307863"/>
            </a:xfrm>
          </p:grpSpPr>
          <p:sp>
            <p:nvSpPr>
              <p:cNvPr id="164" name="Shape 164"/>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65" name="Shape 165"/>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66" name="Shape 166"/>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172" name="Group 172"/>
            <p:cNvGrpSpPr/>
            <p:nvPr/>
          </p:nvGrpSpPr>
          <p:grpSpPr>
            <a:xfrm>
              <a:off x="3398375" y="142780"/>
              <a:ext cx="322567" cy="250980"/>
              <a:chOff x="0" y="0"/>
              <a:chExt cx="322565" cy="250978"/>
            </a:xfrm>
          </p:grpSpPr>
          <p:sp>
            <p:nvSpPr>
              <p:cNvPr id="168" name="Shape 168"/>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169" name="Shape 169"/>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70" name="Shape 170"/>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171" name="Shape 171"/>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173" name="Shape 173"/>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174" name="Shape 174"/>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175" name="Shape 175"/>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76" name="Shape 176"/>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77" name="Shape 177"/>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3F98DB"/>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178" name="Shape 178"/>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179" name="Shape 179"/>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3" name="Shape 4113"/>
          <p:cNvSpPr/>
          <p:nvPr/>
        </p:nvSpPr>
        <p:spPr>
          <a:xfrm>
            <a:off x="3244145" y="7933797"/>
            <a:ext cx="3036710" cy="107420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a:solidFill>
                  <a:srgbClr val="53585F"/>
                </a:solidFill>
                <a:latin typeface="+mn-lt"/>
                <a:ea typeface="+mn-ea"/>
                <a:cs typeface="+mn-cs"/>
                <a:sym typeface="Helvetica Neue"/>
              </a:defRPr>
            </a:lvl1pPr>
          </a:lstStyle>
          <a:p>
            <a:pPr lvl="0">
              <a:defRPr sz="1800">
                <a:solidFill>
                  <a:srgbClr val="000000"/>
                </a:solidFill>
              </a:defRPr>
            </a:pPr>
            <a:r>
              <a:rPr sz="6400">
                <a:solidFill>
                  <a:srgbClr val="53585F"/>
                </a:solidFill>
              </a:rPr>
              <a:t>MENUS</a:t>
            </a:r>
          </a:p>
        </p:txBody>
      </p:sp>
    </p:spTree>
  </p:cSld>
  <p:clrMapOvr>
    <a:masterClrMapping/>
  </p:clrMapOvr>
  <p:transition xmlns:p14="http://schemas.microsoft.com/office/powerpoint/2010/mai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5" name="Shape 4115"/>
          <p:cNvSpPr/>
          <p:nvPr/>
        </p:nvSpPr>
        <p:spPr>
          <a:xfrm>
            <a:off x="-30704" y="-1"/>
            <a:ext cx="7528269" cy="16941801"/>
          </a:xfrm>
          <a:prstGeom prst="rect">
            <a:avLst/>
          </a:prstGeom>
          <a:solidFill>
            <a:srgbClr val="33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116" name="Shape 4116"/>
          <p:cNvSpPr/>
          <p:nvPr/>
        </p:nvSpPr>
        <p:spPr>
          <a:xfrm>
            <a:off x="385604" y="9275460"/>
            <a:ext cx="6670253" cy="1"/>
          </a:xfrm>
          <a:prstGeom prst="line">
            <a:avLst/>
          </a:prstGeom>
          <a:ln w="12700">
            <a:solidFill>
              <a:srgbClr val="000000">
                <a:alpha val="28903"/>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117" name="Shape 4117"/>
          <p:cNvSpPr/>
          <p:nvPr/>
        </p:nvSpPr>
        <p:spPr>
          <a:xfrm>
            <a:off x="385604" y="11032690"/>
            <a:ext cx="6670253" cy="1"/>
          </a:xfrm>
          <a:prstGeom prst="line">
            <a:avLst/>
          </a:prstGeom>
          <a:ln w="12700">
            <a:solidFill>
              <a:srgbClr val="000000">
                <a:alpha val="28903"/>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118" name="Shape 4118"/>
          <p:cNvSpPr/>
          <p:nvPr/>
        </p:nvSpPr>
        <p:spPr>
          <a:xfrm>
            <a:off x="398304" y="12777221"/>
            <a:ext cx="6670253" cy="1"/>
          </a:xfrm>
          <a:prstGeom prst="line">
            <a:avLst/>
          </a:prstGeom>
          <a:ln w="12700">
            <a:solidFill>
              <a:srgbClr val="000000">
                <a:alpha val="28903"/>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119" name="Shape 4119"/>
          <p:cNvSpPr/>
          <p:nvPr/>
        </p:nvSpPr>
        <p:spPr>
          <a:xfrm>
            <a:off x="320308" y="14496352"/>
            <a:ext cx="6670252" cy="1"/>
          </a:xfrm>
          <a:prstGeom prst="line">
            <a:avLst/>
          </a:prstGeom>
          <a:ln w="12700">
            <a:solidFill>
              <a:srgbClr val="000000">
                <a:alpha val="28903"/>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120" name="Shape 4120"/>
          <p:cNvSpPr/>
          <p:nvPr/>
        </p:nvSpPr>
        <p:spPr>
          <a:xfrm>
            <a:off x="393426" y="16251291"/>
            <a:ext cx="6670253" cy="1"/>
          </a:xfrm>
          <a:prstGeom prst="line">
            <a:avLst/>
          </a:prstGeom>
          <a:ln w="12700">
            <a:solidFill>
              <a:srgbClr val="000000">
                <a:alpha val="28903"/>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121" name="Shape 4121"/>
          <p:cNvSpPr/>
          <p:nvPr/>
        </p:nvSpPr>
        <p:spPr>
          <a:xfrm>
            <a:off x="1645521" y="1053924"/>
            <a:ext cx="1321832"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latin typeface="+mn-lt"/>
                <a:ea typeface="+mn-ea"/>
                <a:cs typeface="+mn-cs"/>
                <a:sym typeface="Helvetica Neue"/>
              </a:defRPr>
            </a:lvl1pPr>
          </a:lstStyle>
          <a:p>
            <a:pPr lvl="0">
              <a:defRPr sz="1800" spc="0">
                <a:solidFill>
                  <a:srgbClr val="000000"/>
                </a:solidFill>
              </a:defRPr>
            </a:pPr>
            <a:r>
              <a:rPr sz="3400" spc="68">
                <a:solidFill>
                  <a:srgbClr val="FFFFFF"/>
                </a:solidFill>
              </a:rPr>
              <a:t>Traffic</a:t>
            </a:r>
          </a:p>
        </p:txBody>
      </p:sp>
      <p:sp>
        <p:nvSpPr>
          <p:cNvPr id="4122" name="Shape 4122"/>
          <p:cNvSpPr/>
          <p:nvPr/>
        </p:nvSpPr>
        <p:spPr>
          <a:xfrm>
            <a:off x="1653496" y="2604365"/>
            <a:ext cx="2742023"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latin typeface="+mn-lt"/>
                <a:ea typeface="+mn-ea"/>
                <a:cs typeface="+mn-cs"/>
                <a:sym typeface="Helvetica Neue"/>
              </a:defRPr>
            </a:lvl1pPr>
          </a:lstStyle>
          <a:p>
            <a:pPr lvl="0">
              <a:defRPr sz="1800" spc="0">
                <a:solidFill>
                  <a:srgbClr val="000000"/>
                </a:solidFill>
              </a:defRPr>
            </a:pPr>
            <a:r>
              <a:rPr sz="3400" spc="68">
                <a:solidFill>
                  <a:srgbClr val="FFFFFF"/>
                </a:solidFill>
              </a:rPr>
              <a:t>Public transit</a:t>
            </a:r>
          </a:p>
        </p:txBody>
      </p:sp>
      <p:sp>
        <p:nvSpPr>
          <p:cNvPr id="4123" name="Shape 4123"/>
          <p:cNvSpPr/>
          <p:nvPr/>
        </p:nvSpPr>
        <p:spPr>
          <a:xfrm>
            <a:off x="1647619" y="4180206"/>
            <a:ext cx="1930671"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latin typeface="+mn-lt"/>
                <a:ea typeface="+mn-ea"/>
                <a:cs typeface="+mn-cs"/>
                <a:sym typeface="Helvetica Neue"/>
              </a:defRPr>
            </a:lvl1pPr>
          </a:lstStyle>
          <a:p>
            <a:pPr lvl="0">
              <a:defRPr sz="1800" spc="0">
                <a:solidFill>
                  <a:srgbClr val="000000"/>
                </a:solidFill>
              </a:defRPr>
            </a:pPr>
            <a:r>
              <a:rPr sz="3400" spc="68">
                <a:solidFill>
                  <a:srgbClr val="FFFFFF"/>
                </a:solidFill>
              </a:rPr>
              <a:t>Bicycling</a:t>
            </a:r>
          </a:p>
        </p:txBody>
      </p:sp>
      <p:sp>
        <p:nvSpPr>
          <p:cNvPr id="4124" name="Shape 4124"/>
          <p:cNvSpPr/>
          <p:nvPr/>
        </p:nvSpPr>
        <p:spPr>
          <a:xfrm>
            <a:off x="1641111" y="5730647"/>
            <a:ext cx="1714771"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latin typeface="+mn-lt"/>
                <a:ea typeface="+mn-ea"/>
                <a:cs typeface="+mn-cs"/>
                <a:sym typeface="Helvetica Neue"/>
              </a:defRPr>
            </a:lvl1pPr>
          </a:lstStyle>
          <a:p>
            <a:pPr lvl="0">
              <a:defRPr sz="1800" spc="0">
                <a:solidFill>
                  <a:srgbClr val="000000"/>
                </a:solidFill>
              </a:defRPr>
            </a:pPr>
            <a:r>
              <a:rPr sz="3400" spc="68">
                <a:solidFill>
                  <a:srgbClr val="FFFFFF"/>
                </a:solidFill>
              </a:rPr>
              <a:t>Satellite</a:t>
            </a:r>
          </a:p>
        </p:txBody>
      </p:sp>
      <p:sp>
        <p:nvSpPr>
          <p:cNvPr id="4125" name="Shape 4125"/>
          <p:cNvSpPr/>
          <p:nvPr/>
        </p:nvSpPr>
        <p:spPr>
          <a:xfrm>
            <a:off x="1641782" y="7293788"/>
            <a:ext cx="2740296"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latin typeface="+mn-lt"/>
                <a:ea typeface="+mn-ea"/>
                <a:cs typeface="+mn-cs"/>
                <a:sym typeface="Helvetica Neue"/>
              </a:defRPr>
            </a:lvl1pPr>
          </a:lstStyle>
          <a:p>
            <a:pPr lvl="0">
              <a:defRPr sz="1800" spc="0">
                <a:solidFill>
                  <a:srgbClr val="000000"/>
                </a:solidFill>
              </a:defRPr>
            </a:pPr>
            <a:r>
              <a:rPr sz="3400" spc="68">
                <a:solidFill>
                  <a:srgbClr val="FFFFFF"/>
                </a:solidFill>
              </a:rPr>
              <a:t>Google Earth</a:t>
            </a:r>
          </a:p>
        </p:txBody>
      </p:sp>
      <p:sp>
        <p:nvSpPr>
          <p:cNvPr id="4126" name="Shape 4126"/>
          <p:cNvSpPr/>
          <p:nvPr/>
        </p:nvSpPr>
        <p:spPr>
          <a:xfrm>
            <a:off x="640148" y="9845501"/>
            <a:ext cx="2125794" cy="67183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b="1" spc="78">
                <a:latin typeface="+mn-lt"/>
                <a:ea typeface="+mn-ea"/>
                <a:cs typeface="+mn-cs"/>
                <a:sym typeface="Helvetica Neue"/>
              </a:defRPr>
            </a:lvl1pPr>
          </a:lstStyle>
          <a:p>
            <a:pPr lvl="0">
              <a:defRPr sz="1800" b="0" spc="0">
                <a:solidFill>
                  <a:srgbClr val="000000"/>
                </a:solidFill>
              </a:defRPr>
            </a:pPr>
            <a:r>
              <a:rPr sz="3900" b="1" spc="78">
                <a:solidFill>
                  <a:srgbClr val="FFFFFF"/>
                </a:solidFill>
              </a:rPr>
              <a:t>Settings</a:t>
            </a:r>
          </a:p>
        </p:txBody>
      </p:sp>
      <p:sp>
        <p:nvSpPr>
          <p:cNvPr id="4127" name="Shape 4127"/>
          <p:cNvSpPr/>
          <p:nvPr/>
        </p:nvSpPr>
        <p:spPr>
          <a:xfrm>
            <a:off x="649634" y="11590032"/>
            <a:ext cx="1223357" cy="67183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b="1" spc="78">
                <a:latin typeface="+mn-lt"/>
                <a:ea typeface="+mn-ea"/>
                <a:cs typeface="+mn-cs"/>
                <a:sym typeface="Helvetica Neue"/>
              </a:defRPr>
            </a:lvl1pPr>
          </a:lstStyle>
          <a:p>
            <a:pPr lvl="0">
              <a:defRPr sz="1800" b="0" spc="0">
                <a:solidFill>
                  <a:srgbClr val="000000"/>
                </a:solidFill>
              </a:defRPr>
            </a:pPr>
            <a:r>
              <a:rPr sz="3900" b="1" spc="78">
                <a:solidFill>
                  <a:srgbClr val="FFFFFF"/>
                </a:solidFill>
              </a:rPr>
              <a:t>Help</a:t>
            </a:r>
          </a:p>
        </p:txBody>
      </p:sp>
      <p:sp>
        <p:nvSpPr>
          <p:cNvPr id="4128" name="Shape 4128"/>
          <p:cNvSpPr/>
          <p:nvPr/>
        </p:nvSpPr>
        <p:spPr>
          <a:xfrm>
            <a:off x="638101" y="13321863"/>
            <a:ext cx="3762265" cy="67183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b="1" spc="78">
                <a:latin typeface="+mn-lt"/>
                <a:ea typeface="+mn-ea"/>
                <a:cs typeface="+mn-cs"/>
                <a:sym typeface="Helvetica Neue"/>
              </a:defRPr>
            </a:lvl1pPr>
          </a:lstStyle>
          <a:p>
            <a:pPr lvl="0">
              <a:defRPr sz="1800" b="0" spc="0">
                <a:solidFill>
                  <a:srgbClr val="000000"/>
                </a:solidFill>
              </a:defRPr>
            </a:pPr>
            <a:r>
              <a:rPr sz="3900" b="1" spc="78">
                <a:solidFill>
                  <a:srgbClr val="FFFFFF"/>
                </a:solidFill>
              </a:rPr>
              <a:t>Send feedback</a:t>
            </a:r>
          </a:p>
        </p:txBody>
      </p:sp>
      <p:sp>
        <p:nvSpPr>
          <p:cNvPr id="4129" name="Shape 4129"/>
          <p:cNvSpPr/>
          <p:nvPr/>
        </p:nvSpPr>
        <p:spPr>
          <a:xfrm>
            <a:off x="648465" y="15066394"/>
            <a:ext cx="3817738" cy="67183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b="1" spc="78">
                <a:latin typeface="+mn-lt"/>
                <a:ea typeface="+mn-ea"/>
                <a:cs typeface="+mn-cs"/>
                <a:sym typeface="Helvetica Neue"/>
              </a:defRPr>
            </a:lvl1pPr>
          </a:lstStyle>
          <a:p>
            <a:pPr lvl="0">
              <a:defRPr sz="1800" b="0" spc="0">
                <a:solidFill>
                  <a:srgbClr val="000000"/>
                </a:solidFill>
              </a:defRPr>
            </a:pPr>
            <a:r>
              <a:rPr sz="3900" b="1" spc="78">
                <a:solidFill>
                  <a:srgbClr val="FFFFFF"/>
                </a:solidFill>
              </a:rPr>
              <a:t>Tips and Tricks</a:t>
            </a:r>
          </a:p>
        </p:txBody>
      </p:sp>
      <p:pic>
        <p:nvPicPr>
          <p:cNvPr id="4130" name="new-york-city-google-map.gif"/>
          <p:cNvPicPr/>
          <p:nvPr/>
        </p:nvPicPr>
        <p:blipFill>
          <a:blip r:embed="rId2">
            <a:extLst/>
          </a:blip>
          <a:srcRect l="51667" r="28356" b="7249"/>
          <a:stretch>
            <a:fillRect/>
          </a:stretch>
        </p:blipFill>
        <p:spPr>
          <a:xfrm>
            <a:off x="7452540" y="-16261"/>
            <a:ext cx="2187646" cy="16971511"/>
          </a:xfrm>
          <a:prstGeom prst="rect">
            <a:avLst/>
          </a:prstGeom>
          <a:ln w="12700">
            <a:miter lim="400000"/>
          </a:ln>
        </p:spPr>
      </p:pic>
      <p:sp>
        <p:nvSpPr>
          <p:cNvPr id="4131" name="Shape 4131"/>
          <p:cNvSpPr/>
          <p:nvPr/>
        </p:nvSpPr>
        <p:spPr>
          <a:xfrm>
            <a:off x="571500" y="2613488"/>
            <a:ext cx="703033" cy="566962"/>
          </a:xfrm>
          <a:custGeom>
            <a:avLst/>
            <a:gdLst/>
            <a:ahLst/>
            <a:cxnLst>
              <a:cxn ang="0">
                <a:pos x="wd2" y="hd2"/>
              </a:cxn>
              <a:cxn ang="5400000">
                <a:pos x="wd2" y="hd2"/>
              </a:cxn>
              <a:cxn ang="10800000">
                <a:pos x="wd2" y="hd2"/>
              </a:cxn>
              <a:cxn ang="16200000">
                <a:pos x="wd2" y="hd2"/>
              </a:cxn>
            </a:cxnLst>
            <a:rect l="0" t="0" r="r" b="b"/>
            <a:pathLst>
              <a:path w="21600" h="21600" extrusionOk="0">
                <a:moveTo>
                  <a:pt x="16538" y="11435"/>
                </a:moveTo>
                <a:cubicBezTo>
                  <a:pt x="16196" y="11858"/>
                  <a:pt x="16026" y="12366"/>
                  <a:pt x="16026" y="12960"/>
                </a:cubicBezTo>
                <a:cubicBezTo>
                  <a:pt x="16026" y="13554"/>
                  <a:pt x="16196" y="14063"/>
                  <a:pt x="16538" y="14486"/>
                </a:cubicBezTo>
                <a:cubicBezTo>
                  <a:pt x="16879" y="14909"/>
                  <a:pt x="17289" y="15120"/>
                  <a:pt x="17768" y="15120"/>
                </a:cubicBezTo>
                <a:cubicBezTo>
                  <a:pt x="18247" y="15120"/>
                  <a:pt x="18657" y="14909"/>
                  <a:pt x="18998" y="14486"/>
                </a:cubicBezTo>
                <a:cubicBezTo>
                  <a:pt x="19339" y="14063"/>
                  <a:pt x="19510" y="13554"/>
                  <a:pt x="19510" y="12960"/>
                </a:cubicBezTo>
                <a:cubicBezTo>
                  <a:pt x="19510" y="12366"/>
                  <a:pt x="19339" y="11858"/>
                  <a:pt x="18998" y="11435"/>
                </a:cubicBezTo>
                <a:cubicBezTo>
                  <a:pt x="18657" y="11012"/>
                  <a:pt x="18247" y="10800"/>
                  <a:pt x="17768" y="10800"/>
                </a:cubicBezTo>
                <a:cubicBezTo>
                  <a:pt x="17289" y="10800"/>
                  <a:pt x="16879" y="11012"/>
                  <a:pt x="16538" y="11435"/>
                </a:cubicBezTo>
                <a:close/>
                <a:moveTo>
                  <a:pt x="5618" y="8640"/>
                </a:moveTo>
                <a:lnTo>
                  <a:pt x="15982" y="8640"/>
                </a:lnTo>
                <a:lnTo>
                  <a:pt x="15019" y="3819"/>
                </a:lnTo>
                <a:cubicBezTo>
                  <a:pt x="15005" y="3747"/>
                  <a:pt x="14954" y="3669"/>
                  <a:pt x="14866" y="3584"/>
                </a:cubicBezTo>
                <a:cubicBezTo>
                  <a:pt x="14779" y="3499"/>
                  <a:pt x="14703" y="3456"/>
                  <a:pt x="14638" y="3456"/>
                </a:cubicBezTo>
                <a:lnTo>
                  <a:pt x="6963" y="3456"/>
                </a:lnTo>
                <a:cubicBezTo>
                  <a:pt x="6897" y="3456"/>
                  <a:pt x="6821" y="3499"/>
                  <a:pt x="6734" y="3584"/>
                </a:cubicBezTo>
                <a:cubicBezTo>
                  <a:pt x="6646" y="3669"/>
                  <a:pt x="6595" y="3747"/>
                  <a:pt x="6581" y="3819"/>
                </a:cubicBezTo>
                <a:cubicBezTo>
                  <a:pt x="6581" y="3819"/>
                  <a:pt x="5618" y="8640"/>
                  <a:pt x="5618" y="8640"/>
                </a:cubicBezTo>
                <a:close/>
                <a:moveTo>
                  <a:pt x="2254" y="11435"/>
                </a:moveTo>
                <a:cubicBezTo>
                  <a:pt x="1912" y="11858"/>
                  <a:pt x="1742" y="12366"/>
                  <a:pt x="1742" y="12960"/>
                </a:cubicBezTo>
                <a:cubicBezTo>
                  <a:pt x="1742" y="13554"/>
                  <a:pt x="1912" y="14063"/>
                  <a:pt x="2254" y="14486"/>
                </a:cubicBezTo>
                <a:cubicBezTo>
                  <a:pt x="2595" y="14909"/>
                  <a:pt x="3005" y="15120"/>
                  <a:pt x="3484" y="15120"/>
                </a:cubicBezTo>
                <a:cubicBezTo>
                  <a:pt x="3963" y="15120"/>
                  <a:pt x="4373" y="14909"/>
                  <a:pt x="4714" y="14486"/>
                </a:cubicBezTo>
                <a:cubicBezTo>
                  <a:pt x="5055" y="14063"/>
                  <a:pt x="5226" y="13554"/>
                  <a:pt x="5226" y="12960"/>
                </a:cubicBezTo>
                <a:cubicBezTo>
                  <a:pt x="5226" y="12366"/>
                  <a:pt x="5055" y="11858"/>
                  <a:pt x="4714" y="11435"/>
                </a:cubicBezTo>
                <a:cubicBezTo>
                  <a:pt x="4373" y="11012"/>
                  <a:pt x="3963" y="10800"/>
                  <a:pt x="3484" y="10800"/>
                </a:cubicBezTo>
                <a:cubicBezTo>
                  <a:pt x="3005" y="10800"/>
                  <a:pt x="2595" y="11012"/>
                  <a:pt x="2254" y="11435"/>
                </a:cubicBezTo>
                <a:close/>
                <a:moveTo>
                  <a:pt x="0" y="16848"/>
                </a:moveTo>
                <a:lnTo>
                  <a:pt x="0" y="11664"/>
                </a:lnTo>
                <a:cubicBezTo>
                  <a:pt x="0" y="10827"/>
                  <a:pt x="239" y="10114"/>
                  <a:pt x="716" y="9524"/>
                </a:cubicBezTo>
                <a:cubicBezTo>
                  <a:pt x="1194" y="8935"/>
                  <a:pt x="1772" y="8640"/>
                  <a:pt x="2450" y="8640"/>
                </a:cubicBezTo>
                <a:lnTo>
                  <a:pt x="2756" y="8640"/>
                </a:lnTo>
                <a:lnTo>
                  <a:pt x="3898" y="2987"/>
                </a:lnTo>
                <a:cubicBezTo>
                  <a:pt x="4065" y="2140"/>
                  <a:pt x="4442" y="1431"/>
                  <a:pt x="5029" y="858"/>
                </a:cubicBezTo>
                <a:cubicBezTo>
                  <a:pt x="5616" y="286"/>
                  <a:pt x="6264" y="0"/>
                  <a:pt x="6974" y="0"/>
                </a:cubicBezTo>
                <a:lnTo>
                  <a:pt x="14626" y="0"/>
                </a:lnTo>
                <a:cubicBezTo>
                  <a:pt x="15336" y="0"/>
                  <a:pt x="15984" y="286"/>
                  <a:pt x="16571" y="858"/>
                </a:cubicBezTo>
                <a:cubicBezTo>
                  <a:pt x="17158" y="1431"/>
                  <a:pt x="17535" y="2140"/>
                  <a:pt x="17702" y="2987"/>
                </a:cubicBezTo>
                <a:lnTo>
                  <a:pt x="18844" y="8640"/>
                </a:lnTo>
                <a:lnTo>
                  <a:pt x="19150" y="8640"/>
                </a:lnTo>
                <a:cubicBezTo>
                  <a:pt x="19829" y="8640"/>
                  <a:pt x="20406" y="8935"/>
                  <a:pt x="20884" y="9524"/>
                </a:cubicBezTo>
                <a:cubicBezTo>
                  <a:pt x="21361" y="10114"/>
                  <a:pt x="21600" y="10827"/>
                  <a:pt x="21600" y="11664"/>
                </a:cubicBezTo>
                <a:lnTo>
                  <a:pt x="21600" y="16848"/>
                </a:lnTo>
                <a:cubicBezTo>
                  <a:pt x="21600" y="16974"/>
                  <a:pt x="21567" y="17078"/>
                  <a:pt x="21502" y="17158"/>
                </a:cubicBezTo>
                <a:cubicBezTo>
                  <a:pt x="21437" y="17240"/>
                  <a:pt x="21353" y="17280"/>
                  <a:pt x="21252" y="17280"/>
                </a:cubicBezTo>
                <a:lnTo>
                  <a:pt x="19858" y="17280"/>
                </a:lnTo>
                <a:lnTo>
                  <a:pt x="19858" y="19008"/>
                </a:lnTo>
                <a:cubicBezTo>
                  <a:pt x="19858" y="19728"/>
                  <a:pt x="19655" y="20340"/>
                  <a:pt x="19249" y="20844"/>
                </a:cubicBezTo>
                <a:cubicBezTo>
                  <a:pt x="18842" y="21348"/>
                  <a:pt x="18348" y="21600"/>
                  <a:pt x="17768" y="21600"/>
                </a:cubicBezTo>
                <a:cubicBezTo>
                  <a:pt x="17187" y="21600"/>
                  <a:pt x="16694" y="21348"/>
                  <a:pt x="16287" y="20844"/>
                </a:cubicBezTo>
                <a:cubicBezTo>
                  <a:pt x="15881" y="20340"/>
                  <a:pt x="15678" y="19728"/>
                  <a:pt x="15678" y="19008"/>
                </a:cubicBezTo>
                <a:lnTo>
                  <a:pt x="15678" y="17280"/>
                </a:lnTo>
                <a:lnTo>
                  <a:pt x="5574" y="17280"/>
                </a:lnTo>
                <a:lnTo>
                  <a:pt x="5574" y="19008"/>
                </a:lnTo>
                <a:cubicBezTo>
                  <a:pt x="5574" y="19728"/>
                  <a:pt x="5371" y="20340"/>
                  <a:pt x="4965" y="20844"/>
                </a:cubicBezTo>
                <a:cubicBezTo>
                  <a:pt x="4558" y="21348"/>
                  <a:pt x="4064" y="21600"/>
                  <a:pt x="3484" y="21600"/>
                </a:cubicBezTo>
                <a:cubicBezTo>
                  <a:pt x="2903" y="21600"/>
                  <a:pt x="2410" y="21348"/>
                  <a:pt x="2003" y="20844"/>
                </a:cubicBezTo>
                <a:cubicBezTo>
                  <a:pt x="1597" y="20340"/>
                  <a:pt x="1393" y="19728"/>
                  <a:pt x="1393" y="19008"/>
                </a:cubicBezTo>
                <a:lnTo>
                  <a:pt x="1393" y="17280"/>
                </a:lnTo>
                <a:lnTo>
                  <a:pt x="348" y="17280"/>
                </a:lnTo>
                <a:cubicBezTo>
                  <a:pt x="247" y="17280"/>
                  <a:pt x="163" y="17240"/>
                  <a:pt x="98" y="17158"/>
                </a:cubicBezTo>
                <a:cubicBezTo>
                  <a:pt x="33" y="17078"/>
                  <a:pt x="0" y="16974"/>
                  <a:pt x="0" y="16848"/>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132" name="Shape 4132"/>
          <p:cNvSpPr/>
          <p:nvPr/>
        </p:nvSpPr>
        <p:spPr>
          <a:xfrm>
            <a:off x="741588" y="1074383"/>
            <a:ext cx="362857" cy="544290"/>
          </a:xfrm>
          <a:custGeom>
            <a:avLst/>
            <a:gdLst/>
            <a:ahLst/>
            <a:cxnLst>
              <a:cxn ang="0">
                <a:pos x="wd2" y="hd2"/>
              </a:cxn>
              <a:cxn ang="5400000">
                <a:pos x="wd2" y="hd2"/>
              </a:cxn>
              <a:cxn ang="10800000">
                <a:pos x="wd2" y="hd2"/>
              </a:cxn>
              <a:cxn ang="16200000">
                <a:pos x="wd2" y="hd2"/>
              </a:cxn>
            </a:cxnLst>
            <a:rect l="0" t="0" r="r" b="b"/>
            <a:pathLst>
              <a:path w="21600" h="21600" extrusionOk="0">
                <a:moveTo>
                  <a:pt x="6982" y="4655"/>
                </a:moveTo>
                <a:cubicBezTo>
                  <a:pt x="5927" y="5358"/>
                  <a:pt x="5400" y="6206"/>
                  <a:pt x="5400" y="7200"/>
                </a:cubicBezTo>
                <a:cubicBezTo>
                  <a:pt x="5400" y="8194"/>
                  <a:pt x="5927" y="9042"/>
                  <a:pt x="6982" y="9745"/>
                </a:cubicBezTo>
                <a:cubicBezTo>
                  <a:pt x="8037" y="10449"/>
                  <a:pt x="9309" y="10800"/>
                  <a:pt x="10800" y="10800"/>
                </a:cubicBezTo>
                <a:cubicBezTo>
                  <a:pt x="12291" y="10800"/>
                  <a:pt x="13563" y="10449"/>
                  <a:pt x="14618" y="9745"/>
                </a:cubicBezTo>
                <a:cubicBezTo>
                  <a:pt x="15673" y="9042"/>
                  <a:pt x="16200" y="8194"/>
                  <a:pt x="16200" y="7200"/>
                </a:cubicBezTo>
                <a:cubicBezTo>
                  <a:pt x="16200" y="6206"/>
                  <a:pt x="15673" y="5358"/>
                  <a:pt x="14618" y="4655"/>
                </a:cubicBezTo>
                <a:cubicBezTo>
                  <a:pt x="13563" y="3952"/>
                  <a:pt x="12291" y="3600"/>
                  <a:pt x="10800" y="3600"/>
                </a:cubicBezTo>
                <a:cubicBezTo>
                  <a:pt x="9309" y="3600"/>
                  <a:pt x="8037" y="3952"/>
                  <a:pt x="6982" y="4655"/>
                </a:cubicBezTo>
                <a:close/>
                <a:moveTo>
                  <a:pt x="0" y="7200"/>
                </a:moveTo>
                <a:cubicBezTo>
                  <a:pt x="0" y="5213"/>
                  <a:pt x="1055" y="3516"/>
                  <a:pt x="3164" y="2110"/>
                </a:cubicBezTo>
                <a:cubicBezTo>
                  <a:pt x="5274" y="703"/>
                  <a:pt x="7818" y="0"/>
                  <a:pt x="10800" y="0"/>
                </a:cubicBezTo>
                <a:cubicBezTo>
                  <a:pt x="13781" y="0"/>
                  <a:pt x="16327" y="703"/>
                  <a:pt x="18436" y="2110"/>
                </a:cubicBezTo>
                <a:cubicBezTo>
                  <a:pt x="20545" y="3516"/>
                  <a:pt x="21600" y="5213"/>
                  <a:pt x="21600" y="7200"/>
                </a:cubicBezTo>
                <a:cubicBezTo>
                  <a:pt x="21600" y="8222"/>
                  <a:pt x="21368" y="9061"/>
                  <a:pt x="20904" y="9717"/>
                </a:cubicBezTo>
                <a:lnTo>
                  <a:pt x="13226" y="20602"/>
                </a:lnTo>
                <a:cubicBezTo>
                  <a:pt x="13001" y="20911"/>
                  <a:pt x="12667" y="21155"/>
                  <a:pt x="12224" y="21333"/>
                </a:cubicBezTo>
                <a:cubicBezTo>
                  <a:pt x="11781" y="21511"/>
                  <a:pt x="11306" y="21600"/>
                  <a:pt x="10800" y="21600"/>
                </a:cubicBezTo>
                <a:cubicBezTo>
                  <a:pt x="10294" y="21600"/>
                  <a:pt x="9819" y="21511"/>
                  <a:pt x="9376" y="21333"/>
                </a:cubicBezTo>
                <a:cubicBezTo>
                  <a:pt x="8933" y="21155"/>
                  <a:pt x="8606" y="20911"/>
                  <a:pt x="8395" y="20602"/>
                </a:cubicBezTo>
                <a:lnTo>
                  <a:pt x="696" y="9717"/>
                </a:lnTo>
                <a:cubicBezTo>
                  <a:pt x="232" y="9061"/>
                  <a:pt x="0" y="8222"/>
                  <a:pt x="0" y="7200"/>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133" name="Shape 4133"/>
          <p:cNvSpPr/>
          <p:nvPr/>
        </p:nvSpPr>
        <p:spPr>
          <a:xfrm>
            <a:off x="600555" y="4246026"/>
            <a:ext cx="644922" cy="453568"/>
          </a:xfrm>
          <a:custGeom>
            <a:avLst/>
            <a:gdLst/>
            <a:ahLst/>
            <a:cxnLst>
              <a:cxn ang="0">
                <a:pos x="wd2" y="hd2"/>
              </a:cxn>
              <a:cxn ang="5400000">
                <a:pos x="wd2" y="hd2"/>
              </a:cxn>
              <a:cxn ang="10800000">
                <a:pos x="wd2" y="hd2"/>
              </a:cxn>
              <a:cxn ang="16200000">
                <a:pos x="wd2" y="hd2"/>
              </a:cxn>
            </a:cxnLst>
            <a:rect l="0" t="0" r="r" b="b"/>
            <a:pathLst>
              <a:path w="21600" h="21600" extrusionOk="0">
                <a:moveTo>
                  <a:pt x="9008" y="12487"/>
                </a:moveTo>
                <a:cubicBezTo>
                  <a:pt x="9000" y="12622"/>
                  <a:pt x="9032" y="12735"/>
                  <a:pt x="9103" y="12825"/>
                </a:cubicBezTo>
                <a:cubicBezTo>
                  <a:pt x="9174" y="12915"/>
                  <a:pt x="9257" y="12960"/>
                  <a:pt x="9352" y="12960"/>
                </a:cubicBezTo>
                <a:lnTo>
                  <a:pt x="12248" y="12960"/>
                </a:lnTo>
                <a:cubicBezTo>
                  <a:pt x="12343" y="12960"/>
                  <a:pt x="12426" y="12915"/>
                  <a:pt x="12497" y="12825"/>
                </a:cubicBezTo>
                <a:cubicBezTo>
                  <a:pt x="12568" y="12735"/>
                  <a:pt x="12600" y="12622"/>
                  <a:pt x="12592" y="12487"/>
                </a:cubicBezTo>
                <a:lnTo>
                  <a:pt x="12592" y="12420"/>
                </a:lnTo>
                <a:lnTo>
                  <a:pt x="12307" y="7020"/>
                </a:lnTo>
                <a:cubicBezTo>
                  <a:pt x="12299" y="6874"/>
                  <a:pt x="12256" y="6747"/>
                  <a:pt x="12177" y="6640"/>
                </a:cubicBezTo>
                <a:cubicBezTo>
                  <a:pt x="12097" y="6534"/>
                  <a:pt x="12006" y="6480"/>
                  <a:pt x="11904" y="6480"/>
                </a:cubicBezTo>
                <a:lnTo>
                  <a:pt x="9696" y="6480"/>
                </a:lnTo>
                <a:cubicBezTo>
                  <a:pt x="9593" y="6480"/>
                  <a:pt x="9502" y="6534"/>
                  <a:pt x="9423" y="6640"/>
                </a:cubicBezTo>
                <a:cubicBezTo>
                  <a:pt x="9344" y="6747"/>
                  <a:pt x="9301" y="6874"/>
                  <a:pt x="9293" y="7020"/>
                </a:cubicBezTo>
                <a:lnTo>
                  <a:pt x="9008" y="12420"/>
                </a:lnTo>
                <a:cubicBezTo>
                  <a:pt x="9008" y="12420"/>
                  <a:pt x="9008" y="12487"/>
                  <a:pt x="9008" y="12487"/>
                </a:cubicBezTo>
                <a:close/>
                <a:moveTo>
                  <a:pt x="0" y="20368"/>
                </a:moveTo>
                <a:cubicBezTo>
                  <a:pt x="0" y="19761"/>
                  <a:pt x="103" y="19108"/>
                  <a:pt x="309" y="18411"/>
                </a:cubicBezTo>
                <a:lnTo>
                  <a:pt x="5258" y="793"/>
                </a:lnTo>
                <a:cubicBezTo>
                  <a:pt x="5321" y="579"/>
                  <a:pt x="5424" y="394"/>
                  <a:pt x="5566" y="236"/>
                </a:cubicBezTo>
                <a:cubicBezTo>
                  <a:pt x="5709" y="79"/>
                  <a:pt x="5859" y="0"/>
                  <a:pt x="6017" y="0"/>
                </a:cubicBezTo>
                <a:lnTo>
                  <a:pt x="10040" y="0"/>
                </a:lnTo>
                <a:cubicBezTo>
                  <a:pt x="9937" y="0"/>
                  <a:pt x="9846" y="53"/>
                  <a:pt x="9768" y="160"/>
                </a:cubicBezTo>
                <a:cubicBezTo>
                  <a:pt x="9688" y="267"/>
                  <a:pt x="9645" y="394"/>
                  <a:pt x="9637" y="540"/>
                </a:cubicBezTo>
                <a:lnTo>
                  <a:pt x="9459" y="3780"/>
                </a:lnTo>
                <a:cubicBezTo>
                  <a:pt x="9451" y="3938"/>
                  <a:pt x="9483" y="4067"/>
                  <a:pt x="9554" y="4168"/>
                </a:cubicBezTo>
                <a:cubicBezTo>
                  <a:pt x="9625" y="4269"/>
                  <a:pt x="9712" y="4320"/>
                  <a:pt x="9815" y="4320"/>
                </a:cubicBezTo>
                <a:lnTo>
                  <a:pt x="11785" y="4320"/>
                </a:lnTo>
                <a:cubicBezTo>
                  <a:pt x="11888" y="4320"/>
                  <a:pt x="11975" y="4269"/>
                  <a:pt x="12046" y="4168"/>
                </a:cubicBezTo>
                <a:cubicBezTo>
                  <a:pt x="12117" y="4067"/>
                  <a:pt x="12149" y="3938"/>
                  <a:pt x="12141" y="3780"/>
                </a:cubicBezTo>
                <a:lnTo>
                  <a:pt x="11963" y="540"/>
                </a:lnTo>
                <a:cubicBezTo>
                  <a:pt x="11955" y="394"/>
                  <a:pt x="11912" y="267"/>
                  <a:pt x="11833" y="160"/>
                </a:cubicBezTo>
                <a:cubicBezTo>
                  <a:pt x="11753" y="53"/>
                  <a:pt x="11662" y="0"/>
                  <a:pt x="11560" y="0"/>
                </a:cubicBezTo>
                <a:lnTo>
                  <a:pt x="15583" y="0"/>
                </a:lnTo>
                <a:cubicBezTo>
                  <a:pt x="15741" y="0"/>
                  <a:pt x="15891" y="79"/>
                  <a:pt x="16034" y="236"/>
                </a:cubicBezTo>
                <a:cubicBezTo>
                  <a:pt x="16176" y="394"/>
                  <a:pt x="16279" y="579"/>
                  <a:pt x="16342" y="793"/>
                </a:cubicBezTo>
                <a:lnTo>
                  <a:pt x="21291" y="18411"/>
                </a:lnTo>
                <a:cubicBezTo>
                  <a:pt x="21497" y="19108"/>
                  <a:pt x="21600" y="19761"/>
                  <a:pt x="21600" y="20368"/>
                </a:cubicBezTo>
                <a:cubicBezTo>
                  <a:pt x="21600" y="21190"/>
                  <a:pt x="21418" y="21600"/>
                  <a:pt x="21054" y="21600"/>
                </a:cubicBezTo>
                <a:lnTo>
                  <a:pt x="12699" y="21600"/>
                </a:lnTo>
                <a:cubicBezTo>
                  <a:pt x="12802" y="21600"/>
                  <a:pt x="12889" y="21547"/>
                  <a:pt x="12960" y="21440"/>
                </a:cubicBezTo>
                <a:cubicBezTo>
                  <a:pt x="13031" y="21333"/>
                  <a:pt x="13063" y="21206"/>
                  <a:pt x="13055" y="21060"/>
                </a:cubicBezTo>
                <a:lnTo>
                  <a:pt x="12818" y="16740"/>
                </a:lnTo>
                <a:cubicBezTo>
                  <a:pt x="12810" y="16594"/>
                  <a:pt x="12766" y="16467"/>
                  <a:pt x="12687" y="16361"/>
                </a:cubicBezTo>
                <a:cubicBezTo>
                  <a:pt x="12608" y="16254"/>
                  <a:pt x="12517" y="16200"/>
                  <a:pt x="12414" y="16200"/>
                </a:cubicBezTo>
                <a:lnTo>
                  <a:pt x="9186" y="16200"/>
                </a:lnTo>
                <a:cubicBezTo>
                  <a:pt x="9083" y="16200"/>
                  <a:pt x="8992" y="16254"/>
                  <a:pt x="8913" y="16361"/>
                </a:cubicBezTo>
                <a:cubicBezTo>
                  <a:pt x="8834" y="16467"/>
                  <a:pt x="8790" y="16594"/>
                  <a:pt x="8782" y="16740"/>
                </a:cubicBezTo>
                <a:lnTo>
                  <a:pt x="8545" y="21060"/>
                </a:lnTo>
                <a:cubicBezTo>
                  <a:pt x="8537" y="21206"/>
                  <a:pt x="8569" y="21333"/>
                  <a:pt x="8640" y="21440"/>
                </a:cubicBezTo>
                <a:cubicBezTo>
                  <a:pt x="8711" y="21547"/>
                  <a:pt x="8798" y="21600"/>
                  <a:pt x="8901" y="21600"/>
                </a:cubicBezTo>
                <a:lnTo>
                  <a:pt x="546" y="21600"/>
                </a:lnTo>
                <a:cubicBezTo>
                  <a:pt x="182" y="21600"/>
                  <a:pt x="0" y="21190"/>
                  <a:pt x="0" y="20368"/>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134" name="Shape 4134"/>
          <p:cNvSpPr/>
          <p:nvPr/>
        </p:nvSpPr>
        <p:spPr>
          <a:xfrm>
            <a:off x="582832" y="7268891"/>
            <a:ext cx="680369" cy="635001"/>
          </a:xfrm>
          <a:custGeom>
            <a:avLst/>
            <a:gdLst/>
            <a:ahLst/>
            <a:cxnLst>
              <a:cxn ang="0">
                <a:pos x="wd2" y="hd2"/>
              </a:cxn>
              <a:cxn ang="5400000">
                <a:pos x="wd2" y="hd2"/>
              </a:cxn>
              <a:cxn ang="10800000">
                <a:pos x="wd2" y="hd2"/>
              </a:cxn>
              <a:cxn ang="16200000">
                <a:pos x="wd2" y="hd2"/>
              </a:cxn>
            </a:cxnLst>
            <a:rect l="0" t="0" r="r" b="b"/>
            <a:pathLst>
              <a:path w="21600" h="21600" extrusionOk="0">
                <a:moveTo>
                  <a:pt x="14928" y="10800"/>
                </a:moveTo>
                <a:cubicBezTo>
                  <a:pt x="15536" y="9860"/>
                  <a:pt x="15840" y="8832"/>
                  <a:pt x="15840" y="7714"/>
                </a:cubicBezTo>
                <a:cubicBezTo>
                  <a:pt x="15840" y="7482"/>
                  <a:pt x="15821" y="7216"/>
                  <a:pt x="15784" y="6919"/>
                </a:cubicBezTo>
                <a:cubicBezTo>
                  <a:pt x="16279" y="7104"/>
                  <a:pt x="16777" y="7196"/>
                  <a:pt x="17280" y="7196"/>
                </a:cubicBezTo>
                <a:cubicBezTo>
                  <a:pt x="17722" y="7196"/>
                  <a:pt x="18169" y="7110"/>
                  <a:pt x="18619" y="6937"/>
                </a:cubicBezTo>
                <a:cubicBezTo>
                  <a:pt x="19069" y="6764"/>
                  <a:pt x="19434" y="6593"/>
                  <a:pt x="19716" y="6425"/>
                </a:cubicBezTo>
                <a:cubicBezTo>
                  <a:pt x="19997" y="6256"/>
                  <a:pt x="20160" y="6172"/>
                  <a:pt x="20205" y="6172"/>
                </a:cubicBezTo>
                <a:cubicBezTo>
                  <a:pt x="21135" y="6172"/>
                  <a:pt x="21600" y="7590"/>
                  <a:pt x="21600" y="10427"/>
                </a:cubicBezTo>
                <a:cubicBezTo>
                  <a:pt x="21600" y="11053"/>
                  <a:pt x="21390" y="11529"/>
                  <a:pt x="20970" y="11855"/>
                </a:cubicBezTo>
                <a:cubicBezTo>
                  <a:pt x="20549" y="12180"/>
                  <a:pt x="20032" y="12343"/>
                  <a:pt x="19417" y="12343"/>
                </a:cubicBezTo>
                <a:lnTo>
                  <a:pt x="17910" y="12343"/>
                </a:lnTo>
                <a:cubicBezTo>
                  <a:pt x="17137" y="11355"/>
                  <a:pt x="16143" y="10840"/>
                  <a:pt x="14928" y="10800"/>
                </a:cubicBezTo>
                <a:close/>
                <a:moveTo>
                  <a:pt x="15243" y="5268"/>
                </a:moveTo>
                <a:cubicBezTo>
                  <a:pt x="14681" y="4665"/>
                  <a:pt x="14400" y="3938"/>
                  <a:pt x="14400" y="3086"/>
                </a:cubicBezTo>
                <a:cubicBezTo>
                  <a:pt x="14400" y="2234"/>
                  <a:pt x="14681" y="1507"/>
                  <a:pt x="15243" y="904"/>
                </a:cubicBezTo>
                <a:cubicBezTo>
                  <a:pt x="15806" y="302"/>
                  <a:pt x="16485" y="0"/>
                  <a:pt x="17280" y="0"/>
                </a:cubicBezTo>
                <a:cubicBezTo>
                  <a:pt x="18074" y="0"/>
                  <a:pt x="18754" y="302"/>
                  <a:pt x="19316" y="904"/>
                </a:cubicBezTo>
                <a:cubicBezTo>
                  <a:pt x="19879" y="1507"/>
                  <a:pt x="20160" y="2234"/>
                  <a:pt x="20160" y="3086"/>
                </a:cubicBezTo>
                <a:cubicBezTo>
                  <a:pt x="20160" y="3938"/>
                  <a:pt x="19879" y="4665"/>
                  <a:pt x="19316" y="5268"/>
                </a:cubicBezTo>
                <a:cubicBezTo>
                  <a:pt x="18754" y="5870"/>
                  <a:pt x="18074" y="6172"/>
                  <a:pt x="17280" y="6172"/>
                </a:cubicBezTo>
                <a:cubicBezTo>
                  <a:pt x="16485" y="6172"/>
                  <a:pt x="15806" y="5870"/>
                  <a:pt x="15243" y="5268"/>
                </a:cubicBezTo>
                <a:close/>
                <a:moveTo>
                  <a:pt x="7746" y="10987"/>
                </a:moveTo>
                <a:cubicBezTo>
                  <a:pt x="6902" y="10083"/>
                  <a:pt x="6480" y="8992"/>
                  <a:pt x="6480" y="7714"/>
                </a:cubicBezTo>
                <a:cubicBezTo>
                  <a:pt x="6480" y="6437"/>
                  <a:pt x="6902" y="5346"/>
                  <a:pt x="7746" y="4442"/>
                </a:cubicBezTo>
                <a:cubicBezTo>
                  <a:pt x="8589" y="3538"/>
                  <a:pt x="9607" y="3086"/>
                  <a:pt x="10800" y="3086"/>
                </a:cubicBezTo>
                <a:cubicBezTo>
                  <a:pt x="11993" y="3086"/>
                  <a:pt x="13011" y="3538"/>
                  <a:pt x="13854" y="4442"/>
                </a:cubicBezTo>
                <a:cubicBezTo>
                  <a:pt x="14698" y="5346"/>
                  <a:pt x="15120" y="6437"/>
                  <a:pt x="15120" y="7714"/>
                </a:cubicBezTo>
                <a:cubicBezTo>
                  <a:pt x="15120" y="8992"/>
                  <a:pt x="14698" y="10083"/>
                  <a:pt x="13854" y="10987"/>
                </a:cubicBezTo>
                <a:cubicBezTo>
                  <a:pt x="13011" y="11891"/>
                  <a:pt x="11993" y="12343"/>
                  <a:pt x="10800" y="12343"/>
                </a:cubicBezTo>
                <a:cubicBezTo>
                  <a:pt x="9607" y="12343"/>
                  <a:pt x="8589" y="11891"/>
                  <a:pt x="7746" y="10987"/>
                </a:cubicBezTo>
                <a:close/>
                <a:moveTo>
                  <a:pt x="2880" y="18478"/>
                </a:moveTo>
                <a:cubicBezTo>
                  <a:pt x="2880" y="18052"/>
                  <a:pt x="2893" y="17636"/>
                  <a:pt x="2919" y="17231"/>
                </a:cubicBezTo>
                <a:cubicBezTo>
                  <a:pt x="2946" y="16825"/>
                  <a:pt x="2998" y="16387"/>
                  <a:pt x="3077" y="15917"/>
                </a:cubicBezTo>
                <a:cubicBezTo>
                  <a:pt x="3155" y="15447"/>
                  <a:pt x="3255" y="15011"/>
                  <a:pt x="3375" y="14609"/>
                </a:cubicBezTo>
                <a:cubicBezTo>
                  <a:pt x="3495" y="14207"/>
                  <a:pt x="3656" y="13816"/>
                  <a:pt x="3859" y="13434"/>
                </a:cubicBezTo>
                <a:cubicBezTo>
                  <a:pt x="4061" y="13052"/>
                  <a:pt x="4293" y="12727"/>
                  <a:pt x="4556" y="12458"/>
                </a:cubicBezTo>
                <a:cubicBezTo>
                  <a:pt x="4819" y="12188"/>
                  <a:pt x="5139" y="11974"/>
                  <a:pt x="5518" y="11812"/>
                </a:cubicBezTo>
                <a:cubicBezTo>
                  <a:pt x="5897" y="11652"/>
                  <a:pt x="6315" y="11572"/>
                  <a:pt x="6772" y="11572"/>
                </a:cubicBezTo>
                <a:cubicBezTo>
                  <a:pt x="6847" y="11572"/>
                  <a:pt x="7009" y="11658"/>
                  <a:pt x="7257" y="11831"/>
                </a:cubicBezTo>
                <a:cubicBezTo>
                  <a:pt x="7504" y="12004"/>
                  <a:pt x="7777" y="12196"/>
                  <a:pt x="8077" y="12409"/>
                </a:cubicBezTo>
                <a:cubicBezTo>
                  <a:pt x="8377" y="12622"/>
                  <a:pt x="8779" y="12815"/>
                  <a:pt x="9281" y="12988"/>
                </a:cubicBezTo>
                <a:cubicBezTo>
                  <a:pt x="9784" y="13161"/>
                  <a:pt x="10290" y="13247"/>
                  <a:pt x="10800" y="13247"/>
                </a:cubicBezTo>
                <a:cubicBezTo>
                  <a:pt x="11310" y="13247"/>
                  <a:pt x="11816" y="13161"/>
                  <a:pt x="12319" y="12988"/>
                </a:cubicBezTo>
                <a:cubicBezTo>
                  <a:pt x="12821" y="12815"/>
                  <a:pt x="13223" y="12622"/>
                  <a:pt x="13523" y="12409"/>
                </a:cubicBezTo>
                <a:cubicBezTo>
                  <a:pt x="13822" y="12196"/>
                  <a:pt x="14096" y="12004"/>
                  <a:pt x="14344" y="11831"/>
                </a:cubicBezTo>
                <a:cubicBezTo>
                  <a:pt x="14591" y="11658"/>
                  <a:pt x="14753" y="11572"/>
                  <a:pt x="14828" y="11572"/>
                </a:cubicBezTo>
                <a:cubicBezTo>
                  <a:pt x="15285" y="11572"/>
                  <a:pt x="15703" y="11652"/>
                  <a:pt x="16082" y="11812"/>
                </a:cubicBezTo>
                <a:cubicBezTo>
                  <a:pt x="16460" y="11974"/>
                  <a:pt x="16781" y="12188"/>
                  <a:pt x="17044" y="12458"/>
                </a:cubicBezTo>
                <a:cubicBezTo>
                  <a:pt x="17306" y="12727"/>
                  <a:pt x="17539" y="13052"/>
                  <a:pt x="17741" y="13434"/>
                </a:cubicBezTo>
                <a:cubicBezTo>
                  <a:pt x="17944" y="13816"/>
                  <a:pt x="18105" y="14207"/>
                  <a:pt x="18225" y="14609"/>
                </a:cubicBezTo>
                <a:cubicBezTo>
                  <a:pt x="18345" y="15011"/>
                  <a:pt x="18445" y="15447"/>
                  <a:pt x="18523" y="15917"/>
                </a:cubicBezTo>
                <a:cubicBezTo>
                  <a:pt x="18602" y="16387"/>
                  <a:pt x="18654" y="16825"/>
                  <a:pt x="18681" y="17231"/>
                </a:cubicBezTo>
                <a:cubicBezTo>
                  <a:pt x="18707" y="17636"/>
                  <a:pt x="18720" y="18052"/>
                  <a:pt x="18720" y="18478"/>
                </a:cubicBezTo>
                <a:cubicBezTo>
                  <a:pt x="18720" y="19443"/>
                  <a:pt x="18446" y="20204"/>
                  <a:pt x="17899" y="20763"/>
                </a:cubicBezTo>
                <a:cubicBezTo>
                  <a:pt x="17352" y="21321"/>
                  <a:pt x="16624" y="21600"/>
                  <a:pt x="15716" y="21600"/>
                </a:cubicBezTo>
                <a:lnTo>
                  <a:pt x="5884" y="21600"/>
                </a:lnTo>
                <a:cubicBezTo>
                  <a:pt x="4976" y="21600"/>
                  <a:pt x="4248" y="21321"/>
                  <a:pt x="3701" y="20763"/>
                </a:cubicBezTo>
                <a:cubicBezTo>
                  <a:pt x="3154" y="20204"/>
                  <a:pt x="2880" y="19443"/>
                  <a:pt x="2880" y="18478"/>
                </a:cubicBezTo>
                <a:close/>
                <a:moveTo>
                  <a:pt x="2284" y="5268"/>
                </a:moveTo>
                <a:cubicBezTo>
                  <a:pt x="1721" y="4665"/>
                  <a:pt x="1440" y="3938"/>
                  <a:pt x="1440" y="3086"/>
                </a:cubicBezTo>
                <a:cubicBezTo>
                  <a:pt x="1440" y="2234"/>
                  <a:pt x="1721" y="1507"/>
                  <a:pt x="2284" y="904"/>
                </a:cubicBezTo>
                <a:cubicBezTo>
                  <a:pt x="2847" y="302"/>
                  <a:pt x="3525" y="0"/>
                  <a:pt x="4320" y="0"/>
                </a:cubicBezTo>
                <a:cubicBezTo>
                  <a:pt x="5115" y="0"/>
                  <a:pt x="5794" y="302"/>
                  <a:pt x="6357" y="904"/>
                </a:cubicBezTo>
                <a:cubicBezTo>
                  <a:pt x="6919" y="1507"/>
                  <a:pt x="7200" y="2234"/>
                  <a:pt x="7200" y="3086"/>
                </a:cubicBezTo>
                <a:cubicBezTo>
                  <a:pt x="7200" y="3938"/>
                  <a:pt x="6919" y="4665"/>
                  <a:pt x="6357" y="5268"/>
                </a:cubicBezTo>
                <a:cubicBezTo>
                  <a:pt x="5794" y="5870"/>
                  <a:pt x="5115" y="6172"/>
                  <a:pt x="4320" y="6172"/>
                </a:cubicBezTo>
                <a:cubicBezTo>
                  <a:pt x="3525" y="6172"/>
                  <a:pt x="2847" y="5870"/>
                  <a:pt x="2284" y="5268"/>
                </a:cubicBezTo>
                <a:close/>
                <a:moveTo>
                  <a:pt x="0" y="10427"/>
                </a:moveTo>
                <a:cubicBezTo>
                  <a:pt x="0" y="7590"/>
                  <a:pt x="465" y="6172"/>
                  <a:pt x="1395" y="6172"/>
                </a:cubicBezTo>
                <a:cubicBezTo>
                  <a:pt x="1440" y="6172"/>
                  <a:pt x="1603" y="6256"/>
                  <a:pt x="1884" y="6425"/>
                </a:cubicBezTo>
                <a:cubicBezTo>
                  <a:pt x="2166" y="6593"/>
                  <a:pt x="2532" y="6764"/>
                  <a:pt x="2981" y="6937"/>
                </a:cubicBezTo>
                <a:cubicBezTo>
                  <a:pt x="3431" y="7110"/>
                  <a:pt x="3878" y="7196"/>
                  <a:pt x="4320" y="7196"/>
                </a:cubicBezTo>
                <a:cubicBezTo>
                  <a:pt x="4823" y="7196"/>
                  <a:pt x="5321" y="7104"/>
                  <a:pt x="5816" y="6919"/>
                </a:cubicBezTo>
                <a:cubicBezTo>
                  <a:pt x="5779" y="7216"/>
                  <a:pt x="5760" y="7482"/>
                  <a:pt x="5760" y="7714"/>
                </a:cubicBezTo>
                <a:cubicBezTo>
                  <a:pt x="5760" y="8832"/>
                  <a:pt x="6064" y="9860"/>
                  <a:pt x="6672" y="10800"/>
                </a:cubicBezTo>
                <a:cubicBezTo>
                  <a:pt x="5457" y="10840"/>
                  <a:pt x="4463" y="11355"/>
                  <a:pt x="3690" y="12343"/>
                </a:cubicBezTo>
                <a:lnTo>
                  <a:pt x="2183" y="12343"/>
                </a:lnTo>
                <a:cubicBezTo>
                  <a:pt x="1568" y="12343"/>
                  <a:pt x="1051" y="12180"/>
                  <a:pt x="630" y="11855"/>
                </a:cubicBezTo>
                <a:cubicBezTo>
                  <a:pt x="210" y="11529"/>
                  <a:pt x="0" y="11053"/>
                  <a:pt x="0" y="10427"/>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135" name="Shape 4135"/>
          <p:cNvSpPr/>
          <p:nvPr/>
        </p:nvSpPr>
        <p:spPr>
          <a:xfrm>
            <a:off x="650875" y="5751106"/>
            <a:ext cx="544283" cy="544290"/>
          </a:xfrm>
          <a:custGeom>
            <a:avLst/>
            <a:gdLst/>
            <a:ahLst/>
            <a:cxnLst>
              <a:cxn ang="0">
                <a:pos x="wd2" y="hd2"/>
              </a:cxn>
              <a:cxn ang="5400000">
                <a:pos x="wd2" y="hd2"/>
              </a:cxn>
              <a:cxn ang="10800000">
                <a:pos x="wd2" y="hd2"/>
              </a:cxn>
              <a:cxn ang="16200000">
                <a:pos x="wd2" y="hd2"/>
              </a:cxn>
            </a:cxnLst>
            <a:rect l="0" t="0" r="r" b="b"/>
            <a:pathLst>
              <a:path w="21600" h="21600" extrusionOk="0">
                <a:moveTo>
                  <a:pt x="12333" y="19434"/>
                </a:moveTo>
                <a:cubicBezTo>
                  <a:pt x="12333" y="19490"/>
                  <a:pt x="12342" y="19566"/>
                  <a:pt x="12361" y="19659"/>
                </a:cubicBezTo>
                <a:cubicBezTo>
                  <a:pt x="14292" y="19322"/>
                  <a:pt x="15938" y="18436"/>
                  <a:pt x="17297" y="17002"/>
                </a:cubicBezTo>
                <a:cubicBezTo>
                  <a:pt x="17269" y="16973"/>
                  <a:pt x="17210" y="16952"/>
                  <a:pt x="17121" y="16939"/>
                </a:cubicBezTo>
                <a:cubicBezTo>
                  <a:pt x="17032" y="16924"/>
                  <a:pt x="16973" y="16908"/>
                  <a:pt x="16945" y="16889"/>
                </a:cubicBezTo>
                <a:cubicBezTo>
                  <a:pt x="16777" y="16824"/>
                  <a:pt x="16664" y="16786"/>
                  <a:pt x="16608" y="16777"/>
                </a:cubicBezTo>
                <a:cubicBezTo>
                  <a:pt x="16617" y="16711"/>
                  <a:pt x="16606" y="16650"/>
                  <a:pt x="16573" y="16594"/>
                </a:cubicBezTo>
                <a:cubicBezTo>
                  <a:pt x="16540" y="16537"/>
                  <a:pt x="16502" y="16496"/>
                  <a:pt x="16460" y="16468"/>
                </a:cubicBezTo>
                <a:cubicBezTo>
                  <a:pt x="16418" y="16439"/>
                  <a:pt x="16359" y="16402"/>
                  <a:pt x="16284" y="16355"/>
                </a:cubicBezTo>
                <a:cubicBezTo>
                  <a:pt x="16209" y="16308"/>
                  <a:pt x="16158" y="16275"/>
                  <a:pt x="16130" y="16256"/>
                </a:cubicBezTo>
                <a:cubicBezTo>
                  <a:pt x="16111" y="16238"/>
                  <a:pt x="16078" y="16210"/>
                  <a:pt x="16031" y="16172"/>
                </a:cubicBezTo>
                <a:cubicBezTo>
                  <a:pt x="15984" y="16135"/>
                  <a:pt x="15952" y="16109"/>
                  <a:pt x="15933" y="16094"/>
                </a:cubicBezTo>
                <a:cubicBezTo>
                  <a:pt x="15914" y="16081"/>
                  <a:pt x="15879" y="16059"/>
                  <a:pt x="15827" y="16031"/>
                </a:cubicBezTo>
                <a:cubicBezTo>
                  <a:pt x="15776" y="16003"/>
                  <a:pt x="15736" y="15994"/>
                  <a:pt x="15708" y="16003"/>
                </a:cubicBezTo>
                <a:cubicBezTo>
                  <a:pt x="15680" y="16013"/>
                  <a:pt x="15633" y="16017"/>
                  <a:pt x="15567" y="16017"/>
                </a:cubicBezTo>
                <a:lnTo>
                  <a:pt x="15525" y="16031"/>
                </a:lnTo>
                <a:cubicBezTo>
                  <a:pt x="15497" y="16041"/>
                  <a:pt x="15471" y="16053"/>
                  <a:pt x="15448" y="16066"/>
                </a:cubicBezTo>
                <a:cubicBezTo>
                  <a:pt x="15424" y="16081"/>
                  <a:pt x="15398" y="16094"/>
                  <a:pt x="15370" y="16109"/>
                </a:cubicBezTo>
                <a:cubicBezTo>
                  <a:pt x="15342" y="16123"/>
                  <a:pt x="15323" y="16137"/>
                  <a:pt x="15314" y="16151"/>
                </a:cubicBezTo>
                <a:cubicBezTo>
                  <a:pt x="15305" y="16165"/>
                  <a:pt x="15305" y="16177"/>
                  <a:pt x="15314" y="16186"/>
                </a:cubicBezTo>
                <a:cubicBezTo>
                  <a:pt x="15117" y="16027"/>
                  <a:pt x="14949" y="15924"/>
                  <a:pt x="14808" y="15877"/>
                </a:cubicBezTo>
                <a:cubicBezTo>
                  <a:pt x="14761" y="15868"/>
                  <a:pt x="14709" y="15841"/>
                  <a:pt x="14653" y="15799"/>
                </a:cubicBezTo>
                <a:cubicBezTo>
                  <a:pt x="14597" y="15757"/>
                  <a:pt x="14548" y="15724"/>
                  <a:pt x="14506" y="15701"/>
                </a:cubicBezTo>
                <a:cubicBezTo>
                  <a:pt x="14463" y="15678"/>
                  <a:pt x="14416" y="15671"/>
                  <a:pt x="14365" y="15680"/>
                </a:cubicBezTo>
                <a:cubicBezTo>
                  <a:pt x="14313" y="15689"/>
                  <a:pt x="14259" y="15722"/>
                  <a:pt x="14203" y="15778"/>
                </a:cubicBezTo>
                <a:cubicBezTo>
                  <a:pt x="14156" y="15825"/>
                  <a:pt x="14128" y="15896"/>
                  <a:pt x="14119" y="15989"/>
                </a:cubicBezTo>
                <a:cubicBezTo>
                  <a:pt x="14109" y="16083"/>
                  <a:pt x="14100" y="16144"/>
                  <a:pt x="14091" y="16172"/>
                </a:cubicBezTo>
                <a:cubicBezTo>
                  <a:pt x="14025" y="16125"/>
                  <a:pt x="14025" y="16043"/>
                  <a:pt x="14091" y="15926"/>
                </a:cubicBezTo>
                <a:cubicBezTo>
                  <a:pt x="14156" y="15809"/>
                  <a:pt x="14166" y="15722"/>
                  <a:pt x="14119" y="15666"/>
                </a:cubicBezTo>
                <a:cubicBezTo>
                  <a:pt x="14091" y="15610"/>
                  <a:pt x="14041" y="15588"/>
                  <a:pt x="13971" y="15602"/>
                </a:cubicBezTo>
                <a:cubicBezTo>
                  <a:pt x="13901" y="15617"/>
                  <a:pt x="13845" y="15638"/>
                  <a:pt x="13802" y="15666"/>
                </a:cubicBezTo>
                <a:cubicBezTo>
                  <a:pt x="13760" y="15694"/>
                  <a:pt x="13706" y="15734"/>
                  <a:pt x="13641" y="15785"/>
                </a:cubicBezTo>
                <a:cubicBezTo>
                  <a:pt x="13575" y="15837"/>
                  <a:pt x="13533" y="15868"/>
                  <a:pt x="13514" y="15877"/>
                </a:cubicBezTo>
                <a:cubicBezTo>
                  <a:pt x="13495" y="15886"/>
                  <a:pt x="13455" y="15912"/>
                  <a:pt x="13395" y="15954"/>
                </a:cubicBezTo>
                <a:cubicBezTo>
                  <a:pt x="13333" y="15996"/>
                  <a:pt x="13294" y="16031"/>
                  <a:pt x="13275" y="16059"/>
                </a:cubicBezTo>
                <a:cubicBezTo>
                  <a:pt x="13247" y="16097"/>
                  <a:pt x="13219" y="16153"/>
                  <a:pt x="13191" y="16228"/>
                </a:cubicBezTo>
                <a:cubicBezTo>
                  <a:pt x="13163" y="16304"/>
                  <a:pt x="13139" y="16355"/>
                  <a:pt x="13120" y="16383"/>
                </a:cubicBezTo>
                <a:cubicBezTo>
                  <a:pt x="13102" y="16345"/>
                  <a:pt x="13048" y="16315"/>
                  <a:pt x="12959" y="16291"/>
                </a:cubicBezTo>
                <a:cubicBezTo>
                  <a:pt x="12870" y="16268"/>
                  <a:pt x="12825" y="16242"/>
                  <a:pt x="12825" y="16214"/>
                </a:cubicBezTo>
                <a:cubicBezTo>
                  <a:pt x="12844" y="16308"/>
                  <a:pt x="12862" y="16472"/>
                  <a:pt x="12881" y="16706"/>
                </a:cubicBezTo>
                <a:cubicBezTo>
                  <a:pt x="12900" y="16941"/>
                  <a:pt x="12923" y="17119"/>
                  <a:pt x="12952" y="17241"/>
                </a:cubicBezTo>
                <a:cubicBezTo>
                  <a:pt x="13017" y="17532"/>
                  <a:pt x="12961" y="17757"/>
                  <a:pt x="12783" y="17916"/>
                </a:cubicBezTo>
                <a:cubicBezTo>
                  <a:pt x="12530" y="18150"/>
                  <a:pt x="12394" y="18338"/>
                  <a:pt x="12375" y="18478"/>
                </a:cubicBezTo>
                <a:cubicBezTo>
                  <a:pt x="12337" y="18684"/>
                  <a:pt x="12394" y="18806"/>
                  <a:pt x="12544" y="18844"/>
                </a:cubicBezTo>
                <a:cubicBezTo>
                  <a:pt x="12544" y="18910"/>
                  <a:pt x="12506" y="19006"/>
                  <a:pt x="12431" y="19132"/>
                </a:cubicBezTo>
                <a:cubicBezTo>
                  <a:pt x="12356" y="19259"/>
                  <a:pt x="12323" y="19360"/>
                  <a:pt x="12333" y="19434"/>
                </a:cubicBezTo>
                <a:close/>
                <a:moveTo>
                  <a:pt x="3178" y="6033"/>
                </a:moveTo>
                <a:cubicBezTo>
                  <a:pt x="3244" y="6099"/>
                  <a:pt x="3300" y="6136"/>
                  <a:pt x="3347" y="6145"/>
                </a:cubicBezTo>
                <a:cubicBezTo>
                  <a:pt x="3384" y="6155"/>
                  <a:pt x="3408" y="6197"/>
                  <a:pt x="3417" y="6272"/>
                </a:cubicBezTo>
                <a:cubicBezTo>
                  <a:pt x="3426" y="6347"/>
                  <a:pt x="3438" y="6398"/>
                  <a:pt x="3452" y="6427"/>
                </a:cubicBezTo>
                <a:cubicBezTo>
                  <a:pt x="3466" y="6455"/>
                  <a:pt x="3520" y="6441"/>
                  <a:pt x="3614" y="6385"/>
                </a:cubicBezTo>
                <a:cubicBezTo>
                  <a:pt x="3699" y="6460"/>
                  <a:pt x="3713" y="6549"/>
                  <a:pt x="3656" y="6652"/>
                </a:cubicBezTo>
                <a:cubicBezTo>
                  <a:pt x="3666" y="6643"/>
                  <a:pt x="3872" y="6769"/>
                  <a:pt x="4275" y="7031"/>
                </a:cubicBezTo>
                <a:cubicBezTo>
                  <a:pt x="4453" y="7191"/>
                  <a:pt x="4552" y="7289"/>
                  <a:pt x="4570" y="7327"/>
                </a:cubicBezTo>
                <a:cubicBezTo>
                  <a:pt x="4599" y="7430"/>
                  <a:pt x="4552" y="7514"/>
                  <a:pt x="4430" y="7580"/>
                </a:cubicBezTo>
                <a:cubicBezTo>
                  <a:pt x="4420" y="7561"/>
                  <a:pt x="4378" y="7519"/>
                  <a:pt x="4303" y="7453"/>
                </a:cubicBezTo>
                <a:cubicBezTo>
                  <a:pt x="4228" y="7388"/>
                  <a:pt x="4186" y="7369"/>
                  <a:pt x="4176" y="7397"/>
                </a:cubicBezTo>
                <a:cubicBezTo>
                  <a:pt x="4148" y="7444"/>
                  <a:pt x="4151" y="7530"/>
                  <a:pt x="4184" y="7657"/>
                </a:cubicBezTo>
                <a:cubicBezTo>
                  <a:pt x="4216" y="7784"/>
                  <a:pt x="4266" y="7842"/>
                  <a:pt x="4331" y="7833"/>
                </a:cubicBezTo>
                <a:cubicBezTo>
                  <a:pt x="4266" y="7833"/>
                  <a:pt x="4221" y="7908"/>
                  <a:pt x="4198" y="8058"/>
                </a:cubicBezTo>
                <a:cubicBezTo>
                  <a:pt x="4174" y="8208"/>
                  <a:pt x="4162" y="8375"/>
                  <a:pt x="4162" y="8557"/>
                </a:cubicBezTo>
                <a:cubicBezTo>
                  <a:pt x="4162" y="8740"/>
                  <a:pt x="4158" y="8850"/>
                  <a:pt x="4148" y="8888"/>
                </a:cubicBezTo>
                <a:lnTo>
                  <a:pt x="4176" y="8902"/>
                </a:lnTo>
                <a:cubicBezTo>
                  <a:pt x="4148" y="9014"/>
                  <a:pt x="4174" y="9176"/>
                  <a:pt x="4254" y="9387"/>
                </a:cubicBezTo>
                <a:cubicBezTo>
                  <a:pt x="4333" y="9598"/>
                  <a:pt x="4434" y="9689"/>
                  <a:pt x="4556" y="9661"/>
                </a:cubicBezTo>
                <a:cubicBezTo>
                  <a:pt x="4434" y="9689"/>
                  <a:pt x="4528" y="9891"/>
                  <a:pt x="4837" y="10266"/>
                </a:cubicBezTo>
                <a:cubicBezTo>
                  <a:pt x="4894" y="10341"/>
                  <a:pt x="4931" y="10383"/>
                  <a:pt x="4950" y="10392"/>
                </a:cubicBezTo>
                <a:cubicBezTo>
                  <a:pt x="4978" y="10411"/>
                  <a:pt x="5034" y="10447"/>
                  <a:pt x="5119" y="10498"/>
                </a:cubicBezTo>
                <a:cubicBezTo>
                  <a:pt x="5203" y="10549"/>
                  <a:pt x="5274" y="10596"/>
                  <a:pt x="5330" y="10639"/>
                </a:cubicBezTo>
                <a:cubicBezTo>
                  <a:pt x="5386" y="10680"/>
                  <a:pt x="5433" y="10730"/>
                  <a:pt x="5470" y="10786"/>
                </a:cubicBezTo>
                <a:cubicBezTo>
                  <a:pt x="5508" y="10833"/>
                  <a:pt x="5555" y="10939"/>
                  <a:pt x="5611" y="11103"/>
                </a:cubicBezTo>
                <a:cubicBezTo>
                  <a:pt x="5667" y="11267"/>
                  <a:pt x="5733" y="11377"/>
                  <a:pt x="5808" y="11433"/>
                </a:cubicBezTo>
                <a:cubicBezTo>
                  <a:pt x="5789" y="11489"/>
                  <a:pt x="5833" y="11583"/>
                  <a:pt x="5941" y="11714"/>
                </a:cubicBezTo>
                <a:cubicBezTo>
                  <a:pt x="6049" y="11845"/>
                  <a:pt x="6098" y="11953"/>
                  <a:pt x="6089" y="12038"/>
                </a:cubicBezTo>
                <a:cubicBezTo>
                  <a:pt x="6080" y="12038"/>
                  <a:pt x="6068" y="12042"/>
                  <a:pt x="6054" y="12052"/>
                </a:cubicBezTo>
                <a:cubicBezTo>
                  <a:pt x="6040" y="12061"/>
                  <a:pt x="6028" y="12066"/>
                  <a:pt x="6019" y="12066"/>
                </a:cubicBezTo>
                <a:cubicBezTo>
                  <a:pt x="6047" y="12131"/>
                  <a:pt x="6119" y="12197"/>
                  <a:pt x="6237" y="12263"/>
                </a:cubicBezTo>
                <a:cubicBezTo>
                  <a:pt x="6354" y="12328"/>
                  <a:pt x="6427" y="12389"/>
                  <a:pt x="6455" y="12445"/>
                </a:cubicBezTo>
                <a:cubicBezTo>
                  <a:pt x="6464" y="12473"/>
                  <a:pt x="6473" y="12521"/>
                  <a:pt x="6483" y="12586"/>
                </a:cubicBezTo>
                <a:cubicBezTo>
                  <a:pt x="6492" y="12652"/>
                  <a:pt x="6506" y="12703"/>
                  <a:pt x="6525" y="12741"/>
                </a:cubicBezTo>
                <a:cubicBezTo>
                  <a:pt x="6544" y="12778"/>
                  <a:pt x="6581" y="12788"/>
                  <a:pt x="6637" y="12769"/>
                </a:cubicBezTo>
                <a:cubicBezTo>
                  <a:pt x="6656" y="12581"/>
                  <a:pt x="6544" y="12291"/>
                  <a:pt x="6300" y="11897"/>
                </a:cubicBezTo>
                <a:cubicBezTo>
                  <a:pt x="6160" y="11663"/>
                  <a:pt x="6080" y="11527"/>
                  <a:pt x="6061" y="11489"/>
                </a:cubicBezTo>
                <a:cubicBezTo>
                  <a:pt x="6033" y="11442"/>
                  <a:pt x="6007" y="11369"/>
                  <a:pt x="5984" y="11271"/>
                </a:cubicBezTo>
                <a:cubicBezTo>
                  <a:pt x="5960" y="11173"/>
                  <a:pt x="5939" y="11105"/>
                  <a:pt x="5920" y="11067"/>
                </a:cubicBezTo>
                <a:cubicBezTo>
                  <a:pt x="5939" y="11067"/>
                  <a:pt x="5967" y="11074"/>
                  <a:pt x="6005" y="11088"/>
                </a:cubicBezTo>
                <a:cubicBezTo>
                  <a:pt x="6042" y="11103"/>
                  <a:pt x="6082" y="11119"/>
                  <a:pt x="6124" y="11138"/>
                </a:cubicBezTo>
                <a:cubicBezTo>
                  <a:pt x="6166" y="11156"/>
                  <a:pt x="6202" y="11175"/>
                  <a:pt x="6230" y="11194"/>
                </a:cubicBezTo>
                <a:cubicBezTo>
                  <a:pt x="6258" y="11213"/>
                  <a:pt x="6267" y="11227"/>
                  <a:pt x="6258" y="11236"/>
                </a:cubicBezTo>
                <a:cubicBezTo>
                  <a:pt x="6230" y="11302"/>
                  <a:pt x="6239" y="11384"/>
                  <a:pt x="6286" y="11482"/>
                </a:cubicBezTo>
                <a:cubicBezTo>
                  <a:pt x="6333" y="11581"/>
                  <a:pt x="6389" y="11667"/>
                  <a:pt x="6455" y="11743"/>
                </a:cubicBezTo>
                <a:cubicBezTo>
                  <a:pt x="6520" y="11817"/>
                  <a:pt x="6600" y="11906"/>
                  <a:pt x="6694" y="12009"/>
                </a:cubicBezTo>
                <a:cubicBezTo>
                  <a:pt x="6787" y="12113"/>
                  <a:pt x="6844" y="12174"/>
                  <a:pt x="6863" y="12192"/>
                </a:cubicBezTo>
                <a:cubicBezTo>
                  <a:pt x="6919" y="12248"/>
                  <a:pt x="6984" y="12340"/>
                  <a:pt x="7059" y="12467"/>
                </a:cubicBezTo>
                <a:cubicBezTo>
                  <a:pt x="7134" y="12593"/>
                  <a:pt x="7134" y="12657"/>
                  <a:pt x="7059" y="12657"/>
                </a:cubicBezTo>
                <a:cubicBezTo>
                  <a:pt x="7144" y="12657"/>
                  <a:pt x="7237" y="12703"/>
                  <a:pt x="7341" y="12797"/>
                </a:cubicBezTo>
                <a:cubicBezTo>
                  <a:pt x="7444" y="12891"/>
                  <a:pt x="7523" y="12985"/>
                  <a:pt x="7580" y="13078"/>
                </a:cubicBezTo>
                <a:cubicBezTo>
                  <a:pt x="7626" y="13154"/>
                  <a:pt x="7664" y="13275"/>
                  <a:pt x="7692" y="13444"/>
                </a:cubicBezTo>
                <a:cubicBezTo>
                  <a:pt x="7720" y="13613"/>
                  <a:pt x="7744" y="13725"/>
                  <a:pt x="7763" y="13781"/>
                </a:cubicBezTo>
                <a:cubicBezTo>
                  <a:pt x="7781" y="13847"/>
                  <a:pt x="7821" y="13910"/>
                  <a:pt x="7882" y="13971"/>
                </a:cubicBezTo>
                <a:cubicBezTo>
                  <a:pt x="7943" y="14032"/>
                  <a:pt x="8002" y="14076"/>
                  <a:pt x="8058" y="14105"/>
                </a:cubicBezTo>
                <a:cubicBezTo>
                  <a:pt x="8114" y="14133"/>
                  <a:pt x="8189" y="14170"/>
                  <a:pt x="8283" y="14217"/>
                </a:cubicBezTo>
                <a:cubicBezTo>
                  <a:pt x="8377" y="14264"/>
                  <a:pt x="8438" y="14297"/>
                  <a:pt x="8466" y="14316"/>
                </a:cubicBezTo>
                <a:cubicBezTo>
                  <a:pt x="8512" y="14335"/>
                  <a:pt x="8599" y="14384"/>
                  <a:pt x="8726" y="14463"/>
                </a:cubicBezTo>
                <a:cubicBezTo>
                  <a:pt x="8852" y="14543"/>
                  <a:pt x="8953" y="14597"/>
                  <a:pt x="9028" y="14625"/>
                </a:cubicBezTo>
                <a:cubicBezTo>
                  <a:pt x="9122" y="14663"/>
                  <a:pt x="9197" y="14681"/>
                  <a:pt x="9253" y="14681"/>
                </a:cubicBezTo>
                <a:cubicBezTo>
                  <a:pt x="9310" y="14681"/>
                  <a:pt x="9377" y="14670"/>
                  <a:pt x="9457" y="14646"/>
                </a:cubicBezTo>
                <a:cubicBezTo>
                  <a:pt x="9537" y="14623"/>
                  <a:pt x="9600" y="14607"/>
                  <a:pt x="9647" y="14597"/>
                </a:cubicBezTo>
                <a:cubicBezTo>
                  <a:pt x="9787" y="14578"/>
                  <a:pt x="9923" y="14648"/>
                  <a:pt x="10055" y="14808"/>
                </a:cubicBezTo>
                <a:cubicBezTo>
                  <a:pt x="10186" y="14967"/>
                  <a:pt x="10284" y="15066"/>
                  <a:pt x="10350" y="15103"/>
                </a:cubicBezTo>
                <a:cubicBezTo>
                  <a:pt x="10688" y="15281"/>
                  <a:pt x="10945" y="15333"/>
                  <a:pt x="11123" y="15258"/>
                </a:cubicBezTo>
                <a:cubicBezTo>
                  <a:pt x="11105" y="15268"/>
                  <a:pt x="11107" y="15303"/>
                  <a:pt x="11131" y="15364"/>
                </a:cubicBezTo>
                <a:cubicBezTo>
                  <a:pt x="11154" y="15425"/>
                  <a:pt x="11191" y="15497"/>
                  <a:pt x="11243" y="15582"/>
                </a:cubicBezTo>
                <a:cubicBezTo>
                  <a:pt x="11295" y="15666"/>
                  <a:pt x="11337" y="15734"/>
                  <a:pt x="11370" y="15785"/>
                </a:cubicBezTo>
                <a:cubicBezTo>
                  <a:pt x="11402" y="15837"/>
                  <a:pt x="11428" y="15877"/>
                  <a:pt x="11447" y="15905"/>
                </a:cubicBezTo>
                <a:cubicBezTo>
                  <a:pt x="11494" y="15961"/>
                  <a:pt x="11578" y="16031"/>
                  <a:pt x="11700" y="16116"/>
                </a:cubicBezTo>
                <a:cubicBezTo>
                  <a:pt x="11822" y="16200"/>
                  <a:pt x="11906" y="16271"/>
                  <a:pt x="11953" y="16327"/>
                </a:cubicBezTo>
                <a:cubicBezTo>
                  <a:pt x="12009" y="16289"/>
                  <a:pt x="12042" y="16247"/>
                  <a:pt x="12052" y="16200"/>
                </a:cubicBezTo>
                <a:cubicBezTo>
                  <a:pt x="12023" y="16275"/>
                  <a:pt x="12056" y="16369"/>
                  <a:pt x="12150" y="16481"/>
                </a:cubicBezTo>
                <a:cubicBezTo>
                  <a:pt x="12244" y="16594"/>
                  <a:pt x="12328" y="16641"/>
                  <a:pt x="12403" y="16622"/>
                </a:cubicBezTo>
                <a:cubicBezTo>
                  <a:pt x="12534" y="16594"/>
                  <a:pt x="12600" y="16444"/>
                  <a:pt x="12600" y="16172"/>
                </a:cubicBezTo>
                <a:cubicBezTo>
                  <a:pt x="12309" y="16312"/>
                  <a:pt x="12080" y="16228"/>
                  <a:pt x="11911" y="15919"/>
                </a:cubicBezTo>
                <a:cubicBezTo>
                  <a:pt x="11911" y="15910"/>
                  <a:pt x="11899" y="15884"/>
                  <a:pt x="11876" y="15841"/>
                </a:cubicBezTo>
                <a:cubicBezTo>
                  <a:pt x="11852" y="15799"/>
                  <a:pt x="11834" y="15760"/>
                  <a:pt x="11820" y="15722"/>
                </a:cubicBezTo>
                <a:cubicBezTo>
                  <a:pt x="11805" y="15684"/>
                  <a:pt x="11794" y="15645"/>
                  <a:pt x="11785" y="15602"/>
                </a:cubicBezTo>
                <a:cubicBezTo>
                  <a:pt x="11775" y="15560"/>
                  <a:pt x="11775" y="15525"/>
                  <a:pt x="11785" y="15497"/>
                </a:cubicBezTo>
                <a:cubicBezTo>
                  <a:pt x="11794" y="15469"/>
                  <a:pt x="11817" y="15455"/>
                  <a:pt x="11855" y="15455"/>
                </a:cubicBezTo>
                <a:cubicBezTo>
                  <a:pt x="11939" y="15455"/>
                  <a:pt x="11986" y="15438"/>
                  <a:pt x="11995" y="15405"/>
                </a:cubicBezTo>
                <a:cubicBezTo>
                  <a:pt x="12005" y="15373"/>
                  <a:pt x="11995" y="15314"/>
                  <a:pt x="11967" y="15230"/>
                </a:cubicBezTo>
                <a:cubicBezTo>
                  <a:pt x="11939" y="15145"/>
                  <a:pt x="11920" y="15084"/>
                  <a:pt x="11911" y="15047"/>
                </a:cubicBezTo>
                <a:cubicBezTo>
                  <a:pt x="11902" y="14972"/>
                  <a:pt x="11850" y="14878"/>
                  <a:pt x="11756" y="14766"/>
                </a:cubicBezTo>
                <a:cubicBezTo>
                  <a:pt x="11662" y="14653"/>
                  <a:pt x="11606" y="14583"/>
                  <a:pt x="11588" y="14555"/>
                </a:cubicBezTo>
                <a:cubicBezTo>
                  <a:pt x="11541" y="14639"/>
                  <a:pt x="11466" y="14677"/>
                  <a:pt x="11362" y="14667"/>
                </a:cubicBezTo>
                <a:cubicBezTo>
                  <a:pt x="11259" y="14658"/>
                  <a:pt x="11184" y="14616"/>
                  <a:pt x="11138" y="14541"/>
                </a:cubicBezTo>
                <a:cubicBezTo>
                  <a:pt x="11138" y="14550"/>
                  <a:pt x="11131" y="14576"/>
                  <a:pt x="11116" y="14618"/>
                </a:cubicBezTo>
                <a:cubicBezTo>
                  <a:pt x="11102" y="14660"/>
                  <a:pt x="11095" y="14691"/>
                  <a:pt x="11095" y="14709"/>
                </a:cubicBezTo>
                <a:cubicBezTo>
                  <a:pt x="10973" y="14709"/>
                  <a:pt x="10903" y="14705"/>
                  <a:pt x="10885" y="14696"/>
                </a:cubicBezTo>
                <a:cubicBezTo>
                  <a:pt x="10894" y="14667"/>
                  <a:pt x="10905" y="14585"/>
                  <a:pt x="10919" y="14450"/>
                </a:cubicBezTo>
                <a:cubicBezTo>
                  <a:pt x="10934" y="14314"/>
                  <a:pt x="10950" y="14208"/>
                  <a:pt x="10969" y="14133"/>
                </a:cubicBezTo>
                <a:cubicBezTo>
                  <a:pt x="10978" y="14096"/>
                  <a:pt x="11004" y="14040"/>
                  <a:pt x="11046" y="13964"/>
                </a:cubicBezTo>
                <a:cubicBezTo>
                  <a:pt x="11088" y="13889"/>
                  <a:pt x="11123" y="13822"/>
                  <a:pt x="11152" y="13760"/>
                </a:cubicBezTo>
                <a:cubicBezTo>
                  <a:pt x="11180" y="13699"/>
                  <a:pt x="11198" y="13641"/>
                  <a:pt x="11208" y="13584"/>
                </a:cubicBezTo>
                <a:cubicBezTo>
                  <a:pt x="11217" y="13528"/>
                  <a:pt x="11196" y="13484"/>
                  <a:pt x="11145" y="13451"/>
                </a:cubicBezTo>
                <a:cubicBezTo>
                  <a:pt x="11093" y="13418"/>
                  <a:pt x="11011" y="13407"/>
                  <a:pt x="10899" y="13416"/>
                </a:cubicBezTo>
                <a:cubicBezTo>
                  <a:pt x="10720" y="13425"/>
                  <a:pt x="10598" y="13519"/>
                  <a:pt x="10533" y="13697"/>
                </a:cubicBezTo>
                <a:cubicBezTo>
                  <a:pt x="10524" y="13725"/>
                  <a:pt x="10509" y="13774"/>
                  <a:pt x="10491" y="13845"/>
                </a:cubicBezTo>
                <a:cubicBezTo>
                  <a:pt x="10472" y="13915"/>
                  <a:pt x="10448" y="13969"/>
                  <a:pt x="10420" y="14007"/>
                </a:cubicBezTo>
                <a:cubicBezTo>
                  <a:pt x="10392" y="14044"/>
                  <a:pt x="10350" y="14076"/>
                  <a:pt x="10294" y="14105"/>
                </a:cubicBezTo>
                <a:cubicBezTo>
                  <a:pt x="10228" y="14133"/>
                  <a:pt x="10115" y="14142"/>
                  <a:pt x="9956" y="14133"/>
                </a:cubicBezTo>
                <a:cubicBezTo>
                  <a:pt x="9797" y="14124"/>
                  <a:pt x="9684" y="14100"/>
                  <a:pt x="9619" y="14063"/>
                </a:cubicBezTo>
                <a:cubicBezTo>
                  <a:pt x="9497" y="13988"/>
                  <a:pt x="9391" y="13852"/>
                  <a:pt x="9302" y="13655"/>
                </a:cubicBezTo>
                <a:cubicBezTo>
                  <a:pt x="9213" y="13458"/>
                  <a:pt x="9169" y="13285"/>
                  <a:pt x="9169" y="13134"/>
                </a:cubicBezTo>
                <a:cubicBezTo>
                  <a:pt x="9169" y="13041"/>
                  <a:pt x="9180" y="12916"/>
                  <a:pt x="9204" y="12762"/>
                </a:cubicBezTo>
                <a:cubicBezTo>
                  <a:pt x="9227" y="12607"/>
                  <a:pt x="9241" y="12490"/>
                  <a:pt x="9246" y="12410"/>
                </a:cubicBezTo>
                <a:cubicBezTo>
                  <a:pt x="9251" y="12331"/>
                  <a:pt x="9225" y="12216"/>
                  <a:pt x="9169" y="12066"/>
                </a:cubicBezTo>
                <a:cubicBezTo>
                  <a:pt x="9197" y="12047"/>
                  <a:pt x="9239" y="12002"/>
                  <a:pt x="9295" y="11932"/>
                </a:cubicBezTo>
                <a:cubicBezTo>
                  <a:pt x="9352" y="11862"/>
                  <a:pt x="9398" y="11812"/>
                  <a:pt x="9436" y="11784"/>
                </a:cubicBezTo>
                <a:cubicBezTo>
                  <a:pt x="9455" y="11776"/>
                  <a:pt x="9476" y="11768"/>
                  <a:pt x="9499" y="11763"/>
                </a:cubicBezTo>
                <a:cubicBezTo>
                  <a:pt x="9523" y="11759"/>
                  <a:pt x="9544" y="11759"/>
                  <a:pt x="9563" y="11763"/>
                </a:cubicBezTo>
                <a:cubicBezTo>
                  <a:pt x="9581" y="11768"/>
                  <a:pt x="9600" y="11761"/>
                  <a:pt x="9619" y="11743"/>
                </a:cubicBezTo>
                <a:cubicBezTo>
                  <a:pt x="9638" y="11724"/>
                  <a:pt x="9652" y="11695"/>
                  <a:pt x="9661" y="11658"/>
                </a:cubicBezTo>
                <a:cubicBezTo>
                  <a:pt x="9652" y="11649"/>
                  <a:pt x="9633" y="11635"/>
                  <a:pt x="9605" y="11616"/>
                </a:cubicBezTo>
                <a:cubicBezTo>
                  <a:pt x="9577" y="11587"/>
                  <a:pt x="9558" y="11574"/>
                  <a:pt x="9548" y="11574"/>
                </a:cubicBezTo>
                <a:cubicBezTo>
                  <a:pt x="9614" y="11602"/>
                  <a:pt x="9748" y="11595"/>
                  <a:pt x="9949" y="11553"/>
                </a:cubicBezTo>
                <a:cubicBezTo>
                  <a:pt x="10151" y="11510"/>
                  <a:pt x="10280" y="11517"/>
                  <a:pt x="10336" y="11574"/>
                </a:cubicBezTo>
                <a:cubicBezTo>
                  <a:pt x="10477" y="11677"/>
                  <a:pt x="10580" y="11667"/>
                  <a:pt x="10645" y="11546"/>
                </a:cubicBezTo>
                <a:cubicBezTo>
                  <a:pt x="10645" y="11536"/>
                  <a:pt x="10634" y="11492"/>
                  <a:pt x="10610" y="11412"/>
                </a:cubicBezTo>
                <a:cubicBezTo>
                  <a:pt x="10587" y="11333"/>
                  <a:pt x="10584" y="11269"/>
                  <a:pt x="10603" y="11222"/>
                </a:cubicBezTo>
                <a:cubicBezTo>
                  <a:pt x="10650" y="11475"/>
                  <a:pt x="10786" y="11517"/>
                  <a:pt x="11011" y="11349"/>
                </a:cubicBezTo>
                <a:cubicBezTo>
                  <a:pt x="11039" y="11377"/>
                  <a:pt x="11112" y="11400"/>
                  <a:pt x="11229" y="11419"/>
                </a:cubicBezTo>
                <a:cubicBezTo>
                  <a:pt x="11346" y="11438"/>
                  <a:pt x="11428" y="11461"/>
                  <a:pt x="11475" y="11489"/>
                </a:cubicBezTo>
                <a:cubicBezTo>
                  <a:pt x="11503" y="11508"/>
                  <a:pt x="11536" y="11534"/>
                  <a:pt x="11574" y="11566"/>
                </a:cubicBezTo>
                <a:cubicBezTo>
                  <a:pt x="11611" y="11599"/>
                  <a:pt x="11637" y="11620"/>
                  <a:pt x="11651" y="11630"/>
                </a:cubicBezTo>
                <a:cubicBezTo>
                  <a:pt x="11665" y="11639"/>
                  <a:pt x="11688" y="11637"/>
                  <a:pt x="11721" y="11623"/>
                </a:cubicBezTo>
                <a:cubicBezTo>
                  <a:pt x="11754" y="11609"/>
                  <a:pt x="11794" y="11579"/>
                  <a:pt x="11841" y="11531"/>
                </a:cubicBezTo>
                <a:cubicBezTo>
                  <a:pt x="11934" y="11663"/>
                  <a:pt x="11990" y="11776"/>
                  <a:pt x="12009" y="11869"/>
                </a:cubicBezTo>
                <a:cubicBezTo>
                  <a:pt x="12113" y="12244"/>
                  <a:pt x="12201" y="12450"/>
                  <a:pt x="12277" y="12488"/>
                </a:cubicBezTo>
                <a:cubicBezTo>
                  <a:pt x="12342" y="12516"/>
                  <a:pt x="12394" y="12525"/>
                  <a:pt x="12431" y="12516"/>
                </a:cubicBezTo>
                <a:cubicBezTo>
                  <a:pt x="12469" y="12506"/>
                  <a:pt x="12490" y="12462"/>
                  <a:pt x="12494" y="12382"/>
                </a:cubicBezTo>
                <a:cubicBezTo>
                  <a:pt x="12499" y="12303"/>
                  <a:pt x="12499" y="12237"/>
                  <a:pt x="12494" y="12185"/>
                </a:cubicBezTo>
                <a:cubicBezTo>
                  <a:pt x="12490" y="12134"/>
                  <a:pt x="12483" y="12075"/>
                  <a:pt x="12474" y="12009"/>
                </a:cubicBezTo>
                <a:lnTo>
                  <a:pt x="12460" y="11897"/>
                </a:lnTo>
                <a:cubicBezTo>
                  <a:pt x="12460" y="11812"/>
                  <a:pt x="12460" y="11728"/>
                  <a:pt x="12460" y="11644"/>
                </a:cubicBezTo>
                <a:lnTo>
                  <a:pt x="12445" y="11531"/>
                </a:lnTo>
                <a:cubicBezTo>
                  <a:pt x="12305" y="11503"/>
                  <a:pt x="12218" y="11447"/>
                  <a:pt x="12185" y="11363"/>
                </a:cubicBezTo>
                <a:cubicBezTo>
                  <a:pt x="12152" y="11278"/>
                  <a:pt x="12159" y="11192"/>
                  <a:pt x="12206" y="11103"/>
                </a:cubicBezTo>
                <a:cubicBezTo>
                  <a:pt x="12253" y="11014"/>
                  <a:pt x="12323" y="10926"/>
                  <a:pt x="12417" y="10842"/>
                </a:cubicBezTo>
                <a:cubicBezTo>
                  <a:pt x="12427" y="10833"/>
                  <a:pt x="12464" y="10817"/>
                  <a:pt x="12530" y="10793"/>
                </a:cubicBezTo>
                <a:cubicBezTo>
                  <a:pt x="12595" y="10770"/>
                  <a:pt x="12668" y="10739"/>
                  <a:pt x="12748" y="10702"/>
                </a:cubicBezTo>
                <a:cubicBezTo>
                  <a:pt x="12827" y="10664"/>
                  <a:pt x="12886" y="10627"/>
                  <a:pt x="12923" y="10589"/>
                </a:cubicBezTo>
                <a:cubicBezTo>
                  <a:pt x="13120" y="10411"/>
                  <a:pt x="13191" y="10247"/>
                  <a:pt x="13134" y="10097"/>
                </a:cubicBezTo>
                <a:cubicBezTo>
                  <a:pt x="13200" y="10097"/>
                  <a:pt x="13251" y="10055"/>
                  <a:pt x="13289" y="9971"/>
                </a:cubicBezTo>
                <a:cubicBezTo>
                  <a:pt x="13280" y="9971"/>
                  <a:pt x="13256" y="9956"/>
                  <a:pt x="13219" y="9928"/>
                </a:cubicBezTo>
                <a:cubicBezTo>
                  <a:pt x="13181" y="9900"/>
                  <a:pt x="13146" y="9877"/>
                  <a:pt x="13113" y="9858"/>
                </a:cubicBezTo>
                <a:cubicBezTo>
                  <a:pt x="13080" y="9839"/>
                  <a:pt x="13059" y="9830"/>
                  <a:pt x="13050" y="9830"/>
                </a:cubicBezTo>
                <a:cubicBezTo>
                  <a:pt x="13134" y="9783"/>
                  <a:pt x="13144" y="9708"/>
                  <a:pt x="13078" y="9605"/>
                </a:cubicBezTo>
                <a:cubicBezTo>
                  <a:pt x="13125" y="9577"/>
                  <a:pt x="13160" y="9525"/>
                  <a:pt x="13184" y="9450"/>
                </a:cubicBezTo>
                <a:cubicBezTo>
                  <a:pt x="13207" y="9375"/>
                  <a:pt x="13242" y="9328"/>
                  <a:pt x="13289" y="9310"/>
                </a:cubicBezTo>
                <a:cubicBezTo>
                  <a:pt x="13374" y="9422"/>
                  <a:pt x="13472" y="9431"/>
                  <a:pt x="13584" y="9338"/>
                </a:cubicBezTo>
                <a:cubicBezTo>
                  <a:pt x="13650" y="9263"/>
                  <a:pt x="13655" y="9188"/>
                  <a:pt x="13598" y="9113"/>
                </a:cubicBezTo>
                <a:cubicBezTo>
                  <a:pt x="13645" y="9047"/>
                  <a:pt x="13741" y="8998"/>
                  <a:pt x="13887" y="8965"/>
                </a:cubicBezTo>
                <a:cubicBezTo>
                  <a:pt x="14032" y="8932"/>
                  <a:pt x="14119" y="8888"/>
                  <a:pt x="14147" y="8831"/>
                </a:cubicBezTo>
                <a:cubicBezTo>
                  <a:pt x="14212" y="8850"/>
                  <a:pt x="14250" y="8841"/>
                  <a:pt x="14259" y="8803"/>
                </a:cubicBezTo>
                <a:cubicBezTo>
                  <a:pt x="14269" y="8766"/>
                  <a:pt x="14274" y="8710"/>
                  <a:pt x="14274" y="8634"/>
                </a:cubicBezTo>
                <a:cubicBezTo>
                  <a:pt x="14274" y="8560"/>
                  <a:pt x="14288" y="8503"/>
                  <a:pt x="14316" y="8466"/>
                </a:cubicBezTo>
                <a:cubicBezTo>
                  <a:pt x="14353" y="8419"/>
                  <a:pt x="14423" y="8377"/>
                  <a:pt x="14527" y="8339"/>
                </a:cubicBezTo>
                <a:cubicBezTo>
                  <a:pt x="14630" y="8302"/>
                  <a:pt x="14691" y="8279"/>
                  <a:pt x="14709" y="8269"/>
                </a:cubicBezTo>
                <a:lnTo>
                  <a:pt x="14949" y="8114"/>
                </a:lnTo>
                <a:cubicBezTo>
                  <a:pt x="14977" y="8077"/>
                  <a:pt x="14977" y="8058"/>
                  <a:pt x="14949" y="8058"/>
                </a:cubicBezTo>
                <a:cubicBezTo>
                  <a:pt x="15117" y="8077"/>
                  <a:pt x="15263" y="8025"/>
                  <a:pt x="15384" y="7903"/>
                </a:cubicBezTo>
                <a:cubicBezTo>
                  <a:pt x="15478" y="7800"/>
                  <a:pt x="15450" y="7707"/>
                  <a:pt x="15300" y="7622"/>
                </a:cubicBezTo>
                <a:cubicBezTo>
                  <a:pt x="15328" y="7566"/>
                  <a:pt x="15314" y="7522"/>
                  <a:pt x="15258" y="7489"/>
                </a:cubicBezTo>
                <a:cubicBezTo>
                  <a:pt x="15202" y="7456"/>
                  <a:pt x="15131" y="7430"/>
                  <a:pt x="15047" y="7411"/>
                </a:cubicBezTo>
                <a:cubicBezTo>
                  <a:pt x="15075" y="7402"/>
                  <a:pt x="15129" y="7399"/>
                  <a:pt x="15209" y="7404"/>
                </a:cubicBezTo>
                <a:cubicBezTo>
                  <a:pt x="15288" y="7409"/>
                  <a:pt x="15337" y="7402"/>
                  <a:pt x="15356" y="7383"/>
                </a:cubicBezTo>
                <a:cubicBezTo>
                  <a:pt x="15497" y="7289"/>
                  <a:pt x="15464" y="7214"/>
                  <a:pt x="15258" y="7158"/>
                </a:cubicBezTo>
                <a:cubicBezTo>
                  <a:pt x="15098" y="7111"/>
                  <a:pt x="14897" y="7167"/>
                  <a:pt x="14653" y="7327"/>
                </a:cubicBezTo>
                <a:cubicBezTo>
                  <a:pt x="14634" y="7336"/>
                  <a:pt x="14590" y="7381"/>
                  <a:pt x="14520" y="7461"/>
                </a:cubicBezTo>
                <a:cubicBezTo>
                  <a:pt x="14449" y="7540"/>
                  <a:pt x="14386" y="7585"/>
                  <a:pt x="14330" y="7594"/>
                </a:cubicBezTo>
                <a:cubicBezTo>
                  <a:pt x="14348" y="7594"/>
                  <a:pt x="14369" y="7571"/>
                  <a:pt x="14393" y="7524"/>
                </a:cubicBezTo>
                <a:cubicBezTo>
                  <a:pt x="14416" y="7477"/>
                  <a:pt x="14440" y="7425"/>
                  <a:pt x="14463" y="7369"/>
                </a:cubicBezTo>
                <a:cubicBezTo>
                  <a:pt x="14487" y="7313"/>
                  <a:pt x="14503" y="7280"/>
                  <a:pt x="14512" y="7271"/>
                </a:cubicBezTo>
                <a:cubicBezTo>
                  <a:pt x="14569" y="7205"/>
                  <a:pt x="14672" y="7135"/>
                  <a:pt x="14822" y="7059"/>
                </a:cubicBezTo>
                <a:cubicBezTo>
                  <a:pt x="14953" y="7003"/>
                  <a:pt x="15197" y="6947"/>
                  <a:pt x="15553" y="6891"/>
                </a:cubicBezTo>
                <a:cubicBezTo>
                  <a:pt x="15872" y="6816"/>
                  <a:pt x="16111" y="6867"/>
                  <a:pt x="16270" y="7046"/>
                </a:cubicBezTo>
                <a:cubicBezTo>
                  <a:pt x="16252" y="7027"/>
                  <a:pt x="16296" y="6966"/>
                  <a:pt x="16404" y="6863"/>
                </a:cubicBezTo>
                <a:cubicBezTo>
                  <a:pt x="16512" y="6760"/>
                  <a:pt x="16580" y="6704"/>
                  <a:pt x="16608" y="6694"/>
                </a:cubicBezTo>
                <a:cubicBezTo>
                  <a:pt x="16636" y="6675"/>
                  <a:pt x="16706" y="6654"/>
                  <a:pt x="16819" y="6631"/>
                </a:cubicBezTo>
                <a:cubicBezTo>
                  <a:pt x="16931" y="6608"/>
                  <a:pt x="17002" y="6572"/>
                  <a:pt x="17030" y="6525"/>
                </a:cubicBezTo>
                <a:lnTo>
                  <a:pt x="17058" y="6216"/>
                </a:lnTo>
                <a:cubicBezTo>
                  <a:pt x="16945" y="6225"/>
                  <a:pt x="16863" y="6193"/>
                  <a:pt x="16812" y="6117"/>
                </a:cubicBezTo>
                <a:cubicBezTo>
                  <a:pt x="16760" y="6043"/>
                  <a:pt x="16730" y="5944"/>
                  <a:pt x="16720" y="5822"/>
                </a:cubicBezTo>
                <a:cubicBezTo>
                  <a:pt x="16720" y="5841"/>
                  <a:pt x="16692" y="5878"/>
                  <a:pt x="16636" y="5935"/>
                </a:cubicBezTo>
                <a:cubicBezTo>
                  <a:pt x="16636" y="5869"/>
                  <a:pt x="16615" y="5831"/>
                  <a:pt x="16573" y="5822"/>
                </a:cubicBezTo>
                <a:cubicBezTo>
                  <a:pt x="16530" y="5813"/>
                  <a:pt x="16477" y="5818"/>
                  <a:pt x="16411" y="5836"/>
                </a:cubicBezTo>
                <a:cubicBezTo>
                  <a:pt x="16345" y="5855"/>
                  <a:pt x="16303" y="5859"/>
                  <a:pt x="16284" y="5850"/>
                </a:cubicBezTo>
                <a:cubicBezTo>
                  <a:pt x="16191" y="5822"/>
                  <a:pt x="16120" y="5787"/>
                  <a:pt x="16073" y="5745"/>
                </a:cubicBezTo>
                <a:cubicBezTo>
                  <a:pt x="16026" y="5702"/>
                  <a:pt x="15989" y="5625"/>
                  <a:pt x="15961" y="5512"/>
                </a:cubicBezTo>
                <a:cubicBezTo>
                  <a:pt x="15933" y="5400"/>
                  <a:pt x="15914" y="5330"/>
                  <a:pt x="15905" y="5302"/>
                </a:cubicBezTo>
                <a:cubicBezTo>
                  <a:pt x="15886" y="5255"/>
                  <a:pt x="15841" y="5206"/>
                  <a:pt x="15771" y="5154"/>
                </a:cubicBezTo>
                <a:cubicBezTo>
                  <a:pt x="15701" y="5102"/>
                  <a:pt x="15656" y="5053"/>
                  <a:pt x="15638" y="5006"/>
                </a:cubicBezTo>
                <a:cubicBezTo>
                  <a:pt x="15628" y="4988"/>
                  <a:pt x="15616" y="4962"/>
                  <a:pt x="15602" y="4929"/>
                </a:cubicBezTo>
                <a:cubicBezTo>
                  <a:pt x="15588" y="4896"/>
                  <a:pt x="15574" y="4866"/>
                  <a:pt x="15560" y="4838"/>
                </a:cubicBezTo>
                <a:cubicBezTo>
                  <a:pt x="15546" y="4810"/>
                  <a:pt x="15527" y="4784"/>
                  <a:pt x="15504" y="4760"/>
                </a:cubicBezTo>
                <a:cubicBezTo>
                  <a:pt x="15480" y="4737"/>
                  <a:pt x="15455" y="4725"/>
                  <a:pt x="15427" y="4725"/>
                </a:cubicBezTo>
                <a:cubicBezTo>
                  <a:pt x="15398" y="4725"/>
                  <a:pt x="15366" y="4749"/>
                  <a:pt x="15328" y="4795"/>
                </a:cubicBezTo>
                <a:cubicBezTo>
                  <a:pt x="15291" y="4843"/>
                  <a:pt x="15255" y="4889"/>
                  <a:pt x="15223" y="4936"/>
                </a:cubicBezTo>
                <a:cubicBezTo>
                  <a:pt x="15190" y="4983"/>
                  <a:pt x="15169" y="5006"/>
                  <a:pt x="15159" y="5006"/>
                </a:cubicBezTo>
                <a:cubicBezTo>
                  <a:pt x="15131" y="4988"/>
                  <a:pt x="15103" y="4981"/>
                  <a:pt x="15075" y="4985"/>
                </a:cubicBezTo>
                <a:cubicBezTo>
                  <a:pt x="15047" y="4990"/>
                  <a:pt x="15026" y="4995"/>
                  <a:pt x="15012" y="5000"/>
                </a:cubicBezTo>
                <a:cubicBezTo>
                  <a:pt x="14998" y="5004"/>
                  <a:pt x="14977" y="5018"/>
                  <a:pt x="14949" y="5041"/>
                </a:cubicBezTo>
                <a:cubicBezTo>
                  <a:pt x="14920" y="5065"/>
                  <a:pt x="14897" y="5082"/>
                  <a:pt x="14878" y="5091"/>
                </a:cubicBezTo>
                <a:cubicBezTo>
                  <a:pt x="14850" y="5110"/>
                  <a:pt x="14810" y="5124"/>
                  <a:pt x="14759" y="5133"/>
                </a:cubicBezTo>
                <a:cubicBezTo>
                  <a:pt x="14707" y="5142"/>
                  <a:pt x="14667" y="5152"/>
                  <a:pt x="14639" y="5161"/>
                </a:cubicBezTo>
                <a:cubicBezTo>
                  <a:pt x="14780" y="5114"/>
                  <a:pt x="14775" y="5063"/>
                  <a:pt x="14625" y="5006"/>
                </a:cubicBezTo>
                <a:cubicBezTo>
                  <a:pt x="14531" y="4969"/>
                  <a:pt x="14456" y="4955"/>
                  <a:pt x="14400" y="4964"/>
                </a:cubicBezTo>
                <a:cubicBezTo>
                  <a:pt x="14484" y="4927"/>
                  <a:pt x="14520" y="4871"/>
                  <a:pt x="14506" y="4795"/>
                </a:cubicBezTo>
                <a:cubicBezTo>
                  <a:pt x="14492" y="4721"/>
                  <a:pt x="14451" y="4655"/>
                  <a:pt x="14386" y="4598"/>
                </a:cubicBezTo>
                <a:lnTo>
                  <a:pt x="14456" y="4598"/>
                </a:lnTo>
                <a:cubicBezTo>
                  <a:pt x="14447" y="4561"/>
                  <a:pt x="14407" y="4521"/>
                  <a:pt x="14337" y="4479"/>
                </a:cubicBezTo>
                <a:cubicBezTo>
                  <a:pt x="14266" y="4437"/>
                  <a:pt x="14184" y="4397"/>
                  <a:pt x="14091" y="4360"/>
                </a:cubicBezTo>
                <a:cubicBezTo>
                  <a:pt x="13997" y="4322"/>
                  <a:pt x="13936" y="4294"/>
                  <a:pt x="13908" y="4275"/>
                </a:cubicBezTo>
                <a:cubicBezTo>
                  <a:pt x="13833" y="4228"/>
                  <a:pt x="13674" y="4184"/>
                  <a:pt x="13430" y="4142"/>
                </a:cubicBezTo>
                <a:cubicBezTo>
                  <a:pt x="13186" y="4099"/>
                  <a:pt x="13031" y="4097"/>
                  <a:pt x="12966" y="4134"/>
                </a:cubicBezTo>
                <a:cubicBezTo>
                  <a:pt x="12919" y="4191"/>
                  <a:pt x="12898" y="4240"/>
                  <a:pt x="12903" y="4282"/>
                </a:cubicBezTo>
                <a:cubicBezTo>
                  <a:pt x="12907" y="4324"/>
                  <a:pt x="12926" y="4390"/>
                  <a:pt x="12959" y="4479"/>
                </a:cubicBezTo>
                <a:cubicBezTo>
                  <a:pt x="12991" y="4568"/>
                  <a:pt x="13008" y="4627"/>
                  <a:pt x="13008" y="4655"/>
                </a:cubicBezTo>
                <a:cubicBezTo>
                  <a:pt x="13017" y="4711"/>
                  <a:pt x="12991" y="4772"/>
                  <a:pt x="12931" y="4838"/>
                </a:cubicBezTo>
                <a:cubicBezTo>
                  <a:pt x="12870" y="4903"/>
                  <a:pt x="12839" y="4960"/>
                  <a:pt x="12839" y="5006"/>
                </a:cubicBezTo>
                <a:cubicBezTo>
                  <a:pt x="12839" y="5072"/>
                  <a:pt x="12905" y="5145"/>
                  <a:pt x="13036" y="5225"/>
                </a:cubicBezTo>
                <a:cubicBezTo>
                  <a:pt x="13167" y="5304"/>
                  <a:pt x="13214" y="5405"/>
                  <a:pt x="13177" y="5527"/>
                </a:cubicBezTo>
                <a:cubicBezTo>
                  <a:pt x="13149" y="5602"/>
                  <a:pt x="13073" y="5677"/>
                  <a:pt x="12952" y="5752"/>
                </a:cubicBezTo>
                <a:cubicBezTo>
                  <a:pt x="12830" y="5827"/>
                  <a:pt x="12755" y="5883"/>
                  <a:pt x="12727" y="5920"/>
                </a:cubicBezTo>
                <a:cubicBezTo>
                  <a:pt x="12680" y="5996"/>
                  <a:pt x="12673" y="6082"/>
                  <a:pt x="12706" y="6181"/>
                </a:cubicBezTo>
                <a:cubicBezTo>
                  <a:pt x="12738" y="6279"/>
                  <a:pt x="12788" y="6357"/>
                  <a:pt x="12853" y="6413"/>
                </a:cubicBezTo>
                <a:cubicBezTo>
                  <a:pt x="12872" y="6431"/>
                  <a:pt x="12879" y="6450"/>
                  <a:pt x="12874" y="6469"/>
                </a:cubicBezTo>
                <a:cubicBezTo>
                  <a:pt x="12870" y="6488"/>
                  <a:pt x="12853" y="6509"/>
                  <a:pt x="12825" y="6532"/>
                </a:cubicBezTo>
                <a:cubicBezTo>
                  <a:pt x="12797" y="6556"/>
                  <a:pt x="12771" y="6575"/>
                  <a:pt x="12748" y="6588"/>
                </a:cubicBezTo>
                <a:cubicBezTo>
                  <a:pt x="12724" y="6603"/>
                  <a:pt x="12694" y="6619"/>
                  <a:pt x="12656" y="6638"/>
                </a:cubicBezTo>
                <a:lnTo>
                  <a:pt x="12614" y="6666"/>
                </a:lnTo>
                <a:cubicBezTo>
                  <a:pt x="12511" y="6713"/>
                  <a:pt x="12415" y="6685"/>
                  <a:pt x="12326" y="6581"/>
                </a:cubicBezTo>
                <a:cubicBezTo>
                  <a:pt x="12237" y="6478"/>
                  <a:pt x="12173" y="6357"/>
                  <a:pt x="12136" y="6216"/>
                </a:cubicBezTo>
                <a:cubicBezTo>
                  <a:pt x="12070" y="5982"/>
                  <a:pt x="11995" y="5841"/>
                  <a:pt x="11911" y="5794"/>
                </a:cubicBezTo>
                <a:cubicBezTo>
                  <a:pt x="11695" y="5719"/>
                  <a:pt x="11559" y="5724"/>
                  <a:pt x="11503" y="5808"/>
                </a:cubicBezTo>
                <a:cubicBezTo>
                  <a:pt x="11456" y="5686"/>
                  <a:pt x="11264" y="5564"/>
                  <a:pt x="10927" y="5443"/>
                </a:cubicBezTo>
                <a:cubicBezTo>
                  <a:pt x="10692" y="5358"/>
                  <a:pt x="10420" y="5339"/>
                  <a:pt x="10111" y="5386"/>
                </a:cubicBezTo>
                <a:cubicBezTo>
                  <a:pt x="10167" y="5377"/>
                  <a:pt x="10167" y="5307"/>
                  <a:pt x="10111" y="5175"/>
                </a:cubicBezTo>
                <a:cubicBezTo>
                  <a:pt x="10045" y="5035"/>
                  <a:pt x="9956" y="4978"/>
                  <a:pt x="9844" y="5006"/>
                </a:cubicBezTo>
                <a:cubicBezTo>
                  <a:pt x="9872" y="4950"/>
                  <a:pt x="9891" y="4868"/>
                  <a:pt x="9900" y="4760"/>
                </a:cubicBezTo>
                <a:cubicBezTo>
                  <a:pt x="9909" y="4653"/>
                  <a:pt x="9914" y="4590"/>
                  <a:pt x="9914" y="4570"/>
                </a:cubicBezTo>
                <a:cubicBezTo>
                  <a:pt x="9942" y="4449"/>
                  <a:pt x="9999" y="4341"/>
                  <a:pt x="10083" y="4247"/>
                </a:cubicBezTo>
                <a:cubicBezTo>
                  <a:pt x="10092" y="4238"/>
                  <a:pt x="10125" y="4198"/>
                  <a:pt x="10181" y="4127"/>
                </a:cubicBezTo>
                <a:cubicBezTo>
                  <a:pt x="10238" y="4057"/>
                  <a:pt x="10282" y="3994"/>
                  <a:pt x="10315" y="3937"/>
                </a:cubicBezTo>
                <a:cubicBezTo>
                  <a:pt x="10348" y="3881"/>
                  <a:pt x="10350" y="3853"/>
                  <a:pt x="10322" y="3853"/>
                </a:cubicBezTo>
                <a:cubicBezTo>
                  <a:pt x="10650" y="3891"/>
                  <a:pt x="10885" y="3839"/>
                  <a:pt x="11025" y="3699"/>
                </a:cubicBezTo>
                <a:cubicBezTo>
                  <a:pt x="11072" y="3652"/>
                  <a:pt x="11126" y="3572"/>
                  <a:pt x="11187" y="3460"/>
                </a:cubicBezTo>
                <a:cubicBezTo>
                  <a:pt x="11248" y="3347"/>
                  <a:pt x="11297" y="3268"/>
                  <a:pt x="11334" y="3220"/>
                </a:cubicBezTo>
                <a:cubicBezTo>
                  <a:pt x="11419" y="3164"/>
                  <a:pt x="11484" y="3139"/>
                  <a:pt x="11531" y="3143"/>
                </a:cubicBezTo>
                <a:cubicBezTo>
                  <a:pt x="11578" y="3148"/>
                  <a:pt x="11646" y="3174"/>
                  <a:pt x="11735" y="3220"/>
                </a:cubicBezTo>
                <a:cubicBezTo>
                  <a:pt x="11824" y="3268"/>
                  <a:pt x="11892" y="3291"/>
                  <a:pt x="11939" y="3291"/>
                </a:cubicBezTo>
                <a:cubicBezTo>
                  <a:pt x="12070" y="3300"/>
                  <a:pt x="12143" y="3248"/>
                  <a:pt x="12157" y="3136"/>
                </a:cubicBezTo>
                <a:cubicBezTo>
                  <a:pt x="12171" y="3023"/>
                  <a:pt x="12136" y="2930"/>
                  <a:pt x="12052" y="2855"/>
                </a:cubicBezTo>
                <a:cubicBezTo>
                  <a:pt x="12164" y="2865"/>
                  <a:pt x="12178" y="2785"/>
                  <a:pt x="12094" y="2616"/>
                </a:cubicBezTo>
                <a:cubicBezTo>
                  <a:pt x="12047" y="2550"/>
                  <a:pt x="12009" y="2508"/>
                  <a:pt x="11981" y="2489"/>
                </a:cubicBezTo>
                <a:cubicBezTo>
                  <a:pt x="11869" y="2452"/>
                  <a:pt x="11742" y="2475"/>
                  <a:pt x="11602" y="2559"/>
                </a:cubicBezTo>
                <a:cubicBezTo>
                  <a:pt x="11527" y="2597"/>
                  <a:pt x="11536" y="2635"/>
                  <a:pt x="11630" y="2672"/>
                </a:cubicBezTo>
                <a:cubicBezTo>
                  <a:pt x="11620" y="2663"/>
                  <a:pt x="11576" y="2712"/>
                  <a:pt x="11496" y="2820"/>
                </a:cubicBezTo>
                <a:cubicBezTo>
                  <a:pt x="11416" y="2928"/>
                  <a:pt x="11339" y="3010"/>
                  <a:pt x="11264" y="3066"/>
                </a:cubicBezTo>
                <a:cubicBezTo>
                  <a:pt x="11189" y="3122"/>
                  <a:pt x="11114" y="3099"/>
                  <a:pt x="11039" y="2995"/>
                </a:cubicBezTo>
                <a:cubicBezTo>
                  <a:pt x="11030" y="2986"/>
                  <a:pt x="11004" y="2923"/>
                  <a:pt x="10962" y="2805"/>
                </a:cubicBezTo>
                <a:cubicBezTo>
                  <a:pt x="10919" y="2688"/>
                  <a:pt x="10875" y="2625"/>
                  <a:pt x="10828" y="2616"/>
                </a:cubicBezTo>
                <a:cubicBezTo>
                  <a:pt x="10753" y="2616"/>
                  <a:pt x="10678" y="2686"/>
                  <a:pt x="10603" y="2827"/>
                </a:cubicBezTo>
                <a:cubicBezTo>
                  <a:pt x="10631" y="2752"/>
                  <a:pt x="10580" y="2681"/>
                  <a:pt x="10448" y="2616"/>
                </a:cubicBezTo>
                <a:cubicBezTo>
                  <a:pt x="10317" y="2550"/>
                  <a:pt x="10205" y="2513"/>
                  <a:pt x="10111" y="2503"/>
                </a:cubicBezTo>
                <a:cubicBezTo>
                  <a:pt x="10289" y="2391"/>
                  <a:pt x="10252" y="2264"/>
                  <a:pt x="9999" y="2124"/>
                </a:cubicBezTo>
                <a:cubicBezTo>
                  <a:pt x="9933" y="2086"/>
                  <a:pt x="9837" y="2063"/>
                  <a:pt x="9710" y="2053"/>
                </a:cubicBezTo>
                <a:cubicBezTo>
                  <a:pt x="9584" y="2044"/>
                  <a:pt x="9492" y="2063"/>
                  <a:pt x="9436" y="2110"/>
                </a:cubicBezTo>
                <a:cubicBezTo>
                  <a:pt x="9389" y="2175"/>
                  <a:pt x="9363" y="2229"/>
                  <a:pt x="9359" y="2271"/>
                </a:cubicBezTo>
                <a:cubicBezTo>
                  <a:pt x="9354" y="2313"/>
                  <a:pt x="9377" y="2351"/>
                  <a:pt x="9429" y="2384"/>
                </a:cubicBezTo>
                <a:cubicBezTo>
                  <a:pt x="9480" y="2417"/>
                  <a:pt x="9530" y="2442"/>
                  <a:pt x="9577" y="2461"/>
                </a:cubicBezTo>
                <a:cubicBezTo>
                  <a:pt x="9623" y="2480"/>
                  <a:pt x="9677" y="2499"/>
                  <a:pt x="9738" y="2518"/>
                </a:cubicBezTo>
                <a:cubicBezTo>
                  <a:pt x="9799" y="2536"/>
                  <a:pt x="9839" y="2550"/>
                  <a:pt x="9858" y="2559"/>
                </a:cubicBezTo>
                <a:cubicBezTo>
                  <a:pt x="9989" y="2653"/>
                  <a:pt x="10027" y="2719"/>
                  <a:pt x="9970" y="2756"/>
                </a:cubicBezTo>
                <a:cubicBezTo>
                  <a:pt x="9952" y="2766"/>
                  <a:pt x="9912" y="2782"/>
                  <a:pt x="9851" y="2805"/>
                </a:cubicBezTo>
                <a:cubicBezTo>
                  <a:pt x="9790" y="2829"/>
                  <a:pt x="9736" y="2850"/>
                  <a:pt x="9689" y="2869"/>
                </a:cubicBezTo>
                <a:cubicBezTo>
                  <a:pt x="9642" y="2888"/>
                  <a:pt x="9614" y="2906"/>
                  <a:pt x="9605" y="2925"/>
                </a:cubicBezTo>
                <a:cubicBezTo>
                  <a:pt x="9577" y="2963"/>
                  <a:pt x="9577" y="3028"/>
                  <a:pt x="9605" y="3122"/>
                </a:cubicBezTo>
                <a:cubicBezTo>
                  <a:pt x="9633" y="3216"/>
                  <a:pt x="9623" y="3281"/>
                  <a:pt x="9577" y="3319"/>
                </a:cubicBezTo>
                <a:cubicBezTo>
                  <a:pt x="9530" y="3272"/>
                  <a:pt x="9487" y="3190"/>
                  <a:pt x="9450" y="3073"/>
                </a:cubicBezTo>
                <a:cubicBezTo>
                  <a:pt x="9412" y="2956"/>
                  <a:pt x="9380" y="2878"/>
                  <a:pt x="9352" y="2841"/>
                </a:cubicBezTo>
                <a:cubicBezTo>
                  <a:pt x="9417" y="2925"/>
                  <a:pt x="9300" y="2953"/>
                  <a:pt x="9000" y="2925"/>
                </a:cubicBezTo>
                <a:lnTo>
                  <a:pt x="8859" y="2911"/>
                </a:lnTo>
                <a:cubicBezTo>
                  <a:pt x="8822" y="2911"/>
                  <a:pt x="8747" y="2921"/>
                  <a:pt x="8634" y="2939"/>
                </a:cubicBezTo>
                <a:cubicBezTo>
                  <a:pt x="8522" y="2958"/>
                  <a:pt x="8426" y="2963"/>
                  <a:pt x="8346" y="2953"/>
                </a:cubicBezTo>
                <a:cubicBezTo>
                  <a:pt x="8266" y="2944"/>
                  <a:pt x="8203" y="2906"/>
                  <a:pt x="8156" y="2841"/>
                </a:cubicBezTo>
                <a:cubicBezTo>
                  <a:pt x="8119" y="2766"/>
                  <a:pt x="8119" y="2672"/>
                  <a:pt x="8156" y="2559"/>
                </a:cubicBezTo>
                <a:cubicBezTo>
                  <a:pt x="8165" y="2522"/>
                  <a:pt x="8184" y="2513"/>
                  <a:pt x="8212" y="2531"/>
                </a:cubicBezTo>
                <a:cubicBezTo>
                  <a:pt x="8175" y="2503"/>
                  <a:pt x="8123" y="2459"/>
                  <a:pt x="8058" y="2398"/>
                </a:cubicBezTo>
                <a:cubicBezTo>
                  <a:pt x="7992" y="2337"/>
                  <a:pt x="7945" y="2297"/>
                  <a:pt x="7917" y="2278"/>
                </a:cubicBezTo>
                <a:cubicBezTo>
                  <a:pt x="7486" y="2419"/>
                  <a:pt x="7045" y="2611"/>
                  <a:pt x="6595" y="2855"/>
                </a:cubicBezTo>
                <a:cubicBezTo>
                  <a:pt x="6652" y="2865"/>
                  <a:pt x="6708" y="2860"/>
                  <a:pt x="6764" y="2841"/>
                </a:cubicBezTo>
                <a:cubicBezTo>
                  <a:pt x="6811" y="2822"/>
                  <a:pt x="6872" y="2792"/>
                  <a:pt x="6947" y="2749"/>
                </a:cubicBezTo>
                <a:cubicBezTo>
                  <a:pt x="7022" y="2707"/>
                  <a:pt x="7069" y="2681"/>
                  <a:pt x="7088" y="2672"/>
                </a:cubicBezTo>
                <a:cubicBezTo>
                  <a:pt x="7406" y="2541"/>
                  <a:pt x="7603" y="2508"/>
                  <a:pt x="7678" y="2574"/>
                </a:cubicBezTo>
                <a:lnTo>
                  <a:pt x="7749" y="2503"/>
                </a:lnTo>
                <a:cubicBezTo>
                  <a:pt x="7880" y="2653"/>
                  <a:pt x="7973" y="2771"/>
                  <a:pt x="8030" y="2855"/>
                </a:cubicBezTo>
                <a:cubicBezTo>
                  <a:pt x="7964" y="2818"/>
                  <a:pt x="7823" y="2813"/>
                  <a:pt x="7608" y="2841"/>
                </a:cubicBezTo>
                <a:cubicBezTo>
                  <a:pt x="7420" y="2897"/>
                  <a:pt x="7317" y="2953"/>
                  <a:pt x="7298" y="3010"/>
                </a:cubicBezTo>
                <a:cubicBezTo>
                  <a:pt x="7364" y="3122"/>
                  <a:pt x="7388" y="3207"/>
                  <a:pt x="7369" y="3263"/>
                </a:cubicBezTo>
                <a:cubicBezTo>
                  <a:pt x="7331" y="3235"/>
                  <a:pt x="7277" y="3188"/>
                  <a:pt x="7207" y="3122"/>
                </a:cubicBezTo>
                <a:cubicBezTo>
                  <a:pt x="7137" y="3056"/>
                  <a:pt x="7069" y="3005"/>
                  <a:pt x="7003" y="2967"/>
                </a:cubicBezTo>
                <a:cubicBezTo>
                  <a:pt x="6937" y="2930"/>
                  <a:pt x="6867" y="2906"/>
                  <a:pt x="6792" y="2897"/>
                </a:cubicBezTo>
                <a:cubicBezTo>
                  <a:pt x="6642" y="2897"/>
                  <a:pt x="6539" y="2902"/>
                  <a:pt x="6483" y="2911"/>
                </a:cubicBezTo>
                <a:cubicBezTo>
                  <a:pt x="5114" y="3661"/>
                  <a:pt x="4012" y="4702"/>
                  <a:pt x="3178" y="6033"/>
                </a:cubicBezTo>
                <a:close/>
                <a:moveTo>
                  <a:pt x="1449" y="16221"/>
                </a:moveTo>
                <a:cubicBezTo>
                  <a:pt x="483" y="14567"/>
                  <a:pt x="0" y="12760"/>
                  <a:pt x="0" y="10800"/>
                </a:cubicBezTo>
                <a:cubicBezTo>
                  <a:pt x="0" y="8841"/>
                  <a:pt x="483" y="7034"/>
                  <a:pt x="1449" y="5379"/>
                </a:cubicBezTo>
                <a:cubicBezTo>
                  <a:pt x="2414" y="3724"/>
                  <a:pt x="3724" y="2414"/>
                  <a:pt x="5379" y="1448"/>
                </a:cubicBezTo>
                <a:cubicBezTo>
                  <a:pt x="7033" y="483"/>
                  <a:pt x="8840" y="0"/>
                  <a:pt x="10800" y="0"/>
                </a:cubicBezTo>
                <a:cubicBezTo>
                  <a:pt x="12759" y="0"/>
                  <a:pt x="14566" y="483"/>
                  <a:pt x="16221" y="1448"/>
                </a:cubicBezTo>
                <a:cubicBezTo>
                  <a:pt x="17876" y="2414"/>
                  <a:pt x="19186" y="3724"/>
                  <a:pt x="20152" y="5379"/>
                </a:cubicBezTo>
                <a:cubicBezTo>
                  <a:pt x="21117" y="7034"/>
                  <a:pt x="21600" y="8841"/>
                  <a:pt x="21600" y="10800"/>
                </a:cubicBezTo>
                <a:cubicBezTo>
                  <a:pt x="21600" y="12760"/>
                  <a:pt x="21117" y="14567"/>
                  <a:pt x="20152" y="16221"/>
                </a:cubicBezTo>
                <a:cubicBezTo>
                  <a:pt x="19186" y="17876"/>
                  <a:pt x="17876" y="19186"/>
                  <a:pt x="16221" y="20152"/>
                </a:cubicBezTo>
                <a:cubicBezTo>
                  <a:pt x="14566" y="21117"/>
                  <a:pt x="12759" y="21600"/>
                  <a:pt x="10800" y="21600"/>
                </a:cubicBezTo>
                <a:cubicBezTo>
                  <a:pt x="8840" y="21600"/>
                  <a:pt x="7033" y="21117"/>
                  <a:pt x="5379" y="20152"/>
                </a:cubicBezTo>
                <a:cubicBezTo>
                  <a:pt x="3724" y="19186"/>
                  <a:pt x="2414" y="17876"/>
                  <a:pt x="1449" y="16221"/>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7" name="Shape 4137"/>
          <p:cNvSpPr/>
          <p:nvPr/>
        </p:nvSpPr>
        <p:spPr>
          <a:xfrm>
            <a:off x="2518" y="-1"/>
            <a:ext cx="7958842" cy="16941801"/>
          </a:xfrm>
          <a:prstGeom prst="rect">
            <a:avLst/>
          </a:prstGeom>
          <a:solidFill>
            <a:srgbClr val="33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138" name="Shape 4138"/>
          <p:cNvSpPr/>
          <p:nvPr/>
        </p:nvSpPr>
        <p:spPr>
          <a:xfrm>
            <a:off x="2807924" y="2380912"/>
            <a:ext cx="1527599" cy="64728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spc="76">
                <a:latin typeface="+mn-lt"/>
                <a:ea typeface="+mn-ea"/>
                <a:cs typeface="+mn-cs"/>
                <a:sym typeface="Helvetica Neue"/>
              </a:defRPr>
            </a:lvl1pPr>
          </a:lstStyle>
          <a:p>
            <a:pPr lvl="0">
              <a:defRPr sz="1800" spc="0">
                <a:solidFill>
                  <a:srgbClr val="000000"/>
                </a:solidFill>
              </a:defRPr>
            </a:pPr>
            <a:r>
              <a:rPr sz="3800" spc="76">
                <a:solidFill>
                  <a:srgbClr val="FFFFFF"/>
                </a:solidFill>
              </a:rPr>
              <a:t>Profile</a:t>
            </a:r>
          </a:p>
        </p:txBody>
      </p:sp>
      <p:sp>
        <p:nvSpPr>
          <p:cNvPr id="4139" name="Shape 4139"/>
          <p:cNvSpPr/>
          <p:nvPr/>
        </p:nvSpPr>
        <p:spPr>
          <a:xfrm>
            <a:off x="2840589" y="4664570"/>
            <a:ext cx="1436869" cy="64728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spc="76">
                <a:solidFill>
                  <a:srgbClr val="53585F"/>
                </a:solidFill>
                <a:latin typeface="+mn-lt"/>
                <a:ea typeface="+mn-ea"/>
                <a:cs typeface="+mn-cs"/>
                <a:sym typeface="Helvetica Neue"/>
              </a:defRPr>
            </a:lvl1pPr>
          </a:lstStyle>
          <a:p>
            <a:pPr lvl="0">
              <a:defRPr sz="1800" spc="0">
                <a:solidFill>
                  <a:srgbClr val="000000"/>
                </a:solidFill>
              </a:defRPr>
            </a:pPr>
            <a:r>
              <a:rPr sz="3800" spc="76">
                <a:solidFill>
                  <a:srgbClr val="53585F"/>
                </a:solidFill>
              </a:rPr>
              <a:t>Home</a:t>
            </a:r>
          </a:p>
        </p:txBody>
      </p:sp>
      <p:sp>
        <p:nvSpPr>
          <p:cNvPr id="4140" name="Shape 4140"/>
          <p:cNvSpPr/>
          <p:nvPr/>
        </p:nvSpPr>
        <p:spPr>
          <a:xfrm>
            <a:off x="2812333" y="6950893"/>
            <a:ext cx="2416548" cy="64728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spc="114">
                <a:latin typeface="+mn-lt"/>
                <a:ea typeface="+mn-ea"/>
                <a:cs typeface="+mn-cs"/>
                <a:sym typeface="Helvetica Neue"/>
              </a:defRPr>
            </a:lvl1pPr>
          </a:lstStyle>
          <a:p>
            <a:pPr lvl="0">
              <a:defRPr sz="1800" spc="0">
                <a:solidFill>
                  <a:srgbClr val="000000"/>
                </a:solidFill>
              </a:defRPr>
            </a:pPr>
            <a:r>
              <a:rPr sz="3800" spc="114">
                <a:solidFill>
                  <a:srgbClr val="FFFFFF"/>
                </a:solidFill>
              </a:rPr>
              <a:t>Messages</a:t>
            </a:r>
          </a:p>
        </p:txBody>
      </p:sp>
      <p:sp>
        <p:nvSpPr>
          <p:cNvPr id="4141" name="Shape 4141"/>
          <p:cNvSpPr/>
          <p:nvPr/>
        </p:nvSpPr>
        <p:spPr>
          <a:xfrm>
            <a:off x="2804268" y="9237216"/>
            <a:ext cx="1987516" cy="64728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spc="114">
                <a:latin typeface="+mn-lt"/>
                <a:ea typeface="+mn-ea"/>
                <a:cs typeface="+mn-cs"/>
                <a:sym typeface="Helvetica Neue"/>
              </a:defRPr>
            </a:lvl1pPr>
          </a:lstStyle>
          <a:p>
            <a:pPr lvl="0">
              <a:defRPr sz="1800" spc="0">
                <a:solidFill>
                  <a:srgbClr val="000000"/>
                </a:solidFill>
              </a:defRPr>
            </a:pPr>
            <a:r>
              <a:rPr sz="3800" spc="114">
                <a:solidFill>
                  <a:srgbClr val="FFFFFF"/>
                </a:solidFill>
              </a:rPr>
              <a:t>Settings</a:t>
            </a:r>
          </a:p>
        </p:txBody>
      </p:sp>
      <p:sp>
        <p:nvSpPr>
          <p:cNvPr id="4142" name="Shape 4142"/>
          <p:cNvSpPr/>
          <p:nvPr/>
        </p:nvSpPr>
        <p:spPr>
          <a:xfrm>
            <a:off x="2808691" y="11510840"/>
            <a:ext cx="1341798" cy="64728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spc="114">
                <a:latin typeface="+mn-lt"/>
                <a:ea typeface="+mn-ea"/>
                <a:cs typeface="+mn-cs"/>
                <a:sym typeface="Helvetica Neue"/>
              </a:defRPr>
            </a:lvl1pPr>
          </a:lstStyle>
          <a:p>
            <a:pPr lvl="0">
              <a:defRPr sz="1800" spc="0">
                <a:solidFill>
                  <a:srgbClr val="000000"/>
                </a:solidFill>
              </a:defRPr>
            </a:pPr>
            <a:r>
              <a:rPr sz="3800" spc="114">
                <a:solidFill>
                  <a:srgbClr val="FFFFFF"/>
                </a:solidFill>
              </a:rPr>
              <a:t>Invite</a:t>
            </a:r>
          </a:p>
        </p:txBody>
      </p:sp>
      <p:grpSp>
        <p:nvGrpSpPr>
          <p:cNvPr id="4145" name="Group 4145"/>
          <p:cNvGrpSpPr/>
          <p:nvPr/>
        </p:nvGrpSpPr>
        <p:grpSpPr>
          <a:xfrm>
            <a:off x="738371" y="1903284"/>
            <a:ext cx="1551458" cy="1551620"/>
            <a:chOff x="0" y="0"/>
            <a:chExt cx="1551456" cy="1551618"/>
          </a:xfrm>
        </p:grpSpPr>
        <p:pic>
          <p:nvPicPr>
            <p:cNvPr id="4143" name="face8.jpg"/>
            <p:cNvPicPr/>
            <p:nvPr/>
          </p:nvPicPr>
          <p:blipFill>
            <a:blip r:embed="rId2">
              <a:extLst/>
            </a:blip>
            <a:stretch>
              <a:fillRect/>
            </a:stretch>
          </p:blipFill>
          <p:spPr>
            <a:xfrm>
              <a:off x="0" y="0"/>
              <a:ext cx="1551457" cy="1551619"/>
            </a:xfrm>
            <a:prstGeom prst="rect">
              <a:avLst/>
            </a:prstGeom>
            <a:ln>
              <a:noFill/>
            </a:ln>
            <a:effectLst/>
          </p:spPr>
        </p:pic>
        <p:sp>
          <p:nvSpPr>
            <p:cNvPr id="4144" name="Shape 4144"/>
            <p:cNvSpPr/>
            <p:nvPr/>
          </p:nvSpPr>
          <p:spPr>
            <a:xfrm>
              <a:off x="0" y="0"/>
              <a:ext cx="1551457" cy="1551619"/>
            </a:xfrm>
            <a:custGeom>
              <a:avLst/>
              <a:gdLst/>
              <a:ahLst/>
              <a:cxnLst>
                <a:cxn ang="0">
                  <a:pos x="wd2" y="hd2"/>
                </a:cxn>
                <a:cxn ang="5400000">
                  <a:pos x="wd2" y="hd2"/>
                </a:cxn>
                <a:cxn ang="10800000">
                  <a:pos x="wd2" y="hd2"/>
                </a:cxn>
                <a:cxn ang="16200000">
                  <a:pos x="wd2" y="hd2"/>
                </a:cxn>
              </a:cxnLst>
              <a:rect l="0" t="0" r="r" b="b"/>
              <a:pathLst>
                <a:path w="19678" h="20595" extrusionOk="0">
                  <a:moveTo>
                    <a:pt x="9839" y="0"/>
                  </a:moveTo>
                  <a:cubicBezTo>
                    <a:pt x="7320" y="0"/>
                    <a:pt x="4804" y="1008"/>
                    <a:pt x="2882" y="3018"/>
                  </a:cubicBezTo>
                  <a:cubicBezTo>
                    <a:pt x="-961" y="7040"/>
                    <a:pt x="-961" y="13557"/>
                    <a:pt x="2882" y="17578"/>
                  </a:cubicBezTo>
                  <a:cubicBezTo>
                    <a:pt x="6725" y="21600"/>
                    <a:pt x="12953" y="21600"/>
                    <a:pt x="16796" y="17578"/>
                  </a:cubicBezTo>
                  <a:cubicBezTo>
                    <a:pt x="20639" y="13557"/>
                    <a:pt x="20639" y="7040"/>
                    <a:pt x="16796" y="3018"/>
                  </a:cubicBezTo>
                  <a:cubicBezTo>
                    <a:pt x="14874" y="1008"/>
                    <a:pt x="12358" y="0"/>
                    <a:pt x="9839" y="0"/>
                  </a:cubicBezTo>
                  <a:close/>
                </a:path>
              </a:pathLst>
            </a:custGeom>
            <a:ln w="38100" cap="flat">
              <a:solidFill>
                <a:srgbClr val="FFFFFF"/>
              </a:solidFill>
              <a:prstDash val="solid"/>
              <a:miter lim="400000"/>
            </a:ln>
          </p:spPr>
          <p:txBody>
            <a:bodyPr/>
            <a:lstStyle/>
            <a:p>
              <a:pPr lvl="0"/>
              <a:endParaRPr/>
            </a:p>
          </p:txBody>
        </p:sp>
      </p:grpSp>
      <p:sp>
        <p:nvSpPr>
          <p:cNvPr id="4146" name="Shape 4146"/>
          <p:cNvSpPr/>
          <p:nvPr/>
        </p:nvSpPr>
        <p:spPr>
          <a:xfrm>
            <a:off x="725509" y="4226375"/>
            <a:ext cx="1551741" cy="15517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38100">
            <a:solidFill>
              <a:srgbClr val="53585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147" name="Shape 4147"/>
          <p:cNvSpPr/>
          <p:nvPr/>
        </p:nvSpPr>
        <p:spPr>
          <a:xfrm>
            <a:off x="725509" y="6498666"/>
            <a:ext cx="1551741" cy="15517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381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148" name="Shape 4148"/>
          <p:cNvSpPr/>
          <p:nvPr/>
        </p:nvSpPr>
        <p:spPr>
          <a:xfrm>
            <a:off x="1138265" y="4575578"/>
            <a:ext cx="713529" cy="860241"/>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2976"/>
                  <a:pt x="16767" y="0"/>
                  <a:pt x="10800" y="0"/>
                </a:cubicBezTo>
                <a:cubicBezTo>
                  <a:pt x="4836" y="0"/>
                  <a:pt x="0" y="2976"/>
                  <a:pt x="0" y="6646"/>
                </a:cubicBezTo>
                <a:cubicBezTo>
                  <a:pt x="0" y="7858"/>
                  <a:pt x="537" y="8991"/>
                  <a:pt x="1458" y="9969"/>
                </a:cubicBezTo>
                <a:lnTo>
                  <a:pt x="1444" y="9969"/>
                </a:lnTo>
                <a:lnTo>
                  <a:pt x="10800" y="21600"/>
                </a:lnTo>
                <a:lnTo>
                  <a:pt x="20160" y="9969"/>
                </a:lnTo>
                <a:lnTo>
                  <a:pt x="20145" y="9969"/>
                </a:lnTo>
                <a:cubicBezTo>
                  <a:pt x="21068" y="8991"/>
                  <a:pt x="21600" y="7858"/>
                  <a:pt x="21600" y="6646"/>
                </a:cubicBezTo>
                <a:close/>
                <a:moveTo>
                  <a:pt x="10803" y="9968"/>
                </a:moveTo>
                <a:cubicBezTo>
                  <a:pt x="7819" y="9968"/>
                  <a:pt x="5403" y="8480"/>
                  <a:pt x="5403" y="6645"/>
                </a:cubicBezTo>
                <a:cubicBezTo>
                  <a:pt x="5403" y="4810"/>
                  <a:pt x="7819" y="3322"/>
                  <a:pt x="10803" y="3322"/>
                </a:cubicBezTo>
                <a:cubicBezTo>
                  <a:pt x="13783" y="3322"/>
                  <a:pt x="16203" y="4810"/>
                  <a:pt x="16203" y="6645"/>
                </a:cubicBezTo>
                <a:cubicBezTo>
                  <a:pt x="16203" y="8480"/>
                  <a:pt x="13783" y="9968"/>
                  <a:pt x="10803" y="9968"/>
                </a:cubicBezTo>
                <a:close/>
              </a:path>
            </a:pathLst>
          </a:custGeom>
          <a:ln w="38100">
            <a:solidFill>
              <a:srgbClr val="53585F"/>
            </a:solidFill>
            <a:miter lim="400000"/>
          </a:ln>
        </p:spPr>
        <p:txBody>
          <a:bodyPr lIns="0" tIns="0" rIns="0" bIns="0" anchor="ctr"/>
          <a:lstStyle/>
          <a:p>
            <a:pPr lvl="0"/>
            <a:endParaRPr/>
          </a:p>
        </p:txBody>
      </p:sp>
      <p:sp>
        <p:nvSpPr>
          <p:cNvPr id="4149" name="Shape 4149"/>
          <p:cNvSpPr/>
          <p:nvPr/>
        </p:nvSpPr>
        <p:spPr>
          <a:xfrm>
            <a:off x="1110128" y="6894912"/>
            <a:ext cx="792275" cy="703158"/>
          </a:xfrm>
          <a:prstGeom prst="wedgeEllipseCallout">
            <a:avLst>
              <a:gd name="adj1" fmla="val -34297"/>
              <a:gd name="adj2" fmla="val 67355"/>
            </a:avLst>
          </a:prstGeom>
          <a:ln w="381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150" name="Shape 4150"/>
          <p:cNvSpPr/>
          <p:nvPr/>
        </p:nvSpPr>
        <p:spPr>
          <a:xfrm>
            <a:off x="725509" y="8770956"/>
            <a:ext cx="1551741" cy="15517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381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151" name="Shape 4151"/>
          <p:cNvSpPr/>
          <p:nvPr/>
        </p:nvSpPr>
        <p:spPr>
          <a:xfrm>
            <a:off x="1098239" y="9114789"/>
            <a:ext cx="815941" cy="815941"/>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2"/>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4"/>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4"/>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2"/>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6"/>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7"/>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ln w="38100">
            <a:solidFill>
              <a:srgbClr val="FFFFFF"/>
            </a:solidFill>
            <a:miter lim="400000"/>
          </a:ln>
        </p:spPr>
        <p:txBody>
          <a:bodyPr lIns="0" tIns="0" rIns="0" bIns="0" anchor="ctr"/>
          <a:lstStyle/>
          <a:p>
            <a:pPr lvl="0"/>
            <a:endParaRPr/>
          </a:p>
        </p:txBody>
      </p:sp>
      <p:grpSp>
        <p:nvGrpSpPr>
          <p:cNvPr id="4157" name="Group 4157"/>
          <p:cNvGrpSpPr/>
          <p:nvPr/>
        </p:nvGrpSpPr>
        <p:grpSpPr>
          <a:xfrm>
            <a:off x="1125660" y="11608008"/>
            <a:ext cx="761099" cy="504773"/>
            <a:chOff x="0" y="0"/>
            <a:chExt cx="761098" cy="504772"/>
          </a:xfrm>
        </p:grpSpPr>
        <p:sp>
          <p:nvSpPr>
            <p:cNvPr id="4152" name="Shape 4152"/>
            <p:cNvSpPr/>
            <p:nvPr/>
          </p:nvSpPr>
          <p:spPr>
            <a:xfrm>
              <a:off x="14991" y="11778"/>
              <a:ext cx="732979" cy="306959"/>
            </a:xfrm>
            <a:custGeom>
              <a:avLst/>
              <a:gdLst/>
              <a:ahLst/>
              <a:cxnLst>
                <a:cxn ang="0">
                  <a:pos x="wd2" y="hd2"/>
                </a:cxn>
                <a:cxn ang="5400000">
                  <a:pos x="wd2" y="hd2"/>
                </a:cxn>
                <a:cxn ang="10800000">
                  <a:pos x="wd2" y="hd2"/>
                </a:cxn>
                <a:cxn ang="16200000">
                  <a:pos x="wd2" y="hd2"/>
                </a:cxn>
              </a:cxnLst>
              <a:rect l="0" t="0" r="r" b="b"/>
              <a:pathLst>
                <a:path w="21600" h="21600" extrusionOk="0">
                  <a:moveTo>
                    <a:pt x="10799" y="21600"/>
                  </a:moveTo>
                  <a:lnTo>
                    <a:pt x="21600" y="85"/>
                  </a:lnTo>
                  <a:cubicBezTo>
                    <a:pt x="21544" y="55"/>
                    <a:pt x="21491" y="0"/>
                    <a:pt x="21428" y="0"/>
                  </a:cubicBezTo>
                  <a:lnTo>
                    <a:pt x="170" y="0"/>
                  </a:lnTo>
                  <a:cubicBezTo>
                    <a:pt x="112" y="0"/>
                    <a:pt x="59" y="55"/>
                    <a:pt x="0" y="83"/>
                  </a:cubicBezTo>
                  <a:lnTo>
                    <a:pt x="10799" y="21600"/>
                  </a:lnTo>
                  <a:close/>
                </a:path>
              </a:pathLst>
            </a:custGeom>
            <a:noFill/>
            <a:ln w="12700" cap="flat">
              <a:solidFill>
                <a:srgbClr val="DCDEE0"/>
              </a:solidFill>
              <a:prstDash val="solid"/>
              <a:miter lim="400000"/>
            </a:ln>
            <a:effectLst/>
          </p:spPr>
          <p:txBody>
            <a:bodyPr wrap="square" lIns="0" tIns="0" rIns="0" bIns="0" numCol="1" anchor="ctr">
              <a:noAutofit/>
            </a:bodyPr>
            <a:lstStyle/>
            <a:p>
              <a:pPr lvl="0"/>
              <a:endParaRPr/>
            </a:p>
          </p:txBody>
        </p:sp>
        <p:sp>
          <p:nvSpPr>
            <p:cNvPr id="4153" name="Shape 4153"/>
            <p:cNvSpPr/>
            <p:nvPr/>
          </p:nvSpPr>
          <p:spPr>
            <a:xfrm>
              <a:off x="483799" y="26661"/>
              <a:ext cx="262311" cy="478112"/>
            </a:xfrm>
            <a:custGeom>
              <a:avLst/>
              <a:gdLst/>
              <a:ahLst/>
              <a:cxnLst>
                <a:cxn ang="0">
                  <a:pos x="wd2" y="hd2"/>
                </a:cxn>
                <a:cxn ang="5400000">
                  <a:pos x="wd2" y="hd2"/>
                </a:cxn>
                <a:cxn ang="10800000">
                  <a:pos x="wd2" y="hd2"/>
                </a:cxn>
                <a:cxn ang="16200000">
                  <a:pos x="wd2" y="hd2"/>
                </a:cxn>
              </a:cxnLst>
              <a:rect l="0" t="0" r="r" b="b"/>
              <a:pathLst>
                <a:path w="21600" h="21600" extrusionOk="0">
                  <a:moveTo>
                    <a:pt x="21600" y="443"/>
                  </a:moveTo>
                  <a:cubicBezTo>
                    <a:pt x="21600" y="287"/>
                    <a:pt x="21522" y="143"/>
                    <a:pt x="21440" y="0"/>
                  </a:cubicBezTo>
                  <a:lnTo>
                    <a:pt x="0" y="9809"/>
                  </a:lnTo>
                  <a:lnTo>
                    <a:pt x="21473" y="21600"/>
                  </a:lnTo>
                  <a:cubicBezTo>
                    <a:pt x="21527" y="21480"/>
                    <a:pt x="21600" y="21365"/>
                    <a:pt x="21600" y="21238"/>
                  </a:cubicBezTo>
                  <a:lnTo>
                    <a:pt x="21600" y="443"/>
                  </a:lnTo>
                  <a:close/>
                </a:path>
              </a:pathLst>
            </a:custGeom>
            <a:noFill/>
            <a:ln w="12700" cap="flat">
              <a:solidFill>
                <a:srgbClr val="FFFFFF"/>
              </a:solidFill>
              <a:prstDash val="solid"/>
              <a:miter lim="400000"/>
            </a:ln>
            <a:effectLst/>
          </p:spPr>
          <p:txBody>
            <a:bodyPr wrap="square" lIns="0" tIns="0" rIns="0" bIns="0" numCol="1" anchor="ctr">
              <a:noAutofit/>
            </a:bodyPr>
            <a:lstStyle/>
            <a:p>
              <a:pPr lvl="0"/>
              <a:endParaRPr/>
            </a:p>
          </p:txBody>
        </p:sp>
        <p:sp>
          <p:nvSpPr>
            <p:cNvPr id="4154" name="Shape 4154"/>
            <p:cNvSpPr/>
            <p:nvPr/>
          </p:nvSpPr>
          <p:spPr>
            <a:xfrm>
              <a:off x="14991" y="11778"/>
              <a:ext cx="262310" cy="478112"/>
            </a:xfrm>
            <a:custGeom>
              <a:avLst/>
              <a:gdLst/>
              <a:ahLst/>
              <a:cxnLst>
                <a:cxn ang="0">
                  <a:pos x="wd2" y="hd2"/>
                </a:cxn>
                <a:cxn ang="5400000">
                  <a:pos x="wd2" y="hd2"/>
                </a:cxn>
                <a:cxn ang="10800000">
                  <a:pos x="wd2" y="hd2"/>
                </a:cxn>
                <a:cxn ang="16200000">
                  <a:pos x="wd2" y="hd2"/>
                </a:cxn>
              </a:cxnLst>
              <a:rect l="0" t="0" r="r" b="b"/>
              <a:pathLst>
                <a:path w="21600" h="21600" extrusionOk="0">
                  <a:moveTo>
                    <a:pt x="168" y="0"/>
                  </a:moveTo>
                  <a:cubicBezTo>
                    <a:pt x="87" y="143"/>
                    <a:pt x="0" y="287"/>
                    <a:pt x="0" y="444"/>
                  </a:cubicBezTo>
                  <a:lnTo>
                    <a:pt x="0" y="21238"/>
                  </a:lnTo>
                  <a:cubicBezTo>
                    <a:pt x="0" y="21367"/>
                    <a:pt x="78" y="21481"/>
                    <a:pt x="138" y="21600"/>
                  </a:cubicBezTo>
                  <a:lnTo>
                    <a:pt x="21600" y="9810"/>
                  </a:lnTo>
                  <a:lnTo>
                    <a:pt x="168" y="0"/>
                  </a:lnTo>
                  <a:close/>
                </a:path>
              </a:pathLst>
            </a:custGeom>
            <a:noFill/>
            <a:ln w="12700" cap="flat">
              <a:solidFill>
                <a:srgbClr val="FFFFFF"/>
              </a:solidFill>
              <a:prstDash val="solid"/>
              <a:miter lim="400000"/>
            </a:ln>
            <a:effectLst/>
          </p:spPr>
          <p:txBody>
            <a:bodyPr wrap="square" lIns="0" tIns="0" rIns="0" bIns="0" numCol="1" anchor="ctr">
              <a:noAutofit/>
            </a:bodyPr>
            <a:lstStyle/>
            <a:p>
              <a:pPr lvl="0"/>
              <a:endParaRPr/>
            </a:p>
          </p:txBody>
        </p:sp>
        <p:sp>
          <p:nvSpPr>
            <p:cNvPr id="4155" name="Shape 4155"/>
            <p:cNvSpPr/>
            <p:nvPr/>
          </p:nvSpPr>
          <p:spPr>
            <a:xfrm>
              <a:off x="14991" y="236881"/>
              <a:ext cx="738560" cy="264171"/>
            </a:xfrm>
            <a:custGeom>
              <a:avLst/>
              <a:gdLst/>
              <a:ahLst/>
              <a:cxnLst>
                <a:cxn ang="0">
                  <a:pos x="wd2" y="hd2"/>
                </a:cxn>
                <a:cxn ang="5400000">
                  <a:pos x="wd2" y="hd2"/>
                </a:cxn>
                <a:cxn ang="10800000">
                  <a:pos x="wd2" y="hd2"/>
                </a:cxn>
                <a:cxn ang="16200000">
                  <a:pos x="wd2" y="hd2"/>
                </a:cxn>
              </a:cxnLst>
              <a:rect l="0" t="0" r="r" b="b"/>
              <a:pathLst>
                <a:path w="21600" h="21600" extrusionOk="0">
                  <a:moveTo>
                    <a:pt x="13915" y="0"/>
                  </a:moveTo>
                  <a:lnTo>
                    <a:pt x="11105" y="6533"/>
                  </a:lnTo>
                  <a:cubicBezTo>
                    <a:pt x="11017" y="6742"/>
                    <a:pt x="10909" y="6844"/>
                    <a:pt x="10798" y="6844"/>
                  </a:cubicBezTo>
                  <a:cubicBezTo>
                    <a:pt x="10690" y="6844"/>
                    <a:pt x="10580" y="6742"/>
                    <a:pt x="10494" y="6533"/>
                  </a:cubicBezTo>
                  <a:lnTo>
                    <a:pt x="7686" y="3"/>
                  </a:lnTo>
                  <a:lnTo>
                    <a:pt x="0" y="21466"/>
                  </a:lnTo>
                  <a:cubicBezTo>
                    <a:pt x="77" y="21522"/>
                    <a:pt x="152" y="21600"/>
                    <a:pt x="232" y="21600"/>
                  </a:cubicBezTo>
                  <a:lnTo>
                    <a:pt x="21364" y="21600"/>
                  </a:lnTo>
                  <a:cubicBezTo>
                    <a:pt x="21448" y="21600"/>
                    <a:pt x="21523" y="21525"/>
                    <a:pt x="21600" y="21466"/>
                  </a:cubicBezTo>
                  <a:lnTo>
                    <a:pt x="13915" y="0"/>
                  </a:lnTo>
                  <a:close/>
                </a:path>
              </a:pathLst>
            </a:custGeom>
            <a:noFill/>
            <a:ln w="12700" cap="flat">
              <a:solidFill>
                <a:srgbClr val="FFFFFF"/>
              </a:solidFill>
              <a:prstDash val="solid"/>
              <a:miter lim="400000"/>
            </a:ln>
            <a:effectLst/>
          </p:spPr>
          <p:txBody>
            <a:bodyPr wrap="square" lIns="0" tIns="0" rIns="0" bIns="0" numCol="1" anchor="ctr">
              <a:noAutofit/>
            </a:bodyPr>
            <a:lstStyle/>
            <a:p>
              <a:pPr lvl="0"/>
              <a:endParaRPr/>
            </a:p>
          </p:txBody>
        </p:sp>
        <p:sp>
          <p:nvSpPr>
            <p:cNvPr id="4156" name="Shape 4156"/>
            <p:cNvSpPr/>
            <p:nvPr/>
          </p:nvSpPr>
          <p:spPr>
            <a:xfrm>
              <a:off x="0" y="0"/>
              <a:ext cx="761099" cy="501511"/>
            </a:xfrm>
            <a:prstGeom prst="rect">
              <a:avLst/>
            </a:pr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4158" name="Shape 4158"/>
          <p:cNvSpPr/>
          <p:nvPr/>
        </p:nvSpPr>
        <p:spPr>
          <a:xfrm>
            <a:off x="1676272" y="11427280"/>
            <a:ext cx="329844" cy="3342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7AE61"/>
          </a:solidFill>
          <a:ln w="254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159" name="Shape 4159"/>
          <p:cNvSpPr/>
          <p:nvPr/>
        </p:nvSpPr>
        <p:spPr>
          <a:xfrm>
            <a:off x="1670180" y="11288404"/>
            <a:ext cx="355244" cy="53583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defRPr sz="3000" spc="90">
                <a:latin typeface="+mn-lt"/>
                <a:ea typeface="+mn-ea"/>
                <a:cs typeface="+mn-cs"/>
                <a:sym typeface="Helvetica Neue"/>
              </a:defRPr>
            </a:lvl1pPr>
          </a:lstStyle>
          <a:p>
            <a:pPr lvl="0">
              <a:defRPr sz="1800" spc="0">
                <a:solidFill>
                  <a:srgbClr val="000000"/>
                </a:solidFill>
              </a:defRPr>
            </a:pPr>
            <a:r>
              <a:rPr sz="3000" spc="90">
                <a:solidFill>
                  <a:srgbClr val="FFFFFF"/>
                </a:solidFill>
              </a:rPr>
              <a:t>+</a:t>
            </a:r>
          </a:p>
        </p:txBody>
      </p:sp>
      <p:sp>
        <p:nvSpPr>
          <p:cNvPr id="4160" name="Shape 4160"/>
          <p:cNvSpPr/>
          <p:nvPr/>
        </p:nvSpPr>
        <p:spPr>
          <a:xfrm>
            <a:off x="725509" y="11058612"/>
            <a:ext cx="1551741" cy="15517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381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4161" name="AUTUMN EVENINGS_05.jpg"/>
          <p:cNvPicPr/>
          <p:nvPr/>
        </p:nvPicPr>
        <p:blipFill>
          <a:blip r:embed="rId3">
            <a:extLst/>
          </a:blip>
          <a:srcRect r="88967"/>
          <a:stretch>
            <a:fillRect/>
          </a:stretch>
        </p:blipFill>
        <p:spPr>
          <a:xfrm>
            <a:off x="8674577" y="2183872"/>
            <a:ext cx="997390" cy="13648712"/>
          </a:xfrm>
          <a:prstGeom prst="rect">
            <a:avLst/>
          </a:prstGeom>
          <a:ln w="12700">
            <a:miter lim="400000"/>
          </a:ln>
        </p:spPr>
      </p:pic>
      <p:sp>
        <p:nvSpPr>
          <p:cNvPr id="4162" name="Shape 4162"/>
          <p:cNvSpPr/>
          <p:nvPr/>
        </p:nvSpPr>
        <p:spPr>
          <a:xfrm rot="16200000">
            <a:off x="8390410" y="719671"/>
            <a:ext cx="71882" cy="581405"/>
          </a:xfrm>
          <a:prstGeom prst="roundRect">
            <a:avLst>
              <a:gd name="adj" fmla="val 24016"/>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163" name="Shape 4163"/>
          <p:cNvSpPr/>
          <p:nvPr/>
        </p:nvSpPr>
        <p:spPr>
          <a:xfrm rot="16200000">
            <a:off x="8390410" y="1113371"/>
            <a:ext cx="71882" cy="581405"/>
          </a:xfrm>
          <a:prstGeom prst="roundRect">
            <a:avLst>
              <a:gd name="adj" fmla="val 24016"/>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164" name="Shape 4164"/>
          <p:cNvSpPr/>
          <p:nvPr/>
        </p:nvSpPr>
        <p:spPr>
          <a:xfrm rot="16200000">
            <a:off x="8390410" y="922871"/>
            <a:ext cx="71882" cy="581405"/>
          </a:xfrm>
          <a:prstGeom prst="roundRect">
            <a:avLst>
              <a:gd name="adj" fmla="val 24016"/>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6" name="Shape 4166"/>
          <p:cNvSpPr/>
          <p:nvPr/>
        </p:nvSpPr>
        <p:spPr>
          <a:xfrm>
            <a:off x="-22882" y="6463291"/>
            <a:ext cx="6741349" cy="10503159"/>
          </a:xfrm>
          <a:prstGeom prst="rect">
            <a:avLst/>
          </a:prstGeom>
          <a:solidFill>
            <a:srgbClr val="33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4167" name="MUSIC_1.jpg"/>
          <p:cNvPicPr/>
          <p:nvPr/>
        </p:nvPicPr>
        <p:blipFill>
          <a:blip r:embed="rId2">
            <a:extLst/>
          </a:blip>
          <a:srcRect l="29094" r="130"/>
          <a:stretch>
            <a:fillRect/>
          </a:stretch>
        </p:blipFill>
        <p:spPr>
          <a:xfrm>
            <a:off x="-4433" y="-55654"/>
            <a:ext cx="6932560" cy="6530911"/>
          </a:xfrm>
          <a:prstGeom prst="rect">
            <a:avLst/>
          </a:prstGeom>
          <a:ln w="12700">
            <a:miter lim="400000"/>
          </a:ln>
        </p:spPr>
      </p:pic>
      <p:pic>
        <p:nvPicPr>
          <p:cNvPr id="4168" name="MUSIC_12.png"/>
          <p:cNvPicPr/>
          <p:nvPr/>
        </p:nvPicPr>
        <p:blipFill>
          <a:blip r:embed="rId3">
            <a:extLst/>
          </a:blip>
          <a:srcRect l="24167" t="4688" r="16319" b="4688"/>
          <a:stretch>
            <a:fillRect/>
          </a:stretch>
        </p:blipFill>
        <p:spPr>
          <a:xfrm>
            <a:off x="6716512" y="-22103"/>
            <a:ext cx="2811409" cy="6463474"/>
          </a:xfrm>
          <a:prstGeom prst="rect">
            <a:avLst/>
          </a:prstGeom>
          <a:ln w="12700">
            <a:miter lim="400000"/>
          </a:ln>
        </p:spPr>
      </p:pic>
      <p:pic>
        <p:nvPicPr>
          <p:cNvPr id="4169" name="MUSIC_06.jpg"/>
          <p:cNvPicPr/>
          <p:nvPr/>
        </p:nvPicPr>
        <p:blipFill>
          <a:blip r:embed="rId4">
            <a:extLst/>
          </a:blip>
          <a:srcRect l="26145" t="5013" r="26145" b="15211"/>
          <a:stretch>
            <a:fillRect/>
          </a:stretch>
        </p:blipFill>
        <p:spPr>
          <a:xfrm>
            <a:off x="6716512" y="6447621"/>
            <a:ext cx="2811409" cy="3134037"/>
          </a:xfrm>
          <a:prstGeom prst="rect">
            <a:avLst/>
          </a:prstGeom>
          <a:ln w="12700">
            <a:miter lim="400000"/>
          </a:ln>
        </p:spPr>
      </p:pic>
      <p:pic>
        <p:nvPicPr>
          <p:cNvPr id="4170" name="DRINKS_01.jpg"/>
          <p:cNvPicPr/>
          <p:nvPr/>
        </p:nvPicPr>
        <p:blipFill>
          <a:blip r:embed="rId5">
            <a:extLst/>
          </a:blip>
          <a:srcRect l="12620" t="1717" r="34318" b="5586"/>
          <a:stretch>
            <a:fillRect/>
          </a:stretch>
        </p:blipFill>
        <p:spPr>
          <a:xfrm>
            <a:off x="6716512" y="9582159"/>
            <a:ext cx="2811408" cy="3253118"/>
          </a:xfrm>
          <a:prstGeom prst="rect">
            <a:avLst/>
          </a:prstGeom>
          <a:ln w="12700">
            <a:miter lim="400000"/>
          </a:ln>
        </p:spPr>
      </p:pic>
      <p:pic>
        <p:nvPicPr>
          <p:cNvPr id="4171" name="BEAUTY_05.jpg"/>
          <p:cNvPicPr/>
          <p:nvPr/>
        </p:nvPicPr>
        <p:blipFill>
          <a:blip r:embed="rId6">
            <a:extLst/>
          </a:blip>
          <a:srcRect l="11030" t="920" r="59053" b="47455"/>
          <a:stretch>
            <a:fillRect/>
          </a:stretch>
        </p:blipFill>
        <p:spPr>
          <a:xfrm>
            <a:off x="6716512" y="12822511"/>
            <a:ext cx="2849508" cy="3278517"/>
          </a:xfrm>
          <a:prstGeom prst="rect">
            <a:avLst/>
          </a:prstGeom>
          <a:ln w="12700">
            <a:miter lim="400000"/>
          </a:ln>
        </p:spPr>
      </p:pic>
      <p:sp>
        <p:nvSpPr>
          <p:cNvPr id="4172" name="Shape 4172"/>
          <p:cNvSpPr/>
          <p:nvPr/>
        </p:nvSpPr>
        <p:spPr>
          <a:xfrm>
            <a:off x="6716512" y="16103310"/>
            <a:ext cx="2849508" cy="1134991"/>
          </a:xfrm>
          <a:prstGeom prst="rect">
            <a:avLst/>
          </a:prstGeom>
          <a:solidFill>
            <a:srgbClr val="A6AAA9">
              <a:alpha val="4029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173" name="Shape 4173"/>
          <p:cNvSpPr/>
          <p:nvPr/>
        </p:nvSpPr>
        <p:spPr>
          <a:xfrm>
            <a:off x="949607" y="5167031"/>
            <a:ext cx="96054" cy="960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174" name="Shape 4174"/>
          <p:cNvSpPr/>
          <p:nvPr/>
        </p:nvSpPr>
        <p:spPr>
          <a:xfrm>
            <a:off x="1076607" y="5294031"/>
            <a:ext cx="96054" cy="960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175" name="Shape 4175"/>
          <p:cNvSpPr/>
          <p:nvPr/>
        </p:nvSpPr>
        <p:spPr>
          <a:xfrm>
            <a:off x="1216307" y="5433731"/>
            <a:ext cx="96054" cy="960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176" name="Shape 4176"/>
          <p:cNvSpPr/>
          <p:nvPr/>
        </p:nvSpPr>
        <p:spPr>
          <a:xfrm>
            <a:off x="817068" y="5306731"/>
            <a:ext cx="96053" cy="960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177" name="Shape 4177"/>
          <p:cNvSpPr/>
          <p:nvPr/>
        </p:nvSpPr>
        <p:spPr>
          <a:xfrm>
            <a:off x="944068" y="5433731"/>
            <a:ext cx="96053" cy="960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178" name="Shape 4178"/>
          <p:cNvSpPr/>
          <p:nvPr/>
        </p:nvSpPr>
        <p:spPr>
          <a:xfrm>
            <a:off x="1083768" y="5560731"/>
            <a:ext cx="96053" cy="960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179" name="Shape 4179"/>
          <p:cNvSpPr/>
          <p:nvPr/>
        </p:nvSpPr>
        <p:spPr>
          <a:xfrm>
            <a:off x="682671" y="5421031"/>
            <a:ext cx="96053" cy="960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180" name="Shape 4180"/>
          <p:cNvSpPr/>
          <p:nvPr/>
        </p:nvSpPr>
        <p:spPr>
          <a:xfrm>
            <a:off x="804368" y="5560731"/>
            <a:ext cx="96053" cy="960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181" name="Shape 4181"/>
          <p:cNvSpPr/>
          <p:nvPr/>
        </p:nvSpPr>
        <p:spPr>
          <a:xfrm>
            <a:off x="949607" y="5698180"/>
            <a:ext cx="96054" cy="960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182" name="Shape 4182"/>
          <p:cNvSpPr/>
          <p:nvPr/>
        </p:nvSpPr>
        <p:spPr>
          <a:xfrm>
            <a:off x="1956700" y="5124834"/>
            <a:ext cx="2807148" cy="711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288">
                <a:latin typeface="Open Sans"/>
                <a:ea typeface="Open Sans"/>
                <a:cs typeface="Open Sans"/>
                <a:sym typeface="Open Sans"/>
              </a:defRPr>
            </a:lvl1pPr>
          </a:lstStyle>
          <a:p>
            <a:pPr lvl="0">
              <a:defRPr sz="1800" spc="0">
                <a:solidFill>
                  <a:srgbClr val="000000"/>
                </a:solidFill>
              </a:defRPr>
            </a:pPr>
            <a:r>
              <a:rPr sz="3600" spc="288">
                <a:solidFill>
                  <a:srgbClr val="FFFFFF"/>
                </a:solidFill>
              </a:rPr>
              <a:t>LMITCHELL</a:t>
            </a:r>
          </a:p>
        </p:txBody>
      </p:sp>
      <p:sp>
        <p:nvSpPr>
          <p:cNvPr id="4183" name="Shape 4183"/>
          <p:cNvSpPr/>
          <p:nvPr/>
        </p:nvSpPr>
        <p:spPr>
          <a:xfrm>
            <a:off x="2153997" y="7257731"/>
            <a:ext cx="1676798"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256">
                <a:latin typeface="+mn-lt"/>
                <a:ea typeface="+mn-ea"/>
                <a:cs typeface="+mn-cs"/>
                <a:sym typeface="Helvetica Neue"/>
              </a:defRPr>
            </a:lvl1pPr>
          </a:lstStyle>
          <a:p>
            <a:pPr lvl="0">
              <a:defRPr sz="1800" spc="0">
                <a:solidFill>
                  <a:srgbClr val="000000"/>
                </a:solidFill>
              </a:defRPr>
            </a:pPr>
            <a:r>
              <a:rPr sz="3200" spc="256">
                <a:solidFill>
                  <a:srgbClr val="FFFFFF"/>
                </a:solidFill>
              </a:rPr>
              <a:t>Journal</a:t>
            </a:r>
          </a:p>
        </p:txBody>
      </p:sp>
      <p:sp>
        <p:nvSpPr>
          <p:cNvPr id="4184" name="Shape 4184"/>
          <p:cNvSpPr/>
          <p:nvPr/>
        </p:nvSpPr>
        <p:spPr>
          <a:xfrm>
            <a:off x="2153997" y="9365888"/>
            <a:ext cx="1852362"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256">
                <a:latin typeface="+mn-lt"/>
                <a:ea typeface="+mn-ea"/>
                <a:cs typeface="+mn-cs"/>
                <a:sym typeface="Helvetica Neue"/>
              </a:defRPr>
            </a:lvl1pPr>
          </a:lstStyle>
          <a:p>
            <a:pPr lvl="0">
              <a:defRPr sz="1800" spc="0">
                <a:solidFill>
                  <a:srgbClr val="000000"/>
                </a:solidFill>
              </a:defRPr>
            </a:pPr>
            <a:r>
              <a:rPr sz="3200" spc="256">
                <a:solidFill>
                  <a:srgbClr val="FFFFFF"/>
                </a:solidFill>
              </a:rPr>
              <a:t>Settings</a:t>
            </a:r>
          </a:p>
        </p:txBody>
      </p:sp>
      <p:sp>
        <p:nvSpPr>
          <p:cNvPr id="4185" name="Shape 4185"/>
          <p:cNvSpPr/>
          <p:nvPr/>
        </p:nvSpPr>
        <p:spPr>
          <a:xfrm>
            <a:off x="2153997" y="11474046"/>
            <a:ext cx="1235447"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256">
                <a:latin typeface="+mn-lt"/>
                <a:ea typeface="+mn-ea"/>
                <a:cs typeface="+mn-cs"/>
                <a:sym typeface="Helvetica Neue"/>
              </a:defRPr>
            </a:lvl1pPr>
          </a:lstStyle>
          <a:p>
            <a:pPr lvl="0">
              <a:defRPr sz="1800" spc="0">
                <a:solidFill>
                  <a:srgbClr val="000000"/>
                </a:solidFill>
              </a:defRPr>
            </a:pPr>
            <a:r>
              <a:rPr sz="3200" spc="256">
                <a:solidFill>
                  <a:srgbClr val="FFFFFF"/>
                </a:solidFill>
              </a:rPr>
              <a:t>Store</a:t>
            </a:r>
          </a:p>
        </p:txBody>
      </p:sp>
      <p:sp>
        <p:nvSpPr>
          <p:cNvPr id="4186" name="Shape 4186"/>
          <p:cNvSpPr/>
          <p:nvPr/>
        </p:nvSpPr>
        <p:spPr>
          <a:xfrm>
            <a:off x="598755" y="7190426"/>
            <a:ext cx="784821" cy="631628"/>
          </a:xfrm>
          <a:custGeom>
            <a:avLst/>
            <a:gdLst/>
            <a:ahLst/>
            <a:cxnLst>
              <a:cxn ang="0">
                <a:pos x="wd2" y="hd2"/>
              </a:cxn>
              <a:cxn ang="5400000">
                <a:pos x="wd2" y="hd2"/>
              </a:cxn>
              <a:cxn ang="10800000">
                <a:pos x="wd2" y="hd2"/>
              </a:cxn>
              <a:cxn ang="16200000">
                <a:pos x="wd2" y="hd2"/>
              </a:cxn>
            </a:cxnLst>
            <a:rect l="0" t="0" r="r" b="b"/>
            <a:pathLst>
              <a:path w="21600" h="21600" extrusionOk="0">
                <a:moveTo>
                  <a:pt x="20250" y="16348"/>
                </a:moveTo>
                <a:cubicBezTo>
                  <a:pt x="17809" y="16360"/>
                  <a:pt x="14120" y="16491"/>
                  <a:pt x="12150" y="17976"/>
                </a:cubicBezTo>
                <a:lnTo>
                  <a:pt x="12150" y="17209"/>
                </a:lnTo>
                <a:lnTo>
                  <a:pt x="12150" y="5163"/>
                </a:lnTo>
                <a:cubicBezTo>
                  <a:pt x="12150" y="4022"/>
                  <a:pt x="13577" y="1805"/>
                  <a:pt x="20250" y="1721"/>
                </a:cubicBezTo>
                <a:lnTo>
                  <a:pt x="20250" y="16348"/>
                </a:lnTo>
                <a:close/>
                <a:moveTo>
                  <a:pt x="1350" y="1721"/>
                </a:moveTo>
                <a:cubicBezTo>
                  <a:pt x="2022" y="1728"/>
                  <a:pt x="2628" y="1764"/>
                  <a:pt x="3198" y="1812"/>
                </a:cubicBezTo>
                <a:cubicBezTo>
                  <a:pt x="3309" y="1821"/>
                  <a:pt x="3420" y="1829"/>
                  <a:pt x="3532" y="1840"/>
                </a:cubicBezTo>
                <a:cubicBezTo>
                  <a:pt x="3571" y="1843"/>
                  <a:pt x="3615" y="1847"/>
                  <a:pt x="3656" y="1852"/>
                </a:cubicBezTo>
                <a:cubicBezTo>
                  <a:pt x="6313" y="2093"/>
                  <a:pt x="9126" y="2802"/>
                  <a:pt x="9408" y="4832"/>
                </a:cubicBezTo>
                <a:cubicBezTo>
                  <a:pt x="9434" y="4948"/>
                  <a:pt x="9450" y="5059"/>
                  <a:pt x="9450" y="5163"/>
                </a:cubicBezTo>
                <a:lnTo>
                  <a:pt x="9450" y="17209"/>
                </a:lnTo>
                <a:lnTo>
                  <a:pt x="9450" y="17976"/>
                </a:lnTo>
                <a:cubicBezTo>
                  <a:pt x="7480" y="16491"/>
                  <a:pt x="3789" y="16360"/>
                  <a:pt x="1350" y="16348"/>
                </a:cubicBezTo>
                <a:lnTo>
                  <a:pt x="1350" y="1731"/>
                </a:lnTo>
                <a:lnTo>
                  <a:pt x="1350" y="1721"/>
                </a:lnTo>
                <a:close/>
                <a:moveTo>
                  <a:pt x="10800" y="5163"/>
                </a:moveTo>
                <a:cubicBezTo>
                  <a:pt x="10800" y="860"/>
                  <a:pt x="3287" y="0"/>
                  <a:pt x="0" y="0"/>
                </a:cubicBezTo>
                <a:lnTo>
                  <a:pt x="0" y="1721"/>
                </a:lnTo>
                <a:lnTo>
                  <a:pt x="0" y="17209"/>
                </a:lnTo>
                <a:lnTo>
                  <a:pt x="0" y="19315"/>
                </a:lnTo>
                <a:cubicBezTo>
                  <a:pt x="0" y="19315"/>
                  <a:pt x="1126" y="18930"/>
                  <a:pt x="1350" y="18931"/>
                </a:cubicBezTo>
                <a:lnTo>
                  <a:pt x="742" y="20651"/>
                </a:lnTo>
                <a:cubicBezTo>
                  <a:pt x="3442" y="20651"/>
                  <a:pt x="9450" y="18847"/>
                  <a:pt x="9450" y="21600"/>
                </a:cubicBezTo>
                <a:lnTo>
                  <a:pt x="12150" y="21600"/>
                </a:lnTo>
                <a:cubicBezTo>
                  <a:pt x="12150" y="18847"/>
                  <a:pt x="18158" y="20651"/>
                  <a:pt x="20858" y="20651"/>
                </a:cubicBezTo>
                <a:lnTo>
                  <a:pt x="20250" y="18931"/>
                </a:lnTo>
                <a:cubicBezTo>
                  <a:pt x="20474" y="18931"/>
                  <a:pt x="21600" y="19315"/>
                  <a:pt x="21600" y="19315"/>
                </a:cubicBezTo>
                <a:lnTo>
                  <a:pt x="21600" y="0"/>
                </a:lnTo>
                <a:cubicBezTo>
                  <a:pt x="18313" y="0"/>
                  <a:pt x="10800" y="860"/>
                  <a:pt x="10800" y="5163"/>
                </a:cubicBezTo>
              </a:path>
            </a:pathLst>
          </a:custGeom>
          <a:solidFill>
            <a:srgbClr val="FFFFFF"/>
          </a:solidFill>
          <a:ln w="12700">
            <a:miter lim="400000"/>
          </a:ln>
        </p:spPr>
        <p:txBody>
          <a:bodyPr lIns="0" tIns="0" rIns="0" bIns="0" anchor="ctr"/>
          <a:lstStyle/>
          <a:p>
            <a:pPr lvl="0"/>
            <a:endParaRPr/>
          </a:p>
        </p:txBody>
      </p:sp>
      <p:sp>
        <p:nvSpPr>
          <p:cNvPr id="4187" name="Shape 4187"/>
          <p:cNvSpPr/>
          <p:nvPr/>
        </p:nvSpPr>
        <p:spPr>
          <a:xfrm>
            <a:off x="640345" y="9308943"/>
            <a:ext cx="688941" cy="688941"/>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2"/>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4"/>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4"/>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2"/>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6"/>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7"/>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solidFill>
            <a:srgbClr val="FFFFFF"/>
          </a:solidFill>
          <a:ln w="12700">
            <a:miter lim="400000"/>
          </a:ln>
        </p:spPr>
        <p:txBody>
          <a:bodyPr lIns="0" tIns="0" rIns="0" bIns="0" anchor="ctr"/>
          <a:lstStyle/>
          <a:p>
            <a:pPr lvl="0"/>
            <a:endParaRPr/>
          </a:p>
        </p:txBody>
      </p:sp>
      <p:sp>
        <p:nvSpPr>
          <p:cNvPr id="4188" name="Shape 4188"/>
          <p:cNvSpPr/>
          <p:nvPr/>
        </p:nvSpPr>
        <p:spPr>
          <a:xfrm>
            <a:off x="600045" y="11382235"/>
            <a:ext cx="744142" cy="744142"/>
          </a:xfrm>
          <a:custGeom>
            <a:avLst/>
            <a:gdLst/>
            <a:ahLst/>
            <a:cxnLst>
              <a:cxn ang="0">
                <a:pos x="wd2" y="hd2"/>
              </a:cxn>
              <a:cxn ang="5400000">
                <a:pos x="wd2" y="hd2"/>
              </a:cxn>
              <a:cxn ang="10800000">
                <a:pos x="wd2" y="hd2"/>
              </a:cxn>
              <a:cxn ang="16200000">
                <a:pos x="wd2" y="hd2"/>
              </a:cxn>
            </a:cxnLst>
            <a:rect l="0" t="0" r="r" b="b"/>
            <a:pathLst>
              <a:path w="21600" h="21600" extrusionOk="0">
                <a:moveTo>
                  <a:pt x="19752" y="14051"/>
                </a:moveTo>
                <a:lnTo>
                  <a:pt x="21600" y="4965"/>
                </a:lnTo>
                <a:lnTo>
                  <a:pt x="4038" y="2605"/>
                </a:lnTo>
                <a:lnTo>
                  <a:pt x="2631" y="1661"/>
                </a:lnTo>
                <a:cubicBezTo>
                  <a:pt x="2654" y="1561"/>
                  <a:pt x="2692" y="1465"/>
                  <a:pt x="2692" y="1355"/>
                </a:cubicBezTo>
                <a:cubicBezTo>
                  <a:pt x="2692" y="608"/>
                  <a:pt x="2089" y="0"/>
                  <a:pt x="1346" y="0"/>
                </a:cubicBezTo>
                <a:cubicBezTo>
                  <a:pt x="603" y="0"/>
                  <a:pt x="0" y="608"/>
                  <a:pt x="0" y="1355"/>
                </a:cubicBezTo>
                <a:cubicBezTo>
                  <a:pt x="0" y="2101"/>
                  <a:pt x="603" y="2708"/>
                  <a:pt x="1346" y="2708"/>
                </a:cubicBezTo>
                <a:cubicBezTo>
                  <a:pt x="1440" y="2708"/>
                  <a:pt x="1525" y="2671"/>
                  <a:pt x="1613" y="2653"/>
                </a:cubicBezTo>
                <a:lnTo>
                  <a:pt x="3266" y="3763"/>
                </a:lnTo>
                <a:lnTo>
                  <a:pt x="6006" y="14632"/>
                </a:lnTo>
                <a:lnTo>
                  <a:pt x="6839" y="14599"/>
                </a:lnTo>
                <a:lnTo>
                  <a:pt x="6092" y="16965"/>
                </a:lnTo>
                <a:cubicBezTo>
                  <a:pt x="6063" y="16964"/>
                  <a:pt x="6037" y="16955"/>
                  <a:pt x="6006" y="16955"/>
                </a:cubicBezTo>
                <a:cubicBezTo>
                  <a:pt x="4731" y="16955"/>
                  <a:pt x="3697" y="17996"/>
                  <a:pt x="3697" y="19278"/>
                </a:cubicBezTo>
                <a:cubicBezTo>
                  <a:pt x="3697" y="20562"/>
                  <a:pt x="4731" y="21600"/>
                  <a:pt x="6006" y="21600"/>
                </a:cubicBezTo>
                <a:cubicBezTo>
                  <a:pt x="6954" y="21600"/>
                  <a:pt x="7765" y="21026"/>
                  <a:pt x="8121" y="20206"/>
                </a:cubicBezTo>
                <a:lnTo>
                  <a:pt x="15421" y="20206"/>
                </a:lnTo>
                <a:cubicBezTo>
                  <a:pt x="15760" y="21024"/>
                  <a:pt x="16563" y="21600"/>
                  <a:pt x="17500" y="21600"/>
                </a:cubicBezTo>
                <a:cubicBezTo>
                  <a:pt x="18743" y="21600"/>
                  <a:pt x="19752" y="20587"/>
                  <a:pt x="19752" y="19335"/>
                </a:cubicBezTo>
                <a:cubicBezTo>
                  <a:pt x="19752" y="18085"/>
                  <a:pt x="18743" y="17071"/>
                  <a:pt x="17500" y="17071"/>
                </a:cubicBezTo>
                <a:cubicBezTo>
                  <a:pt x="16435" y="17071"/>
                  <a:pt x="15550" y="17817"/>
                  <a:pt x="15314" y="18813"/>
                </a:cubicBezTo>
                <a:lnTo>
                  <a:pt x="8270" y="18813"/>
                </a:lnTo>
                <a:cubicBezTo>
                  <a:pt x="8156" y="18251"/>
                  <a:pt x="7836" y="17771"/>
                  <a:pt x="7398" y="17436"/>
                </a:cubicBezTo>
                <a:lnTo>
                  <a:pt x="8311" y="14536"/>
                </a:lnTo>
                <a:lnTo>
                  <a:pt x="19752" y="14051"/>
                </a:lnTo>
                <a:close/>
              </a:path>
            </a:pathLst>
          </a:custGeom>
          <a:solidFill>
            <a:srgbClr val="FFFFFF"/>
          </a:solidFill>
          <a:ln w="12700">
            <a:miter lim="400000"/>
          </a:ln>
        </p:spPr>
        <p:txBody>
          <a:bodyPr lIns="0" tIns="0" rIns="0" bIns="0" anchor="ctr"/>
          <a:lstStyle/>
          <a:p>
            <a:pPr lvl="0"/>
            <a:endParaRPr/>
          </a:p>
        </p:txBody>
      </p:sp>
      <p:sp>
        <p:nvSpPr>
          <p:cNvPr id="4189" name="Shape 4189"/>
          <p:cNvSpPr/>
          <p:nvPr/>
        </p:nvSpPr>
        <p:spPr>
          <a:xfrm>
            <a:off x="-5167" y="12836637"/>
            <a:ext cx="6730881" cy="2081279"/>
          </a:xfrm>
          <a:prstGeom prst="rect">
            <a:avLst/>
          </a:prstGeom>
          <a:solidFill>
            <a:srgbClr val="000000">
              <a:alpha val="35912"/>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190" name="Shape 4190"/>
          <p:cNvSpPr/>
          <p:nvPr/>
        </p:nvSpPr>
        <p:spPr>
          <a:xfrm>
            <a:off x="2153997" y="13597018"/>
            <a:ext cx="1578855" cy="56051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256">
                <a:latin typeface="+mn-lt"/>
                <a:ea typeface="+mn-ea"/>
                <a:cs typeface="+mn-cs"/>
                <a:sym typeface="Helvetica Neue"/>
              </a:defRPr>
            </a:lvl1pPr>
          </a:lstStyle>
          <a:p>
            <a:pPr lvl="0">
              <a:defRPr sz="1800" spc="0">
                <a:solidFill>
                  <a:srgbClr val="000000"/>
                </a:solidFill>
              </a:defRPr>
            </a:pPr>
            <a:r>
              <a:rPr sz="3200" spc="256">
                <a:solidFill>
                  <a:srgbClr val="FFFFFF"/>
                </a:solidFill>
              </a:rPr>
              <a:t>Library</a:t>
            </a:r>
          </a:p>
        </p:txBody>
      </p:sp>
      <p:sp>
        <p:nvSpPr>
          <p:cNvPr id="4191" name="Shape 4191"/>
          <p:cNvSpPr/>
          <p:nvPr/>
        </p:nvSpPr>
        <p:spPr>
          <a:xfrm>
            <a:off x="2153997" y="15705402"/>
            <a:ext cx="1727191"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256">
                <a:latin typeface="+mn-lt"/>
                <a:ea typeface="+mn-ea"/>
                <a:cs typeface="+mn-cs"/>
                <a:sym typeface="Helvetica Neue"/>
              </a:defRPr>
            </a:lvl1pPr>
          </a:lstStyle>
          <a:p>
            <a:pPr lvl="0">
              <a:defRPr sz="1800" spc="0">
                <a:solidFill>
                  <a:srgbClr val="000000"/>
                </a:solidFill>
              </a:defRPr>
            </a:pPr>
            <a:r>
              <a:rPr sz="3200" spc="256">
                <a:solidFill>
                  <a:srgbClr val="FFFFFF"/>
                </a:solidFill>
              </a:rPr>
              <a:t>Camera</a:t>
            </a:r>
          </a:p>
        </p:txBody>
      </p:sp>
      <p:sp>
        <p:nvSpPr>
          <p:cNvPr id="4192" name="Shape 4192"/>
          <p:cNvSpPr/>
          <p:nvPr/>
        </p:nvSpPr>
        <p:spPr>
          <a:xfrm>
            <a:off x="697871" y="13592957"/>
            <a:ext cx="441872" cy="441872"/>
          </a:xfrm>
          <a:prstGeom prst="rect">
            <a:avLst/>
          </a:prstGeom>
          <a:ln w="635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193" name="Shape 4193"/>
          <p:cNvSpPr/>
          <p:nvPr/>
        </p:nvSpPr>
        <p:spPr>
          <a:xfrm>
            <a:off x="837559" y="13730112"/>
            <a:ext cx="441872" cy="441871"/>
          </a:xfrm>
          <a:prstGeom prst="rect">
            <a:avLst/>
          </a:prstGeom>
          <a:solidFill>
            <a:srgbClr val="E5E5E5"/>
          </a:solidFill>
          <a:ln w="635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194" name="Shape 4194"/>
          <p:cNvSpPr/>
          <p:nvPr/>
        </p:nvSpPr>
        <p:spPr>
          <a:xfrm>
            <a:off x="581138" y="15635757"/>
            <a:ext cx="807356" cy="640439"/>
          </a:xfrm>
          <a:custGeom>
            <a:avLst/>
            <a:gdLst/>
            <a:ahLst/>
            <a:cxnLst>
              <a:cxn ang="0">
                <a:pos x="wd2" y="hd2"/>
              </a:cxn>
              <a:cxn ang="5400000">
                <a:pos x="wd2" y="hd2"/>
              </a:cxn>
              <a:cxn ang="10800000">
                <a:pos x="wd2" y="hd2"/>
              </a:cxn>
              <a:cxn ang="16200000">
                <a:pos x="wd2" y="hd2"/>
              </a:cxn>
            </a:cxnLst>
            <a:rect l="0" t="0" r="r" b="b"/>
            <a:pathLst>
              <a:path w="21600" h="21600" extrusionOk="0">
                <a:moveTo>
                  <a:pt x="8511" y="15103"/>
                </a:moveTo>
                <a:cubicBezTo>
                  <a:pt x="7877" y="14372"/>
                  <a:pt x="7560" y="13492"/>
                  <a:pt x="7560" y="12462"/>
                </a:cubicBezTo>
                <a:cubicBezTo>
                  <a:pt x="7560" y="11432"/>
                  <a:pt x="7877" y="10551"/>
                  <a:pt x="8511" y="9820"/>
                </a:cubicBezTo>
                <a:cubicBezTo>
                  <a:pt x="9144" y="9089"/>
                  <a:pt x="9907" y="8723"/>
                  <a:pt x="10800" y="8723"/>
                </a:cubicBezTo>
                <a:cubicBezTo>
                  <a:pt x="11692" y="8723"/>
                  <a:pt x="12456" y="9089"/>
                  <a:pt x="13089" y="9820"/>
                </a:cubicBezTo>
                <a:cubicBezTo>
                  <a:pt x="13723" y="10551"/>
                  <a:pt x="14040" y="11432"/>
                  <a:pt x="14040" y="12462"/>
                </a:cubicBezTo>
                <a:cubicBezTo>
                  <a:pt x="14040" y="13492"/>
                  <a:pt x="13723" y="14372"/>
                  <a:pt x="13089" y="15103"/>
                </a:cubicBezTo>
                <a:cubicBezTo>
                  <a:pt x="12456" y="15835"/>
                  <a:pt x="11692" y="16200"/>
                  <a:pt x="10800" y="16200"/>
                </a:cubicBezTo>
                <a:cubicBezTo>
                  <a:pt x="9907" y="16200"/>
                  <a:pt x="9144" y="15835"/>
                  <a:pt x="8511" y="15103"/>
                </a:cubicBezTo>
                <a:close/>
                <a:moveTo>
                  <a:pt x="7239" y="8353"/>
                </a:moveTo>
                <a:cubicBezTo>
                  <a:pt x="6253" y="9491"/>
                  <a:pt x="5760" y="10861"/>
                  <a:pt x="5760" y="12462"/>
                </a:cubicBezTo>
                <a:cubicBezTo>
                  <a:pt x="5760" y="14063"/>
                  <a:pt x="6253" y="15432"/>
                  <a:pt x="7239" y="16570"/>
                </a:cubicBezTo>
                <a:cubicBezTo>
                  <a:pt x="8225" y="17708"/>
                  <a:pt x="9412" y="18277"/>
                  <a:pt x="10800" y="18277"/>
                </a:cubicBezTo>
                <a:cubicBezTo>
                  <a:pt x="12187" y="18277"/>
                  <a:pt x="13374" y="17708"/>
                  <a:pt x="14361" y="16570"/>
                </a:cubicBezTo>
                <a:cubicBezTo>
                  <a:pt x="15347" y="15432"/>
                  <a:pt x="15840" y="14063"/>
                  <a:pt x="15840" y="12462"/>
                </a:cubicBezTo>
                <a:cubicBezTo>
                  <a:pt x="15840" y="10861"/>
                  <a:pt x="15347" y="9491"/>
                  <a:pt x="14361" y="8353"/>
                </a:cubicBezTo>
                <a:cubicBezTo>
                  <a:pt x="13374" y="7215"/>
                  <a:pt x="12187" y="6646"/>
                  <a:pt x="10800" y="6646"/>
                </a:cubicBezTo>
                <a:cubicBezTo>
                  <a:pt x="9412" y="6646"/>
                  <a:pt x="8225" y="7215"/>
                  <a:pt x="7239" y="8353"/>
                </a:cubicBezTo>
                <a:close/>
                <a:moveTo>
                  <a:pt x="0" y="18277"/>
                </a:moveTo>
                <a:lnTo>
                  <a:pt x="0" y="6646"/>
                </a:lnTo>
                <a:cubicBezTo>
                  <a:pt x="0" y="5729"/>
                  <a:pt x="281" y="4946"/>
                  <a:pt x="844" y="4297"/>
                </a:cubicBezTo>
                <a:cubicBezTo>
                  <a:pt x="1406" y="3648"/>
                  <a:pt x="2085" y="3323"/>
                  <a:pt x="2880" y="3323"/>
                </a:cubicBezTo>
                <a:lnTo>
                  <a:pt x="5400" y="3323"/>
                </a:lnTo>
                <a:lnTo>
                  <a:pt x="5974" y="1558"/>
                </a:lnTo>
                <a:cubicBezTo>
                  <a:pt x="6116" y="1134"/>
                  <a:pt x="6377" y="768"/>
                  <a:pt x="6756" y="461"/>
                </a:cubicBezTo>
                <a:cubicBezTo>
                  <a:pt x="7134" y="154"/>
                  <a:pt x="7522" y="0"/>
                  <a:pt x="7920" y="0"/>
                </a:cubicBezTo>
                <a:lnTo>
                  <a:pt x="13680" y="0"/>
                </a:lnTo>
                <a:cubicBezTo>
                  <a:pt x="14077" y="0"/>
                  <a:pt x="14466" y="154"/>
                  <a:pt x="14844" y="461"/>
                </a:cubicBezTo>
                <a:cubicBezTo>
                  <a:pt x="15223" y="768"/>
                  <a:pt x="15484" y="1134"/>
                  <a:pt x="15626" y="1558"/>
                </a:cubicBezTo>
                <a:lnTo>
                  <a:pt x="16200" y="3323"/>
                </a:lnTo>
                <a:lnTo>
                  <a:pt x="18720" y="3323"/>
                </a:lnTo>
                <a:cubicBezTo>
                  <a:pt x="19515" y="3323"/>
                  <a:pt x="20194" y="3648"/>
                  <a:pt x="20756" y="4297"/>
                </a:cubicBezTo>
                <a:cubicBezTo>
                  <a:pt x="21319" y="4946"/>
                  <a:pt x="21600" y="5729"/>
                  <a:pt x="21600" y="6646"/>
                </a:cubicBezTo>
                <a:lnTo>
                  <a:pt x="21600" y="18277"/>
                </a:lnTo>
                <a:cubicBezTo>
                  <a:pt x="21600" y="19194"/>
                  <a:pt x="21319" y="19977"/>
                  <a:pt x="20756" y="20627"/>
                </a:cubicBezTo>
                <a:cubicBezTo>
                  <a:pt x="20194" y="21276"/>
                  <a:pt x="19515" y="21600"/>
                  <a:pt x="18720" y="21600"/>
                </a:cubicBezTo>
                <a:lnTo>
                  <a:pt x="2880" y="21600"/>
                </a:lnTo>
                <a:cubicBezTo>
                  <a:pt x="2085" y="21600"/>
                  <a:pt x="1406" y="21276"/>
                  <a:pt x="844" y="20627"/>
                </a:cubicBezTo>
                <a:cubicBezTo>
                  <a:pt x="281" y="19977"/>
                  <a:pt x="0" y="19194"/>
                  <a:pt x="0" y="18277"/>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195" name="Shape 4195"/>
          <p:cNvSpPr/>
          <p:nvPr/>
        </p:nvSpPr>
        <p:spPr>
          <a:xfrm>
            <a:off x="7168939" y="15219195"/>
            <a:ext cx="1501184" cy="1549764"/>
          </a:xfrm>
          <a:prstGeom prst="rect">
            <a:avLst/>
          </a:prstGeom>
          <a:solidFill>
            <a:srgbClr val="A6AAA9">
              <a:alpha val="57268"/>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196" name="Shape 4196"/>
          <p:cNvSpPr/>
          <p:nvPr/>
        </p:nvSpPr>
        <p:spPr>
          <a:xfrm>
            <a:off x="7595438" y="15703292"/>
            <a:ext cx="665959" cy="556172"/>
          </a:xfrm>
          <a:custGeom>
            <a:avLst/>
            <a:gdLst/>
            <a:ahLst/>
            <a:cxnLst>
              <a:cxn ang="0">
                <a:pos x="wd2" y="hd2"/>
              </a:cxn>
              <a:cxn ang="5400000">
                <a:pos x="wd2" y="hd2"/>
              </a:cxn>
              <a:cxn ang="10800000">
                <a:pos x="wd2" y="hd2"/>
              </a:cxn>
              <a:cxn ang="16200000">
                <a:pos x="wd2" y="hd2"/>
              </a:cxn>
            </a:cxnLst>
            <a:rect l="0" t="0" r="r" b="b"/>
            <a:pathLst>
              <a:path w="21600" h="21600" extrusionOk="0">
                <a:moveTo>
                  <a:pt x="0" y="20520"/>
                </a:moveTo>
                <a:lnTo>
                  <a:pt x="0" y="18360"/>
                </a:lnTo>
                <a:cubicBezTo>
                  <a:pt x="0" y="18067"/>
                  <a:pt x="89" y="17815"/>
                  <a:pt x="267" y="17601"/>
                </a:cubicBezTo>
                <a:cubicBezTo>
                  <a:pt x="445" y="17387"/>
                  <a:pt x="656" y="17280"/>
                  <a:pt x="900" y="17280"/>
                </a:cubicBezTo>
                <a:lnTo>
                  <a:pt x="20700" y="17280"/>
                </a:lnTo>
                <a:cubicBezTo>
                  <a:pt x="20944" y="17280"/>
                  <a:pt x="21155" y="17387"/>
                  <a:pt x="21333" y="17601"/>
                </a:cubicBezTo>
                <a:cubicBezTo>
                  <a:pt x="21511" y="17815"/>
                  <a:pt x="21600" y="18067"/>
                  <a:pt x="21600" y="18360"/>
                </a:cubicBezTo>
                <a:lnTo>
                  <a:pt x="21600" y="20520"/>
                </a:lnTo>
                <a:cubicBezTo>
                  <a:pt x="21600" y="20813"/>
                  <a:pt x="21511" y="21066"/>
                  <a:pt x="21333" y="21279"/>
                </a:cubicBezTo>
                <a:cubicBezTo>
                  <a:pt x="21155" y="21493"/>
                  <a:pt x="20944" y="21600"/>
                  <a:pt x="20700" y="21600"/>
                </a:cubicBezTo>
                <a:lnTo>
                  <a:pt x="900" y="21600"/>
                </a:lnTo>
                <a:cubicBezTo>
                  <a:pt x="656" y="21600"/>
                  <a:pt x="445" y="21493"/>
                  <a:pt x="267" y="21279"/>
                </a:cubicBezTo>
                <a:cubicBezTo>
                  <a:pt x="89" y="21066"/>
                  <a:pt x="0" y="20813"/>
                  <a:pt x="0" y="20520"/>
                </a:cubicBezTo>
                <a:close/>
                <a:moveTo>
                  <a:pt x="0" y="11880"/>
                </a:moveTo>
                <a:lnTo>
                  <a:pt x="0" y="9720"/>
                </a:lnTo>
                <a:cubicBezTo>
                  <a:pt x="0" y="9428"/>
                  <a:pt x="89" y="9174"/>
                  <a:pt x="267" y="8960"/>
                </a:cubicBezTo>
                <a:cubicBezTo>
                  <a:pt x="445" y="8747"/>
                  <a:pt x="656" y="8640"/>
                  <a:pt x="900" y="8640"/>
                </a:cubicBezTo>
                <a:lnTo>
                  <a:pt x="20700" y="8640"/>
                </a:lnTo>
                <a:cubicBezTo>
                  <a:pt x="20944" y="8640"/>
                  <a:pt x="21155" y="8747"/>
                  <a:pt x="21333" y="8960"/>
                </a:cubicBezTo>
                <a:cubicBezTo>
                  <a:pt x="21511" y="9174"/>
                  <a:pt x="21600" y="9428"/>
                  <a:pt x="21600" y="9720"/>
                </a:cubicBezTo>
                <a:lnTo>
                  <a:pt x="21600" y="11880"/>
                </a:lnTo>
                <a:cubicBezTo>
                  <a:pt x="21600" y="12172"/>
                  <a:pt x="21511" y="12426"/>
                  <a:pt x="21333" y="12640"/>
                </a:cubicBezTo>
                <a:cubicBezTo>
                  <a:pt x="21155" y="12853"/>
                  <a:pt x="20944" y="12960"/>
                  <a:pt x="20700" y="12960"/>
                </a:cubicBezTo>
                <a:lnTo>
                  <a:pt x="900" y="12960"/>
                </a:lnTo>
                <a:cubicBezTo>
                  <a:pt x="656" y="12960"/>
                  <a:pt x="445" y="12853"/>
                  <a:pt x="267" y="12640"/>
                </a:cubicBezTo>
                <a:cubicBezTo>
                  <a:pt x="89" y="12426"/>
                  <a:pt x="0" y="12172"/>
                  <a:pt x="0" y="11880"/>
                </a:cubicBezTo>
                <a:close/>
                <a:moveTo>
                  <a:pt x="0" y="3240"/>
                </a:moveTo>
                <a:lnTo>
                  <a:pt x="0" y="1080"/>
                </a:lnTo>
                <a:cubicBezTo>
                  <a:pt x="0" y="787"/>
                  <a:pt x="89" y="534"/>
                  <a:pt x="267" y="320"/>
                </a:cubicBezTo>
                <a:cubicBezTo>
                  <a:pt x="445" y="107"/>
                  <a:pt x="656" y="0"/>
                  <a:pt x="900" y="0"/>
                </a:cubicBezTo>
                <a:lnTo>
                  <a:pt x="20700" y="0"/>
                </a:lnTo>
                <a:cubicBezTo>
                  <a:pt x="20944" y="0"/>
                  <a:pt x="21155" y="107"/>
                  <a:pt x="21333" y="320"/>
                </a:cubicBezTo>
                <a:cubicBezTo>
                  <a:pt x="21511" y="534"/>
                  <a:pt x="21600" y="787"/>
                  <a:pt x="21600" y="1080"/>
                </a:cubicBezTo>
                <a:lnTo>
                  <a:pt x="21600" y="3240"/>
                </a:lnTo>
                <a:cubicBezTo>
                  <a:pt x="21600" y="3533"/>
                  <a:pt x="21511" y="3785"/>
                  <a:pt x="21333" y="3999"/>
                </a:cubicBezTo>
                <a:cubicBezTo>
                  <a:pt x="21155" y="4213"/>
                  <a:pt x="20944" y="4320"/>
                  <a:pt x="20700" y="4320"/>
                </a:cubicBezTo>
                <a:lnTo>
                  <a:pt x="900" y="4320"/>
                </a:lnTo>
                <a:cubicBezTo>
                  <a:pt x="656" y="4320"/>
                  <a:pt x="445" y="4213"/>
                  <a:pt x="267" y="3999"/>
                </a:cubicBezTo>
                <a:cubicBezTo>
                  <a:pt x="89" y="3785"/>
                  <a:pt x="0" y="3533"/>
                  <a:pt x="0" y="3240"/>
                </a:cubicBezTo>
                <a:close/>
              </a:path>
            </a:pathLst>
          </a:custGeom>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 name="Shape 4198"/>
          <p:cNvSpPr/>
          <p:nvPr/>
        </p:nvSpPr>
        <p:spPr>
          <a:xfrm>
            <a:off x="-23011" y="-5071"/>
            <a:ext cx="9596422" cy="16951943"/>
          </a:xfrm>
          <a:prstGeom prst="rect">
            <a:avLst/>
          </a:pr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4199" name="DDR_santas_kingdom_LD_pp1-filtered.jpeg"/>
          <p:cNvPicPr/>
          <p:nvPr/>
        </p:nvPicPr>
        <p:blipFill>
          <a:blip r:embed="rId2">
            <a:alphaModFix amt="23259"/>
            <a:extLst/>
          </a:blip>
          <a:srcRect l="1842" t="565" r="44269" b="2875"/>
          <a:stretch>
            <a:fillRect/>
          </a:stretch>
        </p:blipFill>
        <p:spPr>
          <a:xfrm>
            <a:off x="-30957" y="-37917"/>
            <a:ext cx="9612314" cy="17224009"/>
          </a:xfrm>
          <a:prstGeom prst="rect">
            <a:avLst/>
          </a:prstGeom>
          <a:ln w="12700">
            <a:miter lim="400000"/>
          </a:ln>
        </p:spPr>
      </p:pic>
      <p:grpSp>
        <p:nvGrpSpPr>
          <p:cNvPr id="4202" name="Group 4202"/>
          <p:cNvGrpSpPr/>
          <p:nvPr/>
        </p:nvGrpSpPr>
        <p:grpSpPr>
          <a:xfrm>
            <a:off x="413094" y="713670"/>
            <a:ext cx="889033" cy="889017"/>
            <a:chOff x="0" y="0"/>
            <a:chExt cx="889032" cy="889016"/>
          </a:xfrm>
        </p:grpSpPr>
        <p:pic>
          <p:nvPicPr>
            <p:cNvPr id="4200" name="face8.jpg"/>
            <p:cNvPicPr/>
            <p:nvPr/>
          </p:nvPicPr>
          <p:blipFill>
            <a:blip r:embed="rId3">
              <a:extLst/>
            </a:blip>
            <a:stretch>
              <a:fillRect/>
            </a:stretch>
          </p:blipFill>
          <p:spPr>
            <a:xfrm>
              <a:off x="0" y="0"/>
              <a:ext cx="889033" cy="889017"/>
            </a:xfrm>
            <a:prstGeom prst="rect">
              <a:avLst/>
            </a:prstGeom>
            <a:ln>
              <a:noFill/>
            </a:ln>
            <a:effectLst/>
          </p:spPr>
        </p:pic>
        <p:sp>
          <p:nvSpPr>
            <p:cNvPr id="4201" name="Shape 4201"/>
            <p:cNvSpPr/>
            <p:nvPr/>
          </p:nvSpPr>
          <p:spPr>
            <a:xfrm>
              <a:off x="0" y="0"/>
              <a:ext cx="889033" cy="889017"/>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5"/>
                    <a:pt x="2881" y="3016"/>
                  </a:cubicBezTo>
                  <a:cubicBezTo>
                    <a:pt x="-961" y="7037"/>
                    <a:pt x="-961" y="13557"/>
                    <a:pt x="2881" y="17579"/>
                  </a:cubicBezTo>
                  <a:cubicBezTo>
                    <a:pt x="6724" y="21600"/>
                    <a:pt x="12954" y="21600"/>
                    <a:pt x="16797" y="17579"/>
                  </a:cubicBezTo>
                  <a:cubicBezTo>
                    <a:pt x="20639" y="13557"/>
                    <a:pt x="20639" y="7037"/>
                    <a:pt x="16797" y="3016"/>
                  </a:cubicBezTo>
                  <a:cubicBezTo>
                    <a:pt x="14875" y="1005"/>
                    <a:pt x="12357" y="0"/>
                    <a:pt x="9839" y="0"/>
                  </a:cubicBezTo>
                  <a:close/>
                </a:path>
              </a:pathLst>
            </a:custGeom>
            <a:ln w="38100" cap="flat">
              <a:solidFill>
                <a:srgbClr val="FFFFFF"/>
              </a:solidFill>
              <a:prstDash val="solid"/>
              <a:miter lim="400000"/>
            </a:ln>
          </p:spPr>
          <p:txBody>
            <a:bodyPr/>
            <a:lstStyle/>
            <a:p>
              <a:pPr lvl="0"/>
              <a:endParaRPr/>
            </a:p>
          </p:txBody>
        </p:sp>
      </p:grpSp>
      <p:sp>
        <p:nvSpPr>
          <p:cNvPr id="4203" name="Shape 4203"/>
          <p:cNvSpPr/>
          <p:nvPr/>
        </p:nvSpPr>
        <p:spPr>
          <a:xfrm>
            <a:off x="8535882" y="848148"/>
            <a:ext cx="607345" cy="607345"/>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2"/>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4"/>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4"/>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2"/>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6"/>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7"/>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ln w="38100">
            <a:solidFill>
              <a:srgbClr val="3F98DB"/>
            </a:solidFill>
            <a:miter lim="400000"/>
          </a:ln>
        </p:spPr>
        <p:txBody>
          <a:bodyPr lIns="0" tIns="0" rIns="0" bIns="0" anchor="ctr"/>
          <a:lstStyle/>
          <a:p>
            <a:pPr lvl="0"/>
            <a:endParaRPr/>
          </a:p>
        </p:txBody>
      </p:sp>
      <p:sp>
        <p:nvSpPr>
          <p:cNvPr id="4204" name="Shape 4204"/>
          <p:cNvSpPr/>
          <p:nvPr/>
        </p:nvSpPr>
        <p:spPr>
          <a:xfrm>
            <a:off x="2127" y="1860671"/>
            <a:ext cx="9520746" cy="1"/>
          </a:xfrm>
          <a:prstGeom prst="line">
            <a:avLst/>
          </a:prstGeom>
          <a:ln w="12700">
            <a:solidFill>
              <a:srgbClr val="FFFFFF">
                <a:alpha val="34025"/>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205" name="Shape 4205"/>
          <p:cNvSpPr/>
          <p:nvPr/>
        </p:nvSpPr>
        <p:spPr>
          <a:xfrm>
            <a:off x="1614175" y="815072"/>
            <a:ext cx="3202493"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72">
                <a:solidFill>
                  <a:srgbClr val="3F98DB"/>
                </a:solidFill>
                <a:latin typeface="Open Sans"/>
                <a:ea typeface="Open Sans"/>
                <a:cs typeface="Open Sans"/>
                <a:sym typeface="Open Sans"/>
              </a:defRPr>
            </a:lvl1pPr>
          </a:lstStyle>
          <a:p>
            <a:pPr lvl="0">
              <a:defRPr sz="1800" b="0" spc="0">
                <a:solidFill>
                  <a:srgbClr val="000000"/>
                </a:solidFill>
              </a:defRPr>
            </a:pPr>
            <a:r>
              <a:rPr sz="3600" b="1" spc="72" dirty="0">
                <a:solidFill>
                  <a:srgbClr val="3F98DB"/>
                </a:solidFill>
              </a:rPr>
              <a:t>Lara Mitchell</a:t>
            </a:r>
          </a:p>
        </p:txBody>
      </p:sp>
      <p:sp>
        <p:nvSpPr>
          <p:cNvPr id="4206" name="Shape 4206"/>
          <p:cNvSpPr/>
          <p:nvPr/>
        </p:nvSpPr>
        <p:spPr>
          <a:xfrm>
            <a:off x="1657286" y="3970150"/>
            <a:ext cx="1933770" cy="89559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5400" spc="53">
                <a:solidFill>
                  <a:srgbClr val="53585F"/>
                </a:solidFill>
                <a:latin typeface="+mn-lt"/>
                <a:ea typeface="+mn-ea"/>
                <a:cs typeface="+mn-cs"/>
                <a:sym typeface="Helvetica Neue"/>
              </a:defRPr>
            </a:lvl1pPr>
          </a:lstStyle>
          <a:p>
            <a:pPr lvl="0">
              <a:defRPr sz="1800" spc="0">
                <a:solidFill>
                  <a:srgbClr val="000000"/>
                </a:solidFill>
              </a:defRPr>
            </a:pPr>
            <a:r>
              <a:rPr sz="5400" spc="53">
                <a:solidFill>
                  <a:srgbClr val="53585F"/>
                </a:solidFill>
              </a:rPr>
              <a:t>Travel</a:t>
            </a:r>
          </a:p>
        </p:txBody>
      </p:sp>
      <p:sp>
        <p:nvSpPr>
          <p:cNvPr id="4207" name="Shape 4207"/>
          <p:cNvSpPr/>
          <p:nvPr/>
        </p:nvSpPr>
        <p:spPr>
          <a:xfrm>
            <a:off x="1634769" y="5597566"/>
            <a:ext cx="2207404" cy="895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5400" spc="-53">
                <a:solidFill>
                  <a:srgbClr val="3F98DB"/>
                </a:solidFill>
                <a:latin typeface="+mn-lt"/>
                <a:ea typeface="+mn-ea"/>
                <a:cs typeface="+mn-cs"/>
                <a:sym typeface="Helvetica Neue"/>
              </a:defRPr>
            </a:lvl1pPr>
          </a:lstStyle>
          <a:p>
            <a:pPr lvl="0">
              <a:defRPr sz="1800" spc="0">
                <a:solidFill>
                  <a:srgbClr val="000000"/>
                </a:solidFill>
              </a:defRPr>
            </a:pPr>
            <a:r>
              <a:rPr sz="5400" spc="-53">
                <a:solidFill>
                  <a:srgbClr val="3F98DB"/>
                </a:solidFill>
              </a:rPr>
              <a:t>Search</a:t>
            </a:r>
          </a:p>
        </p:txBody>
      </p:sp>
      <p:sp>
        <p:nvSpPr>
          <p:cNvPr id="4208" name="Shape 4208"/>
          <p:cNvSpPr/>
          <p:nvPr/>
        </p:nvSpPr>
        <p:spPr>
          <a:xfrm>
            <a:off x="1642819" y="8831719"/>
            <a:ext cx="3193584" cy="89559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5400" spc="53">
                <a:solidFill>
                  <a:srgbClr val="3F98DB"/>
                </a:solidFill>
                <a:latin typeface="+mn-lt"/>
                <a:ea typeface="+mn-ea"/>
                <a:cs typeface="+mn-cs"/>
                <a:sym typeface="Helvetica Neue"/>
              </a:defRPr>
            </a:lvl1pPr>
          </a:lstStyle>
          <a:p>
            <a:pPr lvl="0">
              <a:defRPr sz="1800" spc="0">
                <a:solidFill>
                  <a:srgbClr val="000000"/>
                </a:solidFill>
              </a:defRPr>
            </a:pPr>
            <a:r>
              <a:rPr sz="5400" spc="53">
                <a:solidFill>
                  <a:srgbClr val="3F98DB"/>
                </a:solidFill>
              </a:rPr>
              <a:t>Your Trips</a:t>
            </a:r>
          </a:p>
        </p:txBody>
      </p:sp>
      <p:sp>
        <p:nvSpPr>
          <p:cNvPr id="4209" name="Shape 4209"/>
          <p:cNvSpPr/>
          <p:nvPr/>
        </p:nvSpPr>
        <p:spPr>
          <a:xfrm>
            <a:off x="1657945" y="10440985"/>
            <a:ext cx="3239533" cy="89559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5400" spc="0">
                <a:solidFill>
                  <a:srgbClr val="3F98DB"/>
                </a:solidFill>
                <a:latin typeface="+mn-lt"/>
                <a:ea typeface="+mn-ea"/>
                <a:cs typeface="+mn-cs"/>
                <a:sym typeface="Helvetica Neue"/>
              </a:defRPr>
            </a:lvl1pPr>
          </a:lstStyle>
          <a:p>
            <a:pPr lvl="0">
              <a:defRPr sz="1800" spc="0">
                <a:solidFill>
                  <a:srgbClr val="000000"/>
                </a:solidFill>
              </a:defRPr>
            </a:pPr>
            <a:r>
              <a:rPr sz="5400" spc="0">
                <a:solidFill>
                  <a:srgbClr val="3F98DB"/>
                </a:solidFill>
              </a:rPr>
              <a:t>Wish Lists</a:t>
            </a:r>
          </a:p>
        </p:txBody>
      </p:sp>
      <p:sp>
        <p:nvSpPr>
          <p:cNvPr id="4210" name="Shape 4210"/>
          <p:cNvSpPr/>
          <p:nvPr/>
        </p:nvSpPr>
        <p:spPr>
          <a:xfrm>
            <a:off x="1639969" y="12062951"/>
            <a:ext cx="1850788" cy="895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5400" spc="53">
                <a:solidFill>
                  <a:srgbClr val="3F98DB"/>
                </a:solidFill>
                <a:latin typeface="+mn-lt"/>
                <a:ea typeface="+mn-ea"/>
                <a:cs typeface="+mn-cs"/>
                <a:sym typeface="Helvetica Neue"/>
              </a:defRPr>
            </a:lvl1pPr>
          </a:lstStyle>
          <a:p>
            <a:pPr lvl="0">
              <a:defRPr sz="1800" spc="0">
                <a:solidFill>
                  <a:srgbClr val="000000"/>
                </a:solidFill>
              </a:defRPr>
            </a:pPr>
            <a:r>
              <a:rPr sz="5400" spc="53">
                <a:solidFill>
                  <a:srgbClr val="3F98DB"/>
                </a:solidFill>
              </a:rPr>
              <a:t>Inbox</a:t>
            </a:r>
          </a:p>
        </p:txBody>
      </p:sp>
      <p:sp>
        <p:nvSpPr>
          <p:cNvPr id="4211" name="Shape 4211"/>
          <p:cNvSpPr/>
          <p:nvPr/>
        </p:nvSpPr>
        <p:spPr>
          <a:xfrm>
            <a:off x="1661560" y="7215747"/>
            <a:ext cx="2735013" cy="858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5200" spc="52">
                <a:solidFill>
                  <a:srgbClr val="A6AAA9"/>
                </a:solidFill>
                <a:latin typeface="+mn-lt"/>
                <a:ea typeface="+mn-ea"/>
                <a:cs typeface="+mn-cs"/>
                <a:sym typeface="Helvetica Neue"/>
              </a:defRPr>
            </a:lvl1pPr>
          </a:lstStyle>
          <a:p>
            <a:pPr lvl="0">
              <a:defRPr sz="1800" spc="0">
                <a:solidFill>
                  <a:srgbClr val="000000"/>
                </a:solidFill>
              </a:defRPr>
            </a:pPr>
            <a:r>
              <a:rPr sz="5200" spc="52">
                <a:solidFill>
                  <a:srgbClr val="A6AAA9"/>
                </a:solidFill>
              </a:rPr>
              <a:t>Discover</a:t>
            </a:r>
          </a:p>
        </p:txBody>
      </p:sp>
      <p:grpSp>
        <p:nvGrpSpPr>
          <p:cNvPr id="4214" name="Group 4214"/>
          <p:cNvGrpSpPr/>
          <p:nvPr/>
        </p:nvGrpSpPr>
        <p:grpSpPr>
          <a:xfrm>
            <a:off x="3760246" y="12188026"/>
            <a:ext cx="645445" cy="645445"/>
            <a:chOff x="0" y="0"/>
            <a:chExt cx="645444" cy="645444"/>
          </a:xfrm>
        </p:grpSpPr>
        <p:sp>
          <p:nvSpPr>
            <p:cNvPr id="4212" name="Shape 4212"/>
            <p:cNvSpPr/>
            <p:nvPr/>
          </p:nvSpPr>
          <p:spPr>
            <a:xfrm>
              <a:off x="0" y="0"/>
              <a:ext cx="645445" cy="6454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F494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213" name="Shape 4213"/>
            <p:cNvSpPr/>
            <p:nvPr/>
          </p:nvSpPr>
          <p:spPr>
            <a:xfrm>
              <a:off x="146249" y="18266"/>
              <a:ext cx="352947" cy="6089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3200" spc="32">
                  <a:latin typeface="Helvetica Neue Light"/>
                  <a:ea typeface="Helvetica Neue Light"/>
                  <a:cs typeface="Helvetica Neue Light"/>
                  <a:sym typeface="Helvetica Neue Light"/>
                </a:defRPr>
              </a:lvl1pPr>
            </a:lstStyle>
            <a:p>
              <a:pPr lvl="0">
                <a:defRPr sz="1800" spc="0">
                  <a:solidFill>
                    <a:srgbClr val="000000"/>
                  </a:solidFill>
                </a:defRPr>
              </a:pPr>
              <a:r>
                <a:rPr sz="3200" spc="32">
                  <a:solidFill>
                    <a:srgbClr val="FFFFFF"/>
                  </a:solidFill>
                </a:rPr>
                <a:t>1</a:t>
              </a:r>
            </a:p>
          </p:txBody>
        </p:sp>
      </p:grpSp>
      <p:pic>
        <p:nvPicPr>
          <p:cNvPr id="4215" name="CHRISTMAS_07.jpg"/>
          <p:cNvPicPr/>
          <p:nvPr/>
        </p:nvPicPr>
        <p:blipFill>
          <a:blip r:embed="rId4">
            <a:extLst/>
          </a:blip>
          <a:stretch>
            <a:fillRect/>
          </a:stretch>
        </p:blipFill>
        <p:spPr>
          <a:xfrm>
            <a:off x="8344254" y="4208468"/>
            <a:ext cx="1227138" cy="8557023"/>
          </a:xfrm>
          <a:prstGeom prst="rect">
            <a:avLst/>
          </a:prstGeom>
          <a:ln w="12700">
            <a:miter lim="400000"/>
          </a:ln>
        </p:spPr>
      </p:pic>
      <p:sp>
        <p:nvSpPr>
          <p:cNvPr id="4216" name="Shape 4216"/>
          <p:cNvSpPr/>
          <p:nvPr/>
        </p:nvSpPr>
        <p:spPr>
          <a:xfrm>
            <a:off x="1675335" y="15386004"/>
            <a:ext cx="1467883" cy="83351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5000" spc="50">
                <a:solidFill>
                  <a:srgbClr val="A6AAA9"/>
                </a:solidFill>
                <a:latin typeface="+mn-lt"/>
                <a:ea typeface="+mn-ea"/>
                <a:cs typeface="+mn-cs"/>
                <a:sym typeface="Helvetica Neue"/>
              </a:defRPr>
            </a:lvl1pPr>
          </a:lstStyle>
          <a:p>
            <a:pPr lvl="0">
              <a:defRPr sz="1800" spc="0">
                <a:solidFill>
                  <a:srgbClr val="000000"/>
                </a:solidFill>
              </a:defRPr>
            </a:pPr>
            <a:r>
              <a:rPr sz="5000" spc="50">
                <a:solidFill>
                  <a:srgbClr val="A6AAA9"/>
                </a:solidFill>
              </a:rPr>
              <a:t>Host</a:t>
            </a:r>
          </a:p>
        </p:txBody>
      </p:sp>
      <p:sp>
        <p:nvSpPr>
          <p:cNvPr id="4217" name="Shape 4217"/>
          <p:cNvSpPr/>
          <p:nvPr/>
        </p:nvSpPr>
        <p:spPr>
          <a:xfrm rot="16200000">
            <a:off x="4860822" y="15581264"/>
            <a:ext cx="213355" cy="401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1750">
            <a:solidFill>
              <a:srgbClr val="FFFFF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grpSp>
        <p:nvGrpSpPr>
          <p:cNvPr id="4240" name="Group 4240"/>
          <p:cNvGrpSpPr/>
          <p:nvPr/>
        </p:nvGrpSpPr>
        <p:grpSpPr>
          <a:xfrm>
            <a:off x="193476" y="30582"/>
            <a:ext cx="9163448" cy="506015"/>
            <a:chOff x="0" y="0"/>
            <a:chExt cx="9163446" cy="506013"/>
          </a:xfrm>
        </p:grpSpPr>
        <p:sp>
          <p:nvSpPr>
            <p:cNvPr id="4218" name="Shape 4218"/>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219" name="Shape 4219"/>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220" name="Shape 4220"/>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221" name="Shape 4221"/>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222" name="Shape 4222"/>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4223" name="Shape 4223"/>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4224" name="Shape 4224"/>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225" name="Shape 4225"/>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226" name="Shape 4226"/>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4232" name="Group 4232"/>
            <p:cNvGrpSpPr/>
            <p:nvPr/>
          </p:nvGrpSpPr>
          <p:grpSpPr>
            <a:xfrm>
              <a:off x="3364293" y="141349"/>
              <a:ext cx="319332" cy="248462"/>
              <a:chOff x="0" y="0"/>
              <a:chExt cx="319330" cy="248461"/>
            </a:xfrm>
          </p:grpSpPr>
          <p:sp>
            <p:nvSpPr>
              <p:cNvPr id="4227" name="Shape 4227"/>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4231" name="Group 4231"/>
              <p:cNvGrpSpPr/>
              <p:nvPr/>
            </p:nvGrpSpPr>
            <p:grpSpPr>
              <a:xfrm>
                <a:off x="0" y="0"/>
                <a:ext cx="319331" cy="248462"/>
                <a:chOff x="0" y="0"/>
                <a:chExt cx="319330" cy="248461"/>
              </a:xfrm>
            </p:grpSpPr>
            <p:sp>
              <p:nvSpPr>
                <p:cNvPr id="4228" name="Shape 4228"/>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4229" name="Shape 4229"/>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230" name="Shape 4230"/>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4233" name="Shape 4233"/>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234" name="Shape 4234"/>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4235" name="Shape 4235"/>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236" name="Shape 4236"/>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237" name="Shape 4237"/>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4238" name="Shape 4238"/>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239" name="Shape 4239"/>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2" name="Shape 4242"/>
          <p:cNvSpPr/>
          <p:nvPr/>
        </p:nvSpPr>
        <p:spPr>
          <a:xfrm>
            <a:off x="-30957" y="-37917"/>
            <a:ext cx="9612314" cy="17224009"/>
          </a:xfrm>
          <a:prstGeom prst="rect">
            <a:avLst/>
          </a:prstGeom>
          <a:solidFill>
            <a:srgbClr val="000000">
              <a:alpha val="48828"/>
            </a:srgbClr>
          </a:solidFill>
          <a:ln w="12700">
            <a:miter lim="400000"/>
          </a:ln>
        </p:spPr>
        <p:txBody>
          <a:bodyPr lIns="0" tIns="0" rIns="0" bIns="0" anchor="ctr"/>
          <a:lstStyle/>
          <a:p>
            <a:pPr lvl="0" algn="l">
              <a:defRPr sz="4200">
                <a:effectLst>
                  <a:outerShdw blurRad="38100" dist="12700" dir="5400000" rotWithShape="0">
                    <a:srgbClr val="000000">
                      <a:alpha val="50000"/>
                    </a:srgbClr>
                  </a:outerShdw>
                </a:effectLst>
                <a:latin typeface="+mn-lt"/>
                <a:ea typeface="+mn-ea"/>
                <a:cs typeface="+mn-cs"/>
                <a:sym typeface="Helvetica Neue"/>
              </a:defRPr>
            </a:pPr>
            <a:endParaRPr/>
          </a:p>
        </p:txBody>
      </p:sp>
      <p:pic>
        <p:nvPicPr>
          <p:cNvPr id="4243" name="NYR_03.jpg"/>
          <p:cNvPicPr/>
          <p:nvPr/>
        </p:nvPicPr>
        <p:blipFill>
          <a:blip r:embed="rId2">
            <a:extLst/>
          </a:blip>
          <a:srcRect r="16433"/>
          <a:stretch>
            <a:fillRect/>
          </a:stretch>
        </p:blipFill>
        <p:spPr>
          <a:xfrm>
            <a:off x="11150" y="-30147"/>
            <a:ext cx="9620827" cy="17381707"/>
          </a:xfrm>
          <a:prstGeom prst="rect">
            <a:avLst/>
          </a:prstGeom>
          <a:ln w="12700">
            <a:miter lim="400000"/>
          </a:ln>
        </p:spPr>
      </p:pic>
      <p:sp>
        <p:nvSpPr>
          <p:cNvPr id="4244" name="Shape 4244"/>
          <p:cNvSpPr/>
          <p:nvPr/>
        </p:nvSpPr>
        <p:spPr>
          <a:xfrm flipH="1">
            <a:off x="8575005" y="11169877"/>
            <a:ext cx="951356" cy="1"/>
          </a:xfrm>
          <a:prstGeom prst="line">
            <a:avLst/>
          </a:prstGeom>
          <a:ln w="25400">
            <a:solidFill>
              <a:srgbClr val="FFFFF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245" name="Shape 4245"/>
          <p:cNvSpPr/>
          <p:nvPr/>
        </p:nvSpPr>
        <p:spPr>
          <a:xfrm flipH="1">
            <a:off x="8575005" y="13462066"/>
            <a:ext cx="951356" cy="1"/>
          </a:xfrm>
          <a:prstGeom prst="line">
            <a:avLst/>
          </a:prstGeom>
          <a:ln w="25400">
            <a:solidFill>
              <a:srgbClr val="FFFFF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246" name="Shape 4246"/>
          <p:cNvSpPr/>
          <p:nvPr/>
        </p:nvSpPr>
        <p:spPr>
          <a:xfrm flipH="1">
            <a:off x="8583687" y="15733159"/>
            <a:ext cx="951357" cy="1"/>
          </a:xfrm>
          <a:prstGeom prst="line">
            <a:avLst/>
          </a:prstGeom>
          <a:ln w="25400">
            <a:solidFill>
              <a:srgbClr val="FFFFF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4249" name="Group 4249"/>
          <p:cNvGrpSpPr/>
          <p:nvPr/>
        </p:nvGrpSpPr>
        <p:grpSpPr>
          <a:xfrm>
            <a:off x="8419974" y="981370"/>
            <a:ext cx="763964" cy="518590"/>
            <a:chOff x="0" y="0"/>
            <a:chExt cx="763962" cy="518589"/>
          </a:xfrm>
        </p:grpSpPr>
        <p:sp>
          <p:nvSpPr>
            <p:cNvPr id="4247" name="Shape 4247"/>
            <p:cNvSpPr/>
            <p:nvPr/>
          </p:nvSpPr>
          <p:spPr>
            <a:xfrm>
              <a:off x="0" y="0"/>
              <a:ext cx="763963" cy="518590"/>
            </a:xfrm>
            <a:custGeom>
              <a:avLst/>
              <a:gdLst/>
              <a:ahLst/>
              <a:cxnLst>
                <a:cxn ang="0">
                  <a:pos x="wd2" y="hd2"/>
                </a:cxn>
                <a:cxn ang="5400000">
                  <a:pos x="wd2" y="hd2"/>
                </a:cxn>
                <a:cxn ang="10800000">
                  <a:pos x="wd2" y="hd2"/>
                </a:cxn>
                <a:cxn ang="16200000">
                  <a:pos x="wd2" y="hd2"/>
                </a:cxn>
              </a:cxnLst>
              <a:rect l="0" t="0" r="r" b="b"/>
              <a:pathLst>
                <a:path w="21600" h="21600" extrusionOk="0">
                  <a:moveTo>
                    <a:pt x="14285" y="0"/>
                  </a:moveTo>
                  <a:lnTo>
                    <a:pt x="7479" y="11"/>
                  </a:lnTo>
                  <a:lnTo>
                    <a:pt x="4978" y="3113"/>
                  </a:lnTo>
                  <a:lnTo>
                    <a:pt x="1041" y="3113"/>
                  </a:lnTo>
                  <a:cubicBezTo>
                    <a:pt x="469" y="3113"/>
                    <a:pt x="0" y="3727"/>
                    <a:pt x="0" y="4477"/>
                  </a:cubicBezTo>
                  <a:lnTo>
                    <a:pt x="0" y="20237"/>
                  </a:lnTo>
                  <a:cubicBezTo>
                    <a:pt x="0" y="20986"/>
                    <a:pt x="469" y="21600"/>
                    <a:pt x="1041" y="21600"/>
                  </a:cubicBezTo>
                  <a:lnTo>
                    <a:pt x="20559" y="21600"/>
                  </a:lnTo>
                  <a:cubicBezTo>
                    <a:pt x="21131" y="21600"/>
                    <a:pt x="21600" y="20986"/>
                    <a:pt x="21600" y="20237"/>
                  </a:cubicBezTo>
                  <a:lnTo>
                    <a:pt x="21600" y="4477"/>
                  </a:lnTo>
                  <a:cubicBezTo>
                    <a:pt x="21600" y="3727"/>
                    <a:pt x="21131" y="3113"/>
                    <a:pt x="20559" y="3113"/>
                  </a:cubicBezTo>
                  <a:lnTo>
                    <a:pt x="16704" y="3113"/>
                  </a:lnTo>
                  <a:lnTo>
                    <a:pt x="14285" y="0"/>
                  </a:lnTo>
                  <a:close/>
                </a:path>
              </a:pathLst>
            </a:custGeom>
            <a:noFill/>
            <a:ln w="635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248" name="Shape 4248"/>
            <p:cNvSpPr/>
            <p:nvPr/>
          </p:nvSpPr>
          <p:spPr>
            <a:xfrm>
              <a:off x="242780" y="149244"/>
              <a:ext cx="278402" cy="2757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4250" name="Shape 4250"/>
          <p:cNvSpPr/>
          <p:nvPr/>
        </p:nvSpPr>
        <p:spPr>
          <a:xfrm>
            <a:off x="8562975" y="7816850"/>
            <a:ext cx="322897" cy="1308100"/>
          </a:xfrm>
          <a:custGeom>
            <a:avLst/>
            <a:gdLst/>
            <a:ahLst/>
            <a:cxnLst>
              <a:cxn ang="0">
                <a:pos x="wd2" y="hd2"/>
              </a:cxn>
              <a:cxn ang="5400000">
                <a:pos x="wd2" y="hd2"/>
              </a:cxn>
              <a:cxn ang="10800000">
                <a:pos x="wd2" y="hd2"/>
              </a:cxn>
              <a:cxn ang="16200000">
                <a:pos x="wd2" y="hd2"/>
              </a:cxn>
            </a:cxnLst>
            <a:rect l="0" t="0" r="r" b="b"/>
            <a:pathLst>
              <a:path w="17499" h="21600" extrusionOk="0">
                <a:moveTo>
                  <a:pt x="0" y="0"/>
                </a:moveTo>
                <a:lnTo>
                  <a:pt x="0" y="21600"/>
                </a:lnTo>
                <a:cubicBezTo>
                  <a:pt x="1814" y="21185"/>
                  <a:pt x="3562" y="20735"/>
                  <a:pt x="5194" y="20217"/>
                </a:cubicBezTo>
                <a:cubicBezTo>
                  <a:pt x="21600" y="15016"/>
                  <a:pt x="21600" y="6584"/>
                  <a:pt x="5194" y="1383"/>
                </a:cubicBezTo>
                <a:cubicBezTo>
                  <a:pt x="3562" y="865"/>
                  <a:pt x="1814" y="415"/>
                  <a:pt x="0" y="0"/>
                </a:cubicBezTo>
                <a:close/>
              </a:path>
            </a:pathLst>
          </a:custGeom>
          <a:solidFill>
            <a:srgbClr val="51A7F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4257" name="Group 4257"/>
          <p:cNvGrpSpPr/>
          <p:nvPr/>
        </p:nvGrpSpPr>
        <p:grpSpPr>
          <a:xfrm>
            <a:off x="8384905" y="11780378"/>
            <a:ext cx="568963" cy="451620"/>
            <a:chOff x="0" y="0"/>
            <a:chExt cx="568961" cy="451618"/>
          </a:xfrm>
        </p:grpSpPr>
        <p:sp>
          <p:nvSpPr>
            <p:cNvPr id="4251" name="Shape 4251"/>
            <p:cNvSpPr/>
            <p:nvPr/>
          </p:nvSpPr>
          <p:spPr>
            <a:xfrm>
              <a:off x="254269" y="136983"/>
              <a:ext cx="193058" cy="148830"/>
            </a:xfrm>
            <a:custGeom>
              <a:avLst/>
              <a:gdLst/>
              <a:ahLst/>
              <a:cxnLst>
                <a:cxn ang="0">
                  <a:pos x="wd2" y="hd2"/>
                </a:cxn>
                <a:cxn ang="5400000">
                  <a:pos x="wd2" y="hd2"/>
                </a:cxn>
                <a:cxn ang="10800000">
                  <a:pos x="wd2" y="hd2"/>
                </a:cxn>
                <a:cxn ang="16200000">
                  <a:pos x="wd2" y="hd2"/>
                </a:cxn>
              </a:cxnLst>
              <a:rect l="0" t="0" r="r" b="b"/>
              <a:pathLst>
                <a:path w="20727" h="21600" extrusionOk="0">
                  <a:moveTo>
                    <a:pt x="9630" y="0"/>
                  </a:moveTo>
                  <a:cubicBezTo>
                    <a:pt x="6772" y="0"/>
                    <a:pt x="3928" y="1487"/>
                    <a:pt x="1747" y="4435"/>
                  </a:cubicBezTo>
                  <a:cubicBezTo>
                    <a:pt x="974" y="5480"/>
                    <a:pt x="499" y="6715"/>
                    <a:pt x="0" y="7949"/>
                  </a:cubicBezTo>
                  <a:cubicBezTo>
                    <a:pt x="2378" y="9203"/>
                    <a:pt x="4631" y="11066"/>
                    <a:pt x="6562" y="13594"/>
                  </a:cubicBezTo>
                  <a:cubicBezTo>
                    <a:pt x="7679" y="15056"/>
                    <a:pt x="8625" y="16686"/>
                    <a:pt x="9417" y="18374"/>
                  </a:cubicBezTo>
                  <a:cubicBezTo>
                    <a:pt x="12927" y="17159"/>
                    <a:pt x="16794" y="18121"/>
                    <a:pt x="19600" y="21600"/>
                  </a:cubicBezTo>
                  <a:cubicBezTo>
                    <a:pt x="21600" y="15982"/>
                    <a:pt x="20959" y="9094"/>
                    <a:pt x="17513" y="4435"/>
                  </a:cubicBezTo>
                  <a:cubicBezTo>
                    <a:pt x="15332" y="1487"/>
                    <a:pt x="12488" y="0"/>
                    <a:pt x="9630" y="0"/>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252" name="Shape 4252"/>
            <p:cNvSpPr/>
            <p:nvPr/>
          </p:nvSpPr>
          <p:spPr>
            <a:xfrm>
              <a:off x="-1" y="178655"/>
              <a:ext cx="465116" cy="272964"/>
            </a:xfrm>
            <a:custGeom>
              <a:avLst/>
              <a:gdLst/>
              <a:ahLst/>
              <a:cxnLst>
                <a:cxn ang="0">
                  <a:pos x="wd2" y="hd2"/>
                </a:cxn>
                <a:cxn ang="5400000">
                  <a:pos x="wd2" y="hd2"/>
                </a:cxn>
                <a:cxn ang="10800000">
                  <a:pos x="wd2" y="hd2"/>
                </a:cxn>
                <a:cxn ang="16200000">
                  <a:pos x="wd2" y="hd2"/>
                </a:cxn>
              </a:cxnLst>
              <a:rect l="0" t="0" r="r" b="b"/>
              <a:pathLst>
                <a:path w="20444" h="21600" extrusionOk="0">
                  <a:moveTo>
                    <a:pt x="8036" y="0"/>
                  </a:moveTo>
                  <a:cubicBezTo>
                    <a:pt x="5976" y="0"/>
                    <a:pt x="3922" y="1365"/>
                    <a:pt x="2349" y="4107"/>
                  </a:cubicBezTo>
                  <a:cubicBezTo>
                    <a:pt x="-373" y="8855"/>
                    <a:pt x="-724" y="16165"/>
                    <a:pt x="1268" y="21600"/>
                  </a:cubicBezTo>
                  <a:lnTo>
                    <a:pt x="14787" y="21600"/>
                  </a:lnTo>
                  <a:cubicBezTo>
                    <a:pt x="14816" y="21522"/>
                    <a:pt x="14865" y="21465"/>
                    <a:pt x="14892" y="21387"/>
                  </a:cubicBezTo>
                  <a:cubicBezTo>
                    <a:pt x="15180" y="21519"/>
                    <a:pt x="15470" y="21563"/>
                    <a:pt x="15764" y="21600"/>
                  </a:cubicBezTo>
                  <a:lnTo>
                    <a:pt x="16340" y="21600"/>
                  </a:lnTo>
                  <a:cubicBezTo>
                    <a:pt x="17361" y="21505"/>
                    <a:pt x="18367" y="20864"/>
                    <a:pt x="19149" y="19501"/>
                  </a:cubicBezTo>
                  <a:cubicBezTo>
                    <a:pt x="20876" y="16488"/>
                    <a:pt x="20876" y="11622"/>
                    <a:pt x="19149" y="8610"/>
                  </a:cubicBezTo>
                  <a:cubicBezTo>
                    <a:pt x="17994" y="6596"/>
                    <a:pt x="16365" y="6045"/>
                    <a:pt x="14892" y="6723"/>
                  </a:cubicBezTo>
                  <a:cubicBezTo>
                    <a:pt x="14568" y="5803"/>
                    <a:pt x="14181" y="4904"/>
                    <a:pt x="13723" y="4107"/>
                  </a:cubicBezTo>
                  <a:cubicBezTo>
                    <a:pt x="12151" y="1365"/>
                    <a:pt x="10097" y="0"/>
                    <a:pt x="8036" y="0"/>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253" name="Shape 4253"/>
            <p:cNvSpPr/>
            <p:nvPr/>
          </p:nvSpPr>
          <p:spPr>
            <a:xfrm>
              <a:off x="322321" y="0"/>
              <a:ext cx="26200" cy="69373"/>
            </a:xfrm>
            <a:prstGeom prst="rect">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254" name="Shape 4254"/>
            <p:cNvSpPr/>
            <p:nvPr/>
          </p:nvSpPr>
          <p:spPr>
            <a:xfrm rot="2753132">
              <a:off x="462021" y="63500"/>
              <a:ext cx="26201" cy="69373"/>
            </a:xfrm>
            <a:prstGeom prst="rect">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255" name="Shape 4255"/>
            <p:cNvSpPr/>
            <p:nvPr/>
          </p:nvSpPr>
          <p:spPr>
            <a:xfrm rot="16200000">
              <a:off x="521175" y="193524"/>
              <a:ext cx="26201" cy="69373"/>
            </a:xfrm>
            <a:prstGeom prst="rect">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256" name="Shape 4256"/>
            <p:cNvSpPr/>
            <p:nvPr/>
          </p:nvSpPr>
          <p:spPr>
            <a:xfrm rot="18846000" flipH="1">
              <a:off x="192146" y="62141"/>
              <a:ext cx="26201" cy="69374"/>
            </a:xfrm>
            <a:prstGeom prst="rect">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4258" name="Shape 4258"/>
          <p:cNvSpPr/>
          <p:nvPr/>
        </p:nvSpPr>
        <p:spPr>
          <a:xfrm>
            <a:off x="8550892" y="12418662"/>
            <a:ext cx="533947" cy="515885"/>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2600" spc="130">
                <a:latin typeface="Helvetica Neue Light"/>
                <a:ea typeface="Helvetica Neue Light"/>
                <a:cs typeface="Helvetica Neue Light"/>
                <a:sym typeface="Helvetica Neue Light"/>
              </a:defRPr>
            </a:lvl1pPr>
          </a:lstStyle>
          <a:p>
            <a:pPr lvl="0">
              <a:defRPr sz="1800" spc="0">
                <a:solidFill>
                  <a:srgbClr val="000000"/>
                </a:solidFill>
              </a:defRPr>
            </a:pPr>
            <a:r>
              <a:rPr sz="2600" spc="130">
                <a:solidFill>
                  <a:srgbClr val="FFFFFF"/>
                </a:solidFill>
              </a:rPr>
              <a:t>AT</a:t>
            </a:r>
          </a:p>
        </p:txBody>
      </p:sp>
      <p:grpSp>
        <p:nvGrpSpPr>
          <p:cNvPr id="4261" name="Group 4261"/>
          <p:cNvGrpSpPr/>
          <p:nvPr/>
        </p:nvGrpSpPr>
        <p:grpSpPr>
          <a:xfrm>
            <a:off x="8330600" y="14300965"/>
            <a:ext cx="523092" cy="627064"/>
            <a:chOff x="0" y="0"/>
            <a:chExt cx="523091" cy="627062"/>
          </a:xfrm>
        </p:grpSpPr>
        <p:sp>
          <p:nvSpPr>
            <p:cNvPr id="4259" name="Shape 4259"/>
            <p:cNvSpPr/>
            <p:nvPr/>
          </p:nvSpPr>
          <p:spPr>
            <a:xfrm>
              <a:off x="0" y="51985"/>
              <a:ext cx="523092" cy="5230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260" name="Shape 4260"/>
            <p:cNvSpPr/>
            <p:nvPr/>
          </p:nvSpPr>
          <p:spPr>
            <a:xfrm>
              <a:off x="116619" y="-1"/>
              <a:ext cx="289853" cy="6270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9531" tIns="59531" rIns="59531" bIns="59531" numCol="1" anchor="ctr">
              <a:spAutoFit/>
            </a:bodyPr>
            <a:lstStyle>
              <a:lvl1pPr>
                <a:defRPr sz="3200" spc="160">
                  <a:latin typeface="Stone Sans ITC TT"/>
                  <a:ea typeface="Stone Sans ITC TT"/>
                  <a:cs typeface="Stone Sans ITC TT"/>
                  <a:sym typeface="Stone Sans ITC TT"/>
                </a:defRPr>
              </a:lvl1pPr>
            </a:lstStyle>
            <a:p>
              <a:pPr lvl="0">
                <a:defRPr sz="1800" spc="0">
                  <a:solidFill>
                    <a:srgbClr val="000000"/>
                  </a:solidFill>
                </a:defRPr>
              </a:pPr>
              <a:r>
                <a:rPr sz="3200" spc="160">
                  <a:solidFill>
                    <a:srgbClr val="FFFFFF"/>
                  </a:solidFill>
                </a:rPr>
                <a:t>i</a:t>
              </a:r>
            </a:p>
          </p:txBody>
        </p:sp>
      </p:grpSp>
      <p:sp>
        <p:nvSpPr>
          <p:cNvPr id="4262" name="Shape 4262"/>
          <p:cNvSpPr/>
          <p:nvPr/>
        </p:nvSpPr>
        <p:spPr>
          <a:xfrm>
            <a:off x="-30957" y="-37917"/>
            <a:ext cx="8598344" cy="17015910"/>
          </a:xfrm>
          <a:prstGeom prst="rect">
            <a:avLst/>
          </a:prstGeom>
          <a:solidFill>
            <a:srgbClr val="3398DB">
              <a:alpha val="87926"/>
            </a:srgbClr>
          </a:solidFill>
          <a:ln w="12700">
            <a:miter lim="400000"/>
          </a:ln>
        </p:spPr>
        <p:txBody>
          <a:bodyPr lIns="0" tIns="0" rIns="0" bIns="0" anchor="ctr"/>
          <a:lstStyle/>
          <a:p>
            <a:pPr lvl="0" algn="l">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263" name="Shape 4263"/>
          <p:cNvSpPr/>
          <p:nvPr/>
        </p:nvSpPr>
        <p:spPr>
          <a:xfrm flipV="1">
            <a:off x="-36973" y="6108509"/>
            <a:ext cx="8624547" cy="1"/>
          </a:xfrm>
          <a:prstGeom prst="line">
            <a:avLst/>
          </a:prstGeom>
          <a:ln w="12700">
            <a:solidFill>
              <a:srgbClr val="FFFFFF">
                <a:alpha val="39341"/>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264" name="Shape 4264"/>
          <p:cNvSpPr/>
          <p:nvPr/>
        </p:nvSpPr>
        <p:spPr>
          <a:xfrm flipV="1">
            <a:off x="-36973" y="7797304"/>
            <a:ext cx="8624547" cy="1"/>
          </a:xfrm>
          <a:prstGeom prst="line">
            <a:avLst/>
          </a:prstGeom>
          <a:ln w="12700">
            <a:solidFill>
              <a:srgbClr val="FFFFFF">
                <a:alpha val="39341"/>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265" name="Shape 4265"/>
          <p:cNvSpPr/>
          <p:nvPr/>
        </p:nvSpPr>
        <p:spPr>
          <a:xfrm flipV="1">
            <a:off x="-36973" y="9524200"/>
            <a:ext cx="8624547" cy="1"/>
          </a:xfrm>
          <a:prstGeom prst="line">
            <a:avLst/>
          </a:prstGeom>
          <a:ln w="12700">
            <a:solidFill>
              <a:srgbClr val="FFFFFF">
                <a:alpha val="39341"/>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266" name="Shape 4266"/>
          <p:cNvSpPr/>
          <p:nvPr/>
        </p:nvSpPr>
        <p:spPr>
          <a:xfrm flipV="1">
            <a:off x="-36973" y="11251095"/>
            <a:ext cx="8624547" cy="1"/>
          </a:xfrm>
          <a:prstGeom prst="line">
            <a:avLst/>
          </a:prstGeom>
          <a:ln w="12700">
            <a:solidFill>
              <a:srgbClr val="FFFFFF">
                <a:alpha val="39341"/>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267" name="Shape 4267"/>
          <p:cNvSpPr/>
          <p:nvPr/>
        </p:nvSpPr>
        <p:spPr>
          <a:xfrm flipV="1">
            <a:off x="-36973" y="12977990"/>
            <a:ext cx="8624547" cy="1"/>
          </a:xfrm>
          <a:prstGeom prst="line">
            <a:avLst/>
          </a:prstGeom>
          <a:ln w="12700">
            <a:solidFill>
              <a:srgbClr val="FFFFFF">
                <a:alpha val="39341"/>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268" name="Shape 4268"/>
          <p:cNvSpPr/>
          <p:nvPr/>
        </p:nvSpPr>
        <p:spPr>
          <a:xfrm>
            <a:off x="-36973" y="14704885"/>
            <a:ext cx="8624547" cy="1"/>
          </a:xfrm>
          <a:prstGeom prst="line">
            <a:avLst/>
          </a:prstGeom>
          <a:ln w="12700">
            <a:solidFill>
              <a:srgbClr val="FFFFFF">
                <a:alpha val="39341"/>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269" name="Shape 4269"/>
          <p:cNvSpPr/>
          <p:nvPr/>
        </p:nvSpPr>
        <p:spPr>
          <a:xfrm>
            <a:off x="4275300" y="15062091"/>
            <a:ext cx="1" cy="1692874"/>
          </a:xfrm>
          <a:prstGeom prst="line">
            <a:avLst/>
          </a:prstGeom>
          <a:ln w="12700">
            <a:solidFill>
              <a:srgbClr val="FFFFFF">
                <a:alpha val="39341"/>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4272" name="Group 4272"/>
          <p:cNvGrpSpPr/>
          <p:nvPr/>
        </p:nvGrpSpPr>
        <p:grpSpPr>
          <a:xfrm>
            <a:off x="1605874" y="15529774"/>
            <a:ext cx="1045370" cy="709614"/>
            <a:chOff x="0" y="0"/>
            <a:chExt cx="1045368" cy="709612"/>
          </a:xfrm>
        </p:grpSpPr>
        <p:sp>
          <p:nvSpPr>
            <p:cNvPr id="4270" name="Shape 4270"/>
            <p:cNvSpPr/>
            <p:nvPr/>
          </p:nvSpPr>
          <p:spPr>
            <a:xfrm>
              <a:off x="0" y="0"/>
              <a:ext cx="1045369" cy="709613"/>
            </a:xfrm>
            <a:custGeom>
              <a:avLst/>
              <a:gdLst/>
              <a:ahLst/>
              <a:cxnLst>
                <a:cxn ang="0">
                  <a:pos x="wd2" y="hd2"/>
                </a:cxn>
                <a:cxn ang="5400000">
                  <a:pos x="wd2" y="hd2"/>
                </a:cxn>
                <a:cxn ang="10800000">
                  <a:pos x="wd2" y="hd2"/>
                </a:cxn>
                <a:cxn ang="16200000">
                  <a:pos x="wd2" y="hd2"/>
                </a:cxn>
              </a:cxnLst>
              <a:rect l="0" t="0" r="r" b="b"/>
              <a:pathLst>
                <a:path w="21600" h="21600" extrusionOk="0">
                  <a:moveTo>
                    <a:pt x="14285" y="0"/>
                  </a:moveTo>
                  <a:lnTo>
                    <a:pt x="7479" y="11"/>
                  </a:lnTo>
                  <a:lnTo>
                    <a:pt x="4978" y="3113"/>
                  </a:lnTo>
                  <a:lnTo>
                    <a:pt x="1041" y="3113"/>
                  </a:lnTo>
                  <a:cubicBezTo>
                    <a:pt x="469" y="3113"/>
                    <a:pt x="0" y="3727"/>
                    <a:pt x="0" y="4477"/>
                  </a:cubicBezTo>
                  <a:lnTo>
                    <a:pt x="0" y="20237"/>
                  </a:lnTo>
                  <a:cubicBezTo>
                    <a:pt x="0" y="20986"/>
                    <a:pt x="469" y="21600"/>
                    <a:pt x="1041" y="21600"/>
                  </a:cubicBezTo>
                  <a:lnTo>
                    <a:pt x="20559" y="21600"/>
                  </a:lnTo>
                  <a:cubicBezTo>
                    <a:pt x="21131" y="21600"/>
                    <a:pt x="21600" y="20986"/>
                    <a:pt x="21600" y="20237"/>
                  </a:cubicBezTo>
                  <a:lnTo>
                    <a:pt x="21600" y="4477"/>
                  </a:lnTo>
                  <a:cubicBezTo>
                    <a:pt x="21600" y="3727"/>
                    <a:pt x="21131" y="3113"/>
                    <a:pt x="20559" y="3113"/>
                  </a:cubicBezTo>
                  <a:lnTo>
                    <a:pt x="16704" y="3113"/>
                  </a:lnTo>
                  <a:lnTo>
                    <a:pt x="14285" y="0"/>
                  </a:lnTo>
                  <a:close/>
                </a:path>
              </a:pathLst>
            </a:custGeom>
            <a:noFill/>
            <a:ln w="635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271" name="Shape 4271"/>
            <p:cNvSpPr/>
            <p:nvPr/>
          </p:nvSpPr>
          <p:spPr>
            <a:xfrm>
              <a:off x="332209" y="204219"/>
              <a:ext cx="380951" cy="3773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4273" name="Shape 4273"/>
          <p:cNvSpPr/>
          <p:nvPr/>
        </p:nvSpPr>
        <p:spPr>
          <a:xfrm>
            <a:off x="239726" y="834475"/>
            <a:ext cx="8056977" cy="837075"/>
          </a:xfrm>
          <a:prstGeom prst="roundRect">
            <a:avLst>
              <a:gd name="adj" fmla="val 16711"/>
            </a:avLst>
          </a:prstGeom>
          <a:solidFill>
            <a:srgbClr val="FFFFFF">
              <a:alpha val="53878"/>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274" name="Shape 4274"/>
          <p:cNvSpPr/>
          <p:nvPr/>
        </p:nvSpPr>
        <p:spPr>
          <a:xfrm>
            <a:off x="1948963" y="947262"/>
            <a:ext cx="5235236"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4">
                <a:solidFill>
                  <a:srgbClr val="959A99"/>
                </a:solidFill>
                <a:latin typeface="+mn-lt"/>
                <a:ea typeface="+mn-ea"/>
                <a:cs typeface="+mn-cs"/>
                <a:sym typeface="Helvetica Neue"/>
              </a:defRPr>
            </a:lvl1pPr>
          </a:lstStyle>
          <a:p>
            <a:pPr lvl="0">
              <a:defRPr sz="1800" spc="0">
                <a:solidFill>
                  <a:srgbClr val="000000"/>
                </a:solidFill>
              </a:defRPr>
            </a:pPr>
            <a:r>
              <a:rPr sz="3200" spc="64">
                <a:solidFill>
                  <a:srgbClr val="959A99"/>
                </a:solidFill>
              </a:rPr>
              <a:t>Search: people or places…</a:t>
            </a:r>
          </a:p>
        </p:txBody>
      </p:sp>
      <p:grpSp>
        <p:nvGrpSpPr>
          <p:cNvPr id="4277" name="Group 4277"/>
          <p:cNvGrpSpPr/>
          <p:nvPr/>
        </p:nvGrpSpPr>
        <p:grpSpPr>
          <a:xfrm>
            <a:off x="1413161" y="1072009"/>
            <a:ext cx="368509" cy="361824"/>
            <a:chOff x="0" y="0"/>
            <a:chExt cx="368507" cy="361823"/>
          </a:xfrm>
        </p:grpSpPr>
        <p:sp>
          <p:nvSpPr>
            <p:cNvPr id="4275" name="Shape 4275"/>
            <p:cNvSpPr/>
            <p:nvPr/>
          </p:nvSpPr>
          <p:spPr>
            <a:xfrm>
              <a:off x="0" y="0"/>
              <a:ext cx="249627" cy="2496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A6AAA9"/>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276" name="Shape 4276"/>
            <p:cNvSpPr/>
            <p:nvPr/>
          </p:nvSpPr>
          <p:spPr>
            <a:xfrm rot="18897266">
              <a:off x="243448" y="178968"/>
              <a:ext cx="69683" cy="185404"/>
            </a:xfrm>
            <a:prstGeom prst="roundRect">
              <a:avLst>
                <a:gd name="adj" fmla="val 26092"/>
              </a:avLst>
            </a:pr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4280" name="Group 4280"/>
          <p:cNvGrpSpPr/>
          <p:nvPr/>
        </p:nvGrpSpPr>
        <p:grpSpPr>
          <a:xfrm>
            <a:off x="3235195" y="2335274"/>
            <a:ext cx="2053198" cy="2053315"/>
            <a:chOff x="0" y="0"/>
            <a:chExt cx="2053197" cy="2053314"/>
          </a:xfrm>
        </p:grpSpPr>
        <p:pic>
          <p:nvPicPr>
            <p:cNvPr id="4278" name="MUSIC_03.jpg"/>
            <p:cNvPicPr/>
            <p:nvPr/>
          </p:nvPicPr>
          <p:blipFill>
            <a:blip r:embed="rId3">
              <a:extLst/>
            </a:blip>
            <a:stretch>
              <a:fillRect/>
            </a:stretch>
          </p:blipFill>
          <p:spPr>
            <a:xfrm>
              <a:off x="0" y="0"/>
              <a:ext cx="2053198" cy="2053315"/>
            </a:xfrm>
            <a:prstGeom prst="rect">
              <a:avLst/>
            </a:prstGeom>
            <a:ln>
              <a:noFill/>
            </a:ln>
            <a:effectLst/>
          </p:spPr>
        </p:pic>
        <p:sp>
          <p:nvSpPr>
            <p:cNvPr id="4279" name="Shape 4279"/>
            <p:cNvSpPr/>
            <p:nvPr/>
          </p:nvSpPr>
          <p:spPr>
            <a:xfrm>
              <a:off x="0" y="0"/>
              <a:ext cx="2053198" cy="2053315"/>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7"/>
                    <a:pt x="2882" y="3017"/>
                  </a:cubicBezTo>
                  <a:cubicBezTo>
                    <a:pt x="-961" y="7039"/>
                    <a:pt x="-961" y="13557"/>
                    <a:pt x="2882" y="17578"/>
                  </a:cubicBezTo>
                  <a:cubicBezTo>
                    <a:pt x="6725" y="21600"/>
                    <a:pt x="12953" y="21600"/>
                    <a:pt x="16796" y="17578"/>
                  </a:cubicBezTo>
                  <a:cubicBezTo>
                    <a:pt x="20639" y="13557"/>
                    <a:pt x="20639" y="7039"/>
                    <a:pt x="16796" y="3017"/>
                  </a:cubicBezTo>
                  <a:cubicBezTo>
                    <a:pt x="14875" y="1007"/>
                    <a:pt x="12357" y="0"/>
                    <a:pt x="9839" y="0"/>
                  </a:cubicBezTo>
                  <a:close/>
                </a:path>
              </a:pathLst>
            </a:custGeom>
            <a:ln w="25400" cap="flat">
              <a:solidFill>
                <a:srgbClr val="FFFFFF">
                  <a:alpha val="32000"/>
                </a:srgbClr>
              </a:solidFill>
              <a:prstDash val="solid"/>
              <a:miter lim="400000"/>
            </a:ln>
          </p:spPr>
          <p:txBody>
            <a:bodyPr/>
            <a:lstStyle/>
            <a:p>
              <a:pPr lvl="0"/>
              <a:endParaRPr/>
            </a:p>
          </p:txBody>
        </p:sp>
      </p:grpSp>
      <p:sp>
        <p:nvSpPr>
          <p:cNvPr id="4281" name="Shape 4281"/>
          <p:cNvSpPr/>
          <p:nvPr/>
        </p:nvSpPr>
        <p:spPr>
          <a:xfrm>
            <a:off x="2857915" y="4690173"/>
            <a:ext cx="2833133"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238">
                <a:latin typeface="Helvetica Neue Light"/>
                <a:ea typeface="Helvetica Neue Light"/>
                <a:cs typeface="Helvetica Neue Light"/>
                <a:sym typeface="Helvetica Neue Light"/>
              </a:defRPr>
            </a:lvl1pPr>
          </a:lstStyle>
          <a:p>
            <a:pPr lvl="0">
              <a:defRPr sz="1800" spc="0">
                <a:solidFill>
                  <a:srgbClr val="000000"/>
                </a:solidFill>
              </a:defRPr>
            </a:pPr>
            <a:r>
              <a:rPr sz="3400" spc="238">
                <a:solidFill>
                  <a:srgbClr val="FFFFFF"/>
                </a:solidFill>
              </a:rPr>
              <a:t>Lara Mitchell</a:t>
            </a:r>
          </a:p>
        </p:txBody>
      </p:sp>
      <p:sp>
        <p:nvSpPr>
          <p:cNvPr id="4282" name="Shape 4282"/>
          <p:cNvSpPr/>
          <p:nvPr/>
        </p:nvSpPr>
        <p:spPr>
          <a:xfrm>
            <a:off x="627004" y="6635506"/>
            <a:ext cx="1402579"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40">
                <a:latin typeface="Helvetica Neue Light"/>
                <a:ea typeface="Helvetica Neue Light"/>
                <a:cs typeface="Helvetica Neue Light"/>
                <a:sym typeface="Helvetica Neue Light"/>
              </a:defRPr>
            </a:lvl1pPr>
          </a:lstStyle>
          <a:p>
            <a:pPr lvl="0">
              <a:defRPr sz="1800" spc="0">
                <a:solidFill>
                  <a:srgbClr val="000000"/>
                </a:solidFill>
              </a:defRPr>
            </a:pPr>
            <a:r>
              <a:rPr sz="3400" spc="340">
                <a:solidFill>
                  <a:srgbClr val="FFFFFF"/>
                </a:solidFill>
              </a:rPr>
              <a:t>Home</a:t>
            </a:r>
          </a:p>
        </p:txBody>
      </p:sp>
      <p:sp>
        <p:nvSpPr>
          <p:cNvPr id="4283" name="Shape 4283"/>
          <p:cNvSpPr/>
          <p:nvPr/>
        </p:nvSpPr>
        <p:spPr>
          <a:xfrm>
            <a:off x="617237" y="8358186"/>
            <a:ext cx="2031712"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40">
                <a:latin typeface="Helvetica Neue Light"/>
                <a:ea typeface="Helvetica Neue Light"/>
                <a:cs typeface="Helvetica Neue Light"/>
                <a:sym typeface="Helvetica Neue Light"/>
              </a:defRPr>
            </a:lvl1pPr>
          </a:lstStyle>
          <a:p>
            <a:pPr lvl="0">
              <a:defRPr sz="1800" spc="0">
                <a:solidFill>
                  <a:srgbClr val="000000"/>
                </a:solidFill>
              </a:defRPr>
            </a:pPr>
            <a:r>
              <a:rPr sz="3400" spc="340">
                <a:solidFill>
                  <a:srgbClr val="FFFFFF"/>
                </a:solidFill>
              </a:rPr>
              <a:t>Trending</a:t>
            </a:r>
          </a:p>
        </p:txBody>
      </p:sp>
      <p:sp>
        <p:nvSpPr>
          <p:cNvPr id="4284" name="Shape 4284"/>
          <p:cNvSpPr/>
          <p:nvPr/>
        </p:nvSpPr>
        <p:spPr>
          <a:xfrm>
            <a:off x="598137" y="10093565"/>
            <a:ext cx="1993713"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40">
                <a:latin typeface="Helvetica Neue Light"/>
                <a:ea typeface="Helvetica Neue Light"/>
                <a:cs typeface="Helvetica Neue Light"/>
                <a:sym typeface="Helvetica Neue Light"/>
              </a:defRPr>
            </a:lvl1pPr>
          </a:lstStyle>
          <a:p>
            <a:pPr lvl="0">
              <a:defRPr sz="1800" spc="0">
                <a:solidFill>
                  <a:srgbClr val="000000"/>
                </a:solidFill>
              </a:defRPr>
            </a:pPr>
            <a:r>
              <a:rPr sz="3400" spc="340">
                <a:solidFill>
                  <a:srgbClr val="FFFFFF"/>
                </a:solidFill>
              </a:rPr>
              <a:t>My Trips</a:t>
            </a:r>
          </a:p>
        </p:txBody>
      </p:sp>
      <p:sp>
        <p:nvSpPr>
          <p:cNvPr id="4285" name="Shape 4285"/>
          <p:cNvSpPr/>
          <p:nvPr/>
        </p:nvSpPr>
        <p:spPr>
          <a:xfrm>
            <a:off x="601280" y="11816245"/>
            <a:ext cx="2890994"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40">
                <a:latin typeface="Helvetica Neue Light"/>
                <a:ea typeface="Helvetica Neue Light"/>
                <a:cs typeface="Helvetica Neue Light"/>
                <a:sym typeface="Helvetica Neue Light"/>
              </a:defRPr>
            </a:lvl1pPr>
          </a:lstStyle>
          <a:p>
            <a:pPr lvl="0">
              <a:defRPr sz="1800" spc="0">
                <a:solidFill>
                  <a:srgbClr val="000000"/>
                </a:solidFill>
              </a:defRPr>
            </a:pPr>
            <a:r>
              <a:rPr sz="3400" spc="340">
                <a:solidFill>
                  <a:srgbClr val="FFFFFF"/>
                </a:solidFill>
              </a:rPr>
              <a:t>Find Friends</a:t>
            </a:r>
          </a:p>
        </p:txBody>
      </p:sp>
      <p:sp>
        <p:nvSpPr>
          <p:cNvPr id="4286" name="Shape 4286"/>
          <p:cNvSpPr/>
          <p:nvPr/>
        </p:nvSpPr>
        <p:spPr>
          <a:xfrm>
            <a:off x="613688" y="13551624"/>
            <a:ext cx="2942378"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40">
                <a:latin typeface="Helvetica Neue Light"/>
                <a:ea typeface="Helvetica Neue Light"/>
                <a:cs typeface="Helvetica Neue Light"/>
                <a:sym typeface="Helvetica Neue Light"/>
              </a:defRPr>
            </a:lvl1pPr>
          </a:lstStyle>
          <a:p>
            <a:pPr lvl="0">
              <a:defRPr sz="1800" spc="0">
                <a:solidFill>
                  <a:srgbClr val="000000"/>
                </a:solidFill>
              </a:defRPr>
            </a:pPr>
            <a:r>
              <a:rPr sz="3400" spc="340">
                <a:solidFill>
                  <a:srgbClr val="FFFFFF"/>
                </a:solidFill>
              </a:rPr>
              <a:t>Notifications</a:t>
            </a:r>
          </a:p>
        </p:txBody>
      </p:sp>
      <p:sp>
        <p:nvSpPr>
          <p:cNvPr id="4287" name="Shape 4287"/>
          <p:cNvSpPr/>
          <p:nvPr/>
        </p:nvSpPr>
        <p:spPr>
          <a:xfrm>
            <a:off x="7130964" y="9899662"/>
            <a:ext cx="518558" cy="83287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5000" spc="500">
                <a:latin typeface="Helvetica Neue Light"/>
                <a:ea typeface="Helvetica Neue Light"/>
                <a:cs typeface="Helvetica Neue Light"/>
                <a:sym typeface="Helvetica Neue Light"/>
              </a:defRPr>
            </a:lvl1pPr>
          </a:lstStyle>
          <a:p>
            <a:pPr lvl="0">
              <a:defRPr sz="1800" spc="0">
                <a:solidFill>
                  <a:srgbClr val="000000"/>
                </a:solidFill>
              </a:defRPr>
            </a:pPr>
            <a:r>
              <a:rPr sz="5000" spc="500">
                <a:solidFill>
                  <a:srgbClr val="FFFFFF"/>
                </a:solidFill>
              </a:rPr>
              <a:t>1</a:t>
            </a:r>
          </a:p>
        </p:txBody>
      </p:sp>
      <p:sp>
        <p:nvSpPr>
          <p:cNvPr id="4288" name="Shape 4288"/>
          <p:cNvSpPr/>
          <p:nvPr/>
        </p:nvSpPr>
        <p:spPr>
          <a:xfrm>
            <a:off x="7143664" y="13446622"/>
            <a:ext cx="518558" cy="83287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5000" spc="500">
                <a:latin typeface="Helvetica Neue Light"/>
                <a:ea typeface="Helvetica Neue Light"/>
                <a:cs typeface="Helvetica Neue Light"/>
                <a:sym typeface="Helvetica Neue Light"/>
              </a:defRPr>
            </a:lvl1pPr>
          </a:lstStyle>
          <a:p>
            <a:pPr lvl="0">
              <a:defRPr sz="1800" spc="0">
                <a:solidFill>
                  <a:srgbClr val="000000"/>
                </a:solidFill>
              </a:defRPr>
            </a:pPr>
            <a:r>
              <a:rPr sz="5000" spc="500">
                <a:solidFill>
                  <a:srgbClr val="FFFFFF"/>
                </a:solidFill>
              </a:rPr>
              <a:t>2</a:t>
            </a:r>
          </a:p>
        </p:txBody>
      </p:sp>
      <p:sp>
        <p:nvSpPr>
          <p:cNvPr id="4289" name="Shape 4289"/>
          <p:cNvSpPr/>
          <p:nvPr/>
        </p:nvSpPr>
        <p:spPr>
          <a:xfrm>
            <a:off x="7813603" y="13712124"/>
            <a:ext cx="332460" cy="3272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E3A7D"/>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290" name="Shape 4290"/>
          <p:cNvSpPr/>
          <p:nvPr/>
        </p:nvSpPr>
        <p:spPr>
          <a:xfrm>
            <a:off x="5996821" y="15517490"/>
            <a:ext cx="951356" cy="782078"/>
          </a:xfrm>
          <a:custGeom>
            <a:avLst/>
            <a:gdLst/>
            <a:ahLst/>
            <a:cxnLst>
              <a:cxn ang="0">
                <a:pos x="wd2" y="hd2"/>
              </a:cxn>
              <a:cxn ang="5400000">
                <a:pos x="wd2" y="hd2"/>
              </a:cxn>
              <a:cxn ang="10800000">
                <a:pos x="wd2" y="hd2"/>
              </a:cxn>
              <a:cxn ang="16200000">
                <a:pos x="wd2" y="hd2"/>
              </a:cxn>
            </a:cxnLst>
            <a:rect l="0" t="0" r="r" b="b"/>
            <a:pathLst>
              <a:path w="21600" h="21600" extrusionOk="0">
                <a:moveTo>
                  <a:pt x="16660" y="1964"/>
                </a:moveTo>
                <a:lnTo>
                  <a:pt x="17774" y="552"/>
                </a:lnTo>
                <a:cubicBezTo>
                  <a:pt x="18000" y="266"/>
                  <a:pt x="18274" y="123"/>
                  <a:pt x="18597" y="123"/>
                </a:cubicBezTo>
                <a:cubicBezTo>
                  <a:pt x="18920" y="123"/>
                  <a:pt x="19194" y="266"/>
                  <a:pt x="19421" y="552"/>
                </a:cubicBezTo>
                <a:lnTo>
                  <a:pt x="21261" y="2884"/>
                </a:lnTo>
                <a:cubicBezTo>
                  <a:pt x="21487" y="3171"/>
                  <a:pt x="21600" y="3518"/>
                  <a:pt x="21600" y="3928"/>
                </a:cubicBezTo>
                <a:cubicBezTo>
                  <a:pt x="21600" y="4337"/>
                  <a:pt x="21487" y="4685"/>
                  <a:pt x="21261" y="4971"/>
                </a:cubicBezTo>
                <a:lnTo>
                  <a:pt x="20147" y="6382"/>
                </a:lnTo>
                <a:cubicBezTo>
                  <a:pt x="20147" y="6382"/>
                  <a:pt x="16660" y="1964"/>
                  <a:pt x="16660" y="1964"/>
                </a:cubicBezTo>
                <a:close/>
                <a:moveTo>
                  <a:pt x="11430" y="11046"/>
                </a:moveTo>
                <a:cubicBezTo>
                  <a:pt x="11559" y="11209"/>
                  <a:pt x="11692" y="11204"/>
                  <a:pt x="11829" y="11030"/>
                </a:cubicBezTo>
                <a:lnTo>
                  <a:pt x="16067" y="5661"/>
                </a:lnTo>
                <a:cubicBezTo>
                  <a:pt x="16204" y="5487"/>
                  <a:pt x="16208" y="5318"/>
                  <a:pt x="16079" y="5154"/>
                </a:cubicBezTo>
                <a:cubicBezTo>
                  <a:pt x="15950" y="4991"/>
                  <a:pt x="15816" y="4996"/>
                  <a:pt x="15679" y="5170"/>
                </a:cubicBezTo>
                <a:lnTo>
                  <a:pt x="11442" y="10539"/>
                </a:lnTo>
                <a:cubicBezTo>
                  <a:pt x="11304" y="10713"/>
                  <a:pt x="11300" y="10882"/>
                  <a:pt x="11430" y="11046"/>
                </a:cubicBezTo>
                <a:close/>
                <a:moveTo>
                  <a:pt x="8911" y="14727"/>
                </a:moveTo>
                <a:lnTo>
                  <a:pt x="10074" y="14727"/>
                </a:lnTo>
                <a:lnTo>
                  <a:pt x="10074" y="16200"/>
                </a:lnTo>
                <a:lnTo>
                  <a:pt x="10752" y="16200"/>
                </a:lnTo>
                <a:lnTo>
                  <a:pt x="12156" y="14421"/>
                </a:lnTo>
                <a:lnTo>
                  <a:pt x="10316" y="12089"/>
                </a:lnTo>
                <a:lnTo>
                  <a:pt x="8911" y="13868"/>
                </a:lnTo>
                <a:cubicBezTo>
                  <a:pt x="8911" y="13868"/>
                  <a:pt x="8911" y="14727"/>
                  <a:pt x="8911" y="14727"/>
                </a:cubicBezTo>
                <a:close/>
                <a:moveTo>
                  <a:pt x="7749" y="17673"/>
                </a:moveTo>
                <a:lnTo>
                  <a:pt x="7749" y="13255"/>
                </a:lnTo>
                <a:lnTo>
                  <a:pt x="15885" y="2946"/>
                </a:lnTo>
                <a:lnTo>
                  <a:pt x="19372" y="7364"/>
                </a:lnTo>
                <a:lnTo>
                  <a:pt x="11236" y="17673"/>
                </a:lnTo>
                <a:cubicBezTo>
                  <a:pt x="11236" y="17673"/>
                  <a:pt x="7749" y="17673"/>
                  <a:pt x="7749" y="17673"/>
                </a:cubicBezTo>
                <a:close/>
                <a:moveTo>
                  <a:pt x="0" y="17182"/>
                </a:moveTo>
                <a:lnTo>
                  <a:pt x="0" y="4418"/>
                </a:lnTo>
                <a:cubicBezTo>
                  <a:pt x="0" y="3201"/>
                  <a:pt x="341" y="2161"/>
                  <a:pt x="1023" y="1297"/>
                </a:cubicBezTo>
                <a:cubicBezTo>
                  <a:pt x="1705" y="432"/>
                  <a:pt x="2526" y="0"/>
                  <a:pt x="3487" y="0"/>
                </a:cubicBezTo>
                <a:lnTo>
                  <a:pt x="13561" y="0"/>
                </a:lnTo>
                <a:cubicBezTo>
                  <a:pt x="14069" y="0"/>
                  <a:pt x="14541" y="128"/>
                  <a:pt x="14977" y="384"/>
                </a:cubicBezTo>
                <a:cubicBezTo>
                  <a:pt x="15098" y="455"/>
                  <a:pt x="15171" y="573"/>
                  <a:pt x="15195" y="737"/>
                </a:cubicBezTo>
                <a:cubicBezTo>
                  <a:pt x="15219" y="911"/>
                  <a:pt x="15183" y="1059"/>
                  <a:pt x="15086" y="1181"/>
                </a:cubicBezTo>
                <a:lnTo>
                  <a:pt x="14493" y="1933"/>
                </a:lnTo>
                <a:cubicBezTo>
                  <a:pt x="14380" y="2076"/>
                  <a:pt x="14251" y="2117"/>
                  <a:pt x="14105" y="2056"/>
                </a:cubicBezTo>
                <a:cubicBezTo>
                  <a:pt x="13920" y="1995"/>
                  <a:pt x="13738" y="1964"/>
                  <a:pt x="13561" y="1964"/>
                </a:cubicBezTo>
                <a:lnTo>
                  <a:pt x="3487" y="1964"/>
                </a:lnTo>
                <a:cubicBezTo>
                  <a:pt x="2954" y="1964"/>
                  <a:pt x="2498" y="2204"/>
                  <a:pt x="2119" y="2685"/>
                </a:cubicBezTo>
                <a:cubicBezTo>
                  <a:pt x="1739" y="3166"/>
                  <a:pt x="1550" y="3743"/>
                  <a:pt x="1550" y="4418"/>
                </a:cubicBezTo>
                <a:lnTo>
                  <a:pt x="1550" y="17182"/>
                </a:lnTo>
                <a:cubicBezTo>
                  <a:pt x="1550" y="17857"/>
                  <a:pt x="1739" y="18435"/>
                  <a:pt x="2119" y="18915"/>
                </a:cubicBezTo>
                <a:cubicBezTo>
                  <a:pt x="2498" y="19396"/>
                  <a:pt x="2954" y="19636"/>
                  <a:pt x="3487" y="19636"/>
                </a:cubicBezTo>
                <a:lnTo>
                  <a:pt x="13561" y="19636"/>
                </a:lnTo>
                <a:cubicBezTo>
                  <a:pt x="14093" y="19636"/>
                  <a:pt x="14549" y="19396"/>
                  <a:pt x="14929" y="18915"/>
                </a:cubicBezTo>
                <a:cubicBezTo>
                  <a:pt x="15308" y="18435"/>
                  <a:pt x="15498" y="17857"/>
                  <a:pt x="15498" y="17182"/>
                </a:cubicBezTo>
                <a:lnTo>
                  <a:pt x="15498" y="15249"/>
                </a:lnTo>
                <a:cubicBezTo>
                  <a:pt x="15498" y="15116"/>
                  <a:pt x="15534" y="15003"/>
                  <a:pt x="15607" y="14912"/>
                </a:cubicBezTo>
                <a:lnTo>
                  <a:pt x="16382" y="13929"/>
                </a:lnTo>
                <a:cubicBezTo>
                  <a:pt x="16503" y="13776"/>
                  <a:pt x="16644" y="13740"/>
                  <a:pt x="16805" y="13822"/>
                </a:cubicBezTo>
                <a:cubicBezTo>
                  <a:pt x="16967" y="13904"/>
                  <a:pt x="17047" y="14052"/>
                  <a:pt x="17047" y="14267"/>
                </a:cubicBezTo>
                <a:lnTo>
                  <a:pt x="17047" y="17182"/>
                </a:lnTo>
                <a:cubicBezTo>
                  <a:pt x="17047" y="18399"/>
                  <a:pt x="16706" y="19439"/>
                  <a:pt x="16025" y="20304"/>
                </a:cubicBezTo>
                <a:cubicBezTo>
                  <a:pt x="15342" y="21168"/>
                  <a:pt x="14521" y="21600"/>
                  <a:pt x="13561" y="21600"/>
                </a:cubicBezTo>
                <a:lnTo>
                  <a:pt x="3487" y="21600"/>
                </a:lnTo>
                <a:cubicBezTo>
                  <a:pt x="2526" y="21600"/>
                  <a:pt x="1705" y="21168"/>
                  <a:pt x="1023" y="20304"/>
                </a:cubicBezTo>
                <a:cubicBezTo>
                  <a:pt x="341" y="19439"/>
                  <a:pt x="0" y="18399"/>
                  <a:pt x="0" y="17182"/>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4311" name="Group 4311"/>
          <p:cNvGrpSpPr/>
          <p:nvPr/>
        </p:nvGrpSpPr>
        <p:grpSpPr>
          <a:xfrm>
            <a:off x="193476" y="28019"/>
            <a:ext cx="9256278" cy="511141"/>
            <a:chOff x="0" y="0"/>
            <a:chExt cx="9256277" cy="511140"/>
          </a:xfrm>
        </p:grpSpPr>
        <p:sp>
          <p:nvSpPr>
            <p:cNvPr id="4291" name="Shape 4291"/>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292" name="Shape 4292"/>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293" name="Shape 4293"/>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294" name="Shape 4294"/>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295" name="Shape 4295"/>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4296" name="Shape 4296"/>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4300" name="Group 4300"/>
            <p:cNvGrpSpPr/>
            <p:nvPr/>
          </p:nvGrpSpPr>
          <p:grpSpPr>
            <a:xfrm>
              <a:off x="8469476" y="114183"/>
              <a:ext cx="786802" cy="307864"/>
              <a:chOff x="0" y="0"/>
              <a:chExt cx="786801" cy="307863"/>
            </a:xfrm>
          </p:grpSpPr>
          <p:sp>
            <p:nvSpPr>
              <p:cNvPr id="4297" name="Shape 4297"/>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298" name="Shape 4298"/>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299" name="Shape 4299"/>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4305" name="Group 4305"/>
            <p:cNvGrpSpPr/>
            <p:nvPr/>
          </p:nvGrpSpPr>
          <p:grpSpPr>
            <a:xfrm>
              <a:off x="3398375" y="142780"/>
              <a:ext cx="322567" cy="250980"/>
              <a:chOff x="0" y="0"/>
              <a:chExt cx="322565" cy="250978"/>
            </a:xfrm>
          </p:grpSpPr>
          <p:sp>
            <p:nvSpPr>
              <p:cNvPr id="4301" name="Shape 4301"/>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r>
                  <a:rPr sz="6400">
                    <a:solidFill>
                      <a:srgbClr val="FFFFFF"/>
                    </a:solidFill>
                  </a:rPr>
                  <a:t>```</a:t>
                </a:r>
              </a:p>
            </p:txBody>
          </p:sp>
          <p:sp>
            <p:nvSpPr>
              <p:cNvPr id="4302" name="Shape 4302"/>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303" name="Shape 4303"/>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304" name="Shape 4304"/>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4306" name="Shape 4306"/>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307" name="Shape 4307"/>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4308" name="Shape 4308"/>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309" name="Shape 4309"/>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310" name="Shape 4310"/>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89152"/>
        </a:solidFill>
        <a:effectLst/>
      </p:bgPr>
    </p:bg>
    <p:spTree>
      <p:nvGrpSpPr>
        <p:cNvPr id="1" name=""/>
        <p:cNvGrpSpPr/>
        <p:nvPr/>
      </p:nvGrpSpPr>
      <p:grpSpPr>
        <a:xfrm>
          <a:off x="0" y="0"/>
          <a:ext cx="0" cy="0"/>
          <a:chOff x="0" y="0"/>
          <a:chExt cx="0" cy="0"/>
        </a:xfrm>
      </p:grpSpPr>
      <p:sp>
        <p:nvSpPr>
          <p:cNvPr id="4313" name="Shape 4313"/>
          <p:cNvSpPr/>
          <p:nvPr/>
        </p:nvSpPr>
        <p:spPr>
          <a:xfrm>
            <a:off x="-21070" y="-11672"/>
            <a:ext cx="7773135" cy="17224009"/>
          </a:xfrm>
          <a:prstGeom prst="rect">
            <a:avLst/>
          </a:prstGeom>
          <a:solidFill>
            <a:srgbClr val="27AE61">
              <a:alpha val="16616"/>
            </a:srgbClr>
          </a:solidFill>
          <a:ln w="12700">
            <a:miter lim="400000"/>
          </a:ln>
        </p:spPr>
        <p:txBody>
          <a:bodyPr lIns="0" tIns="0" rIns="0" bIns="0" anchor="ctr"/>
          <a:lstStyle/>
          <a:p>
            <a:pPr lvl="0" algn="l">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314" name="Shape 4314"/>
          <p:cNvSpPr/>
          <p:nvPr/>
        </p:nvSpPr>
        <p:spPr>
          <a:xfrm>
            <a:off x="-10238" y="595337"/>
            <a:ext cx="5965365" cy="1307314"/>
          </a:xfrm>
          <a:prstGeom prst="rect">
            <a:avLst/>
          </a:prstGeom>
          <a:solidFill>
            <a:srgbClr val="232324">
              <a:alpha val="20984"/>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315" name="Shape 4315"/>
          <p:cNvSpPr/>
          <p:nvPr/>
        </p:nvSpPr>
        <p:spPr>
          <a:xfrm>
            <a:off x="5988126" y="595337"/>
            <a:ext cx="1750174" cy="1307314"/>
          </a:xfrm>
          <a:prstGeom prst="rect">
            <a:avLst/>
          </a:prstGeom>
          <a:solidFill>
            <a:srgbClr val="232324">
              <a:alpha val="20984"/>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4316" name="face8.jpg"/>
          <p:cNvPicPr/>
          <p:nvPr/>
        </p:nvPicPr>
        <p:blipFill>
          <a:blip r:embed="rId2">
            <a:extLst/>
          </a:blip>
          <a:stretch>
            <a:fillRect/>
          </a:stretch>
        </p:blipFill>
        <p:spPr>
          <a:xfrm>
            <a:off x="298335" y="853965"/>
            <a:ext cx="785416" cy="783829"/>
          </a:xfrm>
          <a:prstGeom prst="rect">
            <a:avLst/>
          </a:prstGeom>
          <a:ln w="12700">
            <a:miter lim="400000"/>
          </a:ln>
        </p:spPr>
      </p:pic>
      <p:sp>
        <p:nvSpPr>
          <p:cNvPr id="4317" name="Shape 4317"/>
          <p:cNvSpPr/>
          <p:nvPr/>
        </p:nvSpPr>
        <p:spPr>
          <a:xfrm>
            <a:off x="1463873" y="747976"/>
            <a:ext cx="1565187" cy="540549"/>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2800" b="1" spc="0">
                <a:latin typeface="+mn-lt"/>
                <a:ea typeface="+mn-ea"/>
                <a:cs typeface="+mn-cs"/>
                <a:sym typeface="Helvetica Neue"/>
              </a:defRPr>
            </a:lvl1pPr>
          </a:lstStyle>
          <a:p>
            <a:pPr lvl="0">
              <a:defRPr sz="1800" b="0" spc="0">
                <a:solidFill>
                  <a:srgbClr val="000000"/>
                </a:solidFill>
              </a:defRPr>
            </a:pPr>
            <a:r>
              <a:rPr sz="2800" b="1" spc="0">
                <a:solidFill>
                  <a:srgbClr val="FFFFFF"/>
                </a:solidFill>
              </a:rPr>
              <a:t>lmitchell</a:t>
            </a:r>
          </a:p>
        </p:txBody>
      </p:sp>
      <p:sp>
        <p:nvSpPr>
          <p:cNvPr id="4318" name="Shape 4318"/>
          <p:cNvSpPr/>
          <p:nvPr/>
        </p:nvSpPr>
        <p:spPr>
          <a:xfrm>
            <a:off x="1284152" y="1191155"/>
            <a:ext cx="2140903" cy="540907"/>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2800" spc="56">
                <a:solidFill>
                  <a:srgbClr val="DCDEE0"/>
                </a:solidFill>
                <a:latin typeface="+mn-lt"/>
                <a:ea typeface="+mn-ea"/>
                <a:cs typeface="+mn-cs"/>
                <a:sym typeface="Helvetica Neue"/>
              </a:defRPr>
            </a:lvl1pPr>
          </a:lstStyle>
          <a:p>
            <a:pPr lvl="0">
              <a:defRPr sz="1800" spc="0">
                <a:solidFill>
                  <a:srgbClr val="000000"/>
                </a:solidFill>
              </a:defRPr>
            </a:pPr>
            <a:r>
              <a:rPr sz="2800" spc="56">
                <a:solidFill>
                  <a:srgbClr val="DCDEE0"/>
                </a:solidFill>
              </a:rPr>
              <a:t>@gmail.com</a:t>
            </a:r>
          </a:p>
        </p:txBody>
      </p:sp>
      <p:sp>
        <p:nvSpPr>
          <p:cNvPr id="4319" name="Shape 4319"/>
          <p:cNvSpPr/>
          <p:nvPr/>
        </p:nvSpPr>
        <p:spPr>
          <a:xfrm rot="16200000" flipH="1">
            <a:off x="5068609" y="1017447"/>
            <a:ext cx="303610" cy="456915"/>
          </a:xfrm>
          <a:custGeom>
            <a:avLst/>
            <a:gdLst/>
            <a:ahLst/>
            <a:cxnLst>
              <a:cxn ang="0">
                <a:pos x="wd2" y="hd2"/>
              </a:cxn>
              <a:cxn ang="5400000">
                <a:pos x="wd2" y="hd2"/>
              </a:cxn>
              <a:cxn ang="10800000">
                <a:pos x="wd2" y="hd2"/>
              </a:cxn>
              <a:cxn ang="16200000">
                <a:pos x="wd2" y="hd2"/>
              </a:cxn>
            </a:cxnLst>
            <a:rect l="0" t="0" r="r" b="b"/>
            <a:pathLst>
              <a:path w="21600" h="21600" extrusionOk="0">
                <a:moveTo>
                  <a:pt x="0" y="18518"/>
                </a:moveTo>
                <a:cubicBezTo>
                  <a:pt x="0" y="18286"/>
                  <a:pt x="131" y="18085"/>
                  <a:pt x="396" y="17915"/>
                </a:cubicBezTo>
                <a:lnTo>
                  <a:pt x="11467" y="10800"/>
                </a:lnTo>
                <a:lnTo>
                  <a:pt x="396" y="3685"/>
                </a:lnTo>
                <a:cubicBezTo>
                  <a:pt x="131" y="3515"/>
                  <a:pt x="0" y="3314"/>
                  <a:pt x="0" y="3082"/>
                </a:cubicBezTo>
                <a:cubicBezTo>
                  <a:pt x="0" y="2850"/>
                  <a:pt x="131" y="2649"/>
                  <a:pt x="396" y="2479"/>
                </a:cubicBezTo>
                <a:lnTo>
                  <a:pt x="3857" y="255"/>
                </a:lnTo>
                <a:cubicBezTo>
                  <a:pt x="4121" y="85"/>
                  <a:pt x="4434" y="0"/>
                  <a:pt x="4795" y="0"/>
                </a:cubicBezTo>
                <a:cubicBezTo>
                  <a:pt x="5156" y="0"/>
                  <a:pt x="5469" y="85"/>
                  <a:pt x="5733" y="255"/>
                </a:cubicBezTo>
                <a:lnTo>
                  <a:pt x="21203" y="10197"/>
                </a:lnTo>
                <a:cubicBezTo>
                  <a:pt x="21467" y="10367"/>
                  <a:pt x="21600" y="10568"/>
                  <a:pt x="21600" y="10800"/>
                </a:cubicBezTo>
                <a:cubicBezTo>
                  <a:pt x="21600" y="11032"/>
                  <a:pt x="21467" y="11234"/>
                  <a:pt x="21203" y="11403"/>
                </a:cubicBezTo>
                <a:lnTo>
                  <a:pt x="5733" y="21346"/>
                </a:lnTo>
                <a:cubicBezTo>
                  <a:pt x="5469" y="21515"/>
                  <a:pt x="5156" y="21600"/>
                  <a:pt x="4795" y="21600"/>
                </a:cubicBezTo>
                <a:cubicBezTo>
                  <a:pt x="4434" y="21600"/>
                  <a:pt x="4121" y="21515"/>
                  <a:pt x="3857" y="21346"/>
                </a:cubicBezTo>
                <a:lnTo>
                  <a:pt x="396" y="19121"/>
                </a:lnTo>
                <a:cubicBezTo>
                  <a:pt x="131" y="18952"/>
                  <a:pt x="0" y="18750"/>
                  <a:pt x="0" y="18518"/>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320" name="Shape 4320"/>
          <p:cNvSpPr/>
          <p:nvPr/>
        </p:nvSpPr>
        <p:spPr>
          <a:xfrm>
            <a:off x="6501715" y="888734"/>
            <a:ext cx="663541" cy="663541"/>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2"/>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4"/>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4"/>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2"/>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6"/>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7"/>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solidFill>
            <a:srgbClr val="FFFFFF"/>
          </a:solidFill>
          <a:ln w="12700">
            <a:miter lim="400000"/>
          </a:ln>
        </p:spPr>
        <p:txBody>
          <a:bodyPr lIns="0" tIns="0" rIns="0" bIns="0" anchor="ctr"/>
          <a:lstStyle/>
          <a:p>
            <a:pPr lvl="0"/>
            <a:endParaRPr/>
          </a:p>
        </p:txBody>
      </p:sp>
      <p:sp>
        <p:nvSpPr>
          <p:cNvPr id="4321" name="Shape 4321"/>
          <p:cNvSpPr/>
          <p:nvPr/>
        </p:nvSpPr>
        <p:spPr>
          <a:xfrm>
            <a:off x="-38926" y="1906687"/>
            <a:ext cx="7785618" cy="1390923"/>
          </a:xfrm>
          <a:prstGeom prst="rect">
            <a:avLst/>
          </a:prstGeom>
          <a:solidFill>
            <a:srgbClr val="212123">
              <a:alpha val="74666"/>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322" name="Shape 4322"/>
          <p:cNvSpPr/>
          <p:nvPr/>
        </p:nvSpPr>
        <p:spPr>
          <a:xfrm>
            <a:off x="201707" y="2236331"/>
            <a:ext cx="1365013" cy="65962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spc="39">
                <a:latin typeface="+mn-lt"/>
                <a:ea typeface="+mn-ea"/>
                <a:cs typeface="+mn-cs"/>
                <a:sym typeface="Helvetica Neue"/>
              </a:defRPr>
            </a:lvl1pPr>
          </a:lstStyle>
          <a:p>
            <a:pPr lvl="0">
              <a:defRPr sz="1800" spc="0">
                <a:solidFill>
                  <a:srgbClr val="000000"/>
                </a:solidFill>
              </a:defRPr>
            </a:pPr>
            <a:r>
              <a:rPr sz="3900" spc="39">
                <a:solidFill>
                  <a:srgbClr val="FFFFFF"/>
                </a:solidFill>
              </a:rPr>
              <a:t>Inbox</a:t>
            </a:r>
          </a:p>
        </p:txBody>
      </p:sp>
      <p:sp>
        <p:nvSpPr>
          <p:cNvPr id="4323" name="Shape 4323"/>
          <p:cNvSpPr/>
          <p:nvPr/>
        </p:nvSpPr>
        <p:spPr>
          <a:xfrm>
            <a:off x="6418939" y="2275605"/>
            <a:ext cx="888549" cy="653087"/>
          </a:xfrm>
          <a:prstGeom prst="roundRect">
            <a:avLst>
              <a:gd name="adj" fmla="val 12583"/>
            </a:avLst>
          </a:prstGeom>
          <a:solidFill>
            <a:srgbClr val="000000">
              <a:alpha val="45033"/>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324" name="Shape 4324"/>
          <p:cNvSpPr/>
          <p:nvPr/>
        </p:nvSpPr>
        <p:spPr>
          <a:xfrm>
            <a:off x="6628461" y="2323454"/>
            <a:ext cx="511649"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solidFill>
                  <a:srgbClr val="D5D3D5"/>
                </a:solidFill>
                <a:latin typeface="Helvetica Neue Medium"/>
                <a:ea typeface="Helvetica Neue Medium"/>
                <a:cs typeface="Helvetica Neue Medium"/>
                <a:sym typeface="Helvetica Neue Medium"/>
              </a:defRPr>
            </a:lvl1pPr>
          </a:lstStyle>
          <a:p>
            <a:pPr lvl="0">
              <a:defRPr sz="1800" spc="0">
                <a:solidFill>
                  <a:srgbClr val="000000"/>
                </a:solidFill>
              </a:defRPr>
            </a:pPr>
            <a:r>
              <a:rPr sz="2800" spc="56">
                <a:solidFill>
                  <a:srgbClr val="D5D3D5"/>
                </a:solidFill>
              </a:rPr>
              <a:t>11</a:t>
            </a:r>
          </a:p>
        </p:txBody>
      </p:sp>
      <p:sp>
        <p:nvSpPr>
          <p:cNvPr id="4325" name="Shape 4325"/>
          <p:cNvSpPr/>
          <p:nvPr/>
        </p:nvSpPr>
        <p:spPr>
          <a:xfrm>
            <a:off x="-22928" y="6179107"/>
            <a:ext cx="7776851" cy="1392484"/>
          </a:xfrm>
          <a:prstGeom prst="rect">
            <a:avLst/>
          </a:prstGeom>
          <a:solidFill>
            <a:srgbClr val="212123">
              <a:alpha val="20984"/>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326" name="Shape 4326"/>
          <p:cNvSpPr/>
          <p:nvPr/>
        </p:nvSpPr>
        <p:spPr>
          <a:xfrm>
            <a:off x="-34543" y="3316651"/>
            <a:ext cx="7776852" cy="1392483"/>
          </a:xfrm>
          <a:prstGeom prst="rect">
            <a:avLst/>
          </a:prstGeom>
          <a:solidFill>
            <a:srgbClr val="212123">
              <a:alpha val="20984"/>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327" name="Shape 4327"/>
          <p:cNvSpPr/>
          <p:nvPr/>
        </p:nvSpPr>
        <p:spPr>
          <a:xfrm>
            <a:off x="-33653" y="4750713"/>
            <a:ext cx="7776851" cy="1392483"/>
          </a:xfrm>
          <a:prstGeom prst="rect">
            <a:avLst/>
          </a:prstGeom>
          <a:solidFill>
            <a:srgbClr val="212123">
              <a:alpha val="20984"/>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328" name="Shape 4328"/>
          <p:cNvSpPr/>
          <p:nvPr/>
        </p:nvSpPr>
        <p:spPr>
          <a:xfrm>
            <a:off x="-22928" y="7608806"/>
            <a:ext cx="7776851" cy="1392483"/>
          </a:xfrm>
          <a:prstGeom prst="rect">
            <a:avLst/>
          </a:prstGeom>
          <a:solidFill>
            <a:srgbClr val="212123">
              <a:alpha val="20984"/>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329" name="Shape 4329"/>
          <p:cNvSpPr/>
          <p:nvPr/>
        </p:nvSpPr>
        <p:spPr>
          <a:xfrm>
            <a:off x="-35380" y="9039809"/>
            <a:ext cx="7776851" cy="1392483"/>
          </a:xfrm>
          <a:prstGeom prst="rect">
            <a:avLst/>
          </a:prstGeom>
          <a:solidFill>
            <a:srgbClr val="212123">
              <a:alpha val="20984"/>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330" name="Shape 4330"/>
          <p:cNvSpPr/>
          <p:nvPr/>
        </p:nvSpPr>
        <p:spPr>
          <a:xfrm>
            <a:off x="-34543" y="11165859"/>
            <a:ext cx="7776852" cy="1392483"/>
          </a:xfrm>
          <a:prstGeom prst="rect">
            <a:avLst/>
          </a:prstGeom>
          <a:solidFill>
            <a:srgbClr val="212123">
              <a:alpha val="20984"/>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331" name="Shape 4331"/>
          <p:cNvSpPr/>
          <p:nvPr/>
        </p:nvSpPr>
        <p:spPr>
          <a:xfrm>
            <a:off x="-34543" y="12600203"/>
            <a:ext cx="7776852" cy="1392484"/>
          </a:xfrm>
          <a:prstGeom prst="rect">
            <a:avLst/>
          </a:prstGeom>
          <a:solidFill>
            <a:srgbClr val="212123">
              <a:alpha val="20984"/>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332" name="Shape 4332"/>
          <p:cNvSpPr/>
          <p:nvPr/>
        </p:nvSpPr>
        <p:spPr>
          <a:xfrm>
            <a:off x="-34543" y="14029901"/>
            <a:ext cx="7776852" cy="1392484"/>
          </a:xfrm>
          <a:prstGeom prst="rect">
            <a:avLst/>
          </a:prstGeom>
          <a:solidFill>
            <a:srgbClr val="212123">
              <a:alpha val="20984"/>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333" name="Shape 4333"/>
          <p:cNvSpPr/>
          <p:nvPr/>
        </p:nvSpPr>
        <p:spPr>
          <a:xfrm>
            <a:off x="-34543" y="15459600"/>
            <a:ext cx="7776852" cy="1392483"/>
          </a:xfrm>
          <a:prstGeom prst="rect">
            <a:avLst/>
          </a:prstGeom>
          <a:solidFill>
            <a:srgbClr val="212123">
              <a:alpha val="20984"/>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334" name="Shape 4334"/>
          <p:cNvSpPr/>
          <p:nvPr/>
        </p:nvSpPr>
        <p:spPr>
          <a:xfrm>
            <a:off x="809416" y="3683077"/>
            <a:ext cx="1746393" cy="6596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spc="39">
                <a:latin typeface="+mn-lt"/>
                <a:ea typeface="+mn-ea"/>
                <a:cs typeface="+mn-cs"/>
                <a:sym typeface="Helvetica Neue"/>
              </a:defRPr>
            </a:lvl1pPr>
          </a:lstStyle>
          <a:p>
            <a:pPr lvl="0">
              <a:defRPr sz="1800" spc="0">
                <a:solidFill>
                  <a:srgbClr val="000000"/>
                </a:solidFill>
              </a:defRPr>
            </a:pPr>
            <a:r>
              <a:rPr sz="3900" spc="39">
                <a:solidFill>
                  <a:srgbClr val="FFFFFF"/>
                </a:solidFill>
              </a:rPr>
              <a:t>Unread</a:t>
            </a:r>
          </a:p>
        </p:txBody>
      </p:sp>
      <p:sp>
        <p:nvSpPr>
          <p:cNvPr id="4335" name="Shape 4335"/>
          <p:cNvSpPr/>
          <p:nvPr/>
        </p:nvSpPr>
        <p:spPr>
          <a:xfrm>
            <a:off x="303944" y="3912755"/>
            <a:ext cx="205460" cy="2002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336" name="Shape 4336"/>
          <p:cNvSpPr/>
          <p:nvPr/>
        </p:nvSpPr>
        <p:spPr>
          <a:xfrm>
            <a:off x="303944" y="5332645"/>
            <a:ext cx="205460" cy="2002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337" name="Shape 4337"/>
          <p:cNvSpPr/>
          <p:nvPr/>
        </p:nvSpPr>
        <p:spPr>
          <a:xfrm>
            <a:off x="784803" y="5102967"/>
            <a:ext cx="2481419" cy="6596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spc="39">
                <a:latin typeface="+mn-lt"/>
                <a:ea typeface="+mn-ea"/>
                <a:cs typeface="+mn-cs"/>
                <a:sym typeface="Helvetica Neue"/>
              </a:defRPr>
            </a:lvl1pPr>
          </a:lstStyle>
          <a:p>
            <a:pPr lvl="0">
              <a:defRPr sz="1800" spc="0">
                <a:solidFill>
                  <a:srgbClr val="000000"/>
                </a:solidFill>
              </a:defRPr>
            </a:pPr>
            <a:r>
              <a:rPr sz="3900" spc="39">
                <a:solidFill>
                  <a:srgbClr val="FFFFFF"/>
                </a:solidFill>
              </a:rPr>
              <a:t>Everything</a:t>
            </a:r>
          </a:p>
        </p:txBody>
      </p:sp>
      <p:sp>
        <p:nvSpPr>
          <p:cNvPr id="4338" name="Shape 4338"/>
          <p:cNvSpPr/>
          <p:nvPr/>
        </p:nvSpPr>
        <p:spPr>
          <a:xfrm>
            <a:off x="311141" y="6535557"/>
            <a:ext cx="2293701" cy="65962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spc="39">
                <a:latin typeface="+mn-lt"/>
                <a:ea typeface="+mn-ea"/>
                <a:cs typeface="+mn-cs"/>
                <a:sym typeface="Helvetica Neue"/>
              </a:defRPr>
            </a:lvl1pPr>
          </a:lstStyle>
          <a:p>
            <a:pPr lvl="0">
              <a:defRPr sz="1800" spc="0">
                <a:solidFill>
                  <a:srgbClr val="000000"/>
                </a:solidFill>
              </a:defRPr>
            </a:pPr>
            <a:r>
              <a:rPr sz="3900" spc="39">
                <a:solidFill>
                  <a:srgbClr val="FFFFFF"/>
                </a:solidFill>
              </a:rPr>
              <a:t>Important</a:t>
            </a:r>
          </a:p>
        </p:txBody>
      </p:sp>
      <p:sp>
        <p:nvSpPr>
          <p:cNvPr id="4339" name="Shape 4339"/>
          <p:cNvSpPr/>
          <p:nvPr/>
        </p:nvSpPr>
        <p:spPr>
          <a:xfrm>
            <a:off x="322641" y="7968147"/>
            <a:ext cx="2219901" cy="65962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spc="39">
                <a:latin typeface="+mn-lt"/>
                <a:ea typeface="+mn-ea"/>
                <a:cs typeface="+mn-cs"/>
                <a:sym typeface="Helvetica Neue"/>
              </a:defRPr>
            </a:lvl1pPr>
          </a:lstStyle>
          <a:p>
            <a:pPr lvl="0">
              <a:defRPr sz="1800" spc="0">
                <a:solidFill>
                  <a:srgbClr val="000000"/>
                </a:solidFill>
              </a:defRPr>
            </a:pPr>
            <a:r>
              <a:rPr sz="3900" spc="39">
                <a:solidFill>
                  <a:srgbClr val="FFFFFF"/>
                </a:solidFill>
              </a:rPr>
              <a:t>Sent Mail</a:t>
            </a:r>
          </a:p>
        </p:txBody>
      </p:sp>
      <p:sp>
        <p:nvSpPr>
          <p:cNvPr id="4340" name="Shape 4340"/>
          <p:cNvSpPr/>
          <p:nvPr/>
        </p:nvSpPr>
        <p:spPr>
          <a:xfrm>
            <a:off x="322948" y="9400736"/>
            <a:ext cx="1461597" cy="6596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spc="39">
                <a:latin typeface="+mn-lt"/>
                <a:ea typeface="+mn-ea"/>
                <a:cs typeface="+mn-cs"/>
                <a:sym typeface="Helvetica Neue"/>
              </a:defRPr>
            </a:lvl1pPr>
          </a:lstStyle>
          <a:p>
            <a:pPr lvl="0">
              <a:defRPr sz="1800" spc="0">
                <a:solidFill>
                  <a:srgbClr val="000000"/>
                </a:solidFill>
              </a:defRPr>
            </a:pPr>
            <a:r>
              <a:rPr sz="3900" spc="39">
                <a:solidFill>
                  <a:srgbClr val="FFFFFF"/>
                </a:solidFill>
              </a:rPr>
              <a:t>Drafts</a:t>
            </a:r>
          </a:p>
        </p:txBody>
      </p:sp>
      <p:sp>
        <p:nvSpPr>
          <p:cNvPr id="4341" name="Shape 4341"/>
          <p:cNvSpPr/>
          <p:nvPr/>
        </p:nvSpPr>
        <p:spPr>
          <a:xfrm>
            <a:off x="394024" y="11532286"/>
            <a:ext cx="1319445" cy="65962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spc="39">
                <a:latin typeface="+mn-lt"/>
                <a:ea typeface="+mn-ea"/>
                <a:cs typeface="+mn-cs"/>
                <a:sym typeface="Helvetica Neue"/>
              </a:defRPr>
            </a:lvl1pPr>
          </a:lstStyle>
          <a:p>
            <a:pPr lvl="0">
              <a:defRPr sz="1800" spc="0">
                <a:solidFill>
                  <a:srgbClr val="000000"/>
                </a:solidFill>
              </a:defRPr>
            </a:pPr>
            <a:r>
              <a:rPr sz="3900" spc="39">
                <a:solidFill>
                  <a:srgbClr val="FFFFFF"/>
                </a:solidFill>
              </a:rPr>
              <a:t>Trash</a:t>
            </a:r>
          </a:p>
        </p:txBody>
      </p:sp>
      <p:sp>
        <p:nvSpPr>
          <p:cNvPr id="4342" name="Shape 4342"/>
          <p:cNvSpPr/>
          <p:nvPr/>
        </p:nvSpPr>
        <p:spPr>
          <a:xfrm>
            <a:off x="323456" y="12910145"/>
            <a:ext cx="2692912" cy="65962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spc="39">
                <a:latin typeface="+mn-lt"/>
                <a:ea typeface="+mn-ea"/>
                <a:cs typeface="+mn-cs"/>
                <a:sym typeface="Helvetica Neue"/>
              </a:defRPr>
            </a:lvl1pPr>
          </a:lstStyle>
          <a:p>
            <a:pPr lvl="0">
              <a:defRPr sz="1800" spc="0">
                <a:solidFill>
                  <a:srgbClr val="000000"/>
                </a:solidFill>
              </a:defRPr>
            </a:pPr>
            <a:r>
              <a:rPr sz="3900" spc="39">
                <a:solidFill>
                  <a:srgbClr val="FFFFFF"/>
                </a:solidFill>
              </a:rPr>
              <a:t>Accountant</a:t>
            </a:r>
          </a:p>
        </p:txBody>
      </p:sp>
      <p:sp>
        <p:nvSpPr>
          <p:cNvPr id="4343" name="Shape 4343"/>
          <p:cNvSpPr/>
          <p:nvPr/>
        </p:nvSpPr>
        <p:spPr>
          <a:xfrm>
            <a:off x="330744" y="14353270"/>
            <a:ext cx="2178295" cy="6596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spc="39">
                <a:latin typeface="+mn-lt"/>
                <a:ea typeface="+mn-ea"/>
                <a:cs typeface="+mn-cs"/>
                <a:sym typeface="Helvetica Neue"/>
              </a:defRPr>
            </a:lvl1pPr>
          </a:lstStyle>
          <a:p>
            <a:pPr lvl="0">
              <a:defRPr sz="1800" spc="0">
                <a:solidFill>
                  <a:srgbClr val="000000"/>
                </a:solidFill>
              </a:defRPr>
            </a:pPr>
            <a:r>
              <a:rPr sz="3900" spc="39">
                <a:solidFill>
                  <a:srgbClr val="FFFFFF"/>
                </a:solidFill>
              </a:rPr>
              <a:t>accounts</a:t>
            </a:r>
          </a:p>
        </p:txBody>
      </p:sp>
      <p:sp>
        <p:nvSpPr>
          <p:cNvPr id="4344" name="Shape 4344"/>
          <p:cNvSpPr/>
          <p:nvPr/>
        </p:nvSpPr>
        <p:spPr>
          <a:xfrm>
            <a:off x="298469" y="15783695"/>
            <a:ext cx="1434355" cy="65962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spc="39">
                <a:latin typeface="+mn-lt"/>
                <a:ea typeface="+mn-ea"/>
                <a:cs typeface="+mn-cs"/>
                <a:sym typeface="Helvetica Neue"/>
              </a:defRPr>
            </a:lvl1pPr>
          </a:lstStyle>
          <a:p>
            <a:pPr lvl="0">
              <a:defRPr sz="1800" spc="0">
                <a:solidFill>
                  <a:srgbClr val="000000"/>
                </a:solidFill>
              </a:defRPr>
            </a:pPr>
            <a:r>
              <a:rPr sz="3900" spc="39">
                <a:solidFill>
                  <a:srgbClr val="FFFFFF"/>
                </a:solidFill>
              </a:rPr>
              <a:t>family</a:t>
            </a:r>
          </a:p>
        </p:txBody>
      </p:sp>
      <p:grpSp>
        <p:nvGrpSpPr>
          <p:cNvPr id="4347" name="Group 4347"/>
          <p:cNvGrpSpPr/>
          <p:nvPr/>
        </p:nvGrpSpPr>
        <p:grpSpPr>
          <a:xfrm>
            <a:off x="6400850" y="6583278"/>
            <a:ext cx="888548" cy="653087"/>
            <a:chOff x="0" y="0"/>
            <a:chExt cx="888547" cy="653085"/>
          </a:xfrm>
        </p:grpSpPr>
        <p:sp>
          <p:nvSpPr>
            <p:cNvPr id="4345" name="Shape 4345"/>
            <p:cNvSpPr/>
            <p:nvPr/>
          </p:nvSpPr>
          <p:spPr>
            <a:xfrm>
              <a:off x="0" y="0"/>
              <a:ext cx="888548" cy="653086"/>
            </a:xfrm>
            <a:prstGeom prst="roundRect">
              <a:avLst>
                <a:gd name="adj" fmla="val 12583"/>
              </a:avLst>
            </a:prstGeom>
            <a:solidFill>
              <a:srgbClr val="4F4F58">
                <a:alpha val="29807"/>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346" name="Shape 4346"/>
            <p:cNvSpPr/>
            <p:nvPr/>
          </p:nvSpPr>
          <p:spPr>
            <a:xfrm>
              <a:off x="64847" y="14562"/>
              <a:ext cx="777130" cy="5481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3000" b="1" spc="59">
                  <a:latin typeface="+mn-lt"/>
                  <a:ea typeface="+mn-ea"/>
                  <a:cs typeface="+mn-cs"/>
                  <a:sym typeface="Helvetica Neue"/>
                </a:defRPr>
              </a:lvl1pPr>
            </a:lstStyle>
            <a:p>
              <a:pPr lvl="0">
                <a:defRPr sz="1800" b="0" spc="0">
                  <a:solidFill>
                    <a:srgbClr val="000000"/>
                  </a:solidFill>
                </a:defRPr>
              </a:pPr>
              <a:r>
                <a:rPr sz="3000" b="1" spc="59">
                  <a:solidFill>
                    <a:srgbClr val="FFFFFF"/>
                  </a:solidFill>
                </a:rPr>
                <a:t>99+</a:t>
              </a:r>
            </a:p>
          </p:txBody>
        </p:sp>
      </p:grpSp>
      <p:grpSp>
        <p:nvGrpSpPr>
          <p:cNvPr id="4350" name="Group 4350"/>
          <p:cNvGrpSpPr/>
          <p:nvPr/>
        </p:nvGrpSpPr>
        <p:grpSpPr>
          <a:xfrm>
            <a:off x="6410035" y="9453532"/>
            <a:ext cx="888549" cy="653086"/>
            <a:chOff x="0" y="0"/>
            <a:chExt cx="888547" cy="653085"/>
          </a:xfrm>
        </p:grpSpPr>
        <p:sp>
          <p:nvSpPr>
            <p:cNvPr id="4348" name="Shape 4348"/>
            <p:cNvSpPr/>
            <p:nvPr/>
          </p:nvSpPr>
          <p:spPr>
            <a:xfrm>
              <a:off x="0" y="0"/>
              <a:ext cx="888548" cy="653086"/>
            </a:xfrm>
            <a:prstGeom prst="roundRect">
              <a:avLst>
                <a:gd name="adj" fmla="val 12583"/>
              </a:avLst>
            </a:prstGeom>
            <a:solidFill>
              <a:srgbClr val="4F4F58">
                <a:alpha val="30323"/>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349" name="Shape 4349"/>
            <p:cNvSpPr/>
            <p:nvPr/>
          </p:nvSpPr>
          <p:spPr>
            <a:xfrm>
              <a:off x="300001" y="33244"/>
              <a:ext cx="30682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b="1" spc="56">
                  <a:latin typeface="+mn-lt"/>
                  <a:ea typeface="+mn-ea"/>
                  <a:cs typeface="+mn-cs"/>
                  <a:sym typeface="Helvetica Neue"/>
                </a:defRPr>
              </a:lvl1pPr>
            </a:lstStyle>
            <a:p>
              <a:pPr lvl="0">
                <a:defRPr sz="1800" b="0" spc="0">
                  <a:solidFill>
                    <a:srgbClr val="000000"/>
                  </a:solidFill>
                </a:defRPr>
              </a:pPr>
              <a:r>
                <a:rPr sz="2800" b="1" spc="56">
                  <a:solidFill>
                    <a:srgbClr val="FFFFFF"/>
                  </a:solidFill>
                </a:rPr>
                <a:t>3</a:t>
              </a:r>
            </a:p>
          </p:txBody>
        </p:sp>
      </p:grpSp>
      <p:grpSp>
        <p:nvGrpSpPr>
          <p:cNvPr id="4353" name="Group 4353"/>
          <p:cNvGrpSpPr/>
          <p:nvPr/>
        </p:nvGrpSpPr>
        <p:grpSpPr>
          <a:xfrm>
            <a:off x="6410035" y="12981130"/>
            <a:ext cx="888549" cy="653087"/>
            <a:chOff x="0" y="0"/>
            <a:chExt cx="888547" cy="653085"/>
          </a:xfrm>
        </p:grpSpPr>
        <p:sp>
          <p:nvSpPr>
            <p:cNvPr id="4351" name="Shape 4351"/>
            <p:cNvSpPr/>
            <p:nvPr/>
          </p:nvSpPr>
          <p:spPr>
            <a:xfrm>
              <a:off x="0" y="0"/>
              <a:ext cx="888548" cy="653086"/>
            </a:xfrm>
            <a:prstGeom prst="roundRect">
              <a:avLst>
                <a:gd name="adj" fmla="val 12583"/>
              </a:avLst>
            </a:prstGeom>
            <a:solidFill>
              <a:srgbClr val="4F4F58">
                <a:alpha val="30009"/>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352" name="Shape 4352"/>
            <p:cNvSpPr/>
            <p:nvPr/>
          </p:nvSpPr>
          <p:spPr>
            <a:xfrm>
              <a:off x="300001" y="33244"/>
              <a:ext cx="30682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b="1" spc="56">
                  <a:latin typeface="+mn-lt"/>
                  <a:ea typeface="+mn-ea"/>
                  <a:cs typeface="+mn-cs"/>
                  <a:sym typeface="Helvetica Neue"/>
                </a:defRPr>
              </a:lvl1pPr>
            </a:lstStyle>
            <a:p>
              <a:pPr lvl="0">
                <a:defRPr sz="1800" b="0" spc="0">
                  <a:solidFill>
                    <a:srgbClr val="000000"/>
                  </a:solidFill>
                </a:defRPr>
              </a:pPr>
              <a:r>
                <a:rPr sz="2800" b="1" spc="56">
                  <a:solidFill>
                    <a:srgbClr val="FFFFFF"/>
                  </a:solidFill>
                </a:rPr>
                <a:t>2</a:t>
              </a:r>
            </a:p>
          </p:txBody>
        </p:sp>
      </p:grpSp>
      <p:grpSp>
        <p:nvGrpSpPr>
          <p:cNvPr id="4356" name="Group 4356"/>
          <p:cNvGrpSpPr/>
          <p:nvPr/>
        </p:nvGrpSpPr>
        <p:grpSpPr>
          <a:xfrm>
            <a:off x="6410035" y="14403485"/>
            <a:ext cx="888549" cy="653086"/>
            <a:chOff x="0" y="0"/>
            <a:chExt cx="888547" cy="653085"/>
          </a:xfrm>
        </p:grpSpPr>
        <p:sp>
          <p:nvSpPr>
            <p:cNvPr id="4354" name="Shape 4354"/>
            <p:cNvSpPr/>
            <p:nvPr/>
          </p:nvSpPr>
          <p:spPr>
            <a:xfrm>
              <a:off x="0" y="0"/>
              <a:ext cx="888548" cy="653086"/>
            </a:xfrm>
            <a:prstGeom prst="roundRect">
              <a:avLst>
                <a:gd name="adj" fmla="val 12583"/>
              </a:avLst>
            </a:prstGeom>
            <a:solidFill>
              <a:srgbClr val="4F4F58">
                <a:alpha val="29908"/>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355" name="Shape 4355"/>
            <p:cNvSpPr/>
            <p:nvPr/>
          </p:nvSpPr>
          <p:spPr>
            <a:xfrm>
              <a:off x="300001" y="33244"/>
              <a:ext cx="30682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b="1" spc="56">
                  <a:latin typeface="+mn-lt"/>
                  <a:ea typeface="+mn-ea"/>
                  <a:cs typeface="+mn-cs"/>
                  <a:sym typeface="Helvetica Neue"/>
                </a:defRPr>
              </a:lvl1pPr>
            </a:lstStyle>
            <a:p>
              <a:pPr lvl="0">
                <a:defRPr sz="1800" b="0" spc="0">
                  <a:solidFill>
                    <a:srgbClr val="000000"/>
                  </a:solidFill>
                </a:defRPr>
              </a:pPr>
              <a:r>
                <a:rPr sz="2800" b="1" spc="56">
                  <a:solidFill>
                    <a:srgbClr val="FFFFFF"/>
                  </a:solidFill>
                </a:rPr>
                <a:t>2</a:t>
              </a:r>
            </a:p>
          </p:txBody>
        </p:sp>
      </p:grpSp>
      <p:sp>
        <p:nvSpPr>
          <p:cNvPr id="4357" name="Shape 4357"/>
          <p:cNvSpPr/>
          <p:nvPr/>
        </p:nvSpPr>
        <p:spPr>
          <a:xfrm>
            <a:off x="191248" y="10493193"/>
            <a:ext cx="1435088" cy="602575"/>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3200" b="1" spc="32">
                <a:latin typeface="+mn-lt"/>
                <a:ea typeface="+mn-ea"/>
                <a:cs typeface="+mn-cs"/>
                <a:sym typeface="Helvetica Neue"/>
              </a:defRPr>
            </a:lvl1pPr>
          </a:lstStyle>
          <a:p>
            <a:pPr lvl="0">
              <a:defRPr sz="1800" b="0" spc="0">
                <a:solidFill>
                  <a:srgbClr val="000000"/>
                </a:solidFill>
              </a:defRPr>
            </a:pPr>
            <a:r>
              <a:rPr sz="3200" b="1" spc="32">
                <a:solidFill>
                  <a:srgbClr val="FFFFFF"/>
                </a:solidFill>
              </a:rPr>
              <a:t>Labels</a:t>
            </a:r>
          </a:p>
        </p:txBody>
      </p:sp>
      <p:sp>
        <p:nvSpPr>
          <p:cNvPr id="4358" name="Shape 4358"/>
          <p:cNvSpPr/>
          <p:nvPr/>
        </p:nvSpPr>
        <p:spPr>
          <a:xfrm>
            <a:off x="7747793" y="594915"/>
            <a:ext cx="1783954" cy="19232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96" y="21600"/>
                </a:lnTo>
                <a:lnTo>
                  <a:pt x="96" y="14540"/>
                </a:lnTo>
                <a:lnTo>
                  <a:pt x="21504" y="14540"/>
                </a:lnTo>
                <a:lnTo>
                  <a:pt x="21504" y="21511"/>
                </a:lnTo>
                <a:cubicBezTo>
                  <a:pt x="21526" y="21502"/>
                  <a:pt x="21600" y="21498"/>
                  <a:pt x="21600" y="21489"/>
                </a:cubicBezTo>
                <a:lnTo>
                  <a:pt x="21600" y="111"/>
                </a:lnTo>
                <a:cubicBezTo>
                  <a:pt x="21600" y="50"/>
                  <a:pt x="21141" y="0"/>
                  <a:pt x="20576" y="0"/>
                </a:cubicBezTo>
                <a:lnTo>
                  <a:pt x="0" y="0"/>
                </a:lnTo>
                <a:close/>
              </a:path>
            </a:pathLst>
          </a:custGeom>
          <a:solidFill>
            <a:srgbClr val="EFEFEF"/>
          </a:solidFill>
          <a:ln w="12700">
            <a:miter lim="400000"/>
          </a:ln>
          <a:effectLst>
            <a:reflection stA="50000" endPos="40000" dir="5400000" sy="-100000" algn="bl" rotWithShape="0"/>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4359" name="Screen Shot 2014-12-17 at 11.01.56 PM.png"/>
          <p:cNvPicPr/>
          <p:nvPr/>
        </p:nvPicPr>
        <p:blipFill>
          <a:blip r:embed="rId3">
            <a:extLst/>
          </a:blip>
          <a:stretch>
            <a:fillRect/>
          </a:stretch>
        </p:blipFill>
        <p:spPr>
          <a:xfrm>
            <a:off x="7747793" y="1881660"/>
            <a:ext cx="1809751" cy="15040769"/>
          </a:xfrm>
          <a:prstGeom prst="rect">
            <a:avLst/>
          </a:prstGeom>
          <a:ln w="12700">
            <a:miter lim="400000"/>
          </a:ln>
          <a:effectLst>
            <a:reflection stA="50000" endPos="40000" dir="5400000" sy="-100000" algn="bl" rotWithShape="0"/>
          </a:effectLst>
        </p:spPr>
      </p:pic>
      <p:sp>
        <p:nvSpPr>
          <p:cNvPr id="4360" name="Shape 4360"/>
          <p:cNvSpPr/>
          <p:nvPr/>
        </p:nvSpPr>
        <p:spPr>
          <a:xfrm>
            <a:off x="7745378" y="1895935"/>
            <a:ext cx="1788784" cy="1"/>
          </a:xfrm>
          <a:prstGeom prst="line">
            <a:avLst/>
          </a:prstGeom>
          <a:ln w="25400">
            <a:solidFill>
              <a:srgbClr val="B8B8B8"/>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4363" name="Group 4363"/>
          <p:cNvGrpSpPr/>
          <p:nvPr/>
        </p:nvGrpSpPr>
        <p:grpSpPr>
          <a:xfrm>
            <a:off x="7967075" y="821548"/>
            <a:ext cx="1466664" cy="884829"/>
            <a:chOff x="0" y="0"/>
            <a:chExt cx="1466662" cy="884827"/>
          </a:xfrm>
        </p:grpSpPr>
        <p:sp>
          <p:nvSpPr>
            <p:cNvPr id="4361" name="Shape 4361"/>
            <p:cNvSpPr/>
            <p:nvPr/>
          </p:nvSpPr>
          <p:spPr>
            <a:xfrm>
              <a:off x="425752" y="215128"/>
              <a:ext cx="564359" cy="454571"/>
            </a:xfrm>
            <a:custGeom>
              <a:avLst/>
              <a:gdLst/>
              <a:ahLst/>
              <a:cxnLst>
                <a:cxn ang="0">
                  <a:pos x="wd2" y="hd2"/>
                </a:cxn>
                <a:cxn ang="5400000">
                  <a:pos x="wd2" y="hd2"/>
                </a:cxn>
                <a:cxn ang="10800000">
                  <a:pos x="wd2" y="hd2"/>
                </a:cxn>
                <a:cxn ang="16200000">
                  <a:pos x="wd2" y="hd2"/>
                </a:cxn>
              </a:cxnLst>
              <a:rect l="0" t="0" r="r" b="b"/>
              <a:pathLst>
                <a:path w="21600" h="21600" extrusionOk="0">
                  <a:moveTo>
                    <a:pt x="0" y="20520"/>
                  </a:moveTo>
                  <a:lnTo>
                    <a:pt x="0" y="18360"/>
                  </a:lnTo>
                  <a:cubicBezTo>
                    <a:pt x="0" y="18067"/>
                    <a:pt x="89" y="17815"/>
                    <a:pt x="267" y="17601"/>
                  </a:cubicBezTo>
                  <a:cubicBezTo>
                    <a:pt x="445" y="17387"/>
                    <a:pt x="656" y="17280"/>
                    <a:pt x="900" y="17280"/>
                  </a:cubicBezTo>
                  <a:lnTo>
                    <a:pt x="20700" y="17280"/>
                  </a:lnTo>
                  <a:cubicBezTo>
                    <a:pt x="20944" y="17280"/>
                    <a:pt x="21155" y="17387"/>
                    <a:pt x="21333" y="17601"/>
                  </a:cubicBezTo>
                  <a:cubicBezTo>
                    <a:pt x="21511" y="17815"/>
                    <a:pt x="21600" y="18067"/>
                    <a:pt x="21600" y="18360"/>
                  </a:cubicBezTo>
                  <a:lnTo>
                    <a:pt x="21600" y="20520"/>
                  </a:lnTo>
                  <a:cubicBezTo>
                    <a:pt x="21600" y="20813"/>
                    <a:pt x="21511" y="21066"/>
                    <a:pt x="21333" y="21279"/>
                  </a:cubicBezTo>
                  <a:cubicBezTo>
                    <a:pt x="21155" y="21493"/>
                    <a:pt x="20944" y="21600"/>
                    <a:pt x="20700" y="21600"/>
                  </a:cubicBezTo>
                  <a:lnTo>
                    <a:pt x="900" y="21600"/>
                  </a:lnTo>
                  <a:cubicBezTo>
                    <a:pt x="656" y="21600"/>
                    <a:pt x="445" y="21493"/>
                    <a:pt x="267" y="21279"/>
                  </a:cubicBezTo>
                  <a:cubicBezTo>
                    <a:pt x="89" y="21066"/>
                    <a:pt x="0" y="20813"/>
                    <a:pt x="0" y="20520"/>
                  </a:cubicBezTo>
                  <a:close/>
                  <a:moveTo>
                    <a:pt x="0" y="11880"/>
                  </a:moveTo>
                  <a:lnTo>
                    <a:pt x="0" y="9720"/>
                  </a:lnTo>
                  <a:cubicBezTo>
                    <a:pt x="0" y="9428"/>
                    <a:pt x="89" y="9174"/>
                    <a:pt x="267" y="8960"/>
                  </a:cubicBezTo>
                  <a:cubicBezTo>
                    <a:pt x="445" y="8747"/>
                    <a:pt x="656" y="8640"/>
                    <a:pt x="900" y="8640"/>
                  </a:cubicBezTo>
                  <a:lnTo>
                    <a:pt x="20700" y="8640"/>
                  </a:lnTo>
                  <a:cubicBezTo>
                    <a:pt x="20944" y="8640"/>
                    <a:pt x="21155" y="8747"/>
                    <a:pt x="21333" y="8960"/>
                  </a:cubicBezTo>
                  <a:cubicBezTo>
                    <a:pt x="21511" y="9174"/>
                    <a:pt x="21600" y="9428"/>
                    <a:pt x="21600" y="9720"/>
                  </a:cubicBezTo>
                  <a:lnTo>
                    <a:pt x="21600" y="11880"/>
                  </a:lnTo>
                  <a:cubicBezTo>
                    <a:pt x="21600" y="12172"/>
                    <a:pt x="21511" y="12426"/>
                    <a:pt x="21333" y="12640"/>
                  </a:cubicBezTo>
                  <a:cubicBezTo>
                    <a:pt x="21155" y="12853"/>
                    <a:pt x="20944" y="12960"/>
                    <a:pt x="20700" y="12960"/>
                  </a:cubicBezTo>
                  <a:lnTo>
                    <a:pt x="900" y="12960"/>
                  </a:lnTo>
                  <a:cubicBezTo>
                    <a:pt x="656" y="12960"/>
                    <a:pt x="445" y="12853"/>
                    <a:pt x="267" y="12640"/>
                  </a:cubicBezTo>
                  <a:cubicBezTo>
                    <a:pt x="89" y="12426"/>
                    <a:pt x="0" y="12172"/>
                    <a:pt x="0" y="11880"/>
                  </a:cubicBezTo>
                  <a:close/>
                  <a:moveTo>
                    <a:pt x="0" y="3240"/>
                  </a:moveTo>
                  <a:lnTo>
                    <a:pt x="0" y="1080"/>
                  </a:lnTo>
                  <a:cubicBezTo>
                    <a:pt x="0" y="787"/>
                    <a:pt x="89" y="534"/>
                    <a:pt x="267" y="320"/>
                  </a:cubicBezTo>
                  <a:cubicBezTo>
                    <a:pt x="445" y="107"/>
                    <a:pt x="656" y="0"/>
                    <a:pt x="900" y="0"/>
                  </a:cubicBezTo>
                  <a:lnTo>
                    <a:pt x="20700" y="0"/>
                  </a:lnTo>
                  <a:cubicBezTo>
                    <a:pt x="20944" y="0"/>
                    <a:pt x="21155" y="107"/>
                    <a:pt x="21333" y="320"/>
                  </a:cubicBezTo>
                  <a:cubicBezTo>
                    <a:pt x="21511" y="534"/>
                    <a:pt x="21600" y="787"/>
                    <a:pt x="21600" y="1080"/>
                  </a:cubicBezTo>
                  <a:lnTo>
                    <a:pt x="21600" y="3240"/>
                  </a:lnTo>
                  <a:cubicBezTo>
                    <a:pt x="21600" y="3533"/>
                    <a:pt x="21511" y="3785"/>
                    <a:pt x="21333" y="3999"/>
                  </a:cubicBezTo>
                  <a:cubicBezTo>
                    <a:pt x="21155" y="4213"/>
                    <a:pt x="20944" y="4320"/>
                    <a:pt x="20700" y="4320"/>
                  </a:cubicBezTo>
                  <a:lnTo>
                    <a:pt x="900" y="4320"/>
                  </a:lnTo>
                  <a:cubicBezTo>
                    <a:pt x="656" y="4320"/>
                    <a:pt x="445" y="4213"/>
                    <a:pt x="267" y="3999"/>
                  </a:cubicBezTo>
                  <a:cubicBezTo>
                    <a:pt x="89" y="3785"/>
                    <a:pt x="0" y="3533"/>
                    <a:pt x="0" y="3240"/>
                  </a:cubicBezTo>
                  <a:close/>
                </a:path>
              </a:pathLst>
            </a:custGeom>
            <a:solidFill>
              <a:srgbClr val="000000"/>
            </a:solidFill>
            <a:ln w="12700" cap="flat">
              <a:noFill/>
              <a:miter lim="400000"/>
            </a:ln>
            <a:effectLst/>
          </p:spPr>
          <p:txBody>
            <a:bodyPr wrap="square" lIns="38100" tIns="38100" rIns="38100" bIns="38100" numCol="1" anchor="ctr">
              <a:noAutofit/>
            </a:bodyPr>
            <a:lstStyle/>
            <a:p>
              <a:pPr lvl="0" defTabSz="457200">
                <a:defRPr sz="3000">
                  <a:effectLst>
                    <a:outerShdw blurRad="38100" dist="12700" dir="5400000" rotWithShape="0">
                      <a:srgbClr val="000000">
                        <a:alpha val="50000"/>
                      </a:srgbClr>
                    </a:outerShdw>
                  </a:effectLst>
                </a:defRPr>
              </a:pPr>
              <a:endParaRPr/>
            </a:p>
          </p:txBody>
        </p:sp>
        <p:sp>
          <p:nvSpPr>
            <p:cNvPr id="4362" name="Shape 4362"/>
            <p:cNvSpPr/>
            <p:nvPr/>
          </p:nvSpPr>
          <p:spPr>
            <a:xfrm>
              <a:off x="0" y="0"/>
              <a:ext cx="1466663" cy="884828"/>
            </a:xfrm>
            <a:prstGeom prst="roundRect">
              <a:avLst>
                <a:gd name="adj" fmla="val 9355"/>
              </a:avLst>
            </a:prstGeom>
            <a:solidFill>
              <a:srgbClr val="FBFBFB">
                <a:alpha val="57951"/>
              </a:srgbClr>
            </a:solidFill>
            <a:ln w="25400" cap="flat">
              <a:solidFill>
                <a:srgbClr val="B8B8B8">
                  <a:alpha val="57951"/>
                </a:srgbClr>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4384" name="Group 4384"/>
          <p:cNvGrpSpPr/>
          <p:nvPr/>
        </p:nvGrpSpPr>
        <p:grpSpPr>
          <a:xfrm>
            <a:off x="193476" y="28019"/>
            <a:ext cx="9256278" cy="511141"/>
            <a:chOff x="0" y="0"/>
            <a:chExt cx="9256277" cy="511140"/>
          </a:xfrm>
        </p:grpSpPr>
        <p:sp>
          <p:nvSpPr>
            <p:cNvPr id="4364" name="Shape 4364"/>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365" name="Shape 4365"/>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366" name="Shape 4366"/>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367" name="Shape 4367"/>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368" name="Shape 4368"/>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4369" name="Shape 4369"/>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4373" name="Group 4373"/>
            <p:cNvGrpSpPr/>
            <p:nvPr/>
          </p:nvGrpSpPr>
          <p:grpSpPr>
            <a:xfrm>
              <a:off x="8469476" y="114183"/>
              <a:ext cx="786802" cy="307864"/>
              <a:chOff x="0" y="0"/>
              <a:chExt cx="786801" cy="307863"/>
            </a:xfrm>
          </p:grpSpPr>
          <p:sp>
            <p:nvSpPr>
              <p:cNvPr id="4370" name="Shape 4370"/>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371" name="Shape 4371"/>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372" name="Shape 4372"/>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4378" name="Group 4378"/>
            <p:cNvGrpSpPr/>
            <p:nvPr/>
          </p:nvGrpSpPr>
          <p:grpSpPr>
            <a:xfrm>
              <a:off x="3398375" y="142780"/>
              <a:ext cx="322567" cy="250980"/>
              <a:chOff x="0" y="0"/>
              <a:chExt cx="322565" cy="250978"/>
            </a:xfrm>
          </p:grpSpPr>
          <p:sp>
            <p:nvSpPr>
              <p:cNvPr id="4374" name="Shape 4374"/>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4375" name="Shape 4375"/>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376" name="Shape 4376"/>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377" name="Shape 4377"/>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4379" name="Shape 4379"/>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380" name="Shape 4380"/>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4381" name="Shape 4381"/>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382" name="Shape 4382"/>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383" name="Shape 4383"/>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86" name="Shape 4386"/>
          <p:cNvSpPr/>
          <p:nvPr/>
        </p:nvSpPr>
        <p:spPr>
          <a:xfrm>
            <a:off x="-22052" y="-33258"/>
            <a:ext cx="9569104" cy="2648664"/>
          </a:xfrm>
          <a:prstGeom prst="rect">
            <a:avLst/>
          </a:prstGeom>
          <a:solidFill>
            <a:srgbClr val="3398DB"/>
          </a:solidFill>
          <a:ln w="12700">
            <a:miter lim="400000"/>
          </a:ln>
        </p:spPr>
        <p:txBody>
          <a:bodyPr lIns="0" tIns="0" rIns="0" bIns="0" anchor="ctr"/>
          <a:lstStyle/>
          <a:p>
            <a:pPr lvl="0" algn="l">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4410" name="Group 4410"/>
          <p:cNvGrpSpPr/>
          <p:nvPr/>
        </p:nvGrpSpPr>
        <p:grpSpPr>
          <a:xfrm>
            <a:off x="168076" y="243"/>
            <a:ext cx="9191932" cy="535830"/>
            <a:chOff x="0" y="0"/>
            <a:chExt cx="9191930" cy="535828"/>
          </a:xfrm>
        </p:grpSpPr>
        <p:sp>
          <p:nvSpPr>
            <p:cNvPr id="4387" name="Shape 4387"/>
            <p:cNvSpPr/>
            <p:nvPr/>
          </p:nvSpPr>
          <p:spPr>
            <a:xfrm>
              <a:off x="1044175" y="0"/>
              <a:ext cx="991252" cy="535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3000">
                  <a:latin typeface="+mn-lt"/>
                  <a:ea typeface="+mn-ea"/>
                  <a:cs typeface="+mn-cs"/>
                  <a:sym typeface="Helvetica Neue"/>
                </a:defRPr>
              </a:lvl1pPr>
            </a:lstStyle>
            <a:p>
              <a:pPr lvl="0">
                <a:defRPr sz="1800">
                  <a:solidFill>
                    <a:srgbClr val="000000"/>
                  </a:solidFill>
                </a:defRPr>
              </a:pPr>
              <a:r>
                <a:rPr sz="3000">
                  <a:solidFill>
                    <a:srgbClr val="FFFFFF"/>
                  </a:solidFill>
                </a:rPr>
                <a:t>AT&amp;T</a:t>
              </a:r>
            </a:p>
          </p:txBody>
        </p:sp>
        <p:sp>
          <p:nvSpPr>
            <p:cNvPr id="4388" name="Shape 4388"/>
            <p:cNvSpPr/>
            <p:nvPr/>
          </p:nvSpPr>
          <p:spPr>
            <a:xfrm>
              <a:off x="3854752" y="5160"/>
              <a:ext cx="1482793" cy="511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spc="56">
                  <a:latin typeface="+mn-lt"/>
                  <a:ea typeface="+mn-ea"/>
                  <a:cs typeface="+mn-cs"/>
                  <a:sym typeface="Helvetica Neue"/>
                </a:defRPr>
              </a:lvl1pPr>
            </a:lstStyle>
            <a:p>
              <a:pPr lvl="0">
                <a:defRPr sz="1800" spc="0">
                  <a:solidFill>
                    <a:srgbClr val="000000"/>
                  </a:solidFill>
                </a:defRPr>
              </a:pPr>
              <a:r>
                <a:rPr sz="2800" spc="56">
                  <a:solidFill>
                    <a:srgbClr val="FFFFFF"/>
                  </a:solidFill>
                </a:rPr>
                <a:t>9:29 AM</a:t>
              </a:r>
            </a:p>
          </p:txBody>
        </p:sp>
        <p:sp>
          <p:nvSpPr>
            <p:cNvPr id="4389" name="Shape 4389"/>
            <p:cNvSpPr/>
            <p:nvPr/>
          </p:nvSpPr>
          <p:spPr>
            <a:xfrm>
              <a:off x="7612911" y="21838"/>
              <a:ext cx="826203" cy="4987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700">
                  <a:latin typeface="+mn-lt"/>
                  <a:ea typeface="+mn-ea"/>
                  <a:cs typeface="+mn-cs"/>
                  <a:sym typeface="Helvetica Neue"/>
                </a:defRPr>
              </a:lvl1pPr>
            </a:lstStyle>
            <a:p>
              <a:pPr lvl="0">
                <a:defRPr sz="1800">
                  <a:solidFill>
                    <a:srgbClr val="000000"/>
                  </a:solidFill>
                </a:defRPr>
              </a:pPr>
              <a:r>
                <a:rPr sz="2700">
                  <a:solidFill>
                    <a:srgbClr val="FFFFFF"/>
                  </a:solidFill>
                </a:rPr>
                <a:t>41%</a:t>
              </a:r>
            </a:p>
          </p:txBody>
        </p:sp>
        <p:sp>
          <p:nvSpPr>
            <p:cNvPr id="4390" name="Shape 4390"/>
            <p:cNvSpPr/>
            <p:nvPr/>
          </p:nvSpPr>
          <p:spPr>
            <a:xfrm>
              <a:off x="0" y="18764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391" name="Shape 4391"/>
            <p:cNvSpPr/>
            <p:nvPr/>
          </p:nvSpPr>
          <p:spPr>
            <a:xfrm>
              <a:off x="208359" y="188636"/>
              <a:ext cx="163712" cy="1637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392" name="Shape 4392"/>
            <p:cNvSpPr/>
            <p:nvPr/>
          </p:nvSpPr>
          <p:spPr>
            <a:xfrm>
              <a:off x="416718" y="188636"/>
              <a:ext cx="163712" cy="1637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393" name="Shape 4393"/>
            <p:cNvSpPr/>
            <p:nvPr/>
          </p:nvSpPr>
          <p:spPr>
            <a:xfrm>
              <a:off x="625078" y="187646"/>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394" name="Shape 4394"/>
            <p:cNvSpPr/>
            <p:nvPr/>
          </p:nvSpPr>
          <p:spPr>
            <a:xfrm>
              <a:off x="836744" y="188636"/>
              <a:ext cx="163712" cy="1637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5875" cap="flat">
              <a:solidFill>
                <a:srgbClr val="FFFFFF"/>
              </a:solidFill>
              <a:prstDash val="solid"/>
              <a:miter lim="400000"/>
            </a:ln>
            <a:effectLst/>
          </p:spPr>
          <p:txBody>
            <a:bodyPr wrap="square" lIns="0" tIns="0" rIns="0" bIns="0" numCol="1" anchor="ctr">
              <a:noAutofit/>
            </a:bodyP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395" name="Shape 4395"/>
            <p:cNvSpPr/>
            <p:nvPr/>
          </p:nvSpPr>
          <p:spPr>
            <a:xfrm>
              <a:off x="7260201" y="88536"/>
              <a:ext cx="200995" cy="384157"/>
            </a:xfrm>
            <a:custGeom>
              <a:avLst/>
              <a:gdLst/>
              <a:ahLst/>
              <a:cxnLst>
                <a:cxn ang="0">
                  <a:pos x="wd2" y="hd2"/>
                </a:cxn>
                <a:cxn ang="5400000">
                  <a:pos x="wd2" y="hd2"/>
                </a:cxn>
                <a:cxn ang="10800000">
                  <a:pos x="wd2" y="hd2"/>
                </a:cxn>
                <a:cxn ang="16200000">
                  <a:pos x="wd2" y="hd2"/>
                </a:cxn>
              </a:cxnLst>
              <a:rect l="0" t="0" r="r" b="b"/>
              <a:pathLst>
                <a:path w="21600" h="21600" extrusionOk="0">
                  <a:moveTo>
                    <a:pt x="0" y="17490"/>
                  </a:moveTo>
                  <a:lnTo>
                    <a:pt x="21297" y="5771"/>
                  </a:lnTo>
                  <a:lnTo>
                    <a:pt x="10810" y="0"/>
                  </a:lnTo>
                  <a:lnTo>
                    <a:pt x="10810" y="21600"/>
                  </a:lnTo>
                  <a:lnTo>
                    <a:pt x="21600" y="15662"/>
                  </a:lnTo>
                  <a:lnTo>
                    <a:pt x="348" y="3968"/>
                  </a:lnTo>
                </a:path>
              </a:pathLst>
            </a:custGeom>
            <a:noFill/>
            <a:ln w="31750" cap="flat">
              <a:solidFill>
                <a:srgbClr val="E9ECEF"/>
              </a:solidFill>
              <a:prstDash val="solid"/>
              <a:miter lim="400000"/>
            </a:ln>
            <a:effectLst/>
          </p:spPr>
          <p:txBody>
            <a:bodyPr wrap="square" lIns="0" tIns="0" rIns="0" bIns="0" numCol="1" anchor="ctr">
              <a:noAutofit/>
            </a:bodyPr>
            <a:lstStyle/>
            <a:p>
              <a:pPr lvl="0" algn="l">
                <a:defRPr>
                  <a:solidFill>
                    <a:srgbClr val="DCDEE0"/>
                  </a:solidFill>
                </a:defRPr>
              </a:pPr>
              <a:endParaRPr/>
            </a:p>
          </p:txBody>
        </p:sp>
        <p:grpSp>
          <p:nvGrpSpPr>
            <p:cNvPr id="4400" name="Group 4400"/>
            <p:cNvGrpSpPr/>
            <p:nvPr/>
          </p:nvGrpSpPr>
          <p:grpSpPr>
            <a:xfrm>
              <a:off x="6772908" y="111007"/>
              <a:ext cx="313681" cy="294765"/>
              <a:chOff x="0" y="0"/>
              <a:chExt cx="313680" cy="294763"/>
            </a:xfrm>
          </p:grpSpPr>
          <p:sp>
            <p:nvSpPr>
              <p:cNvPr id="4396" name="Shape 4396"/>
              <p:cNvSpPr/>
              <p:nvPr/>
            </p:nvSpPr>
            <p:spPr>
              <a:xfrm>
                <a:off x="23668" y="40906"/>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397" name="Shape 4397"/>
              <p:cNvSpPr/>
              <p:nvPr/>
            </p:nvSpPr>
            <p:spPr>
              <a:xfrm rot="16200000">
                <a:off x="79927" y="97165"/>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solidFill>
                <a:srgbClr val="FFFFFF"/>
              </a:solidFill>
              <a:ln w="25400" cap="flat">
                <a:solidFill>
                  <a:srgbClr val="65A4D7"/>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4398" name="Shape 4398"/>
              <p:cNvSpPr/>
              <p:nvPr/>
            </p:nvSpPr>
            <p:spPr>
              <a:xfrm rot="2700000" flipH="1">
                <a:off x="229280" y="25243"/>
                <a:ext cx="85142" cy="33173"/>
              </a:xfrm>
              <a:custGeom>
                <a:avLst/>
                <a:gdLst/>
                <a:ahLst/>
                <a:cxnLst>
                  <a:cxn ang="0">
                    <a:pos x="wd2" y="hd2"/>
                  </a:cxn>
                  <a:cxn ang="5400000">
                    <a:pos x="wd2" y="hd2"/>
                  </a:cxn>
                  <a:cxn ang="10800000">
                    <a:pos x="wd2" y="hd2"/>
                  </a:cxn>
                  <a:cxn ang="16200000">
                    <a:pos x="wd2" y="hd2"/>
                  </a:cxn>
                </a:cxnLst>
                <a:rect l="0" t="0" r="r" b="b"/>
                <a:pathLst>
                  <a:path w="21600" h="20714" extrusionOk="0">
                    <a:moveTo>
                      <a:pt x="9935" y="72"/>
                    </a:moveTo>
                    <a:cubicBezTo>
                      <a:pt x="15339" y="-886"/>
                      <a:pt x="20248" y="7801"/>
                      <a:pt x="21600" y="20714"/>
                    </a:cubicBezTo>
                    <a:lnTo>
                      <a:pt x="0" y="20714"/>
                    </a:lnTo>
                    <a:cubicBezTo>
                      <a:pt x="1142" y="9257"/>
                      <a:pt x="5155" y="920"/>
                      <a:pt x="9935" y="7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399" name="Shape 4399"/>
              <p:cNvSpPr/>
              <p:nvPr/>
            </p:nvSpPr>
            <p:spPr>
              <a:xfrm rot="18900000" flipH="1">
                <a:off x="-741" y="25327"/>
                <a:ext cx="85142" cy="33173"/>
              </a:xfrm>
              <a:custGeom>
                <a:avLst/>
                <a:gdLst/>
                <a:ahLst/>
                <a:cxnLst>
                  <a:cxn ang="0">
                    <a:pos x="wd2" y="hd2"/>
                  </a:cxn>
                  <a:cxn ang="5400000">
                    <a:pos x="wd2" y="hd2"/>
                  </a:cxn>
                  <a:cxn ang="10800000">
                    <a:pos x="wd2" y="hd2"/>
                  </a:cxn>
                  <a:cxn ang="16200000">
                    <a:pos x="wd2" y="hd2"/>
                  </a:cxn>
                </a:cxnLst>
                <a:rect l="0" t="0" r="r" b="b"/>
                <a:pathLst>
                  <a:path w="21600" h="20714" extrusionOk="0">
                    <a:moveTo>
                      <a:pt x="9935" y="72"/>
                    </a:moveTo>
                    <a:cubicBezTo>
                      <a:pt x="15339" y="-886"/>
                      <a:pt x="20248" y="7801"/>
                      <a:pt x="21600" y="20714"/>
                    </a:cubicBezTo>
                    <a:lnTo>
                      <a:pt x="0" y="20714"/>
                    </a:lnTo>
                    <a:cubicBezTo>
                      <a:pt x="1142" y="9257"/>
                      <a:pt x="5155" y="920"/>
                      <a:pt x="9935" y="7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4404" name="Group 4404"/>
            <p:cNvGrpSpPr/>
            <p:nvPr/>
          </p:nvGrpSpPr>
          <p:grpSpPr>
            <a:xfrm>
              <a:off x="8506975" y="144946"/>
              <a:ext cx="684956" cy="263735"/>
              <a:chOff x="0" y="0"/>
              <a:chExt cx="684955" cy="263734"/>
            </a:xfrm>
          </p:grpSpPr>
          <p:sp>
            <p:nvSpPr>
              <p:cNvPr id="4401" name="Shape 4401"/>
              <p:cNvSpPr/>
              <p:nvPr/>
            </p:nvSpPr>
            <p:spPr>
              <a:xfrm>
                <a:off x="0" y="0"/>
                <a:ext cx="628193" cy="263735"/>
              </a:xfrm>
              <a:prstGeom prst="roundRect">
                <a:avLst>
                  <a:gd name="adj" fmla="val 10207"/>
                </a:avLst>
              </a:prstGeom>
              <a:noFill/>
              <a:ln w="1905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402" name="Shape 4402"/>
              <p:cNvSpPr/>
              <p:nvPr/>
            </p:nvSpPr>
            <p:spPr>
              <a:xfrm>
                <a:off x="27942" y="31539"/>
                <a:ext cx="221344" cy="200656"/>
              </a:xfrm>
              <a:prstGeom prst="roundRect">
                <a:avLst>
                  <a:gd name="adj" fmla="val 0"/>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403" name="Shape 4403"/>
              <p:cNvSpPr/>
              <p:nvPr/>
            </p:nvSpPr>
            <p:spPr>
              <a:xfrm flipH="1">
                <a:off x="635447" y="88094"/>
                <a:ext cx="49509" cy="87546"/>
              </a:xfrm>
              <a:prstGeom prst="roundRect">
                <a:avLst>
                  <a:gd name="adj" fmla="val 50000"/>
                </a:avLst>
              </a:prstGeom>
              <a:solidFill>
                <a:srgbClr val="FFFFFF"/>
              </a:solidFill>
              <a:ln w="190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4200">
                    <a:effectLst>
                      <a:outerShdw blurRad="38100" dist="12700" dir="5400000" rotWithShape="0">
                        <a:srgbClr val="000000">
                          <a:alpha val="50000"/>
                        </a:srgbClr>
                      </a:outerShdw>
                    </a:effectLst>
                    <a:latin typeface="+mn-lt"/>
                    <a:ea typeface="+mn-ea"/>
                    <a:cs typeface="+mn-cs"/>
                    <a:sym typeface="Helvetica Neue"/>
                  </a:defRPr>
                </a:lvl1pPr>
              </a:lstStyle>
              <a:p>
                <a:pPr lvl="0">
                  <a:defRPr sz="1800">
                    <a:solidFill>
                      <a:srgbClr val="000000"/>
                    </a:solidFill>
                    <a:effectLst/>
                  </a:defRPr>
                </a:pPr>
                <a:r>
                  <a:rPr sz="4200">
                    <a:solidFill>
                      <a:srgbClr val="FFFFFF"/>
                    </a:solidFill>
                    <a:effectLst>
                      <a:outerShdw blurRad="38100" dist="12700" dir="5400000" rotWithShape="0">
                        <a:srgbClr val="000000">
                          <a:alpha val="50000"/>
                        </a:srgbClr>
                      </a:outerShdw>
                    </a:effectLst>
                  </a:rPr>
                  <a:t>````</a:t>
                </a:r>
              </a:p>
            </p:txBody>
          </p:sp>
        </p:grpSp>
        <p:grpSp>
          <p:nvGrpSpPr>
            <p:cNvPr id="4409" name="Group 4409"/>
            <p:cNvGrpSpPr/>
            <p:nvPr/>
          </p:nvGrpSpPr>
          <p:grpSpPr>
            <a:xfrm>
              <a:off x="2176988" y="157702"/>
              <a:ext cx="322566" cy="250979"/>
              <a:chOff x="0" y="0"/>
              <a:chExt cx="322565" cy="250978"/>
            </a:xfrm>
          </p:grpSpPr>
          <p:sp>
            <p:nvSpPr>
              <p:cNvPr id="4405" name="Shape 4405"/>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4406" name="Shape 4406"/>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407" name="Shape 4407"/>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408" name="Shape 4408"/>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4411" name="Shape 4411"/>
          <p:cNvSpPr/>
          <p:nvPr/>
        </p:nvSpPr>
        <p:spPr>
          <a:xfrm>
            <a:off x="683529" y="1139281"/>
            <a:ext cx="1459033"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107">
                <a:latin typeface="Open Sans"/>
                <a:ea typeface="Open Sans"/>
                <a:cs typeface="Open Sans"/>
                <a:sym typeface="Open Sans"/>
              </a:defRPr>
            </a:lvl1pPr>
          </a:lstStyle>
          <a:p>
            <a:pPr lvl="0">
              <a:defRPr sz="1800" b="0" spc="0">
                <a:solidFill>
                  <a:srgbClr val="000000"/>
                </a:solidFill>
              </a:defRPr>
            </a:pPr>
            <a:r>
              <a:rPr sz="3600" b="1" spc="107">
                <a:solidFill>
                  <a:srgbClr val="FFFFFF"/>
                </a:solidFill>
              </a:rPr>
              <a:t>Menu</a:t>
            </a:r>
          </a:p>
        </p:txBody>
      </p:sp>
      <p:sp>
        <p:nvSpPr>
          <p:cNvPr id="4412" name="Shape 4412"/>
          <p:cNvSpPr/>
          <p:nvPr/>
        </p:nvSpPr>
        <p:spPr>
          <a:xfrm>
            <a:off x="8703305" y="1392543"/>
            <a:ext cx="205068" cy="205074"/>
          </a:xfrm>
          <a:custGeom>
            <a:avLst/>
            <a:gdLst/>
            <a:ahLst/>
            <a:cxnLst>
              <a:cxn ang="0">
                <a:pos x="wd2" y="hd2"/>
              </a:cxn>
              <a:cxn ang="5400000">
                <a:pos x="wd2" y="hd2"/>
              </a:cxn>
              <a:cxn ang="10800000">
                <a:pos x="wd2" y="hd2"/>
              </a:cxn>
              <a:cxn ang="16200000">
                <a:pos x="wd2" y="hd2"/>
              </a:cxn>
            </a:cxnLst>
            <a:rect l="0" t="0" r="r" b="b"/>
            <a:pathLst>
              <a:path w="21600" h="21600" extrusionOk="0">
                <a:moveTo>
                  <a:pt x="0" y="17382"/>
                </a:moveTo>
                <a:cubicBezTo>
                  <a:pt x="0" y="16897"/>
                  <a:pt x="170" y="16485"/>
                  <a:pt x="509" y="16146"/>
                </a:cubicBezTo>
                <a:lnTo>
                  <a:pt x="5855" y="10800"/>
                </a:lnTo>
                <a:lnTo>
                  <a:pt x="509" y="5455"/>
                </a:lnTo>
                <a:cubicBezTo>
                  <a:pt x="170" y="5116"/>
                  <a:pt x="0" y="4703"/>
                  <a:pt x="0" y="4218"/>
                </a:cubicBezTo>
                <a:cubicBezTo>
                  <a:pt x="0" y="3734"/>
                  <a:pt x="170" y="3322"/>
                  <a:pt x="509" y="2982"/>
                </a:cubicBezTo>
                <a:lnTo>
                  <a:pt x="2982" y="509"/>
                </a:lnTo>
                <a:cubicBezTo>
                  <a:pt x="3321" y="170"/>
                  <a:pt x="3733" y="0"/>
                  <a:pt x="4218" y="0"/>
                </a:cubicBezTo>
                <a:cubicBezTo>
                  <a:pt x="4703" y="0"/>
                  <a:pt x="5115" y="170"/>
                  <a:pt x="5455" y="509"/>
                </a:cubicBezTo>
                <a:lnTo>
                  <a:pt x="10800" y="5855"/>
                </a:lnTo>
                <a:lnTo>
                  <a:pt x="16146" y="509"/>
                </a:lnTo>
                <a:cubicBezTo>
                  <a:pt x="16485" y="170"/>
                  <a:pt x="16897" y="0"/>
                  <a:pt x="17382" y="0"/>
                </a:cubicBezTo>
                <a:cubicBezTo>
                  <a:pt x="17867" y="0"/>
                  <a:pt x="18279" y="170"/>
                  <a:pt x="18618" y="509"/>
                </a:cubicBezTo>
                <a:lnTo>
                  <a:pt x="21091" y="2982"/>
                </a:lnTo>
                <a:cubicBezTo>
                  <a:pt x="21430" y="3322"/>
                  <a:pt x="21600" y="3734"/>
                  <a:pt x="21600" y="4218"/>
                </a:cubicBezTo>
                <a:cubicBezTo>
                  <a:pt x="21600" y="4703"/>
                  <a:pt x="21430" y="5116"/>
                  <a:pt x="21091" y="5455"/>
                </a:cubicBezTo>
                <a:lnTo>
                  <a:pt x="15745" y="10800"/>
                </a:lnTo>
                <a:lnTo>
                  <a:pt x="21091" y="16146"/>
                </a:lnTo>
                <a:cubicBezTo>
                  <a:pt x="21430" y="16485"/>
                  <a:pt x="21600" y="16897"/>
                  <a:pt x="21600" y="17382"/>
                </a:cubicBezTo>
                <a:cubicBezTo>
                  <a:pt x="21600" y="17867"/>
                  <a:pt x="21430" y="18279"/>
                  <a:pt x="21091" y="18619"/>
                </a:cubicBezTo>
                <a:lnTo>
                  <a:pt x="18618" y="21091"/>
                </a:lnTo>
                <a:cubicBezTo>
                  <a:pt x="18279" y="21430"/>
                  <a:pt x="17867" y="21600"/>
                  <a:pt x="17382" y="21600"/>
                </a:cubicBezTo>
                <a:cubicBezTo>
                  <a:pt x="16897" y="21600"/>
                  <a:pt x="16485" y="21430"/>
                  <a:pt x="16146" y="21091"/>
                </a:cubicBezTo>
                <a:lnTo>
                  <a:pt x="10800" y="15745"/>
                </a:lnTo>
                <a:lnTo>
                  <a:pt x="5455" y="21091"/>
                </a:lnTo>
                <a:cubicBezTo>
                  <a:pt x="5115" y="21430"/>
                  <a:pt x="4703" y="21600"/>
                  <a:pt x="4218" y="21600"/>
                </a:cubicBezTo>
                <a:cubicBezTo>
                  <a:pt x="3733" y="21600"/>
                  <a:pt x="3321" y="21430"/>
                  <a:pt x="2982" y="21091"/>
                </a:cubicBezTo>
                <a:lnTo>
                  <a:pt x="509" y="18619"/>
                </a:lnTo>
                <a:cubicBezTo>
                  <a:pt x="170" y="18279"/>
                  <a:pt x="0" y="17867"/>
                  <a:pt x="0" y="17382"/>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413" name="Shape 4413"/>
          <p:cNvSpPr/>
          <p:nvPr/>
        </p:nvSpPr>
        <p:spPr>
          <a:xfrm>
            <a:off x="-100" y="2487240"/>
            <a:ext cx="9525200" cy="1910984"/>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414" name="Shape 4414"/>
          <p:cNvSpPr/>
          <p:nvPr/>
        </p:nvSpPr>
        <p:spPr>
          <a:xfrm>
            <a:off x="14557" y="4393063"/>
            <a:ext cx="9525200" cy="1910984"/>
          </a:xfrm>
          <a:prstGeom prst="rect">
            <a:avLst/>
          </a:prstGeom>
          <a:solidFill>
            <a:srgbClr val="ECECEC"/>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415" name="Shape 4415"/>
          <p:cNvSpPr/>
          <p:nvPr/>
        </p:nvSpPr>
        <p:spPr>
          <a:xfrm>
            <a:off x="388229" y="6306327"/>
            <a:ext cx="9074845" cy="1910984"/>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416" name="Shape 4416"/>
          <p:cNvSpPr/>
          <p:nvPr/>
        </p:nvSpPr>
        <p:spPr>
          <a:xfrm>
            <a:off x="21886" y="8219591"/>
            <a:ext cx="9525200" cy="1910984"/>
          </a:xfrm>
          <a:prstGeom prst="rect">
            <a:avLst/>
          </a:prstGeom>
          <a:solidFill>
            <a:srgbClr val="ECECEC"/>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417" name="Shape 4417"/>
          <p:cNvSpPr/>
          <p:nvPr/>
        </p:nvSpPr>
        <p:spPr>
          <a:xfrm>
            <a:off x="-20128" y="10158445"/>
            <a:ext cx="9525199" cy="1910984"/>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418" name="Shape 4418"/>
          <p:cNvSpPr/>
          <p:nvPr/>
        </p:nvSpPr>
        <p:spPr>
          <a:xfrm>
            <a:off x="5272" y="12127621"/>
            <a:ext cx="9525199" cy="1910984"/>
          </a:xfrm>
          <a:prstGeom prst="rect">
            <a:avLst/>
          </a:prstGeom>
          <a:solidFill>
            <a:srgbClr val="33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419" name="Shape 4419"/>
          <p:cNvSpPr/>
          <p:nvPr/>
        </p:nvSpPr>
        <p:spPr>
          <a:xfrm>
            <a:off x="640163" y="3264350"/>
            <a:ext cx="507794" cy="378435"/>
          </a:xfrm>
          <a:custGeom>
            <a:avLst/>
            <a:gdLst/>
            <a:ahLst/>
            <a:cxnLst>
              <a:cxn ang="0">
                <a:pos x="wd2" y="hd2"/>
              </a:cxn>
              <a:cxn ang="5400000">
                <a:pos x="wd2" y="hd2"/>
              </a:cxn>
              <a:cxn ang="10800000">
                <a:pos x="wd2" y="hd2"/>
              </a:cxn>
              <a:cxn ang="16200000">
                <a:pos x="wd2" y="hd2"/>
              </a:cxn>
            </a:cxnLst>
            <a:rect l="0" t="0" r="r" b="b"/>
            <a:pathLst>
              <a:path w="21585" h="21600" extrusionOk="0">
                <a:moveTo>
                  <a:pt x="3081" y="20522"/>
                </a:moveTo>
                <a:lnTo>
                  <a:pt x="3081" y="12441"/>
                </a:lnTo>
                <a:cubicBezTo>
                  <a:pt x="3081" y="12430"/>
                  <a:pt x="3083" y="12414"/>
                  <a:pt x="3088" y="12391"/>
                </a:cubicBezTo>
                <a:cubicBezTo>
                  <a:pt x="3092" y="12368"/>
                  <a:pt x="3095" y="12352"/>
                  <a:pt x="3095" y="12341"/>
                </a:cubicBezTo>
                <a:lnTo>
                  <a:pt x="10793" y="4360"/>
                </a:lnTo>
                <a:lnTo>
                  <a:pt x="18491" y="12341"/>
                </a:lnTo>
                <a:cubicBezTo>
                  <a:pt x="18500" y="12363"/>
                  <a:pt x="18505" y="12397"/>
                  <a:pt x="18505" y="12441"/>
                </a:cubicBezTo>
                <a:lnTo>
                  <a:pt x="18505" y="20522"/>
                </a:lnTo>
                <a:cubicBezTo>
                  <a:pt x="18505" y="20815"/>
                  <a:pt x="18420" y="21067"/>
                  <a:pt x="18250" y="21280"/>
                </a:cubicBezTo>
                <a:cubicBezTo>
                  <a:pt x="18081" y="21493"/>
                  <a:pt x="17880" y="21600"/>
                  <a:pt x="17648" y="21600"/>
                </a:cubicBezTo>
                <a:lnTo>
                  <a:pt x="12507" y="21600"/>
                </a:lnTo>
                <a:lnTo>
                  <a:pt x="12507" y="15135"/>
                </a:lnTo>
                <a:lnTo>
                  <a:pt x="9079" y="15135"/>
                </a:lnTo>
                <a:lnTo>
                  <a:pt x="9079" y="21600"/>
                </a:lnTo>
                <a:lnTo>
                  <a:pt x="3938" y="21600"/>
                </a:lnTo>
                <a:cubicBezTo>
                  <a:pt x="3706" y="21600"/>
                  <a:pt x="3505" y="21493"/>
                  <a:pt x="3336" y="21280"/>
                </a:cubicBezTo>
                <a:cubicBezTo>
                  <a:pt x="3166" y="21067"/>
                  <a:pt x="3081" y="20815"/>
                  <a:pt x="3081" y="20522"/>
                </a:cubicBezTo>
                <a:close/>
                <a:moveTo>
                  <a:pt x="2" y="10884"/>
                </a:moveTo>
                <a:cubicBezTo>
                  <a:pt x="11" y="10733"/>
                  <a:pt x="60" y="10612"/>
                  <a:pt x="149" y="10522"/>
                </a:cubicBezTo>
                <a:lnTo>
                  <a:pt x="9775" y="438"/>
                </a:lnTo>
                <a:cubicBezTo>
                  <a:pt x="10061" y="146"/>
                  <a:pt x="10400" y="0"/>
                  <a:pt x="10793" y="0"/>
                </a:cubicBezTo>
                <a:cubicBezTo>
                  <a:pt x="11185" y="0"/>
                  <a:pt x="11525" y="146"/>
                  <a:pt x="11811" y="438"/>
                </a:cubicBezTo>
                <a:lnTo>
                  <a:pt x="15077" y="3872"/>
                </a:lnTo>
                <a:lnTo>
                  <a:pt x="15077" y="589"/>
                </a:lnTo>
                <a:cubicBezTo>
                  <a:pt x="15077" y="432"/>
                  <a:pt x="15117" y="303"/>
                  <a:pt x="15198" y="202"/>
                </a:cubicBezTo>
                <a:cubicBezTo>
                  <a:pt x="15278" y="101"/>
                  <a:pt x="15381" y="51"/>
                  <a:pt x="15506" y="51"/>
                </a:cubicBezTo>
                <a:lnTo>
                  <a:pt x="18076" y="51"/>
                </a:lnTo>
                <a:cubicBezTo>
                  <a:pt x="18201" y="51"/>
                  <a:pt x="18304" y="101"/>
                  <a:pt x="18384" y="202"/>
                </a:cubicBezTo>
                <a:cubicBezTo>
                  <a:pt x="18465" y="303"/>
                  <a:pt x="18505" y="432"/>
                  <a:pt x="18505" y="589"/>
                </a:cubicBezTo>
                <a:lnTo>
                  <a:pt x="18505" y="7458"/>
                </a:lnTo>
                <a:lnTo>
                  <a:pt x="21437" y="10522"/>
                </a:lnTo>
                <a:cubicBezTo>
                  <a:pt x="21526" y="10612"/>
                  <a:pt x="21575" y="10733"/>
                  <a:pt x="21584" y="10884"/>
                </a:cubicBezTo>
                <a:cubicBezTo>
                  <a:pt x="21593" y="11035"/>
                  <a:pt x="21562" y="11168"/>
                  <a:pt x="21490" y="11280"/>
                </a:cubicBezTo>
                <a:lnTo>
                  <a:pt x="20660" y="12526"/>
                </a:lnTo>
                <a:cubicBezTo>
                  <a:pt x="20589" y="12626"/>
                  <a:pt x="20495" y="12688"/>
                  <a:pt x="20379" y="12711"/>
                </a:cubicBezTo>
                <a:lnTo>
                  <a:pt x="20339" y="12711"/>
                </a:lnTo>
                <a:cubicBezTo>
                  <a:pt x="20223" y="12711"/>
                  <a:pt x="20129" y="12672"/>
                  <a:pt x="20058" y="12593"/>
                </a:cubicBezTo>
                <a:lnTo>
                  <a:pt x="10793" y="2879"/>
                </a:lnTo>
                <a:lnTo>
                  <a:pt x="1528" y="12593"/>
                </a:lnTo>
                <a:cubicBezTo>
                  <a:pt x="1421" y="12683"/>
                  <a:pt x="1314" y="12722"/>
                  <a:pt x="1207" y="12711"/>
                </a:cubicBezTo>
                <a:cubicBezTo>
                  <a:pt x="1091" y="12688"/>
                  <a:pt x="997" y="12626"/>
                  <a:pt x="926" y="12526"/>
                </a:cubicBezTo>
                <a:lnTo>
                  <a:pt x="96" y="11280"/>
                </a:lnTo>
                <a:cubicBezTo>
                  <a:pt x="24" y="11168"/>
                  <a:pt x="-7" y="11035"/>
                  <a:pt x="2" y="10884"/>
                </a:cubicBezTo>
                <a:close/>
              </a:path>
            </a:pathLst>
          </a:custGeom>
          <a:solidFill>
            <a:srgbClr val="A6AAA8"/>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420" name="Shape 4420"/>
          <p:cNvSpPr/>
          <p:nvPr/>
        </p:nvSpPr>
        <p:spPr>
          <a:xfrm>
            <a:off x="1858164" y="3173664"/>
            <a:ext cx="1313629"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102">
                <a:solidFill>
                  <a:srgbClr val="000000"/>
                </a:solidFill>
                <a:latin typeface="+mn-lt"/>
                <a:ea typeface="+mn-ea"/>
                <a:cs typeface="+mn-cs"/>
                <a:sym typeface="Helvetica Neue"/>
              </a:defRPr>
            </a:lvl1pPr>
          </a:lstStyle>
          <a:p>
            <a:pPr lvl="0">
              <a:defRPr sz="1800" spc="0"/>
            </a:pPr>
            <a:r>
              <a:rPr sz="3400" spc="102"/>
              <a:t>Home</a:t>
            </a:r>
          </a:p>
        </p:txBody>
      </p:sp>
      <p:sp>
        <p:nvSpPr>
          <p:cNvPr id="4421" name="Shape 4421"/>
          <p:cNvSpPr/>
          <p:nvPr/>
        </p:nvSpPr>
        <p:spPr>
          <a:xfrm>
            <a:off x="1825550" y="5063392"/>
            <a:ext cx="1531256"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102">
                <a:solidFill>
                  <a:srgbClr val="000000"/>
                </a:solidFill>
                <a:latin typeface="+mn-lt"/>
                <a:ea typeface="+mn-ea"/>
                <a:cs typeface="+mn-cs"/>
                <a:sym typeface="Helvetica Neue"/>
              </a:defRPr>
            </a:lvl1pPr>
          </a:lstStyle>
          <a:p>
            <a:pPr lvl="0">
              <a:defRPr sz="1800" spc="0"/>
            </a:pPr>
            <a:r>
              <a:rPr sz="3400" spc="102"/>
              <a:t>Search</a:t>
            </a:r>
          </a:p>
        </p:txBody>
      </p:sp>
      <p:grpSp>
        <p:nvGrpSpPr>
          <p:cNvPr id="4424" name="Group 4424"/>
          <p:cNvGrpSpPr/>
          <p:nvPr/>
        </p:nvGrpSpPr>
        <p:grpSpPr>
          <a:xfrm>
            <a:off x="709806" y="5211647"/>
            <a:ext cx="419309" cy="411703"/>
            <a:chOff x="0" y="0"/>
            <a:chExt cx="419307" cy="411701"/>
          </a:xfrm>
        </p:grpSpPr>
        <p:sp>
          <p:nvSpPr>
            <p:cNvPr id="4422" name="Shape 4422"/>
            <p:cNvSpPr/>
            <p:nvPr/>
          </p:nvSpPr>
          <p:spPr>
            <a:xfrm>
              <a:off x="0" y="0"/>
              <a:ext cx="284039" cy="2840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A6AAA9"/>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423" name="Shape 4423"/>
            <p:cNvSpPr/>
            <p:nvPr/>
          </p:nvSpPr>
          <p:spPr>
            <a:xfrm rot="18897266">
              <a:off x="277008" y="203639"/>
              <a:ext cx="79289" cy="210962"/>
            </a:xfrm>
            <a:prstGeom prst="roundRect">
              <a:avLst>
                <a:gd name="adj" fmla="val 26092"/>
              </a:avLst>
            </a:pr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4430" name="Group 4430"/>
          <p:cNvGrpSpPr/>
          <p:nvPr/>
        </p:nvGrpSpPr>
        <p:grpSpPr>
          <a:xfrm>
            <a:off x="715754" y="9030340"/>
            <a:ext cx="340102" cy="411702"/>
            <a:chOff x="0" y="0"/>
            <a:chExt cx="340101" cy="411701"/>
          </a:xfrm>
        </p:grpSpPr>
        <p:sp>
          <p:nvSpPr>
            <p:cNvPr id="4425" name="Shape 4425"/>
            <p:cNvSpPr/>
            <p:nvPr/>
          </p:nvSpPr>
          <p:spPr>
            <a:xfrm>
              <a:off x="0" y="0"/>
              <a:ext cx="340102" cy="411702"/>
            </a:xfrm>
            <a:custGeom>
              <a:avLst/>
              <a:gdLst/>
              <a:ahLst/>
              <a:cxnLst>
                <a:cxn ang="0">
                  <a:pos x="wd2" y="hd2"/>
                </a:cxn>
                <a:cxn ang="5400000">
                  <a:pos x="wd2" y="hd2"/>
                </a:cxn>
                <a:cxn ang="10800000">
                  <a:pos x="wd2" y="hd2"/>
                </a:cxn>
                <a:cxn ang="16200000">
                  <a:pos x="wd2" y="hd2"/>
                </a:cxn>
              </a:cxnLst>
              <a:rect l="0" t="0" r="r" b="b"/>
              <a:pathLst>
                <a:path w="21600" h="21600" extrusionOk="0">
                  <a:moveTo>
                    <a:pt x="18277" y="18900"/>
                  </a:moveTo>
                  <a:lnTo>
                    <a:pt x="3323" y="18900"/>
                  </a:lnTo>
                  <a:lnTo>
                    <a:pt x="3323" y="2700"/>
                  </a:lnTo>
                  <a:lnTo>
                    <a:pt x="12604" y="2700"/>
                  </a:lnTo>
                  <a:lnTo>
                    <a:pt x="13292" y="3260"/>
                  </a:lnTo>
                  <a:lnTo>
                    <a:pt x="13292" y="6750"/>
                  </a:lnTo>
                  <a:lnTo>
                    <a:pt x="17589" y="6750"/>
                  </a:lnTo>
                  <a:lnTo>
                    <a:pt x="18277" y="7310"/>
                  </a:lnTo>
                  <a:lnTo>
                    <a:pt x="18277" y="18900"/>
                  </a:lnTo>
                  <a:close/>
                  <a:moveTo>
                    <a:pt x="13980" y="0"/>
                  </a:moveTo>
                  <a:lnTo>
                    <a:pt x="0" y="0"/>
                  </a:lnTo>
                  <a:lnTo>
                    <a:pt x="0" y="21600"/>
                  </a:lnTo>
                  <a:lnTo>
                    <a:pt x="21600" y="21600"/>
                  </a:lnTo>
                  <a:lnTo>
                    <a:pt x="21600" y="6191"/>
                  </a:lnTo>
                  <a:lnTo>
                    <a:pt x="13980" y="0"/>
                  </a:lnTo>
                  <a:close/>
                </a:path>
              </a:pathLst>
            </a:custGeom>
            <a:solidFill>
              <a:srgbClr val="A6AAA8"/>
            </a:solidFill>
            <a:ln w="12700" cap="flat">
              <a:noFill/>
              <a:miter lim="400000"/>
            </a:ln>
            <a:effectLst/>
          </p:spPr>
          <p:txBody>
            <a:bodyPr wrap="square" lIns="0" tIns="0" rIns="0" bIns="0" numCol="1" anchor="ctr">
              <a:noAutofit/>
            </a:bodyPr>
            <a:lstStyle/>
            <a:p>
              <a:pPr lvl="0"/>
              <a:endParaRPr/>
            </a:p>
          </p:txBody>
        </p:sp>
        <p:sp>
          <p:nvSpPr>
            <p:cNvPr id="4426" name="Shape 4426"/>
            <p:cNvSpPr/>
            <p:nvPr/>
          </p:nvSpPr>
          <p:spPr>
            <a:xfrm>
              <a:off x="72653" y="181106"/>
              <a:ext cx="189531" cy="26325"/>
            </a:xfrm>
            <a:prstGeom prst="rect">
              <a:avLst/>
            </a:prstGeom>
            <a:solidFill>
              <a:srgbClr val="A6AAA8"/>
            </a:solidFill>
            <a:ln w="12700" cap="flat">
              <a:noFill/>
              <a:miter lim="400000"/>
            </a:ln>
            <a:effectLst/>
          </p:spPr>
          <p:txBody>
            <a:bodyPr wrap="square" lIns="0" tIns="0" rIns="0" bIns="0" numCol="1" anchor="ctr">
              <a:noAutofit/>
            </a:bodyPr>
            <a:lstStyle/>
            <a:p>
              <a:pPr lvl="0"/>
              <a:endParaRPr/>
            </a:p>
          </p:txBody>
        </p:sp>
        <p:sp>
          <p:nvSpPr>
            <p:cNvPr id="4427" name="Shape 4427"/>
            <p:cNvSpPr/>
            <p:nvPr/>
          </p:nvSpPr>
          <p:spPr>
            <a:xfrm>
              <a:off x="72653" y="224277"/>
              <a:ext cx="189531" cy="26325"/>
            </a:xfrm>
            <a:prstGeom prst="rect">
              <a:avLst/>
            </a:prstGeom>
            <a:solidFill>
              <a:srgbClr val="A6AAA8"/>
            </a:solidFill>
            <a:ln w="12700" cap="flat">
              <a:noFill/>
              <a:miter lim="400000"/>
            </a:ln>
            <a:effectLst/>
          </p:spPr>
          <p:txBody>
            <a:bodyPr wrap="square" lIns="0" tIns="0" rIns="0" bIns="0" numCol="1" anchor="ctr">
              <a:noAutofit/>
            </a:bodyPr>
            <a:lstStyle/>
            <a:p>
              <a:pPr lvl="0"/>
              <a:endParaRPr/>
            </a:p>
          </p:txBody>
        </p:sp>
        <p:sp>
          <p:nvSpPr>
            <p:cNvPr id="4428" name="Shape 4428"/>
            <p:cNvSpPr/>
            <p:nvPr/>
          </p:nvSpPr>
          <p:spPr>
            <a:xfrm>
              <a:off x="72653" y="267448"/>
              <a:ext cx="189531" cy="26324"/>
            </a:xfrm>
            <a:prstGeom prst="rect">
              <a:avLst/>
            </a:prstGeom>
            <a:solidFill>
              <a:srgbClr val="A6AAA8"/>
            </a:solidFill>
            <a:ln w="12700" cap="flat">
              <a:noFill/>
              <a:miter lim="400000"/>
            </a:ln>
            <a:effectLst/>
          </p:spPr>
          <p:txBody>
            <a:bodyPr wrap="square" lIns="0" tIns="0" rIns="0" bIns="0" numCol="1" anchor="ctr">
              <a:noAutofit/>
            </a:bodyPr>
            <a:lstStyle/>
            <a:p>
              <a:pPr lvl="0"/>
              <a:endParaRPr/>
            </a:p>
          </p:txBody>
        </p:sp>
        <p:sp>
          <p:nvSpPr>
            <p:cNvPr id="4429" name="Shape 4429"/>
            <p:cNvSpPr/>
            <p:nvPr/>
          </p:nvSpPr>
          <p:spPr>
            <a:xfrm>
              <a:off x="72653" y="310618"/>
              <a:ext cx="189531" cy="26325"/>
            </a:xfrm>
            <a:prstGeom prst="rect">
              <a:avLst/>
            </a:prstGeom>
            <a:solidFill>
              <a:srgbClr val="A6AAA8"/>
            </a:solidFill>
            <a:ln w="12700" cap="flat">
              <a:noFill/>
              <a:miter lim="400000"/>
            </a:ln>
            <a:effectLst/>
          </p:spPr>
          <p:txBody>
            <a:bodyPr wrap="square" lIns="0" tIns="0" rIns="0" bIns="0" numCol="1" anchor="ctr">
              <a:noAutofit/>
            </a:bodyPr>
            <a:lstStyle/>
            <a:p>
              <a:pPr lvl="0"/>
              <a:endParaRPr/>
            </a:p>
          </p:txBody>
        </p:sp>
      </p:grpSp>
      <p:sp>
        <p:nvSpPr>
          <p:cNvPr id="4431" name="Shape 4431"/>
          <p:cNvSpPr/>
          <p:nvPr/>
        </p:nvSpPr>
        <p:spPr>
          <a:xfrm>
            <a:off x="638490" y="10866331"/>
            <a:ext cx="487393" cy="494527"/>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2"/>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4"/>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4"/>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2"/>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6"/>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7"/>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solidFill>
            <a:srgbClr val="A6AAA8"/>
          </a:solidFill>
          <a:ln w="12700">
            <a:miter lim="400000"/>
          </a:ln>
        </p:spPr>
        <p:txBody>
          <a:bodyPr lIns="0" tIns="0" rIns="0" bIns="0" anchor="ctr"/>
          <a:lstStyle/>
          <a:p>
            <a:pPr lvl="0"/>
            <a:endParaRPr/>
          </a:p>
        </p:txBody>
      </p:sp>
      <p:sp>
        <p:nvSpPr>
          <p:cNvPr id="4432" name="Shape 4432"/>
          <p:cNvSpPr/>
          <p:nvPr/>
        </p:nvSpPr>
        <p:spPr>
          <a:xfrm>
            <a:off x="1796031" y="6969215"/>
            <a:ext cx="1976873"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102">
                <a:solidFill>
                  <a:srgbClr val="000000"/>
                </a:solidFill>
                <a:latin typeface="+mn-lt"/>
                <a:ea typeface="+mn-ea"/>
                <a:cs typeface="+mn-cs"/>
                <a:sym typeface="Helvetica Neue"/>
              </a:defRPr>
            </a:lvl1pPr>
          </a:lstStyle>
          <a:p>
            <a:pPr lvl="0">
              <a:defRPr sz="1800" spc="0"/>
            </a:pPr>
            <a:r>
              <a:rPr sz="3400" spc="102"/>
              <a:t>My Yums</a:t>
            </a:r>
          </a:p>
        </p:txBody>
      </p:sp>
      <p:sp>
        <p:nvSpPr>
          <p:cNvPr id="4433" name="Shape 4433"/>
          <p:cNvSpPr/>
          <p:nvPr/>
        </p:nvSpPr>
        <p:spPr>
          <a:xfrm>
            <a:off x="1785442" y="8891033"/>
            <a:ext cx="2941946"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102">
                <a:solidFill>
                  <a:srgbClr val="000000"/>
                </a:solidFill>
                <a:latin typeface="+mn-lt"/>
                <a:ea typeface="+mn-ea"/>
                <a:cs typeface="+mn-cs"/>
                <a:sym typeface="Helvetica Neue"/>
              </a:defRPr>
            </a:lvl1pPr>
          </a:lstStyle>
          <a:p>
            <a:pPr lvl="0">
              <a:defRPr sz="1800" spc="0"/>
            </a:pPr>
            <a:r>
              <a:rPr sz="3400" spc="102"/>
              <a:t>Shopping List</a:t>
            </a:r>
          </a:p>
        </p:txBody>
      </p:sp>
      <p:sp>
        <p:nvSpPr>
          <p:cNvPr id="4434" name="Shape 4434"/>
          <p:cNvSpPr/>
          <p:nvPr/>
        </p:nvSpPr>
        <p:spPr>
          <a:xfrm>
            <a:off x="1812724" y="10795743"/>
            <a:ext cx="1789040"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102">
                <a:solidFill>
                  <a:srgbClr val="000000"/>
                </a:solidFill>
                <a:latin typeface="+mn-lt"/>
                <a:ea typeface="+mn-ea"/>
                <a:cs typeface="+mn-cs"/>
                <a:sym typeface="Helvetica Neue"/>
              </a:defRPr>
            </a:lvl1pPr>
          </a:lstStyle>
          <a:p>
            <a:pPr lvl="0">
              <a:defRPr sz="1800" spc="0"/>
            </a:pPr>
            <a:r>
              <a:rPr sz="3400" spc="102"/>
              <a:t>Settings</a:t>
            </a:r>
          </a:p>
        </p:txBody>
      </p:sp>
      <p:grpSp>
        <p:nvGrpSpPr>
          <p:cNvPr id="4437" name="Group 4437"/>
          <p:cNvGrpSpPr/>
          <p:nvPr/>
        </p:nvGrpSpPr>
        <p:grpSpPr>
          <a:xfrm>
            <a:off x="626323" y="7113943"/>
            <a:ext cx="545308" cy="352077"/>
            <a:chOff x="0" y="0"/>
            <a:chExt cx="545307" cy="352076"/>
          </a:xfrm>
        </p:grpSpPr>
        <p:pic>
          <p:nvPicPr>
            <p:cNvPr id="4435" name="yum-filtered.png"/>
            <p:cNvPicPr/>
            <p:nvPr/>
          </p:nvPicPr>
          <p:blipFill>
            <a:blip r:embed="rId2">
              <a:alphaModFix amt="75663"/>
              <a:extLst/>
            </a:blip>
            <a:stretch>
              <a:fillRect/>
            </a:stretch>
          </p:blipFill>
          <p:spPr>
            <a:xfrm>
              <a:off x="0" y="0"/>
              <a:ext cx="545308" cy="352077"/>
            </a:xfrm>
            <a:prstGeom prst="rect">
              <a:avLst/>
            </a:prstGeom>
            <a:ln>
              <a:noFill/>
            </a:ln>
            <a:effectLst/>
          </p:spPr>
        </p:pic>
        <p:sp>
          <p:nvSpPr>
            <p:cNvPr id="4436" name="Shape 4436"/>
            <p:cNvSpPr/>
            <p:nvPr/>
          </p:nvSpPr>
          <p:spPr>
            <a:xfrm>
              <a:off x="0" y="0"/>
              <a:ext cx="545308" cy="352077"/>
            </a:xfrm>
            <a:custGeom>
              <a:avLst/>
              <a:gdLst/>
              <a:ahLst/>
              <a:cxnLst>
                <a:cxn ang="0">
                  <a:pos x="wd2" y="hd2"/>
                </a:cxn>
                <a:cxn ang="5400000">
                  <a:pos x="wd2" y="hd2"/>
                </a:cxn>
                <a:cxn ang="10800000">
                  <a:pos x="wd2" y="hd2"/>
                </a:cxn>
                <a:cxn ang="16200000">
                  <a:pos x="wd2" y="hd2"/>
                </a:cxn>
              </a:cxnLst>
              <a:rect l="0" t="0" r="r" b="b"/>
              <a:pathLst>
                <a:path w="21547" h="21597" extrusionOk="0">
                  <a:moveTo>
                    <a:pt x="2336" y="0"/>
                  </a:moveTo>
                  <a:cubicBezTo>
                    <a:pt x="1937" y="2"/>
                    <a:pt x="1491" y="145"/>
                    <a:pt x="1081" y="389"/>
                  </a:cubicBezTo>
                  <a:cubicBezTo>
                    <a:pt x="980" y="454"/>
                    <a:pt x="873" y="526"/>
                    <a:pt x="768" y="608"/>
                  </a:cubicBezTo>
                  <a:cubicBezTo>
                    <a:pt x="675" y="681"/>
                    <a:pt x="593" y="755"/>
                    <a:pt x="517" y="827"/>
                  </a:cubicBezTo>
                  <a:cubicBezTo>
                    <a:pt x="361" y="983"/>
                    <a:pt x="236" y="1124"/>
                    <a:pt x="140" y="1266"/>
                  </a:cubicBezTo>
                  <a:cubicBezTo>
                    <a:pt x="136" y="1272"/>
                    <a:pt x="128" y="1283"/>
                    <a:pt x="125" y="1290"/>
                  </a:cubicBezTo>
                  <a:cubicBezTo>
                    <a:pt x="110" y="1316"/>
                    <a:pt x="107" y="1338"/>
                    <a:pt x="93" y="1363"/>
                  </a:cubicBezTo>
                  <a:cubicBezTo>
                    <a:pt x="-50" y="1704"/>
                    <a:pt x="-30" y="2160"/>
                    <a:pt x="172" y="2678"/>
                  </a:cubicBezTo>
                  <a:cubicBezTo>
                    <a:pt x="179" y="2699"/>
                    <a:pt x="195" y="2708"/>
                    <a:pt x="203" y="2726"/>
                  </a:cubicBezTo>
                  <a:cubicBezTo>
                    <a:pt x="232" y="2795"/>
                    <a:pt x="241" y="2842"/>
                    <a:pt x="266" y="2897"/>
                  </a:cubicBezTo>
                  <a:cubicBezTo>
                    <a:pt x="313" y="2995"/>
                    <a:pt x="361" y="3086"/>
                    <a:pt x="407" y="3165"/>
                  </a:cubicBezTo>
                  <a:cubicBezTo>
                    <a:pt x="419" y="3183"/>
                    <a:pt x="443" y="3197"/>
                    <a:pt x="454" y="3213"/>
                  </a:cubicBezTo>
                  <a:cubicBezTo>
                    <a:pt x="456" y="3217"/>
                    <a:pt x="452" y="3235"/>
                    <a:pt x="454" y="3238"/>
                  </a:cubicBezTo>
                  <a:cubicBezTo>
                    <a:pt x="462" y="3247"/>
                    <a:pt x="463" y="3253"/>
                    <a:pt x="470" y="3262"/>
                  </a:cubicBezTo>
                  <a:cubicBezTo>
                    <a:pt x="602" y="3400"/>
                    <a:pt x="740" y="3328"/>
                    <a:pt x="956" y="3067"/>
                  </a:cubicBezTo>
                  <a:cubicBezTo>
                    <a:pt x="979" y="3039"/>
                    <a:pt x="1007" y="2999"/>
                    <a:pt x="1034" y="2970"/>
                  </a:cubicBezTo>
                  <a:cubicBezTo>
                    <a:pt x="1054" y="2946"/>
                    <a:pt x="1077" y="2943"/>
                    <a:pt x="1097" y="2921"/>
                  </a:cubicBezTo>
                  <a:cubicBezTo>
                    <a:pt x="1101" y="2917"/>
                    <a:pt x="1109" y="2900"/>
                    <a:pt x="1113" y="2897"/>
                  </a:cubicBezTo>
                  <a:cubicBezTo>
                    <a:pt x="1167" y="2837"/>
                    <a:pt x="1218" y="2796"/>
                    <a:pt x="1270" y="2751"/>
                  </a:cubicBezTo>
                  <a:cubicBezTo>
                    <a:pt x="1277" y="2744"/>
                    <a:pt x="1278" y="2733"/>
                    <a:pt x="1285" y="2726"/>
                  </a:cubicBezTo>
                  <a:cubicBezTo>
                    <a:pt x="1290" y="2723"/>
                    <a:pt x="1296" y="2706"/>
                    <a:pt x="1301" y="2702"/>
                  </a:cubicBezTo>
                  <a:cubicBezTo>
                    <a:pt x="1308" y="2696"/>
                    <a:pt x="1309" y="2708"/>
                    <a:pt x="1317" y="2702"/>
                  </a:cubicBezTo>
                  <a:cubicBezTo>
                    <a:pt x="1336" y="2686"/>
                    <a:pt x="1359" y="2667"/>
                    <a:pt x="1379" y="2653"/>
                  </a:cubicBezTo>
                  <a:cubicBezTo>
                    <a:pt x="1427" y="2617"/>
                    <a:pt x="1483" y="2554"/>
                    <a:pt x="1520" y="2532"/>
                  </a:cubicBezTo>
                  <a:cubicBezTo>
                    <a:pt x="1780" y="2378"/>
                    <a:pt x="1812" y="2382"/>
                    <a:pt x="1960" y="2532"/>
                  </a:cubicBezTo>
                  <a:cubicBezTo>
                    <a:pt x="1966" y="2536"/>
                    <a:pt x="1969" y="2551"/>
                    <a:pt x="1975" y="2556"/>
                  </a:cubicBezTo>
                  <a:cubicBezTo>
                    <a:pt x="2011" y="2582"/>
                    <a:pt x="2045" y="2609"/>
                    <a:pt x="2069" y="2653"/>
                  </a:cubicBezTo>
                  <a:cubicBezTo>
                    <a:pt x="2085" y="2685"/>
                    <a:pt x="2106" y="2716"/>
                    <a:pt x="2116" y="2751"/>
                  </a:cubicBezTo>
                  <a:cubicBezTo>
                    <a:pt x="2180" y="2898"/>
                    <a:pt x="2196" y="2986"/>
                    <a:pt x="2116" y="3554"/>
                  </a:cubicBezTo>
                  <a:cubicBezTo>
                    <a:pt x="2113" y="3576"/>
                    <a:pt x="2120" y="3580"/>
                    <a:pt x="2116" y="3603"/>
                  </a:cubicBezTo>
                  <a:cubicBezTo>
                    <a:pt x="2084" y="3827"/>
                    <a:pt x="2026" y="4153"/>
                    <a:pt x="1960" y="4552"/>
                  </a:cubicBezTo>
                  <a:cubicBezTo>
                    <a:pt x="1952" y="4596"/>
                    <a:pt x="1952" y="4603"/>
                    <a:pt x="1944" y="4650"/>
                  </a:cubicBezTo>
                  <a:cubicBezTo>
                    <a:pt x="1938" y="4683"/>
                    <a:pt x="1934" y="4687"/>
                    <a:pt x="1928" y="4723"/>
                  </a:cubicBezTo>
                  <a:cubicBezTo>
                    <a:pt x="1926" y="4733"/>
                    <a:pt x="1929" y="4742"/>
                    <a:pt x="1928" y="4747"/>
                  </a:cubicBezTo>
                  <a:cubicBezTo>
                    <a:pt x="1922" y="4787"/>
                    <a:pt x="1919" y="4802"/>
                    <a:pt x="1913" y="4844"/>
                  </a:cubicBezTo>
                  <a:cubicBezTo>
                    <a:pt x="1893" y="4963"/>
                    <a:pt x="1872" y="5075"/>
                    <a:pt x="1850" y="5210"/>
                  </a:cubicBezTo>
                  <a:cubicBezTo>
                    <a:pt x="1831" y="5324"/>
                    <a:pt x="1829" y="5394"/>
                    <a:pt x="1803" y="5550"/>
                  </a:cubicBezTo>
                  <a:cubicBezTo>
                    <a:pt x="1740" y="5938"/>
                    <a:pt x="1693" y="6207"/>
                    <a:pt x="1615" y="6670"/>
                  </a:cubicBezTo>
                  <a:cubicBezTo>
                    <a:pt x="1359" y="8178"/>
                    <a:pt x="1224" y="9020"/>
                    <a:pt x="1144" y="9592"/>
                  </a:cubicBezTo>
                  <a:cubicBezTo>
                    <a:pt x="1128" y="9718"/>
                    <a:pt x="1110" y="9819"/>
                    <a:pt x="1097" y="9932"/>
                  </a:cubicBezTo>
                  <a:cubicBezTo>
                    <a:pt x="1085" y="10039"/>
                    <a:pt x="1072" y="10138"/>
                    <a:pt x="1066" y="10225"/>
                  </a:cubicBezTo>
                  <a:cubicBezTo>
                    <a:pt x="1059" y="10299"/>
                    <a:pt x="1055" y="10399"/>
                    <a:pt x="1050" y="10468"/>
                  </a:cubicBezTo>
                  <a:cubicBezTo>
                    <a:pt x="1043" y="10634"/>
                    <a:pt x="1044" y="10759"/>
                    <a:pt x="1050" y="10931"/>
                  </a:cubicBezTo>
                  <a:cubicBezTo>
                    <a:pt x="1060" y="11227"/>
                    <a:pt x="1072" y="11426"/>
                    <a:pt x="1097" y="11588"/>
                  </a:cubicBezTo>
                  <a:cubicBezTo>
                    <a:pt x="1123" y="11702"/>
                    <a:pt x="1158" y="11825"/>
                    <a:pt x="1191" y="11929"/>
                  </a:cubicBezTo>
                  <a:cubicBezTo>
                    <a:pt x="1197" y="11945"/>
                    <a:pt x="1201" y="11961"/>
                    <a:pt x="1207" y="11977"/>
                  </a:cubicBezTo>
                  <a:cubicBezTo>
                    <a:pt x="1227" y="12029"/>
                    <a:pt x="1243" y="12090"/>
                    <a:pt x="1270" y="12148"/>
                  </a:cubicBezTo>
                  <a:cubicBezTo>
                    <a:pt x="1384" y="12401"/>
                    <a:pt x="1575" y="12652"/>
                    <a:pt x="1771" y="12805"/>
                  </a:cubicBezTo>
                  <a:cubicBezTo>
                    <a:pt x="1803" y="12830"/>
                    <a:pt x="1837" y="12834"/>
                    <a:pt x="1865" y="12854"/>
                  </a:cubicBezTo>
                  <a:cubicBezTo>
                    <a:pt x="1913" y="12882"/>
                    <a:pt x="1955" y="12928"/>
                    <a:pt x="2007" y="12951"/>
                  </a:cubicBezTo>
                  <a:cubicBezTo>
                    <a:pt x="2151" y="13005"/>
                    <a:pt x="2324" y="13033"/>
                    <a:pt x="2508" y="13049"/>
                  </a:cubicBezTo>
                  <a:cubicBezTo>
                    <a:pt x="2534" y="13050"/>
                    <a:pt x="2561" y="13048"/>
                    <a:pt x="2587" y="13049"/>
                  </a:cubicBezTo>
                  <a:cubicBezTo>
                    <a:pt x="2628" y="13050"/>
                    <a:pt x="2660" y="13049"/>
                    <a:pt x="2712" y="13049"/>
                  </a:cubicBezTo>
                  <a:cubicBezTo>
                    <a:pt x="3425" y="13044"/>
                    <a:pt x="4196" y="12778"/>
                    <a:pt x="4782" y="12318"/>
                  </a:cubicBezTo>
                  <a:cubicBezTo>
                    <a:pt x="4926" y="12205"/>
                    <a:pt x="5029" y="12135"/>
                    <a:pt x="5096" y="12123"/>
                  </a:cubicBezTo>
                  <a:cubicBezTo>
                    <a:pt x="5148" y="12102"/>
                    <a:pt x="5193" y="12091"/>
                    <a:pt x="5206" y="12123"/>
                  </a:cubicBezTo>
                  <a:cubicBezTo>
                    <a:pt x="5210" y="12132"/>
                    <a:pt x="5205" y="12167"/>
                    <a:pt x="5206" y="12172"/>
                  </a:cubicBezTo>
                  <a:cubicBezTo>
                    <a:pt x="5213" y="12222"/>
                    <a:pt x="5213" y="12311"/>
                    <a:pt x="5206" y="12440"/>
                  </a:cubicBezTo>
                  <a:cubicBezTo>
                    <a:pt x="5202" y="12597"/>
                    <a:pt x="5193" y="12797"/>
                    <a:pt x="5159" y="13097"/>
                  </a:cubicBezTo>
                  <a:lnTo>
                    <a:pt x="5065" y="13852"/>
                  </a:lnTo>
                  <a:lnTo>
                    <a:pt x="4547" y="14022"/>
                  </a:lnTo>
                  <a:cubicBezTo>
                    <a:pt x="2952" y="14521"/>
                    <a:pt x="2032" y="15458"/>
                    <a:pt x="1520" y="17065"/>
                  </a:cubicBezTo>
                  <a:cubicBezTo>
                    <a:pt x="1465" y="17239"/>
                    <a:pt x="1414" y="17371"/>
                    <a:pt x="1379" y="17504"/>
                  </a:cubicBezTo>
                  <a:cubicBezTo>
                    <a:pt x="1317" y="17780"/>
                    <a:pt x="1281" y="18054"/>
                    <a:pt x="1254" y="18331"/>
                  </a:cubicBezTo>
                  <a:cubicBezTo>
                    <a:pt x="1248" y="18421"/>
                    <a:pt x="1242" y="18516"/>
                    <a:pt x="1238" y="18623"/>
                  </a:cubicBezTo>
                  <a:cubicBezTo>
                    <a:pt x="1219" y="19143"/>
                    <a:pt x="1262" y="19598"/>
                    <a:pt x="1348" y="19987"/>
                  </a:cubicBezTo>
                  <a:cubicBezTo>
                    <a:pt x="1354" y="20014"/>
                    <a:pt x="1357" y="20033"/>
                    <a:pt x="1364" y="20060"/>
                  </a:cubicBezTo>
                  <a:cubicBezTo>
                    <a:pt x="1385" y="20147"/>
                    <a:pt x="1415" y="20223"/>
                    <a:pt x="1442" y="20303"/>
                  </a:cubicBezTo>
                  <a:cubicBezTo>
                    <a:pt x="1573" y="20657"/>
                    <a:pt x="1779" y="20988"/>
                    <a:pt x="2022" y="21228"/>
                  </a:cubicBezTo>
                  <a:cubicBezTo>
                    <a:pt x="2039" y="21243"/>
                    <a:pt x="2052" y="21263"/>
                    <a:pt x="2069" y="21277"/>
                  </a:cubicBezTo>
                  <a:cubicBezTo>
                    <a:pt x="2100" y="21303"/>
                    <a:pt x="2147" y="21326"/>
                    <a:pt x="2179" y="21350"/>
                  </a:cubicBezTo>
                  <a:cubicBezTo>
                    <a:pt x="2223" y="21382"/>
                    <a:pt x="2260" y="21419"/>
                    <a:pt x="2305" y="21447"/>
                  </a:cubicBezTo>
                  <a:cubicBezTo>
                    <a:pt x="2397" y="21501"/>
                    <a:pt x="2484" y="21543"/>
                    <a:pt x="2571" y="21569"/>
                  </a:cubicBezTo>
                  <a:cubicBezTo>
                    <a:pt x="2729" y="21599"/>
                    <a:pt x="2960" y="21599"/>
                    <a:pt x="3214" y="21594"/>
                  </a:cubicBezTo>
                  <a:cubicBezTo>
                    <a:pt x="3222" y="21593"/>
                    <a:pt x="3222" y="21594"/>
                    <a:pt x="3230" y="21594"/>
                  </a:cubicBezTo>
                  <a:cubicBezTo>
                    <a:pt x="3628" y="21571"/>
                    <a:pt x="3963" y="21483"/>
                    <a:pt x="4265" y="21301"/>
                  </a:cubicBezTo>
                  <a:cubicBezTo>
                    <a:pt x="4313" y="21273"/>
                    <a:pt x="4360" y="21237"/>
                    <a:pt x="4406" y="21204"/>
                  </a:cubicBezTo>
                  <a:cubicBezTo>
                    <a:pt x="4408" y="21202"/>
                    <a:pt x="4419" y="21206"/>
                    <a:pt x="4422" y="21204"/>
                  </a:cubicBezTo>
                  <a:cubicBezTo>
                    <a:pt x="4502" y="21142"/>
                    <a:pt x="4572" y="21072"/>
                    <a:pt x="4641" y="21009"/>
                  </a:cubicBezTo>
                  <a:cubicBezTo>
                    <a:pt x="4976" y="20688"/>
                    <a:pt x="5260" y="20237"/>
                    <a:pt x="5535" y="19597"/>
                  </a:cubicBezTo>
                  <a:cubicBezTo>
                    <a:pt x="5574" y="19507"/>
                    <a:pt x="5610" y="19416"/>
                    <a:pt x="5645" y="19329"/>
                  </a:cubicBezTo>
                  <a:cubicBezTo>
                    <a:pt x="5798" y="18923"/>
                    <a:pt x="5936" y="18477"/>
                    <a:pt x="6053" y="18015"/>
                  </a:cubicBezTo>
                  <a:cubicBezTo>
                    <a:pt x="6135" y="17660"/>
                    <a:pt x="6205" y="17273"/>
                    <a:pt x="6288" y="16773"/>
                  </a:cubicBezTo>
                  <a:lnTo>
                    <a:pt x="6398" y="16189"/>
                  </a:lnTo>
                  <a:cubicBezTo>
                    <a:pt x="6408" y="16124"/>
                    <a:pt x="6425" y="15941"/>
                    <a:pt x="6429" y="15921"/>
                  </a:cubicBezTo>
                  <a:lnTo>
                    <a:pt x="6445" y="15873"/>
                  </a:lnTo>
                  <a:lnTo>
                    <a:pt x="6492" y="15873"/>
                  </a:lnTo>
                  <a:cubicBezTo>
                    <a:pt x="6507" y="15865"/>
                    <a:pt x="6531" y="15852"/>
                    <a:pt x="6554" y="15848"/>
                  </a:cubicBezTo>
                  <a:cubicBezTo>
                    <a:pt x="6585" y="15818"/>
                    <a:pt x="6619" y="15824"/>
                    <a:pt x="6664" y="15824"/>
                  </a:cubicBezTo>
                  <a:cubicBezTo>
                    <a:pt x="6669" y="15824"/>
                    <a:pt x="6705" y="15823"/>
                    <a:pt x="6711" y="15824"/>
                  </a:cubicBezTo>
                  <a:cubicBezTo>
                    <a:pt x="6724" y="15820"/>
                    <a:pt x="6744" y="15824"/>
                    <a:pt x="6758" y="15824"/>
                  </a:cubicBezTo>
                  <a:cubicBezTo>
                    <a:pt x="6764" y="15824"/>
                    <a:pt x="6772" y="15824"/>
                    <a:pt x="6774" y="15824"/>
                  </a:cubicBezTo>
                  <a:cubicBezTo>
                    <a:pt x="6808" y="15824"/>
                    <a:pt x="6911" y="15842"/>
                    <a:pt x="6962" y="15848"/>
                  </a:cubicBezTo>
                  <a:cubicBezTo>
                    <a:pt x="7095" y="15865"/>
                    <a:pt x="7251" y="15900"/>
                    <a:pt x="7464" y="15946"/>
                  </a:cubicBezTo>
                  <a:cubicBezTo>
                    <a:pt x="7538" y="15961"/>
                    <a:pt x="7582" y="15950"/>
                    <a:pt x="7668" y="15970"/>
                  </a:cubicBezTo>
                  <a:cubicBezTo>
                    <a:pt x="7680" y="15972"/>
                    <a:pt x="7686" y="15967"/>
                    <a:pt x="7699" y="15970"/>
                  </a:cubicBezTo>
                  <a:cubicBezTo>
                    <a:pt x="7967" y="16019"/>
                    <a:pt x="8315" y="16114"/>
                    <a:pt x="8750" y="16238"/>
                  </a:cubicBezTo>
                  <a:cubicBezTo>
                    <a:pt x="8861" y="16268"/>
                    <a:pt x="8978" y="16301"/>
                    <a:pt x="9095" y="16335"/>
                  </a:cubicBezTo>
                  <a:cubicBezTo>
                    <a:pt x="9434" y="16436"/>
                    <a:pt x="9857" y="16572"/>
                    <a:pt x="10334" y="16725"/>
                  </a:cubicBezTo>
                  <a:cubicBezTo>
                    <a:pt x="10635" y="16821"/>
                    <a:pt x="10890" y="16896"/>
                    <a:pt x="11259" y="17017"/>
                  </a:cubicBezTo>
                  <a:cubicBezTo>
                    <a:pt x="13675" y="17805"/>
                    <a:pt x="15055" y="18185"/>
                    <a:pt x="16183" y="18331"/>
                  </a:cubicBezTo>
                  <a:cubicBezTo>
                    <a:pt x="16293" y="18340"/>
                    <a:pt x="16400" y="18351"/>
                    <a:pt x="16513" y="18356"/>
                  </a:cubicBezTo>
                  <a:cubicBezTo>
                    <a:pt x="16738" y="18364"/>
                    <a:pt x="16965" y="18354"/>
                    <a:pt x="17250" y="18356"/>
                  </a:cubicBezTo>
                  <a:cubicBezTo>
                    <a:pt x="17278" y="18356"/>
                    <a:pt x="17299" y="18380"/>
                    <a:pt x="17328" y="18380"/>
                  </a:cubicBezTo>
                  <a:cubicBezTo>
                    <a:pt x="17767" y="18381"/>
                    <a:pt x="18118" y="18349"/>
                    <a:pt x="18410" y="18331"/>
                  </a:cubicBezTo>
                  <a:cubicBezTo>
                    <a:pt x="19311" y="18219"/>
                    <a:pt x="19958" y="17961"/>
                    <a:pt x="20700" y="17406"/>
                  </a:cubicBezTo>
                  <a:cubicBezTo>
                    <a:pt x="21105" y="17103"/>
                    <a:pt x="21323" y="16899"/>
                    <a:pt x="21437" y="16652"/>
                  </a:cubicBezTo>
                  <a:cubicBezTo>
                    <a:pt x="21444" y="16637"/>
                    <a:pt x="21446" y="16642"/>
                    <a:pt x="21452" y="16627"/>
                  </a:cubicBezTo>
                  <a:cubicBezTo>
                    <a:pt x="21513" y="16476"/>
                    <a:pt x="21539" y="16310"/>
                    <a:pt x="21547" y="16092"/>
                  </a:cubicBezTo>
                  <a:cubicBezTo>
                    <a:pt x="21545" y="16028"/>
                    <a:pt x="21550" y="15955"/>
                    <a:pt x="21547" y="15873"/>
                  </a:cubicBezTo>
                  <a:cubicBezTo>
                    <a:pt x="21542" y="15772"/>
                    <a:pt x="21538" y="15688"/>
                    <a:pt x="21531" y="15605"/>
                  </a:cubicBezTo>
                  <a:cubicBezTo>
                    <a:pt x="21458" y="15134"/>
                    <a:pt x="21251" y="14551"/>
                    <a:pt x="21092" y="14412"/>
                  </a:cubicBezTo>
                  <a:cubicBezTo>
                    <a:pt x="21051" y="14387"/>
                    <a:pt x="20998" y="14380"/>
                    <a:pt x="20951" y="14387"/>
                  </a:cubicBezTo>
                  <a:cubicBezTo>
                    <a:pt x="20936" y="14392"/>
                    <a:pt x="20920" y="14405"/>
                    <a:pt x="20904" y="14412"/>
                  </a:cubicBezTo>
                  <a:cubicBezTo>
                    <a:pt x="20864" y="14431"/>
                    <a:pt x="20828" y="14432"/>
                    <a:pt x="20778" y="14461"/>
                  </a:cubicBezTo>
                  <a:cubicBezTo>
                    <a:pt x="20734" y="14489"/>
                    <a:pt x="20683" y="14542"/>
                    <a:pt x="20637" y="14582"/>
                  </a:cubicBezTo>
                  <a:cubicBezTo>
                    <a:pt x="20237" y="14929"/>
                    <a:pt x="19750" y="15196"/>
                    <a:pt x="19210" y="15410"/>
                  </a:cubicBezTo>
                  <a:cubicBezTo>
                    <a:pt x="19188" y="15419"/>
                    <a:pt x="19170" y="15425"/>
                    <a:pt x="19147" y="15434"/>
                  </a:cubicBezTo>
                  <a:cubicBezTo>
                    <a:pt x="19077" y="15461"/>
                    <a:pt x="18999" y="15483"/>
                    <a:pt x="18928" y="15507"/>
                  </a:cubicBezTo>
                  <a:cubicBezTo>
                    <a:pt x="18893" y="15520"/>
                    <a:pt x="18870" y="15546"/>
                    <a:pt x="18834" y="15556"/>
                  </a:cubicBezTo>
                  <a:cubicBezTo>
                    <a:pt x="18812" y="15563"/>
                    <a:pt x="18777" y="15574"/>
                    <a:pt x="18755" y="15580"/>
                  </a:cubicBezTo>
                  <a:cubicBezTo>
                    <a:pt x="18750" y="15582"/>
                    <a:pt x="18745" y="15579"/>
                    <a:pt x="18739" y="15580"/>
                  </a:cubicBezTo>
                  <a:cubicBezTo>
                    <a:pt x="18726" y="15584"/>
                    <a:pt x="18706" y="15576"/>
                    <a:pt x="18692" y="15580"/>
                  </a:cubicBezTo>
                  <a:cubicBezTo>
                    <a:pt x="18667" y="15589"/>
                    <a:pt x="18650" y="15599"/>
                    <a:pt x="18630" y="15605"/>
                  </a:cubicBezTo>
                  <a:cubicBezTo>
                    <a:pt x="18622" y="15607"/>
                    <a:pt x="18621" y="15603"/>
                    <a:pt x="18614" y="15605"/>
                  </a:cubicBezTo>
                  <a:cubicBezTo>
                    <a:pt x="18608" y="15606"/>
                    <a:pt x="18604" y="15627"/>
                    <a:pt x="18598" y="15629"/>
                  </a:cubicBezTo>
                  <a:cubicBezTo>
                    <a:pt x="18592" y="15631"/>
                    <a:pt x="18573" y="15627"/>
                    <a:pt x="18567" y="15629"/>
                  </a:cubicBezTo>
                  <a:cubicBezTo>
                    <a:pt x="18437" y="15666"/>
                    <a:pt x="18311" y="15697"/>
                    <a:pt x="18175" y="15726"/>
                  </a:cubicBezTo>
                  <a:cubicBezTo>
                    <a:pt x="18172" y="15727"/>
                    <a:pt x="18162" y="15726"/>
                    <a:pt x="18159" y="15726"/>
                  </a:cubicBezTo>
                  <a:cubicBezTo>
                    <a:pt x="17946" y="15773"/>
                    <a:pt x="17729" y="15820"/>
                    <a:pt x="17501" y="15848"/>
                  </a:cubicBezTo>
                  <a:cubicBezTo>
                    <a:pt x="17482" y="15850"/>
                    <a:pt x="17472" y="15846"/>
                    <a:pt x="17454" y="15848"/>
                  </a:cubicBezTo>
                  <a:cubicBezTo>
                    <a:pt x="17356" y="15862"/>
                    <a:pt x="17262" y="15864"/>
                    <a:pt x="17156" y="15873"/>
                  </a:cubicBezTo>
                  <a:cubicBezTo>
                    <a:pt x="16662" y="15912"/>
                    <a:pt x="16149" y="15917"/>
                    <a:pt x="15540" y="15848"/>
                  </a:cubicBezTo>
                  <a:cubicBezTo>
                    <a:pt x="15516" y="15846"/>
                    <a:pt x="15486" y="15851"/>
                    <a:pt x="15462" y="15848"/>
                  </a:cubicBezTo>
                  <a:cubicBezTo>
                    <a:pt x="15429" y="15844"/>
                    <a:pt x="15401" y="15828"/>
                    <a:pt x="15368" y="15824"/>
                  </a:cubicBezTo>
                  <a:cubicBezTo>
                    <a:pt x="14209" y="15681"/>
                    <a:pt x="13651" y="15571"/>
                    <a:pt x="10851" y="14826"/>
                  </a:cubicBezTo>
                  <a:cubicBezTo>
                    <a:pt x="9627" y="14500"/>
                    <a:pt x="8198" y="14160"/>
                    <a:pt x="7684" y="14071"/>
                  </a:cubicBezTo>
                  <a:cubicBezTo>
                    <a:pt x="7403" y="14022"/>
                    <a:pt x="7159" y="13969"/>
                    <a:pt x="6978" y="13925"/>
                  </a:cubicBezTo>
                  <a:cubicBezTo>
                    <a:pt x="6961" y="13922"/>
                    <a:pt x="6954" y="13904"/>
                    <a:pt x="6946" y="13901"/>
                  </a:cubicBezTo>
                  <a:cubicBezTo>
                    <a:pt x="6909" y="13893"/>
                    <a:pt x="6867" y="13884"/>
                    <a:pt x="6837" y="13876"/>
                  </a:cubicBezTo>
                  <a:cubicBezTo>
                    <a:pt x="6795" y="13869"/>
                    <a:pt x="6749" y="13879"/>
                    <a:pt x="6743" y="13876"/>
                  </a:cubicBezTo>
                  <a:cubicBezTo>
                    <a:pt x="6736" y="13874"/>
                    <a:pt x="6730" y="13860"/>
                    <a:pt x="6727" y="13852"/>
                  </a:cubicBezTo>
                  <a:cubicBezTo>
                    <a:pt x="6724" y="13848"/>
                    <a:pt x="6713" y="13829"/>
                    <a:pt x="6711" y="13828"/>
                  </a:cubicBezTo>
                  <a:cubicBezTo>
                    <a:pt x="6706" y="13826"/>
                    <a:pt x="6696" y="13829"/>
                    <a:pt x="6696" y="13828"/>
                  </a:cubicBezTo>
                  <a:cubicBezTo>
                    <a:pt x="6694" y="13826"/>
                    <a:pt x="6681" y="13829"/>
                    <a:pt x="6680" y="13828"/>
                  </a:cubicBezTo>
                  <a:cubicBezTo>
                    <a:pt x="6669" y="13794"/>
                    <a:pt x="6679" y="13644"/>
                    <a:pt x="6696" y="13462"/>
                  </a:cubicBezTo>
                  <a:cubicBezTo>
                    <a:pt x="6702" y="13396"/>
                    <a:pt x="6718" y="13341"/>
                    <a:pt x="6727" y="13268"/>
                  </a:cubicBezTo>
                  <a:cubicBezTo>
                    <a:pt x="6730" y="13244"/>
                    <a:pt x="6724" y="13170"/>
                    <a:pt x="6727" y="13146"/>
                  </a:cubicBezTo>
                  <a:cubicBezTo>
                    <a:pt x="6757" y="12836"/>
                    <a:pt x="6960" y="11195"/>
                    <a:pt x="7041" y="10468"/>
                  </a:cubicBezTo>
                  <a:cubicBezTo>
                    <a:pt x="7155" y="9438"/>
                    <a:pt x="7188" y="9048"/>
                    <a:pt x="7464" y="6646"/>
                  </a:cubicBezTo>
                  <a:cubicBezTo>
                    <a:pt x="7774" y="3946"/>
                    <a:pt x="8026" y="1469"/>
                    <a:pt x="8029" y="1120"/>
                  </a:cubicBezTo>
                  <a:cubicBezTo>
                    <a:pt x="8030" y="888"/>
                    <a:pt x="8026" y="746"/>
                    <a:pt x="8013" y="633"/>
                  </a:cubicBezTo>
                  <a:cubicBezTo>
                    <a:pt x="7965" y="440"/>
                    <a:pt x="7885" y="298"/>
                    <a:pt x="7762" y="195"/>
                  </a:cubicBezTo>
                  <a:cubicBezTo>
                    <a:pt x="7742" y="179"/>
                    <a:pt x="7720" y="159"/>
                    <a:pt x="7699" y="146"/>
                  </a:cubicBezTo>
                  <a:cubicBezTo>
                    <a:pt x="7626" y="105"/>
                    <a:pt x="7538" y="65"/>
                    <a:pt x="7448" y="48"/>
                  </a:cubicBezTo>
                  <a:cubicBezTo>
                    <a:pt x="7440" y="48"/>
                    <a:pt x="7442" y="49"/>
                    <a:pt x="7433" y="48"/>
                  </a:cubicBezTo>
                  <a:cubicBezTo>
                    <a:pt x="7386" y="47"/>
                    <a:pt x="7335" y="49"/>
                    <a:pt x="7276" y="48"/>
                  </a:cubicBezTo>
                  <a:cubicBezTo>
                    <a:pt x="7185" y="50"/>
                    <a:pt x="7085" y="60"/>
                    <a:pt x="6994" y="73"/>
                  </a:cubicBezTo>
                  <a:cubicBezTo>
                    <a:pt x="6941" y="85"/>
                    <a:pt x="6889" y="102"/>
                    <a:pt x="6837" y="121"/>
                  </a:cubicBezTo>
                  <a:lnTo>
                    <a:pt x="6696" y="170"/>
                  </a:lnTo>
                  <a:cubicBezTo>
                    <a:pt x="6665" y="187"/>
                    <a:pt x="6629" y="199"/>
                    <a:pt x="6601" y="219"/>
                  </a:cubicBezTo>
                  <a:cubicBezTo>
                    <a:pt x="6562" y="248"/>
                    <a:pt x="6544" y="266"/>
                    <a:pt x="6523" y="292"/>
                  </a:cubicBezTo>
                  <a:cubicBezTo>
                    <a:pt x="6508" y="322"/>
                    <a:pt x="6502" y="351"/>
                    <a:pt x="6492" y="389"/>
                  </a:cubicBezTo>
                  <a:lnTo>
                    <a:pt x="6476" y="998"/>
                  </a:lnTo>
                  <a:cubicBezTo>
                    <a:pt x="6469" y="1640"/>
                    <a:pt x="6194" y="4265"/>
                    <a:pt x="5755" y="7863"/>
                  </a:cubicBezTo>
                  <a:cubicBezTo>
                    <a:pt x="5719" y="8185"/>
                    <a:pt x="5613" y="9087"/>
                    <a:pt x="5613" y="9105"/>
                  </a:cubicBezTo>
                  <a:cubicBezTo>
                    <a:pt x="5613" y="9127"/>
                    <a:pt x="5609" y="9151"/>
                    <a:pt x="5598" y="9178"/>
                  </a:cubicBezTo>
                  <a:lnTo>
                    <a:pt x="5598" y="9226"/>
                  </a:lnTo>
                  <a:lnTo>
                    <a:pt x="5582" y="9251"/>
                  </a:lnTo>
                  <a:lnTo>
                    <a:pt x="5378" y="9421"/>
                  </a:lnTo>
                  <a:cubicBezTo>
                    <a:pt x="5375" y="9424"/>
                    <a:pt x="5381" y="9443"/>
                    <a:pt x="5378" y="9446"/>
                  </a:cubicBezTo>
                  <a:lnTo>
                    <a:pt x="5347" y="9446"/>
                  </a:lnTo>
                  <a:lnTo>
                    <a:pt x="5268" y="9519"/>
                  </a:lnTo>
                  <a:cubicBezTo>
                    <a:pt x="5223" y="9557"/>
                    <a:pt x="5161" y="9603"/>
                    <a:pt x="5112" y="9640"/>
                  </a:cubicBezTo>
                  <a:cubicBezTo>
                    <a:pt x="5047" y="9688"/>
                    <a:pt x="4988" y="9720"/>
                    <a:pt x="4923" y="9762"/>
                  </a:cubicBezTo>
                  <a:cubicBezTo>
                    <a:pt x="4855" y="9807"/>
                    <a:pt x="4791" y="9867"/>
                    <a:pt x="4720" y="9908"/>
                  </a:cubicBezTo>
                  <a:cubicBezTo>
                    <a:pt x="4684" y="9928"/>
                    <a:pt x="4646" y="9938"/>
                    <a:pt x="4610" y="9957"/>
                  </a:cubicBezTo>
                  <a:cubicBezTo>
                    <a:pt x="4208" y="10175"/>
                    <a:pt x="3789" y="10339"/>
                    <a:pt x="3496" y="10346"/>
                  </a:cubicBezTo>
                  <a:cubicBezTo>
                    <a:pt x="3177" y="10354"/>
                    <a:pt x="3082" y="10309"/>
                    <a:pt x="2979" y="10152"/>
                  </a:cubicBezTo>
                  <a:cubicBezTo>
                    <a:pt x="2952" y="10121"/>
                    <a:pt x="2934" y="10087"/>
                    <a:pt x="2916" y="10054"/>
                  </a:cubicBezTo>
                  <a:cubicBezTo>
                    <a:pt x="2908" y="10038"/>
                    <a:pt x="2908" y="10024"/>
                    <a:pt x="2900" y="10005"/>
                  </a:cubicBezTo>
                  <a:cubicBezTo>
                    <a:pt x="2899" y="10000"/>
                    <a:pt x="2885" y="9983"/>
                    <a:pt x="2885" y="9981"/>
                  </a:cubicBezTo>
                  <a:cubicBezTo>
                    <a:pt x="2877" y="9961"/>
                    <a:pt x="2875" y="9950"/>
                    <a:pt x="2869" y="9932"/>
                  </a:cubicBezTo>
                  <a:cubicBezTo>
                    <a:pt x="2861" y="9907"/>
                    <a:pt x="2844" y="9864"/>
                    <a:pt x="2838" y="9835"/>
                  </a:cubicBezTo>
                  <a:cubicBezTo>
                    <a:pt x="2834" y="9816"/>
                    <a:pt x="2841" y="9808"/>
                    <a:pt x="2838" y="9786"/>
                  </a:cubicBezTo>
                  <a:cubicBezTo>
                    <a:pt x="2807" y="9685"/>
                    <a:pt x="2775" y="9589"/>
                    <a:pt x="2775" y="9494"/>
                  </a:cubicBezTo>
                  <a:cubicBezTo>
                    <a:pt x="2775" y="9434"/>
                    <a:pt x="2834" y="9058"/>
                    <a:pt x="2885" y="8715"/>
                  </a:cubicBezTo>
                  <a:cubicBezTo>
                    <a:pt x="2918" y="8454"/>
                    <a:pt x="2952" y="8165"/>
                    <a:pt x="3010" y="7814"/>
                  </a:cubicBezTo>
                  <a:cubicBezTo>
                    <a:pt x="3011" y="7806"/>
                    <a:pt x="3025" y="7798"/>
                    <a:pt x="3026" y="7790"/>
                  </a:cubicBezTo>
                  <a:cubicBezTo>
                    <a:pt x="3030" y="7764"/>
                    <a:pt x="3022" y="7743"/>
                    <a:pt x="3026" y="7717"/>
                  </a:cubicBezTo>
                  <a:cubicBezTo>
                    <a:pt x="3039" y="7638"/>
                    <a:pt x="3047" y="7585"/>
                    <a:pt x="3057" y="7522"/>
                  </a:cubicBezTo>
                  <a:cubicBezTo>
                    <a:pt x="3058" y="7519"/>
                    <a:pt x="3072" y="7501"/>
                    <a:pt x="3073" y="7498"/>
                  </a:cubicBezTo>
                  <a:cubicBezTo>
                    <a:pt x="3372" y="5717"/>
                    <a:pt x="3515" y="4843"/>
                    <a:pt x="3622" y="4138"/>
                  </a:cubicBezTo>
                  <a:cubicBezTo>
                    <a:pt x="3655" y="3908"/>
                    <a:pt x="3676" y="3699"/>
                    <a:pt x="3700" y="3505"/>
                  </a:cubicBezTo>
                  <a:cubicBezTo>
                    <a:pt x="3704" y="3474"/>
                    <a:pt x="3712" y="3439"/>
                    <a:pt x="3716" y="3408"/>
                  </a:cubicBezTo>
                  <a:cubicBezTo>
                    <a:pt x="3756" y="3032"/>
                    <a:pt x="3777" y="2732"/>
                    <a:pt x="3779" y="2386"/>
                  </a:cubicBezTo>
                  <a:cubicBezTo>
                    <a:pt x="3782" y="1771"/>
                    <a:pt x="3726" y="1342"/>
                    <a:pt x="3622" y="998"/>
                  </a:cubicBezTo>
                  <a:cubicBezTo>
                    <a:pt x="3597" y="923"/>
                    <a:pt x="3573" y="844"/>
                    <a:pt x="3543" y="779"/>
                  </a:cubicBezTo>
                  <a:cubicBezTo>
                    <a:pt x="3539" y="769"/>
                    <a:pt x="3533" y="764"/>
                    <a:pt x="3528" y="754"/>
                  </a:cubicBezTo>
                  <a:cubicBezTo>
                    <a:pt x="3526" y="751"/>
                    <a:pt x="3529" y="734"/>
                    <a:pt x="3528" y="730"/>
                  </a:cubicBezTo>
                  <a:cubicBezTo>
                    <a:pt x="3491" y="655"/>
                    <a:pt x="3458" y="595"/>
                    <a:pt x="3418" y="535"/>
                  </a:cubicBezTo>
                  <a:cubicBezTo>
                    <a:pt x="3401" y="510"/>
                    <a:pt x="3374" y="486"/>
                    <a:pt x="3355" y="462"/>
                  </a:cubicBezTo>
                  <a:cubicBezTo>
                    <a:pt x="3334" y="434"/>
                    <a:pt x="3316" y="415"/>
                    <a:pt x="3293" y="389"/>
                  </a:cubicBezTo>
                  <a:cubicBezTo>
                    <a:pt x="3270" y="368"/>
                    <a:pt x="3237" y="337"/>
                    <a:pt x="3214" y="316"/>
                  </a:cubicBezTo>
                  <a:cubicBezTo>
                    <a:pt x="3177" y="282"/>
                    <a:pt x="3145" y="273"/>
                    <a:pt x="3104" y="243"/>
                  </a:cubicBezTo>
                  <a:cubicBezTo>
                    <a:pt x="3063" y="214"/>
                    <a:pt x="3026" y="172"/>
                    <a:pt x="2979" y="146"/>
                  </a:cubicBezTo>
                  <a:cubicBezTo>
                    <a:pt x="2886" y="95"/>
                    <a:pt x="2774" y="49"/>
                    <a:pt x="2665" y="24"/>
                  </a:cubicBezTo>
                  <a:cubicBezTo>
                    <a:pt x="2557" y="0"/>
                    <a:pt x="2455" y="-1"/>
                    <a:pt x="2336" y="0"/>
                  </a:cubicBezTo>
                  <a:close/>
                  <a:moveTo>
                    <a:pt x="20386" y="3944"/>
                  </a:moveTo>
                  <a:cubicBezTo>
                    <a:pt x="19984" y="3911"/>
                    <a:pt x="19470" y="4116"/>
                    <a:pt x="18912" y="4528"/>
                  </a:cubicBezTo>
                  <a:lnTo>
                    <a:pt x="18504" y="4820"/>
                  </a:lnTo>
                  <a:lnTo>
                    <a:pt x="18426" y="4674"/>
                  </a:lnTo>
                  <a:lnTo>
                    <a:pt x="18410" y="4674"/>
                  </a:lnTo>
                  <a:lnTo>
                    <a:pt x="18394" y="4650"/>
                  </a:lnTo>
                  <a:lnTo>
                    <a:pt x="18347" y="4552"/>
                  </a:lnTo>
                  <a:cubicBezTo>
                    <a:pt x="18303" y="4474"/>
                    <a:pt x="18271" y="4418"/>
                    <a:pt x="18222" y="4357"/>
                  </a:cubicBezTo>
                  <a:cubicBezTo>
                    <a:pt x="18212" y="4345"/>
                    <a:pt x="18201" y="4321"/>
                    <a:pt x="18191" y="4309"/>
                  </a:cubicBezTo>
                  <a:cubicBezTo>
                    <a:pt x="18034" y="4128"/>
                    <a:pt x="17845" y="4012"/>
                    <a:pt x="17626" y="3968"/>
                  </a:cubicBezTo>
                  <a:cubicBezTo>
                    <a:pt x="17547" y="3959"/>
                    <a:pt x="17460" y="3968"/>
                    <a:pt x="17359" y="3968"/>
                  </a:cubicBezTo>
                  <a:cubicBezTo>
                    <a:pt x="17310" y="3968"/>
                    <a:pt x="17277" y="3966"/>
                    <a:pt x="17234" y="3968"/>
                  </a:cubicBezTo>
                  <a:cubicBezTo>
                    <a:pt x="17018" y="3997"/>
                    <a:pt x="16778" y="4077"/>
                    <a:pt x="16528" y="4211"/>
                  </a:cubicBezTo>
                  <a:cubicBezTo>
                    <a:pt x="16495" y="4230"/>
                    <a:pt x="16468" y="4240"/>
                    <a:pt x="16434" y="4260"/>
                  </a:cubicBezTo>
                  <a:cubicBezTo>
                    <a:pt x="16342" y="4314"/>
                    <a:pt x="16248" y="4387"/>
                    <a:pt x="16152" y="4455"/>
                  </a:cubicBezTo>
                  <a:cubicBezTo>
                    <a:pt x="16025" y="4545"/>
                    <a:pt x="15956" y="4578"/>
                    <a:pt x="15901" y="4601"/>
                  </a:cubicBezTo>
                  <a:lnTo>
                    <a:pt x="15885" y="4625"/>
                  </a:lnTo>
                  <a:cubicBezTo>
                    <a:pt x="15810" y="4649"/>
                    <a:pt x="15773" y="4600"/>
                    <a:pt x="15728" y="4504"/>
                  </a:cubicBezTo>
                  <a:cubicBezTo>
                    <a:pt x="15704" y="4453"/>
                    <a:pt x="15674" y="4410"/>
                    <a:pt x="15634" y="4357"/>
                  </a:cubicBezTo>
                  <a:cubicBezTo>
                    <a:pt x="15625" y="4345"/>
                    <a:pt x="15611" y="4343"/>
                    <a:pt x="15603" y="4333"/>
                  </a:cubicBezTo>
                  <a:cubicBezTo>
                    <a:pt x="15570" y="4303"/>
                    <a:pt x="15544" y="4261"/>
                    <a:pt x="15509" y="4236"/>
                  </a:cubicBezTo>
                  <a:cubicBezTo>
                    <a:pt x="15399" y="4173"/>
                    <a:pt x="15260" y="4136"/>
                    <a:pt x="15117" y="4114"/>
                  </a:cubicBezTo>
                  <a:cubicBezTo>
                    <a:pt x="15086" y="4112"/>
                    <a:pt x="15071" y="4114"/>
                    <a:pt x="15038" y="4114"/>
                  </a:cubicBezTo>
                  <a:cubicBezTo>
                    <a:pt x="14834" y="4115"/>
                    <a:pt x="14605" y="4136"/>
                    <a:pt x="14443" y="4211"/>
                  </a:cubicBezTo>
                  <a:lnTo>
                    <a:pt x="14317" y="4284"/>
                  </a:lnTo>
                  <a:cubicBezTo>
                    <a:pt x="14307" y="4293"/>
                    <a:pt x="14295" y="4300"/>
                    <a:pt x="14286" y="4309"/>
                  </a:cubicBezTo>
                  <a:cubicBezTo>
                    <a:pt x="14257" y="4344"/>
                    <a:pt x="14223" y="4385"/>
                    <a:pt x="14207" y="4431"/>
                  </a:cubicBezTo>
                  <a:cubicBezTo>
                    <a:pt x="14201" y="4476"/>
                    <a:pt x="14203" y="4544"/>
                    <a:pt x="14207" y="4625"/>
                  </a:cubicBezTo>
                  <a:lnTo>
                    <a:pt x="14223" y="4820"/>
                  </a:lnTo>
                  <a:cubicBezTo>
                    <a:pt x="14227" y="4867"/>
                    <a:pt x="14223" y="4969"/>
                    <a:pt x="14223" y="5039"/>
                  </a:cubicBezTo>
                  <a:cubicBezTo>
                    <a:pt x="14226" y="5054"/>
                    <a:pt x="14236" y="5048"/>
                    <a:pt x="14239" y="5063"/>
                  </a:cubicBezTo>
                  <a:cubicBezTo>
                    <a:pt x="14240" y="5068"/>
                    <a:pt x="14223" y="5148"/>
                    <a:pt x="14223" y="5161"/>
                  </a:cubicBezTo>
                  <a:cubicBezTo>
                    <a:pt x="14206" y="5686"/>
                    <a:pt x="14113" y="6707"/>
                    <a:pt x="13878" y="8788"/>
                  </a:cubicBezTo>
                  <a:cubicBezTo>
                    <a:pt x="13649" y="10812"/>
                    <a:pt x="13502" y="12300"/>
                    <a:pt x="13517" y="12537"/>
                  </a:cubicBezTo>
                  <a:cubicBezTo>
                    <a:pt x="13518" y="12556"/>
                    <a:pt x="13516" y="12575"/>
                    <a:pt x="13517" y="12586"/>
                  </a:cubicBezTo>
                  <a:cubicBezTo>
                    <a:pt x="13519" y="12601"/>
                    <a:pt x="13531" y="12620"/>
                    <a:pt x="13533" y="12635"/>
                  </a:cubicBezTo>
                  <a:cubicBezTo>
                    <a:pt x="13575" y="12899"/>
                    <a:pt x="13686" y="13100"/>
                    <a:pt x="13847" y="13219"/>
                  </a:cubicBezTo>
                  <a:cubicBezTo>
                    <a:pt x="13855" y="13224"/>
                    <a:pt x="13870" y="13240"/>
                    <a:pt x="13878" y="13243"/>
                  </a:cubicBezTo>
                  <a:cubicBezTo>
                    <a:pt x="13911" y="13256"/>
                    <a:pt x="13933" y="13258"/>
                    <a:pt x="13972" y="13268"/>
                  </a:cubicBezTo>
                  <a:cubicBezTo>
                    <a:pt x="14023" y="13280"/>
                    <a:pt x="14088" y="13285"/>
                    <a:pt x="14145" y="13292"/>
                  </a:cubicBezTo>
                  <a:cubicBezTo>
                    <a:pt x="14435" y="13291"/>
                    <a:pt x="14844" y="13218"/>
                    <a:pt x="14960" y="13122"/>
                  </a:cubicBezTo>
                  <a:cubicBezTo>
                    <a:pt x="15095" y="13010"/>
                    <a:pt x="15121" y="12955"/>
                    <a:pt x="15086" y="12537"/>
                  </a:cubicBezTo>
                  <a:cubicBezTo>
                    <a:pt x="15057" y="12205"/>
                    <a:pt x="15129" y="11340"/>
                    <a:pt x="15336" y="9519"/>
                  </a:cubicBezTo>
                  <a:cubicBezTo>
                    <a:pt x="15496" y="8113"/>
                    <a:pt x="15636" y="6901"/>
                    <a:pt x="15650" y="6841"/>
                  </a:cubicBezTo>
                  <a:cubicBezTo>
                    <a:pt x="15673" y="6744"/>
                    <a:pt x="15830" y="6611"/>
                    <a:pt x="16011" y="6500"/>
                  </a:cubicBezTo>
                  <a:cubicBezTo>
                    <a:pt x="16029" y="6487"/>
                    <a:pt x="16055" y="6488"/>
                    <a:pt x="16073" y="6475"/>
                  </a:cubicBezTo>
                  <a:cubicBezTo>
                    <a:pt x="16106" y="6452"/>
                    <a:pt x="16124" y="6442"/>
                    <a:pt x="16152" y="6427"/>
                  </a:cubicBezTo>
                  <a:cubicBezTo>
                    <a:pt x="16154" y="6426"/>
                    <a:pt x="16166" y="6403"/>
                    <a:pt x="16168" y="6402"/>
                  </a:cubicBezTo>
                  <a:cubicBezTo>
                    <a:pt x="16206" y="6381"/>
                    <a:pt x="16242" y="6370"/>
                    <a:pt x="16277" y="6354"/>
                  </a:cubicBezTo>
                  <a:cubicBezTo>
                    <a:pt x="16295" y="6346"/>
                    <a:pt x="16308" y="6361"/>
                    <a:pt x="16324" y="6354"/>
                  </a:cubicBezTo>
                  <a:cubicBezTo>
                    <a:pt x="16371" y="6334"/>
                    <a:pt x="16415" y="6305"/>
                    <a:pt x="16450" y="6305"/>
                  </a:cubicBezTo>
                  <a:cubicBezTo>
                    <a:pt x="16475" y="6305"/>
                    <a:pt x="16489" y="6322"/>
                    <a:pt x="16513" y="6329"/>
                  </a:cubicBezTo>
                  <a:cubicBezTo>
                    <a:pt x="16527" y="6334"/>
                    <a:pt x="16546" y="6323"/>
                    <a:pt x="16560" y="6329"/>
                  </a:cubicBezTo>
                  <a:cubicBezTo>
                    <a:pt x="16567" y="6333"/>
                    <a:pt x="16571" y="6352"/>
                    <a:pt x="16575" y="6354"/>
                  </a:cubicBezTo>
                  <a:cubicBezTo>
                    <a:pt x="16649" y="6387"/>
                    <a:pt x="16704" y="6427"/>
                    <a:pt x="16748" y="6524"/>
                  </a:cubicBezTo>
                  <a:cubicBezTo>
                    <a:pt x="16751" y="6531"/>
                    <a:pt x="16762" y="6545"/>
                    <a:pt x="16764" y="6548"/>
                  </a:cubicBezTo>
                  <a:cubicBezTo>
                    <a:pt x="16786" y="6582"/>
                    <a:pt x="16800" y="6605"/>
                    <a:pt x="16811" y="6646"/>
                  </a:cubicBezTo>
                  <a:lnTo>
                    <a:pt x="16936" y="6889"/>
                  </a:lnTo>
                  <a:lnTo>
                    <a:pt x="16748" y="8472"/>
                  </a:lnTo>
                  <a:cubicBezTo>
                    <a:pt x="16355" y="11960"/>
                    <a:pt x="16292" y="12722"/>
                    <a:pt x="16513" y="13049"/>
                  </a:cubicBezTo>
                  <a:cubicBezTo>
                    <a:pt x="16521" y="13061"/>
                    <a:pt x="16535" y="13061"/>
                    <a:pt x="16544" y="13073"/>
                  </a:cubicBezTo>
                  <a:cubicBezTo>
                    <a:pt x="16572" y="13107"/>
                    <a:pt x="16602" y="13141"/>
                    <a:pt x="16638" y="13170"/>
                  </a:cubicBezTo>
                  <a:cubicBezTo>
                    <a:pt x="16642" y="13174"/>
                    <a:pt x="16653" y="13194"/>
                    <a:pt x="16654" y="13195"/>
                  </a:cubicBezTo>
                  <a:cubicBezTo>
                    <a:pt x="16660" y="13199"/>
                    <a:pt x="16663" y="13190"/>
                    <a:pt x="16669" y="13195"/>
                  </a:cubicBezTo>
                  <a:cubicBezTo>
                    <a:pt x="16677" y="13200"/>
                    <a:pt x="16676" y="13214"/>
                    <a:pt x="16685" y="13219"/>
                  </a:cubicBezTo>
                  <a:cubicBezTo>
                    <a:pt x="16757" y="13259"/>
                    <a:pt x="16855" y="13274"/>
                    <a:pt x="16952" y="13292"/>
                  </a:cubicBezTo>
                  <a:cubicBezTo>
                    <a:pt x="16965" y="13294"/>
                    <a:pt x="16986" y="13290"/>
                    <a:pt x="16999" y="13292"/>
                  </a:cubicBezTo>
                  <a:cubicBezTo>
                    <a:pt x="17003" y="13292"/>
                    <a:pt x="17010" y="13292"/>
                    <a:pt x="17014" y="13292"/>
                  </a:cubicBezTo>
                  <a:cubicBezTo>
                    <a:pt x="17126" y="13302"/>
                    <a:pt x="17243" y="13309"/>
                    <a:pt x="17359" y="13292"/>
                  </a:cubicBezTo>
                  <a:cubicBezTo>
                    <a:pt x="17364" y="13291"/>
                    <a:pt x="17371" y="13293"/>
                    <a:pt x="17375" y="13292"/>
                  </a:cubicBezTo>
                  <a:cubicBezTo>
                    <a:pt x="17644" y="13249"/>
                    <a:pt x="17891" y="13127"/>
                    <a:pt x="17955" y="12975"/>
                  </a:cubicBezTo>
                  <a:cubicBezTo>
                    <a:pt x="17978" y="12922"/>
                    <a:pt x="17971" y="12757"/>
                    <a:pt x="17940" y="12586"/>
                  </a:cubicBezTo>
                  <a:cubicBezTo>
                    <a:pt x="17922" y="12488"/>
                    <a:pt x="17917" y="12267"/>
                    <a:pt x="17940" y="11929"/>
                  </a:cubicBezTo>
                  <a:cubicBezTo>
                    <a:pt x="17941" y="11913"/>
                    <a:pt x="17954" y="11897"/>
                    <a:pt x="17955" y="11880"/>
                  </a:cubicBezTo>
                  <a:cubicBezTo>
                    <a:pt x="17967" y="11715"/>
                    <a:pt x="17996" y="11385"/>
                    <a:pt x="18018" y="11150"/>
                  </a:cubicBezTo>
                  <a:cubicBezTo>
                    <a:pt x="18027" y="11060"/>
                    <a:pt x="18038" y="10961"/>
                    <a:pt x="18049" y="10858"/>
                  </a:cubicBezTo>
                  <a:cubicBezTo>
                    <a:pt x="18088" y="10471"/>
                    <a:pt x="18111" y="10194"/>
                    <a:pt x="18175" y="9616"/>
                  </a:cubicBezTo>
                  <a:cubicBezTo>
                    <a:pt x="18241" y="9017"/>
                    <a:pt x="18305" y="8515"/>
                    <a:pt x="18363" y="8058"/>
                  </a:cubicBezTo>
                  <a:cubicBezTo>
                    <a:pt x="18367" y="8026"/>
                    <a:pt x="18375" y="7967"/>
                    <a:pt x="18379" y="7936"/>
                  </a:cubicBezTo>
                  <a:cubicBezTo>
                    <a:pt x="18388" y="7864"/>
                    <a:pt x="18386" y="7760"/>
                    <a:pt x="18394" y="7693"/>
                  </a:cubicBezTo>
                  <a:cubicBezTo>
                    <a:pt x="18395" y="7688"/>
                    <a:pt x="18410" y="7697"/>
                    <a:pt x="18410" y="7693"/>
                  </a:cubicBezTo>
                  <a:lnTo>
                    <a:pt x="18426" y="7474"/>
                  </a:lnTo>
                  <a:cubicBezTo>
                    <a:pt x="18428" y="7455"/>
                    <a:pt x="18440" y="7341"/>
                    <a:pt x="18441" y="7328"/>
                  </a:cubicBezTo>
                  <a:lnTo>
                    <a:pt x="18489" y="6865"/>
                  </a:lnTo>
                  <a:lnTo>
                    <a:pt x="18598" y="6743"/>
                  </a:lnTo>
                  <a:cubicBezTo>
                    <a:pt x="18604" y="6736"/>
                    <a:pt x="18609" y="6725"/>
                    <a:pt x="18614" y="6719"/>
                  </a:cubicBezTo>
                  <a:cubicBezTo>
                    <a:pt x="18640" y="6688"/>
                    <a:pt x="18658" y="6677"/>
                    <a:pt x="18692" y="6646"/>
                  </a:cubicBezTo>
                  <a:cubicBezTo>
                    <a:pt x="18699" y="6640"/>
                    <a:pt x="18704" y="6626"/>
                    <a:pt x="18708" y="6622"/>
                  </a:cubicBezTo>
                  <a:cubicBezTo>
                    <a:pt x="18716" y="6614"/>
                    <a:pt x="18731" y="6604"/>
                    <a:pt x="18739" y="6597"/>
                  </a:cubicBezTo>
                  <a:cubicBezTo>
                    <a:pt x="18750" y="6587"/>
                    <a:pt x="18758" y="6581"/>
                    <a:pt x="18771" y="6573"/>
                  </a:cubicBezTo>
                  <a:cubicBezTo>
                    <a:pt x="18823" y="6531"/>
                    <a:pt x="18886" y="6487"/>
                    <a:pt x="18943" y="6451"/>
                  </a:cubicBezTo>
                  <a:cubicBezTo>
                    <a:pt x="18954" y="6444"/>
                    <a:pt x="18964" y="6433"/>
                    <a:pt x="18975" y="6427"/>
                  </a:cubicBezTo>
                  <a:cubicBezTo>
                    <a:pt x="19004" y="6411"/>
                    <a:pt x="19022" y="6392"/>
                    <a:pt x="19053" y="6378"/>
                  </a:cubicBezTo>
                  <a:cubicBezTo>
                    <a:pt x="19062" y="6374"/>
                    <a:pt x="19060" y="6382"/>
                    <a:pt x="19069" y="6378"/>
                  </a:cubicBezTo>
                  <a:cubicBezTo>
                    <a:pt x="19082" y="6371"/>
                    <a:pt x="19102" y="6360"/>
                    <a:pt x="19116" y="6354"/>
                  </a:cubicBezTo>
                  <a:cubicBezTo>
                    <a:pt x="19126" y="6351"/>
                    <a:pt x="19139" y="6357"/>
                    <a:pt x="19147" y="6354"/>
                  </a:cubicBezTo>
                  <a:cubicBezTo>
                    <a:pt x="19203" y="6329"/>
                    <a:pt x="19246" y="6305"/>
                    <a:pt x="19288" y="6305"/>
                  </a:cubicBezTo>
                  <a:cubicBezTo>
                    <a:pt x="19292" y="6305"/>
                    <a:pt x="19301" y="6304"/>
                    <a:pt x="19304" y="6305"/>
                  </a:cubicBezTo>
                  <a:cubicBezTo>
                    <a:pt x="19342" y="6305"/>
                    <a:pt x="19382" y="6314"/>
                    <a:pt x="19414" y="6329"/>
                  </a:cubicBezTo>
                  <a:cubicBezTo>
                    <a:pt x="19440" y="6338"/>
                    <a:pt x="19458" y="6361"/>
                    <a:pt x="19477" y="6378"/>
                  </a:cubicBezTo>
                  <a:cubicBezTo>
                    <a:pt x="19490" y="6388"/>
                    <a:pt x="19500" y="6393"/>
                    <a:pt x="19508" y="6402"/>
                  </a:cubicBezTo>
                  <a:cubicBezTo>
                    <a:pt x="19544" y="6440"/>
                    <a:pt x="19577" y="6480"/>
                    <a:pt x="19602" y="6524"/>
                  </a:cubicBezTo>
                  <a:cubicBezTo>
                    <a:pt x="19669" y="6611"/>
                    <a:pt x="19726" y="6718"/>
                    <a:pt x="19743" y="6841"/>
                  </a:cubicBezTo>
                  <a:lnTo>
                    <a:pt x="19759" y="6889"/>
                  </a:lnTo>
                  <a:lnTo>
                    <a:pt x="19696" y="7474"/>
                  </a:lnTo>
                  <a:cubicBezTo>
                    <a:pt x="19652" y="7937"/>
                    <a:pt x="19589" y="8605"/>
                    <a:pt x="19492" y="9470"/>
                  </a:cubicBezTo>
                  <a:cubicBezTo>
                    <a:pt x="19243" y="11700"/>
                    <a:pt x="19189" y="12514"/>
                    <a:pt x="19273" y="12854"/>
                  </a:cubicBezTo>
                  <a:cubicBezTo>
                    <a:pt x="19319" y="13042"/>
                    <a:pt x="19500" y="13198"/>
                    <a:pt x="19727" y="13268"/>
                  </a:cubicBezTo>
                  <a:cubicBezTo>
                    <a:pt x="19747" y="13272"/>
                    <a:pt x="19770" y="13288"/>
                    <a:pt x="19790" y="13292"/>
                  </a:cubicBezTo>
                  <a:cubicBezTo>
                    <a:pt x="19815" y="13298"/>
                    <a:pt x="19843" y="13288"/>
                    <a:pt x="19869" y="13292"/>
                  </a:cubicBezTo>
                  <a:cubicBezTo>
                    <a:pt x="19922" y="13296"/>
                    <a:pt x="19970" y="13318"/>
                    <a:pt x="20025" y="13316"/>
                  </a:cubicBezTo>
                  <a:cubicBezTo>
                    <a:pt x="20066" y="13315"/>
                    <a:pt x="20110" y="13297"/>
                    <a:pt x="20151" y="13292"/>
                  </a:cubicBezTo>
                  <a:cubicBezTo>
                    <a:pt x="20188" y="13288"/>
                    <a:pt x="20223" y="13299"/>
                    <a:pt x="20261" y="13292"/>
                  </a:cubicBezTo>
                  <a:cubicBezTo>
                    <a:pt x="20532" y="13231"/>
                    <a:pt x="20788" y="13090"/>
                    <a:pt x="20794" y="12975"/>
                  </a:cubicBezTo>
                  <a:cubicBezTo>
                    <a:pt x="20797" y="12915"/>
                    <a:pt x="20783" y="12621"/>
                    <a:pt x="20778" y="12318"/>
                  </a:cubicBezTo>
                  <a:cubicBezTo>
                    <a:pt x="20777" y="12221"/>
                    <a:pt x="20803" y="11973"/>
                    <a:pt x="20825" y="11685"/>
                  </a:cubicBezTo>
                  <a:cubicBezTo>
                    <a:pt x="20833" y="11571"/>
                    <a:pt x="20842" y="11448"/>
                    <a:pt x="20857" y="11296"/>
                  </a:cubicBezTo>
                  <a:cubicBezTo>
                    <a:pt x="20863" y="11226"/>
                    <a:pt x="20865" y="11126"/>
                    <a:pt x="20872" y="11052"/>
                  </a:cubicBezTo>
                  <a:cubicBezTo>
                    <a:pt x="20913" y="10587"/>
                    <a:pt x="20973" y="10055"/>
                    <a:pt x="21045" y="9421"/>
                  </a:cubicBezTo>
                  <a:cubicBezTo>
                    <a:pt x="21054" y="9333"/>
                    <a:pt x="21066" y="9267"/>
                    <a:pt x="21076" y="9178"/>
                  </a:cubicBezTo>
                  <a:cubicBezTo>
                    <a:pt x="21407" y="6260"/>
                    <a:pt x="21430" y="5299"/>
                    <a:pt x="21233" y="4698"/>
                  </a:cubicBezTo>
                  <a:cubicBezTo>
                    <a:pt x="21117" y="4347"/>
                    <a:pt x="20930" y="4124"/>
                    <a:pt x="20668" y="4017"/>
                  </a:cubicBezTo>
                  <a:cubicBezTo>
                    <a:pt x="20578" y="3982"/>
                    <a:pt x="20486" y="3952"/>
                    <a:pt x="20386" y="3944"/>
                  </a:cubicBezTo>
                  <a:close/>
                  <a:moveTo>
                    <a:pt x="9314" y="4114"/>
                  </a:moveTo>
                  <a:cubicBezTo>
                    <a:pt x="9222" y="4119"/>
                    <a:pt x="9131" y="4120"/>
                    <a:pt x="9048" y="4138"/>
                  </a:cubicBezTo>
                  <a:cubicBezTo>
                    <a:pt x="8951" y="4160"/>
                    <a:pt x="8873" y="4196"/>
                    <a:pt x="8813" y="4236"/>
                  </a:cubicBezTo>
                  <a:cubicBezTo>
                    <a:pt x="8635" y="4353"/>
                    <a:pt x="8616" y="4407"/>
                    <a:pt x="8609" y="5039"/>
                  </a:cubicBezTo>
                  <a:cubicBezTo>
                    <a:pt x="8609" y="5062"/>
                    <a:pt x="8610" y="5108"/>
                    <a:pt x="8609" y="5137"/>
                  </a:cubicBezTo>
                  <a:cubicBezTo>
                    <a:pt x="8609" y="5192"/>
                    <a:pt x="8611" y="5291"/>
                    <a:pt x="8609" y="5356"/>
                  </a:cubicBezTo>
                  <a:cubicBezTo>
                    <a:pt x="8607" y="5402"/>
                    <a:pt x="8596" y="5435"/>
                    <a:pt x="8593" y="5477"/>
                  </a:cubicBezTo>
                  <a:cubicBezTo>
                    <a:pt x="8591" y="5517"/>
                    <a:pt x="8597" y="5570"/>
                    <a:pt x="8593" y="5623"/>
                  </a:cubicBezTo>
                  <a:cubicBezTo>
                    <a:pt x="8588" y="5691"/>
                    <a:pt x="8569" y="5786"/>
                    <a:pt x="8562" y="5867"/>
                  </a:cubicBezTo>
                  <a:cubicBezTo>
                    <a:pt x="8559" y="5908"/>
                    <a:pt x="8565" y="5929"/>
                    <a:pt x="8562" y="5964"/>
                  </a:cubicBezTo>
                  <a:cubicBezTo>
                    <a:pt x="8557" y="6014"/>
                    <a:pt x="8551" y="6057"/>
                    <a:pt x="8546" y="6110"/>
                  </a:cubicBezTo>
                  <a:cubicBezTo>
                    <a:pt x="8496" y="6716"/>
                    <a:pt x="8430" y="7477"/>
                    <a:pt x="8342" y="8228"/>
                  </a:cubicBezTo>
                  <a:cubicBezTo>
                    <a:pt x="8249" y="9024"/>
                    <a:pt x="8170" y="9792"/>
                    <a:pt x="8123" y="10371"/>
                  </a:cubicBezTo>
                  <a:cubicBezTo>
                    <a:pt x="8115" y="10506"/>
                    <a:pt x="8094" y="10710"/>
                    <a:pt x="8091" y="10809"/>
                  </a:cubicBezTo>
                  <a:cubicBezTo>
                    <a:pt x="8085" y="11041"/>
                    <a:pt x="8077" y="11217"/>
                    <a:pt x="8076" y="11369"/>
                  </a:cubicBezTo>
                  <a:cubicBezTo>
                    <a:pt x="8077" y="11417"/>
                    <a:pt x="8088" y="11470"/>
                    <a:pt x="8091" y="11515"/>
                  </a:cubicBezTo>
                  <a:cubicBezTo>
                    <a:pt x="8155" y="12364"/>
                    <a:pt x="8436" y="12909"/>
                    <a:pt x="8922" y="13122"/>
                  </a:cubicBezTo>
                  <a:cubicBezTo>
                    <a:pt x="8937" y="13127"/>
                    <a:pt x="8939" y="13141"/>
                    <a:pt x="8954" y="13146"/>
                  </a:cubicBezTo>
                  <a:cubicBezTo>
                    <a:pt x="9011" y="13167"/>
                    <a:pt x="9080" y="13162"/>
                    <a:pt x="9142" y="13170"/>
                  </a:cubicBezTo>
                  <a:cubicBezTo>
                    <a:pt x="9191" y="13176"/>
                    <a:pt x="9247" y="13195"/>
                    <a:pt x="9299" y="13195"/>
                  </a:cubicBezTo>
                  <a:cubicBezTo>
                    <a:pt x="9364" y="13193"/>
                    <a:pt x="9416" y="13184"/>
                    <a:pt x="9487" y="13170"/>
                  </a:cubicBezTo>
                  <a:cubicBezTo>
                    <a:pt x="9489" y="13170"/>
                    <a:pt x="9500" y="13171"/>
                    <a:pt x="9503" y="13170"/>
                  </a:cubicBezTo>
                  <a:cubicBezTo>
                    <a:pt x="9514" y="13168"/>
                    <a:pt x="9523" y="13148"/>
                    <a:pt x="9534" y="13146"/>
                  </a:cubicBezTo>
                  <a:cubicBezTo>
                    <a:pt x="9759" y="13095"/>
                    <a:pt x="10016" y="13004"/>
                    <a:pt x="10334" y="12829"/>
                  </a:cubicBezTo>
                  <a:lnTo>
                    <a:pt x="10663" y="12635"/>
                  </a:lnTo>
                  <a:lnTo>
                    <a:pt x="10851" y="12513"/>
                  </a:lnTo>
                  <a:lnTo>
                    <a:pt x="10851" y="12537"/>
                  </a:lnTo>
                  <a:lnTo>
                    <a:pt x="10961" y="12829"/>
                  </a:lnTo>
                  <a:cubicBezTo>
                    <a:pt x="11017" y="12983"/>
                    <a:pt x="11140" y="13137"/>
                    <a:pt x="11228" y="13195"/>
                  </a:cubicBezTo>
                  <a:cubicBezTo>
                    <a:pt x="11244" y="13204"/>
                    <a:pt x="11256" y="13211"/>
                    <a:pt x="11275" y="13219"/>
                  </a:cubicBezTo>
                  <a:cubicBezTo>
                    <a:pt x="11326" y="13242"/>
                    <a:pt x="11379" y="13256"/>
                    <a:pt x="11447" y="13268"/>
                  </a:cubicBezTo>
                  <a:cubicBezTo>
                    <a:pt x="11451" y="13268"/>
                    <a:pt x="11460" y="13267"/>
                    <a:pt x="11463" y="13268"/>
                  </a:cubicBezTo>
                  <a:cubicBezTo>
                    <a:pt x="11632" y="13296"/>
                    <a:pt x="11833" y="13303"/>
                    <a:pt x="12012" y="13268"/>
                  </a:cubicBezTo>
                  <a:cubicBezTo>
                    <a:pt x="12061" y="13257"/>
                    <a:pt x="12108" y="13233"/>
                    <a:pt x="12153" y="13219"/>
                  </a:cubicBezTo>
                  <a:cubicBezTo>
                    <a:pt x="12193" y="13205"/>
                    <a:pt x="12230" y="13212"/>
                    <a:pt x="12263" y="13195"/>
                  </a:cubicBezTo>
                  <a:cubicBezTo>
                    <a:pt x="12488" y="13074"/>
                    <a:pt x="12487" y="13061"/>
                    <a:pt x="12467" y="12513"/>
                  </a:cubicBezTo>
                  <a:cubicBezTo>
                    <a:pt x="12465" y="12475"/>
                    <a:pt x="12481" y="12377"/>
                    <a:pt x="12482" y="12318"/>
                  </a:cubicBezTo>
                  <a:cubicBezTo>
                    <a:pt x="12486" y="12181"/>
                    <a:pt x="12483" y="12043"/>
                    <a:pt x="12498" y="11831"/>
                  </a:cubicBezTo>
                  <a:cubicBezTo>
                    <a:pt x="12501" y="11798"/>
                    <a:pt x="12495" y="11772"/>
                    <a:pt x="12498" y="11734"/>
                  </a:cubicBezTo>
                  <a:cubicBezTo>
                    <a:pt x="12529" y="11307"/>
                    <a:pt x="12578" y="10781"/>
                    <a:pt x="12639" y="10249"/>
                  </a:cubicBezTo>
                  <a:cubicBezTo>
                    <a:pt x="12746" y="9312"/>
                    <a:pt x="12924" y="7802"/>
                    <a:pt x="13031" y="6865"/>
                  </a:cubicBezTo>
                  <a:cubicBezTo>
                    <a:pt x="13187" y="5512"/>
                    <a:pt x="13222" y="4928"/>
                    <a:pt x="13141" y="4601"/>
                  </a:cubicBezTo>
                  <a:cubicBezTo>
                    <a:pt x="13139" y="4594"/>
                    <a:pt x="13141" y="4578"/>
                    <a:pt x="13141" y="4577"/>
                  </a:cubicBezTo>
                  <a:cubicBezTo>
                    <a:pt x="13138" y="4565"/>
                    <a:pt x="13128" y="4563"/>
                    <a:pt x="13125" y="4552"/>
                  </a:cubicBezTo>
                  <a:cubicBezTo>
                    <a:pt x="13094" y="4462"/>
                    <a:pt x="13054" y="4377"/>
                    <a:pt x="13000" y="4309"/>
                  </a:cubicBezTo>
                  <a:cubicBezTo>
                    <a:pt x="12976" y="4283"/>
                    <a:pt x="12954" y="4257"/>
                    <a:pt x="12921" y="4236"/>
                  </a:cubicBezTo>
                  <a:cubicBezTo>
                    <a:pt x="12828" y="4175"/>
                    <a:pt x="12700" y="4135"/>
                    <a:pt x="12561" y="4114"/>
                  </a:cubicBezTo>
                  <a:cubicBezTo>
                    <a:pt x="12492" y="4104"/>
                    <a:pt x="12429" y="4114"/>
                    <a:pt x="12357" y="4114"/>
                  </a:cubicBezTo>
                  <a:cubicBezTo>
                    <a:pt x="12258" y="4115"/>
                    <a:pt x="12155" y="4116"/>
                    <a:pt x="12059" y="4138"/>
                  </a:cubicBezTo>
                  <a:cubicBezTo>
                    <a:pt x="12042" y="4142"/>
                    <a:pt x="12027" y="4159"/>
                    <a:pt x="12012" y="4163"/>
                  </a:cubicBezTo>
                  <a:cubicBezTo>
                    <a:pt x="11924" y="4185"/>
                    <a:pt x="11851" y="4198"/>
                    <a:pt x="11792" y="4236"/>
                  </a:cubicBezTo>
                  <a:lnTo>
                    <a:pt x="11714" y="4284"/>
                  </a:lnTo>
                  <a:cubicBezTo>
                    <a:pt x="11606" y="4399"/>
                    <a:pt x="11595" y="4607"/>
                    <a:pt x="11604" y="5088"/>
                  </a:cubicBezTo>
                  <a:cubicBezTo>
                    <a:pt x="11606" y="5193"/>
                    <a:pt x="11613" y="5333"/>
                    <a:pt x="11604" y="5502"/>
                  </a:cubicBezTo>
                  <a:cubicBezTo>
                    <a:pt x="11603" y="5532"/>
                    <a:pt x="11590" y="5591"/>
                    <a:pt x="11588" y="5623"/>
                  </a:cubicBezTo>
                  <a:cubicBezTo>
                    <a:pt x="11588" y="5631"/>
                    <a:pt x="11589" y="5640"/>
                    <a:pt x="11588" y="5648"/>
                  </a:cubicBezTo>
                  <a:cubicBezTo>
                    <a:pt x="11587" y="5667"/>
                    <a:pt x="11590" y="5675"/>
                    <a:pt x="11588" y="5696"/>
                  </a:cubicBezTo>
                  <a:cubicBezTo>
                    <a:pt x="11579" y="5842"/>
                    <a:pt x="11570" y="6002"/>
                    <a:pt x="11557" y="6159"/>
                  </a:cubicBezTo>
                  <a:cubicBezTo>
                    <a:pt x="11550" y="6241"/>
                    <a:pt x="11533" y="6319"/>
                    <a:pt x="11526" y="6402"/>
                  </a:cubicBezTo>
                  <a:cubicBezTo>
                    <a:pt x="11521" y="6454"/>
                    <a:pt x="11515" y="6520"/>
                    <a:pt x="11510" y="6573"/>
                  </a:cubicBezTo>
                  <a:cubicBezTo>
                    <a:pt x="11501" y="6661"/>
                    <a:pt x="11505" y="6724"/>
                    <a:pt x="11494" y="6816"/>
                  </a:cubicBezTo>
                  <a:cubicBezTo>
                    <a:pt x="11486" y="6894"/>
                    <a:pt x="11487" y="6912"/>
                    <a:pt x="11479" y="6987"/>
                  </a:cubicBezTo>
                  <a:cubicBezTo>
                    <a:pt x="11410" y="7683"/>
                    <a:pt x="11327" y="8423"/>
                    <a:pt x="11243" y="9056"/>
                  </a:cubicBezTo>
                  <a:cubicBezTo>
                    <a:pt x="11175" y="9640"/>
                    <a:pt x="11109" y="10141"/>
                    <a:pt x="11071" y="10298"/>
                  </a:cubicBezTo>
                  <a:cubicBezTo>
                    <a:pt x="11070" y="10302"/>
                    <a:pt x="11056" y="10344"/>
                    <a:pt x="11055" y="10346"/>
                  </a:cubicBezTo>
                  <a:cubicBezTo>
                    <a:pt x="11048" y="10363"/>
                    <a:pt x="11032" y="10383"/>
                    <a:pt x="11024" y="10395"/>
                  </a:cubicBezTo>
                  <a:cubicBezTo>
                    <a:pt x="11010" y="10450"/>
                    <a:pt x="11003" y="10480"/>
                    <a:pt x="10992" y="10492"/>
                  </a:cubicBezTo>
                  <a:cubicBezTo>
                    <a:pt x="10932" y="10563"/>
                    <a:pt x="10730" y="10679"/>
                    <a:pt x="10553" y="10760"/>
                  </a:cubicBezTo>
                  <a:cubicBezTo>
                    <a:pt x="10104" y="10967"/>
                    <a:pt x="9789" y="10793"/>
                    <a:pt x="9707" y="10322"/>
                  </a:cubicBezTo>
                  <a:lnTo>
                    <a:pt x="9659" y="10225"/>
                  </a:lnTo>
                  <a:lnTo>
                    <a:pt x="9769" y="9226"/>
                  </a:lnTo>
                  <a:cubicBezTo>
                    <a:pt x="9811" y="8794"/>
                    <a:pt x="9854" y="8325"/>
                    <a:pt x="9942" y="7571"/>
                  </a:cubicBezTo>
                  <a:cubicBezTo>
                    <a:pt x="10042" y="6706"/>
                    <a:pt x="10091" y="6147"/>
                    <a:pt x="10130" y="5721"/>
                  </a:cubicBezTo>
                  <a:cubicBezTo>
                    <a:pt x="10166" y="5276"/>
                    <a:pt x="10179" y="4980"/>
                    <a:pt x="10161" y="4771"/>
                  </a:cubicBezTo>
                  <a:cubicBezTo>
                    <a:pt x="10123" y="4552"/>
                    <a:pt x="10044" y="4365"/>
                    <a:pt x="9942" y="4260"/>
                  </a:cubicBezTo>
                  <a:cubicBezTo>
                    <a:pt x="9925" y="4248"/>
                    <a:pt x="9913" y="4247"/>
                    <a:pt x="9895" y="4236"/>
                  </a:cubicBezTo>
                  <a:cubicBezTo>
                    <a:pt x="9844" y="4203"/>
                    <a:pt x="9784" y="4158"/>
                    <a:pt x="9707" y="4138"/>
                  </a:cubicBezTo>
                  <a:cubicBezTo>
                    <a:pt x="9639" y="4121"/>
                    <a:pt x="9565" y="4121"/>
                    <a:pt x="9487" y="4114"/>
                  </a:cubicBezTo>
                  <a:cubicBezTo>
                    <a:pt x="9455" y="4111"/>
                    <a:pt x="9412" y="4114"/>
                    <a:pt x="9377" y="4114"/>
                  </a:cubicBezTo>
                  <a:cubicBezTo>
                    <a:pt x="9357" y="4114"/>
                    <a:pt x="9335" y="4113"/>
                    <a:pt x="9314" y="4114"/>
                  </a:cubicBezTo>
                  <a:close/>
                  <a:moveTo>
                    <a:pt x="4594" y="16043"/>
                  </a:moveTo>
                  <a:cubicBezTo>
                    <a:pt x="4654" y="16036"/>
                    <a:pt x="4694" y="16049"/>
                    <a:pt x="4720" y="16092"/>
                  </a:cubicBezTo>
                  <a:cubicBezTo>
                    <a:pt x="4736" y="16119"/>
                    <a:pt x="4747" y="16168"/>
                    <a:pt x="4751" y="16213"/>
                  </a:cubicBezTo>
                  <a:cubicBezTo>
                    <a:pt x="4764" y="16369"/>
                    <a:pt x="4709" y="16635"/>
                    <a:pt x="4610" y="17090"/>
                  </a:cubicBezTo>
                  <a:cubicBezTo>
                    <a:pt x="4598" y="17143"/>
                    <a:pt x="4590" y="17185"/>
                    <a:pt x="4578" y="17236"/>
                  </a:cubicBezTo>
                  <a:cubicBezTo>
                    <a:pt x="4578" y="17239"/>
                    <a:pt x="4579" y="17257"/>
                    <a:pt x="4578" y="17260"/>
                  </a:cubicBezTo>
                  <a:cubicBezTo>
                    <a:pt x="4577" y="17267"/>
                    <a:pt x="4580" y="17278"/>
                    <a:pt x="4578" y="17285"/>
                  </a:cubicBezTo>
                  <a:cubicBezTo>
                    <a:pt x="4575" y="17298"/>
                    <a:pt x="4566" y="17319"/>
                    <a:pt x="4563" y="17333"/>
                  </a:cubicBezTo>
                  <a:cubicBezTo>
                    <a:pt x="4516" y="17526"/>
                    <a:pt x="4459" y="17704"/>
                    <a:pt x="4406" y="17869"/>
                  </a:cubicBezTo>
                  <a:cubicBezTo>
                    <a:pt x="4399" y="17891"/>
                    <a:pt x="4397" y="17896"/>
                    <a:pt x="4390" y="17917"/>
                  </a:cubicBezTo>
                  <a:cubicBezTo>
                    <a:pt x="4382" y="17942"/>
                    <a:pt x="4368" y="17966"/>
                    <a:pt x="4359" y="17991"/>
                  </a:cubicBezTo>
                  <a:cubicBezTo>
                    <a:pt x="4215" y="18401"/>
                    <a:pt x="4053" y="18734"/>
                    <a:pt x="3873" y="18940"/>
                  </a:cubicBezTo>
                  <a:cubicBezTo>
                    <a:pt x="3866" y="18947"/>
                    <a:pt x="3863" y="18957"/>
                    <a:pt x="3857" y="18964"/>
                  </a:cubicBezTo>
                  <a:cubicBezTo>
                    <a:pt x="3851" y="18973"/>
                    <a:pt x="3847" y="18982"/>
                    <a:pt x="3841" y="18989"/>
                  </a:cubicBezTo>
                  <a:cubicBezTo>
                    <a:pt x="3808" y="19027"/>
                    <a:pt x="3775" y="19064"/>
                    <a:pt x="3747" y="19086"/>
                  </a:cubicBezTo>
                  <a:cubicBezTo>
                    <a:pt x="3742" y="19090"/>
                    <a:pt x="3736" y="19082"/>
                    <a:pt x="3732" y="19086"/>
                  </a:cubicBezTo>
                  <a:cubicBezTo>
                    <a:pt x="3711" y="19101"/>
                    <a:pt x="3702" y="19104"/>
                    <a:pt x="3685" y="19110"/>
                  </a:cubicBezTo>
                  <a:cubicBezTo>
                    <a:pt x="3543" y="19204"/>
                    <a:pt x="3399" y="19211"/>
                    <a:pt x="3277" y="19135"/>
                  </a:cubicBezTo>
                  <a:cubicBezTo>
                    <a:pt x="3269" y="19132"/>
                    <a:pt x="3268" y="19139"/>
                    <a:pt x="3261" y="19135"/>
                  </a:cubicBezTo>
                  <a:cubicBezTo>
                    <a:pt x="3219" y="19108"/>
                    <a:pt x="3184" y="19076"/>
                    <a:pt x="3151" y="19037"/>
                  </a:cubicBezTo>
                  <a:cubicBezTo>
                    <a:pt x="3121" y="19010"/>
                    <a:pt x="3092" y="18972"/>
                    <a:pt x="3073" y="18940"/>
                  </a:cubicBezTo>
                  <a:cubicBezTo>
                    <a:pt x="3064" y="18924"/>
                    <a:pt x="3065" y="18911"/>
                    <a:pt x="3057" y="18891"/>
                  </a:cubicBezTo>
                  <a:cubicBezTo>
                    <a:pt x="3044" y="18870"/>
                    <a:pt x="3036" y="18839"/>
                    <a:pt x="3026" y="18818"/>
                  </a:cubicBezTo>
                  <a:cubicBezTo>
                    <a:pt x="2984" y="18729"/>
                    <a:pt x="2955" y="18634"/>
                    <a:pt x="2948" y="18502"/>
                  </a:cubicBezTo>
                  <a:cubicBezTo>
                    <a:pt x="2936" y="18407"/>
                    <a:pt x="2924" y="18315"/>
                    <a:pt x="2932" y="18210"/>
                  </a:cubicBezTo>
                  <a:cubicBezTo>
                    <a:pt x="2937" y="18137"/>
                    <a:pt x="2965" y="18066"/>
                    <a:pt x="2979" y="17991"/>
                  </a:cubicBezTo>
                  <a:cubicBezTo>
                    <a:pt x="2981" y="17976"/>
                    <a:pt x="2976" y="17956"/>
                    <a:pt x="2979" y="17942"/>
                  </a:cubicBezTo>
                  <a:cubicBezTo>
                    <a:pt x="2981" y="17928"/>
                    <a:pt x="2977" y="17925"/>
                    <a:pt x="2979" y="17917"/>
                  </a:cubicBezTo>
                  <a:cubicBezTo>
                    <a:pt x="3023" y="17682"/>
                    <a:pt x="3116" y="17453"/>
                    <a:pt x="3230" y="17236"/>
                  </a:cubicBezTo>
                  <a:cubicBezTo>
                    <a:pt x="3237" y="17222"/>
                    <a:pt x="3238" y="17201"/>
                    <a:pt x="3245" y="17187"/>
                  </a:cubicBezTo>
                  <a:cubicBezTo>
                    <a:pt x="3287" y="17112"/>
                    <a:pt x="3338" y="17039"/>
                    <a:pt x="3387" y="16968"/>
                  </a:cubicBezTo>
                  <a:cubicBezTo>
                    <a:pt x="3426" y="16908"/>
                    <a:pt x="3468" y="16853"/>
                    <a:pt x="3512" y="16798"/>
                  </a:cubicBezTo>
                  <a:cubicBezTo>
                    <a:pt x="3533" y="16772"/>
                    <a:pt x="3553" y="16750"/>
                    <a:pt x="3575" y="16725"/>
                  </a:cubicBezTo>
                  <a:cubicBezTo>
                    <a:pt x="3609" y="16685"/>
                    <a:pt x="3632" y="16639"/>
                    <a:pt x="3669" y="16603"/>
                  </a:cubicBezTo>
                  <a:cubicBezTo>
                    <a:pt x="3688" y="16584"/>
                    <a:pt x="3711" y="16573"/>
                    <a:pt x="3732" y="16554"/>
                  </a:cubicBezTo>
                  <a:cubicBezTo>
                    <a:pt x="3766" y="16522"/>
                    <a:pt x="3806" y="16487"/>
                    <a:pt x="3841" y="16457"/>
                  </a:cubicBezTo>
                  <a:cubicBezTo>
                    <a:pt x="3866" y="16437"/>
                    <a:pt x="3895" y="16426"/>
                    <a:pt x="3920" y="16408"/>
                  </a:cubicBezTo>
                  <a:cubicBezTo>
                    <a:pt x="4042" y="16313"/>
                    <a:pt x="4160" y="16232"/>
                    <a:pt x="4296" y="16165"/>
                  </a:cubicBezTo>
                  <a:cubicBezTo>
                    <a:pt x="4426" y="16101"/>
                    <a:pt x="4521" y="16052"/>
                    <a:pt x="4594" y="16043"/>
                  </a:cubicBezTo>
                  <a:close/>
                </a:path>
              </a:pathLst>
            </a:custGeom>
            <a:ln w="6350" cap="flat">
              <a:solidFill>
                <a:srgbClr val="A6AAA8"/>
              </a:solidFill>
              <a:prstDash val="solid"/>
              <a:miter lim="400000"/>
            </a:ln>
          </p:spPr>
          <p:txBody>
            <a:bodyPr/>
            <a:lstStyle/>
            <a:p>
              <a:pPr lvl="0"/>
              <a:endParaRPr/>
            </a:p>
          </p:txBody>
        </p:sp>
      </p:grpSp>
      <p:sp>
        <p:nvSpPr>
          <p:cNvPr id="4438" name="Shape 4438"/>
          <p:cNvSpPr/>
          <p:nvPr/>
        </p:nvSpPr>
        <p:spPr>
          <a:xfrm>
            <a:off x="639290" y="12449202"/>
            <a:ext cx="1238446" cy="12443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381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439" name="Shape 4439"/>
          <p:cNvSpPr/>
          <p:nvPr/>
        </p:nvSpPr>
        <p:spPr>
          <a:xfrm>
            <a:off x="1065955" y="12946395"/>
            <a:ext cx="404540" cy="250004"/>
          </a:xfrm>
          <a:custGeom>
            <a:avLst/>
            <a:gdLst/>
            <a:ahLst/>
            <a:cxnLst>
              <a:cxn ang="0">
                <a:pos x="wd2" y="hd2"/>
              </a:cxn>
              <a:cxn ang="5400000">
                <a:pos x="wd2" y="hd2"/>
              </a:cxn>
              <a:cxn ang="10800000">
                <a:pos x="wd2" y="hd2"/>
              </a:cxn>
              <a:cxn ang="16200000">
                <a:pos x="wd2" y="hd2"/>
              </a:cxn>
            </a:cxnLst>
            <a:rect l="0" t="0" r="r" b="b"/>
            <a:pathLst>
              <a:path w="21600" h="21600" extrusionOk="0">
                <a:moveTo>
                  <a:pt x="0" y="20520"/>
                </a:moveTo>
                <a:lnTo>
                  <a:pt x="0" y="18360"/>
                </a:lnTo>
                <a:cubicBezTo>
                  <a:pt x="0" y="18067"/>
                  <a:pt x="89" y="17815"/>
                  <a:pt x="267" y="17601"/>
                </a:cubicBezTo>
                <a:cubicBezTo>
                  <a:pt x="445" y="17387"/>
                  <a:pt x="656" y="17280"/>
                  <a:pt x="900" y="17280"/>
                </a:cubicBezTo>
                <a:lnTo>
                  <a:pt x="20700" y="17280"/>
                </a:lnTo>
                <a:cubicBezTo>
                  <a:pt x="20944" y="17280"/>
                  <a:pt x="21155" y="17387"/>
                  <a:pt x="21333" y="17601"/>
                </a:cubicBezTo>
                <a:cubicBezTo>
                  <a:pt x="21511" y="17815"/>
                  <a:pt x="21600" y="18067"/>
                  <a:pt x="21600" y="18360"/>
                </a:cubicBezTo>
                <a:lnTo>
                  <a:pt x="21600" y="20520"/>
                </a:lnTo>
                <a:cubicBezTo>
                  <a:pt x="21600" y="20813"/>
                  <a:pt x="21511" y="21066"/>
                  <a:pt x="21333" y="21279"/>
                </a:cubicBezTo>
                <a:cubicBezTo>
                  <a:pt x="21155" y="21493"/>
                  <a:pt x="20944" y="21600"/>
                  <a:pt x="20700" y="21600"/>
                </a:cubicBezTo>
                <a:lnTo>
                  <a:pt x="900" y="21600"/>
                </a:lnTo>
                <a:cubicBezTo>
                  <a:pt x="656" y="21600"/>
                  <a:pt x="445" y="21493"/>
                  <a:pt x="267" y="21279"/>
                </a:cubicBezTo>
                <a:cubicBezTo>
                  <a:pt x="89" y="21066"/>
                  <a:pt x="0" y="20813"/>
                  <a:pt x="0" y="20520"/>
                </a:cubicBezTo>
                <a:close/>
                <a:moveTo>
                  <a:pt x="0" y="11880"/>
                </a:moveTo>
                <a:lnTo>
                  <a:pt x="0" y="9720"/>
                </a:lnTo>
                <a:cubicBezTo>
                  <a:pt x="0" y="9428"/>
                  <a:pt x="89" y="9174"/>
                  <a:pt x="267" y="8960"/>
                </a:cubicBezTo>
                <a:cubicBezTo>
                  <a:pt x="445" y="8747"/>
                  <a:pt x="656" y="8640"/>
                  <a:pt x="900" y="8640"/>
                </a:cubicBezTo>
                <a:lnTo>
                  <a:pt x="20700" y="8640"/>
                </a:lnTo>
                <a:cubicBezTo>
                  <a:pt x="20944" y="8640"/>
                  <a:pt x="21155" y="8747"/>
                  <a:pt x="21333" y="8960"/>
                </a:cubicBezTo>
                <a:cubicBezTo>
                  <a:pt x="21511" y="9174"/>
                  <a:pt x="21600" y="9428"/>
                  <a:pt x="21600" y="9720"/>
                </a:cubicBezTo>
                <a:lnTo>
                  <a:pt x="21600" y="11880"/>
                </a:lnTo>
                <a:cubicBezTo>
                  <a:pt x="21600" y="12172"/>
                  <a:pt x="21511" y="12426"/>
                  <a:pt x="21333" y="12640"/>
                </a:cubicBezTo>
                <a:cubicBezTo>
                  <a:pt x="21155" y="12853"/>
                  <a:pt x="20944" y="12960"/>
                  <a:pt x="20700" y="12960"/>
                </a:cubicBezTo>
                <a:lnTo>
                  <a:pt x="900" y="12960"/>
                </a:lnTo>
                <a:cubicBezTo>
                  <a:pt x="656" y="12960"/>
                  <a:pt x="445" y="12853"/>
                  <a:pt x="267" y="12640"/>
                </a:cubicBezTo>
                <a:cubicBezTo>
                  <a:pt x="89" y="12426"/>
                  <a:pt x="0" y="12172"/>
                  <a:pt x="0" y="11880"/>
                </a:cubicBezTo>
                <a:close/>
                <a:moveTo>
                  <a:pt x="0" y="3240"/>
                </a:moveTo>
                <a:lnTo>
                  <a:pt x="0" y="1080"/>
                </a:lnTo>
                <a:cubicBezTo>
                  <a:pt x="0" y="787"/>
                  <a:pt x="89" y="534"/>
                  <a:pt x="267" y="320"/>
                </a:cubicBezTo>
                <a:cubicBezTo>
                  <a:pt x="445" y="107"/>
                  <a:pt x="656" y="0"/>
                  <a:pt x="900" y="0"/>
                </a:cubicBezTo>
                <a:lnTo>
                  <a:pt x="20700" y="0"/>
                </a:lnTo>
                <a:cubicBezTo>
                  <a:pt x="20944" y="0"/>
                  <a:pt x="21155" y="107"/>
                  <a:pt x="21333" y="320"/>
                </a:cubicBezTo>
                <a:cubicBezTo>
                  <a:pt x="21511" y="534"/>
                  <a:pt x="21600" y="787"/>
                  <a:pt x="21600" y="1080"/>
                </a:cubicBezTo>
                <a:lnTo>
                  <a:pt x="21600" y="3240"/>
                </a:lnTo>
                <a:cubicBezTo>
                  <a:pt x="21600" y="3533"/>
                  <a:pt x="21511" y="3785"/>
                  <a:pt x="21333" y="3999"/>
                </a:cubicBezTo>
                <a:cubicBezTo>
                  <a:pt x="21155" y="4213"/>
                  <a:pt x="20944" y="4320"/>
                  <a:pt x="20700" y="4320"/>
                </a:cubicBezTo>
                <a:lnTo>
                  <a:pt x="900" y="4320"/>
                </a:lnTo>
                <a:cubicBezTo>
                  <a:pt x="656" y="4320"/>
                  <a:pt x="445" y="4213"/>
                  <a:pt x="267" y="3999"/>
                </a:cubicBezTo>
                <a:cubicBezTo>
                  <a:pt x="89" y="3785"/>
                  <a:pt x="0" y="3533"/>
                  <a:pt x="0" y="3240"/>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440" name="Shape 4440"/>
          <p:cNvSpPr/>
          <p:nvPr/>
        </p:nvSpPr>
        <p:spPr>
          <a:xfrm>
            <a:off x="7953747" y="12455306"/>
            <a:ext cx="1214532" cy="12217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81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4443" name="Group 4443"/>
          <p:cNvGrpSpPr/>
          <p:nvPr/>
        </p:nvGrpSpPr>
        <p:grpSpPr>
          <a:xfrm>
            <a:off x="8376759" y="12911107"/>
            <a:ext cx="419309" cy="411702"/>
            <a:chOff x="0" y="0"/>
            <a:chExt cx="419307" cy="411701"/>
          </a:xfrm>
        </p:grpSpPr>
        <p:sp>
          <p:nvSpPr>
            <p:cNvPr id="4441" name="Shape 4441"/>
            <p:cNvSpPr/>
            <p:nvPr/>
          </p:nvSpPr>
          <p:spPr>
            <a:xfrm>
              <a:off x="0" y="0"/>
              <a:ext cx="284039" cy="2840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3F98DB"/>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442" name="Shape 4442"/>
            <p:cNvSpPr/>
            <p:nvPr/>
          </p:nvSpPr>
          <p:spPr>
            <a:xfrm rot="18897266">
              <a:off x="277008" y="203639"/>
              <a:ext cx="79289" cy="210962"/>
            </a:xfrm>
            <a:prstGeom prst="roundRect">
              <a:avLst>
                <a:gd name="adj" fmla="val 26092"/>
              </a:avLst>
            </a:pr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4444" name="Shape 4444"/>
          <p:cNvSpPr/>
          <p:nvPr/>
        </p:nvSpPr>
        <p:spPr>
          <a:xfrm>
            <a:off x="-100" y="13999387"/>
            <a:ext cx="9525200" cy="1188701"/>
          </a:xfrm>
          <a:prstGeom prst="rect">
            <a:avLst/>
          </a:prstGeom>
          <a:solidFill>
            <a:srgbClr val="27AE61"/>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4447" name="Group 4447"/>
          <p:cNvGrpSpPr/>
          <p:nvPr/>
        </p:nvGrpSpPr>
        <p:grpSpPr>
          <a:xfrm>
            <a:off x="722736" y="14347907"/>
            <a:ext cx="588030" cy="501480"/>
            <a:chOff x="0" y="0"/>
            <a:chExt cx="588029" cy="501479"/>
          </a:xfrm>
        </p:grpSpPr>
        <p:sp>
          <p:nvSpPr>
            <p:cNvPr id="4445" name="Shape 4445"/>
            <p:cNvSpPr/>
            <p:nvPr/>
          </p:nvSpPr>
          <p:spPr>
            <a:xfrm>
              <a:off x="0" y="131097"/>
              <a:ext cx="456921" cy="370383"/>
            </a:xfrm>
            <a:custGeom>
              <a:avLst/>
              <a:gdLst/>
              <a:ahLst/>
              <a:cxnLst>
                <a:cxn ang="0">
                  <a:pos x="wd2" y="hd2"/>
                </a:cxn>
                <a:cxn ang="5400000">
                  <a:pos x="wd2" y="hd2"/>
                </a:cxn>
                <a:cxn ang="10800000">
                  <a:pos x="wd2" y="hd2"/>
                </a:cxn>
                <a:cxn ang="16200000">
                  <a:pos x="wd2" y="hd2"/>
                </a:cxn>
              </a:cxnLst>
              <a:rect l="0" t="0" r="r" b="b"/>
              <a:pathLst>
                <a:path w="21408" h="21600" extrusionOk="0">
                  <a:moveTo>
                    <a:pt x="19193" y="16087"/>
                  </a:moveTo>
                  <a:cubicBezTo>
                    <a:pt x="17641" y="17439"/>
                    <a:pt x="15827" y="18117"/>
                    <a:pt x="13972" y="18085"/>
                  </a:cubicBezTo>
                  <a:cubicBezTo>
                    <a:pt x="13727" y="18082"/>
                    <a:pt x="13483" y="18067"/>
                    <a:pt x="13242" y="18040"/>
                  </a:cubicBezTo>
                  <a:cubicBezTo>
                    <a:pt x="13144" y="18028"/>
                    <a:pt x="13045" y="18009"/>
                    <a:pt x="12947" y="17993"/>
                  </a:cubicBezTo>
                  <a:cubicBezTo>
                    <a:pt x="12757" y="17963"/>
                    <a:pt x="12569" y="17930"/>
                    <a:pt x="12383" y="17886"/>
                  </a:cubicBezTo>
                  <a:cubicBezTo>
                    <a:pt x="12269" y="17859"/>
                    <a:pt x="12159" y="17823"/>
                    <a:pt x="12046" y="17790"/>
                  </a:cubicBezTo>
                  <a:cubicBezTo>
                    <a:pt x="11866" y="17737"/>
                    <a:pt x="11685" y="17684"/>
                    <a:pt x="11508" y="17618"/>
                  </a:cubicBezTo>
                  <a:cubicBezTo>
                    <a:pt x="11423" y="17587"/>
                    <a:pt x="11340" y="17548"/>
                    <a:pt x="11256" y="17513"/>
                  </a:cubicBezTo>
                  <a:cubicBezTo>
                    <a:pt x="11052" y="17429"/>
                    <a:pt x="10849" y="17342"/>
                    <a:pt x="10652" y="17239"/>
                  </a:cubicBezTo>
                  <a:cubicBezTo>
                    <a:pt x="10607" y="17216"/>
                    <a:pt x="10564" y="17190"/>
                    <a:pt x="10520" y="17165"/>
                  </a:cubicBezTo>
                  <a:cubicBezTo>
                    <a:pt x="10289" y="17040"/>
                    <a:pt x="10061" y="16906"/>
                    <a:pt x="9840" y="16758"/>
                  </a:cubicBezTo>
                  <a:cubicBezTo>
                    <a:pt x="9831" y="16751"/>
                    <a:pt x="9821" y="16744"/>
                    <a:pt x="9811" y="16737"/>
                  </a:cubicBezTo>
                  <a:cubicBezTo>
                    <a:pt x="9064" y="16227"/>
                    <a:pt x="8382" y="15592"/>
                    <a:pt x="7783" y="14848"/>
                  </a:cubicBezTo>
                  <a:cubicBezTo>
                    <a:pt x="7773" y="14835"/>
                    <a:pt x="7763" y="14823"/>
                    <a:pt x="7754" y="14810"/>
                  </a:cubicBezTo>
                  <a:cubicBezTo>
                    <a:pt x="7568" y="14577"/>
                    <a:pt x="7391" y="14335"/>
                    <a:pt x="7222" y="14081"/>
                  </a:cubicBezTo>
                  <a:cubicBezTo>
                    <a:pt x="7185" y="14028"/>
                    <a:pt x="7152" y="13968"/>
                    <a:pt x="7117" y="13913"/>
                  </a:cubicBezTo>
                  <a:cubicBezTo>
                    <a:pt x="5897" y="12016"/>
                    <a:pt x="5162" y="9615"/>
                    <a:pt x="5162" y="7004"/>
                  </a:cubicBezTo>
                  <a:lnTo>
                    <a:pt x="7508" y="7004"/>
                  </a:lnTo>
                  <a:lnTo>
                    <a:pt x="3754" y="0"/>
                  </a:lnTo>
                  <a:lnTo>
                    <a:pt x="0" y="7004"/>
                  </a:lnTo>
                  <a:lnTo>
                    <a:pt x="2346" y="7004"/>
                  </a:lnTo>
                  <a:cubicBezTo>
                    <a:pt x="2346" y="10074"/>
                    <a:pt x="3116" y="12920"/>
                    <a:pt x="4423" y="15273"/>
                  </a:cubicBezTo>
                  <a:cubicBezTo>
                    <a:pt x="4440" y="15306"/>
                    <a:pt x="4450" y="15342"/>
                    <a:pt x="4468" y="15374"/>
                  </a:cubicBezTo>
                  <a:cubicBezTo>
                    <a:pt x="4603" y="15614"/>
                    <a:pt x="4754" y="15836"/>
                    <a:pt x="4899" y="16065"/>
                  </a:cubicBezTo>
                  <a:cubicBezTo>
                    <a:pt x="4954" y="16150"/>
                    <a:pt x="5004" y="16239"/>
                    <a:pt x="5060" y="16324"/>
                  </a:cubicBezTo>
                  <a:cubicBezTo>
                    <a:pt x="5275" y="16646"/>
                    <a:pt x="5502" y="16951"/>
                    <a:pt x="5735" y="17247"/>
                  </a:cubicBezTo>
                  <a:cubicBezTo>
                    <a:pt x="5757" y="17275"/>
                    <a:pt x="5778" y="17305"/>
                    <a:pt x="5800" y="17332"/>
                  </a:cubicBezTo>
                  <a:cubicBezTo>
                    <a:pt x="6585" y="18309"/>
                    <a:pt x="7471" y="19132"/>
                    <a:pt x="8435" y="19789"/>
                  </a:cubicBezTo>
                  <a:cubicBezTo>
                    <a:pt x="8462" y="19808"/>
                    <a:pt x="8487" y="19827"/>
                    <a:pt x="8513" y="19844"/>
                  </a:cubicBezTo>
                  <a:cubicBezTo>
                    <a:pt x="8791" y="20030"/>
                    <a:pt x="9076" y="20199"/>
                    <a:pt x="9367" y="20357"/>
                  </a:cubicBezTo>
                  <a:cubicBezTo>
                    <a:pt x="9440" y="20395"/>
                    <a:pt x="9510" y="20437"/>
                    <a:pt x="9582" y="20477"/>
                  </a:cubicBezTo>
                  <a:cubicBezTo>
                    <a:pt x="9831" y="20604"/>
                    <a:pt x="10084" y="20716"/>
                    <a:pt x="10342" y="20823"/>
                  </a:cubicBezTo>
                  <a:cubicBezTo>
                    <a:pt x="10463" y="20874"/>
                    <a:pt x="10583" y="20928"/>
                    <a:pt x="10706" y="20973"/>
                  </a:cubicBezTo>
                  <a:cubicBezTo>
                    <a:pt x="10930" y="21056"/>
                    <a:pt x="11159" y="21126"/>
                    <a:pt x="11390" y="21193"/>
                  </a:cubicBezTo>
                  <a:cubicBezTo>
                    <a:pt x="11544" y="21237"/>
                    <a:pt x="11696" y="21285"/>
                    <a:pt x="11852" y="21322"/>
                  </a:cubicBezTo>
                  <a:cubicBezTo>
                    <a:pt x="11915" y="21339"/>
                    <a:pt x="11977" y="21362"/>
                    <a:pt x="12041" y="21376"/>
                  </a:cubicBezTo>
                  <a:cubicBezTo>
                    <a:pt x="12259" y="21424"/>
                    <a:pt x="12477" y="21449"/>
                    <a:pt x="12694" y="21483"/>
                  </a:cubicBezTo>
                  <a:cubicBezTo>
                    <a:pt x="12773" y="21495"/>
                    <a:pt x="12850" y="21511"/>
                    <a:pt x="12929" y="21522"/>
                  </a:cubicBezTo>
                  <a:cubicBezTo>
                    <a:pt x="13320" y="21570"/>
                    <a:pt x="13711" y="21600"/>
                    <a:pt x="14100" y="21600"/>
                  </a:cubicBezTo>
                  <a:cubicBezTo>
                    <a:pt x="16486" y="21600"/>
                    <a:pt x="18812" y="20694"/>
                    <a:pt x="20808" y="18954"/>
                  </a:cubicBezTo>
                  <a:cubicBezTo>
                    <a:pt x="21445" y="18398"/>
                    <a:pt x="21600" y="17308"/>
                    <a:pt x="21153" y="16515"/>
                  </a:cubicBezTo>
                  <a:cubicBezTo>
                    <a:pt x="20707" y="15723"/>
                    <a:pt x="19828" y="15531"/>
                    <a:pt x="19193" y="16087"/>
                  </a:cubicBezTo>
                  <a:close/>
                </a:path>
              </a:pathLst>
            </a:custGeom>
            <a:solidFill>
              <a:srgbClr val="FFFFFF"/>
            </a:solidFill>
            <a:ln w="12700" cap="flat">
              <a:noFill/>
              <a:miter lim="400000"/>
            </a:ln>
            <a:effectLst/>
          </p:spPr>
          <p:txBody>
            <a:bodyPr wrap="square" lIns="0" tIns="0" rIns="0" bIns="0" numCol="1" anchor="ctr">
              <a:noAutofit/>
            </a:bodyPr>
            <a:lstStyle/>
            <a:p>
              <a:pPr lvl="0"/>
              <a:endParaRPr/>
            </a:p>
          </p:txBody>
        </p:sp>
        <p:sp>
          <p:nvSpPr>
            <p:cNvPr id="4446" name="Shape 4446"/>
            <p:cNvSpPr/>
            <p:nvPr/>
          </p:nvSpPr>
          <p:spPr>
            <a:xfrm>
              <a:off x="132382" y="0"/>
              <a:ext cx="455648" cy="369110"/>
            </a:xfrm>
            <a:custGeom>
              <a:avLst/>
              <a:gdLst/>
              <a:ahLst/>
              <a:cxnLst>
                <a:cxn ang="0">
                  <a:pos x="wd2" y="hd2"/>
                </a:cxn>
                <a:cxn ang="5400000">
                  <a:pos x="wd2" y="hd2"/>
                </a:cxn>
                <a:cxn ang="10800000">
                  <a:pos x="wd2" y="hd2"/>
                </a:cxn>
                <a:cxn ang="16200000">
                  <a:pos x="wd2" y="hd2"/>
                </a:cxn>
              </a:cxnLst>
              <a:rect l="0" t="0" r="r" b="b"/>
              <a:pathLst>
                <a:path w="21408" h="21600" extrusionOk="0">
                  <a:moveTo>
                    <a:pt x="19061" y="14593"/>
                  </a:moveTo>
                  <a:cubicBezTo>
                    <a:pt x="19060" y="11532"/>
                    <a:pt x="18295" y="8690"/>
                    <a:pt x="16995" y="6341"/>
                  </a:cubicBezTo>
                  <a:cubicBezTo>
                    <a:pt x="16976" y="6301"/>
                    <a:pt x="16963" y="6260"/>
                    <a:pt x="16941" y="6223"/>
                  </a:cubicBezTo>
                  <a:cubicBezTo>
                    <a:pt x="16780" y="5936"/>
                    <a:pt x="16603" y="5668"/>
                    <a:pt x="16428" y="5400"/>
                  </a:cubicBezTo>
                  <a:cubicBezTo>
                    <a:pt x="16407" y="5367"/>
                    <a:pt x="16388" y="5333"/>
                    <a:pt x="16367" y="5302"/>
                  </a:cubicBezTo>
                  <a:cubicBezTo>
                    <a:pt x="15176" y="3504"/>
                    <a:pt x="13681" y="2115"/>
                    <a:pt x="11987" y="1207"/>
                  </a:cubicBezTo>
                  <a:cubicBezTo>
                    <a:pt x="11940" y="1182"/>
                    <a:pt x="11894" y="1155"/>
                    <a:pt x="11848" y="1130"/>
                  </a:cubicBezTo>
                  <a:cubicBezTo>
                    <a:pt x="11578" y="990"/>
                    <a:pt x="11301" y="868"/>
                    <a:pt x="11021" y="753"/>
                  </a:cubicBezTo>
                  <a:cubicBezTo>
                    <a:pt x="10922" y="711"/>
                    <a:pt x="10822" y="667"/>
                    <a:pt x="10721" y="628"/>
                  </a:cubicBezTo>
                  <a:cubicBezTo>
                    <a:pt x="10478" y="537"/>
                    <a:pt x="10232" y="464"/>
                    <a:pt x="9983" y="391"/>
                  </a:cubicBezTo>
                  <a:cubicBezTo>
                    <a:pt x="9846" y="351"/>
                    <a:pt x="9709" y="308"/>
                    <a:pt x="9570" y="274"/>
                  </a:cubicBezTo>
                  <a:cubicBezTo>
                    <a:pt x="9502" y="258"/>
                    <a:pt x="9437" y="232"/>
                    <a:pt x="9369" y="217"/>
                  </a:cubicBezTo>
                  <a:cubicBezTo>
                    <a:pt x="9183" y="176"/>
                    <a:pt x="8997" y="159"/>
                    <a:pt x="8811" y="130"/>
                  </a:cubicBezTo>
                  <a:cubicBezTo>
                    <a:pt x="8683" y="110"/>
                    <a:pt x="8557" y="84"/>
                    <a:pt x="8428" y="69"/>
                  </a:cubicBezTo>
                  <a:cubicBezTo>
                    <a:pt x="8116" y="33"/>
                    <a:pt x="7806" y="16"/>
                    <a:pt x="7496" y="11"/>
                  </a:cubicBezTo>
                  <a:cubicBezTo>
                    <a:pt x="7440" y="11"/>
                    <a:pt x="7386" y="0"/>
                    <a:pt x="7329" y="0"/>
                  </a:cubicBezTo>
                  <a:cubicBezTo>
                    <a:pt x="7319" y="0"/>
                    <a:pt x="7310" y="4"/>
                    <a:pt x="7299" y="4"/>
                  </a:cubicBezTo>
                  <a:cubicBezTo>
                    <a:pt x="4916" y="6"/>
                    <a:pt x="2595" y="902"/>
                    <a:pt x="600" y="2638"/>
                  </a:cubicBezTo>
                  <a:cubicBezTo>
                    <a:pt x="-37" y="3193"/>
                    <a:pt x="-192" y="4285"/>
                    <a:pt x="255" y="5077"/>
                  </a:cubicBezTo>
                  <a:cubicBezTo>
                    <a:pt x="700" y="5870"/>
                    <a:pt x="1578" y="6063"/>
                    <a:pt x="2216" y="5507"/>
                  </a:cubicBezTo>
                  <a:cubicBezTo>
                    <a:pt x="3756" y="4165"/>
                    <a:pt x="5552" y="3486"/>
                    <a:pt x="7395" y="3507"/>
                  </a:cubicBezTo>
                  <a:cubicBezTo>
                    <a:pt x="7659" y="3509"/>
                    <a:pt x="7921" y="3525"/>
                    <a:pt x="8179" y="3556"/>
                  </a:cubicBezTo>
                  <a:cubicBezTo>
                    <a:pt x="8258" y="3565"/>
                    <a:pt x="8336" y="3580"/>
                    <a:pt x="8415" y="3593"/>
                  </a:cubicBezTo>
                  <a:cubicBezTo>
                    <a:pt x="8627" y="3626"/>
                    <a:pt x="8838" y="3663"/>
                    <a:pt x="9044" y="3713"/>
                  </a:cubicBezTo>
                  <a:cubicBezTo>
                    <a:pt x="9136" y="3737"/>
                    <a:pt x="9225" y="3765"/>
                    <a:pt x="9315" y="3791"/>
                  </a:cubicBezTo>
                  <a:cubicBezTo>
                    <a:pt x="9519" y="3848"/>
                    <a:pt x="9722" y="3910"/>
                    <a:pt x="9920" y="3984"/>
                  </a:cubicBezTo>
                  <a:cubicBezTo>
                    <a:pt x="9983" y="4009"/>
                    <a:pt x="10045" y="4037"/>
                    <a:pt x="10108" y="4063"/>
                  </a:cubicBezTo>
                  <a:cubicBezTo>
                    <a:pt x="10334" y="4155"/>
                    <a:pt x="10557" y="4254"/>
                    <a:pt x="10776" y="4367"/>
                  </a:cubicBezTo>
                  <a:cubicBezTo>
                    <a:pt x="10799" y="4379"/>
                    <a:pt x="10821" y="4392"/>
                    <a:pt x="10843" y="4405"/>
                  </a:cubicBezTo>
                  <a:cubicBezTo>
                    <a:pt x="12154" y="5108"/>
                    <a:pt x="13306" y="6188"/>
                    <a:pt x="14204" y="7540"/>
                  </a:cubicBezTo>
                  <a:cubicBezTo>
                    <a:pt x="14210" y="7548"/>
                    <a:pt x="14215" y="7559"/>
                    <a:pt x="14221" y="7567"/>
                  </a:cubicBezTo>
                  <a:cubicBezTo>
                    <a:pt x="15485" y="9481"/>
                    <a:pt x="16245" y="11929"/>
                    <a:pt x="16246" y="14593"/>
                  </a:cubicBezTo>
                  <a:lnTo>
                    <a:pt x="13899" y="14593"/>
                  </a:lnTo>
                  <a:lnTo>
                    <a:pt x="17654" y="21600"/>
                  </a:lnTo>
                  <a:lnTo>
                    <a:pt x="21408" y="14593"/>
                  </a:lnTo>
                  <a:lnTo>
                    <a:pt x="19061" y="14593"/>
                  </a:lnTo>
                  <a:close/>
                </a:path>
              </a:pathLst>
            </a:custGeom>
            <a:solidFill>
              <a:srgbClr val="FFFFFF"/>
            </a:solidFill>
            <a:ln w="12700" cap="flat">
              <a:noFill/>
              <a:miter lim="400000"/>
            </a:ln>
            <a:effectLst/>
          </p:spPr>
          <p:txBody>
            <a:bodyPr wrap="square" lIns="0" tIns="0" rIns="0" bIns="0" numCol="1" anchor="ctr">
              <a:noAutofit/>
            </a:bodyPr>
            <a:lstStyle/>
            <a:p>
              <a:pPr lvl="0"/>
              <a:endParaRPr/>
            </a:p>
          </p:txBody>
        </p:sp>
      </p:grpSp>
      <p:sp>
        <p:nvSpPr>
          <p:cNvPr id="4448" name="Shape 4448"/>
          <p:cNvSpPr/>
          <p:nvPr/>
        </p:nvSpPr>
        <p:spPr>
          <a:xfrm>
            <a:off x="2330927" y="14337247"/>
            <a:ext cx="4271281" cy="53544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90">
                <a:latin typeface="Helvetica Neue Light"/>
                <a:ea typeface="Helvetica Neue Light"/>
                <a:cs typeface="Helvetica Neue Light"/>
                <a:sym typeface="Helvetica Neue Light"/>
              </a:defRPr>
            </a:lvl1pPr>
          </a:lstStyle>
          <a:p>
            <a:pPr lvl="0">
              <a:defRPr sz="1800" spc="0">
                <a:solidFill>
                  <a:srgbClr val="000000"/>
                </a:solidFill>
              </a:defRPr>
            </a:pPr>
            <a:r>
              <a:rPr sz="3000" spc="90">
                <a:solidFill>
                  <a:srgbClr val="FFFFFF"/>
                </a:solidFill>
              </a:rPr>
              <a:t>New Recommendations</a:t>
            </a:r>
          </a:p>
        </p:txBody>
      </p:sp>
      <p:pic>
        <p:nvPicPr>
          <p:cNvPr id="4449" name="DRINKS_03.jpg"/>
          <p:cNvPicPr/>
          <p:nvPr/>
        </p:nvPicPr>
        <p:blipFill>
          <a:blip r:embed="rId3">
            <a:alphaModFix amt="59812"/>
            <a:extLst/>
          </a:blip>
          <a:srcRect t="29832" b="57557"/>
          <a:stretch>
            <a:fillRect/>
          </a:stretch>
        </p:blipFill>
        <p:spPr>
          <a:xfrm>
            <a:off x="0" y="15185646"/>
            <a:ext cx="9525001" cy="1813410"/>
          </a:xfrm>
          <a:prstGeom prst="rect">
            <a:avLst/>
          </a:prstGeom>
          <a:ln w="12700">
            <a:miter lim="400000"/>
          </a:ln>
        </p:spPr>
      </p:pic>
    </p:spTree>
  </p:cSld>
  <p:clrMapOvr>
    <a:masterClrMapping/>
  </p:clrMapOvr>
  <p:transition xmlns:p14="http://schemas.microsoft.com/office/powerpoint/2010/main" spd="med"/>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7AE5F"/>
        </a:solidFill>
        <a:effectLst/>
      </p:bgPr>
    </p:bg>
    <p:spTree>
      <p:nvGrpSpPr>
        <p:cNvPr id="1" name=""/>
        <p:cNvGrpSpPr/>
        <p:nvPr/>
      </p:nvGrpSpPr>
      <p:grpSpPr>
        <a:xfrm>
          <a:off x="0" y="0"/>
          <a:ext cx="0" cy="0"/>
          <a:chOff x="0" y="0"/>
          <a:chExt cx="0" cy="0"/>
        </a:xfrm>
      </p:grpSpPr>
      <p:sp>
        <p:nvSpPr>
          <p:cNvPr id="4451" name="Shape 4451"/>
          <p:cNvSpPr/>
          <p:nvPr/>
        </p:nvSpPr>
        <p:spPr>
          <a:xfrm>
            <a:off x="-19493301" y="15892253"/>
            <a:ext cx="9825450" cy="17366807"/>
          </a:xfrm>
          <a:prstGeom prst="rect">
            <a:avLst/>
          </a:prstGeom>
          <a:solidFill>
            <a:srgbClr val="27AE61"/>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4452" name="DRINKS_07.jpg"/>
          <p:cNvPicPr/>
          <p:nvPr/>
        </p:nvPicPr>
        <p:blipFill>
          <a:blip r:embed="rId2">
            <a:extLst/>
          </a:blip>
          <a:srcRect l="60427" t="20417" r="328" b="3414"/>
          <a:stretch>
            <a:fillRect/>
          </a:stretch>
        </p:blipFill>
        <p:spPr>
          <a:xfrm>
            <a:off x="-42496" y="549805"/>
            <a:ext cx="4821690" cy="14128712"/>
          </a:xfrm>
          <a:prstGeom prst="rect">
            <a:avLst/>
          </a:prstGeom>
          <a:ln w="12700">
            <a:miter lim="400000"/>
          </a:ln>
        </p:spPr>
      </p:pic>
      <p:sp>
        <p:nvSpPr>
          <p:cNvPr id="4453" name="Shape 4453"/>
          <p:cNvSpPr/>
          <p:nvPr/>
        </p:nvSpPr>
        <p:spPr>
          <a:xfrm flipH="1">
            <a:off x="441858" y="1104138"/>
            <a:ext cx="1251906" cy="12519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49822"/>
            </a:srgbClr>
          </a:solidFill>
          <a:ln w="38100">
            <a:solidFill>
              <a:srgbClr val="A6AAA9">
                <a:alpha val="49822"/>
              </a:srgbClr>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454" name="Shape 4454"/>
          <p:cNvSpPr/>
          <p:nvPr/>
        </p:nvSpPr>
        <p:spPr>
          <a:xfrm rot="10800000" flipH="1">
            <a:off x="979171" y="1542072"/>
            <a:ext cx="187956" cy="3252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828785"/>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4455" name="Shape 4455"/>
          <p:cNvSpPr/>
          <p:nvPr/>
        </p:nvSpPr>
        <p:spPr>
          <a:xfrm flipH="1">
            <a:off x="1782733" y="1086749"/>
            <a:ext cx="1251906" cy="12519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49822"/>
            </a:srgbClr>
          </a:solidFill>
          <a:ln w="38100">
            <a:solidFill>
              <a:srgbClr val="A6AAA9">
                <a:alpha val="49822"/>
              </a:srgbClr>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4461" name="Group 4461"/>
          <p:cNvGrpSpPr/>
          <p:nvPr/>
        </p:nvGrpSpPr>
        <p:grpSpPr>
          <a:xfrm>
            <a:off x="2244620" y="1475611"/>
            <a:ext cx="328132" cy="474182"/>
            <a:chOff x="0" y="0"/>
            <a:chExt cx="328130" cy="474180"/>
          </a:xfrm>
        </p:grpSpPr>
        <p:sp>
          <p:nvSpPr>
            <p:cNvPr id="4456" name="Shape 4456"/>
            <p:cNvSpPr/>
            <p:nvPr/>
          </p:nvSpPr>
          <p:spPr>
            <a:xfrm>
              <a:off x="203200" y="0"/>
              <a:ext cx="124931" cy="1249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457" name="Shape 4457"/>
            <p:cNvSpPr/>
            <p:nvPr/>
          </p:nvSpPr>
          <p:spPr>
            <a:xfrm>
              <a:off x="0" y="177799"/>
              <a:ext cx="124931" cy="1249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458" name="Shape 4458"/>
            <p:cNvSpPr/>
            <p:nvPr/>
          </p:nvSpPr>
          <p:spPr>
            <a:xfrm>
              <a:off x="190500" y="349249"/>
              <a:ext cx="124931" cy="1249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F7F7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459" name="Shape 4459"/>
            <p:cNvSpPr/>
            <p:nvPr/>
          </p:nvSpPr>
          <p:spPr>
            <a:xfrm rot="2765350">
              <a:off x="133454" y="44764"/>
              <a:ext cx="35036" cy="232673"/>
            </a:xfrm>
            <a:prstGeom prst="rect">
              <a:avLst/>
            </a:prstGeom>
            <a:solidFill>
              <a:srgbClr val="7F7F7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460" name="Shape 4460"/>
            <p:cNvSpPr/>
            <p:nvPr/>
          </p:nvSpPr>
          <p:spPr>
            <a:xfrm rot="8034000">
              <a:off x="158854" y="206689"/>
              <a:ext cx="35036" cy="232673"/>
            </a:xfrm>
            <a:prstGeom prst="rect">
              <a:avLst/>
            </a:prstGeom>
            <a:solidFill>
              <a:srgbClr val="7F7F7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4462" name="Shape 4462"/>
          <p:cNvSpPr/>
          <p:nvPr/>
        </p:nvSpPr>
        <p:spPr>
          <a:xfrm flipH="1">
            <a:off x="3144508" y="1078110"/>
            <a:ext cx="1251907" cy="12519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7AE61">
              <a:alpha val="49849"/>
            </a:srgbClr>
          </a:solidFill>
          <a:ln w="38100">
            <a:solidFill>
              <a:srgbClr val="A6AAA9">
                <a:alpha val="49849"/>
              </a:srgbClr>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4466" name="Group 4466"/>
          <p:cNvGrpSpPr/>
          <p:nvPr/>
        </p:nvGrpSpPr>
        <p:grpSpPr>
          <a:xfrm>
            <a:off x="3600747" y="1515826"/>
            <a:ext cx="326728" cy="363774"/>
            <a:chOff x="0" y="0"/>
            <a:chExt cx="326727" cy="363773"/>
          </a:xfrm>
        </p:grpSpPr>
        <p:sp>
          <p:nvSpPr>
            <p:cNvPr id="4463" name="Shape 4463"/>
            <p:cNvSpPr/>
            <p:nvPr/>
          </p:nvSpPr>
          <p:spPr>
            <a:xfrm>
              <a:off x="146149" y="136363"/>
              <a:ext cx="180579" cy="227411"/>
            </a:xfrm>
            <a:custGeom>
              <a:avLst/>
              <a:gdLst/>
              <a:ahLst/>
              <a:cxnLst>
                <a:cxn ang="0">
                  <a:pos x="wd2" y="hd2"/>
                </a:cxn>
                <a:cxn ang="5400000">
                  <a:pos x="wd2" y="hd2"/>
                </a:cxn>
                <a:cxn ang="10800000">
                  <a:pos x="wd2" y="hd2"/>
                </a:cxn>
                <a:cxn ang="16200000">
                  <a:pos x="wd2" y="hd2"/>
                </a:cxn>
              </a:cxnLst>
              <a:rect l="0" t="0" r="r" b="b"/>
              <a:pathLst>
                <a:path w="21600" h="21600" extrusionOk="0">
                  <a:moveTo>
                    <a:pt x="17043" y="0"/>
                  </a:moveTo>
                  <a:lnTo>
                    <a:pt x="17043" y="17981"/>
                  </a:lnTo>
                  <a:lnTo>
                    <a:pt x="0" y="17981"/>
                  </a:lnTo>
                  <a:lnTo>
                    <a:pt x="0" y="21600"/>
                  </a:lnTo>
                  <a:lnTo>
                    <a:pt x="21600" y="21600"/>
                  </a:lnTo>
                  <a:lnTo>
                    <a:pt x="21600" y="0"/>
                  </a:lnTo>
                  <a:lnTo>
                    <a:pt x="17043"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464" name="Shape 4464"/>
            <p:cNvSpPr/>
            <p:nvPr/>
          </p:nvSpPr>
          <p:spPr>
            <a:xfrm>
              <a:off x="0" y="0"/>
              <a:ext cx="180566" cy="227162"/>
            </a:xfrm>
            <a:prstGeom prst="rect">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465" name="Shape 4465"/>
            <p:cNvSpPr/>
            <p:nvPr/>
          </p:nvSpPr>
          <p:spPr>
            <a:xfrm>
              <a:off x="76299" y="69688"/>
              <a:ext cx="180579" cy="227411"/>
            </a:xfrm>
            <a:custGeom>
              <a:avLst/>
              <a:gdLst/>
              <a:ahLst/>
              <a:cxnLst>
                <a:cxn ang="0">
                  <a:pos x="wd2" y="hd2"/>
                </a:cxn>
                <a:cxn ang="5400000">
                  <a:pos x="wd2" y="hd2"/>
                </a:cxn>
                <a:cxn ang="10800000">
                  <a:pos x="wd2" y="hd2"/>
                </a:cxn>
                <a:cxn ang="16200000">
                  <a:pos x="wd2" y="hd2"/>
                </a:cxn>
              </a:cxnLst>
              <a:rect l="0" t="0" r="r" b="b"/>
              <a:pathLst>
                <a:path w="21600" h="21600" extrusionOk="0">
                  <a:moveTo>
                    <a:pt x="17043" y="0"/>
                  </a:moveTo>
                  <a:lnTo>
                    <a:pt x="17043" y="17981"/>
                  </a:lnTo>
                  <a:lnTo>
                    <a:pt x="0" y="17981"/>
                  </a:lnTo>
                  <a:lnTo>
                    <a:pt x="0" y="21600"/>
                  </a:lnTo>
                  <a:lnTo>
                    <a:pt x="21600" y="21600"/>
                  </a:lnTo>
                  <a:lnTo>
                    <a:pt x="21600" y="0"/>
                  </a:lnTo>
                  <a:lnTo>
                    <a:pt x="17043"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4472" name="Group 4472"/>
          <p:cNvGrpSpPr/>
          <p:nvPr/>
        </p:nvGrpSpPr>
        <p:grpSpPr>
          <a:xfrm>
            <a:off x="4307284" y="7554912"/>
            <a:ext cx="455216" cy="635001"/>
            <a:chOff x="0" y="0"/>
            <a:chExt cx="455215" cy="635000"/>
          </a:xfrm>
        </p:grpSpPr>
        <p:sp>
          <p:nvSpPr>
            <p:cNvPr id="4467" name="Shape 4467"/>
            <p:cNvSpPr/>
            <p:nvPr/>
          </p:nvSpPr>
          <p:spPr>
            <a:xfrm>
              <a:off x="0" y="0"/>
              <a:ext cx="455216" cy="635000"/>
            </a:xfrm>
            <a:custGeom>
              <a:avLst/>
              <a:gdLst/>
              <a:ahLst/>
              <a:cxnLst>
                <a:cxn ang="0">
                  <a:pos x="wd2" y="hd2"/>
                </a:cxn>
                <a:cxn ang="5400000">
                  <a:pos x="wd2" y="hd2"/>
                </a:cxn>
                <a:cxn ang="10800000">
                  <a:pos x="wd2" y="hd2"/>
                </a:cxn>
                <a:cxn ang="16200000">
                  <a:pos x="wd2" y="hd2"/>
                </a:cxn>
              </a:cxnLst>
              <a:rect l="0" t="0" r="r" b="b"/>
              <a:pathLst>
                <a:path w="21600" h="21600" extrusionOk="0">
                  <a:moveTo>
                    <a:pt x="15065" y="0"/>
                  </a:moveTo>
                  <a:cubicBezTo>
                    <a:pt x="6746" y="0"/>
                    <a:pt x="0" y="4836"/>
                    <a:pt x="0" y="10800"/>
                  </a:cubicBezTo>
                  <a:cubicBezTo>
                    <a:pt x="0" y="16764"/>
                    <a:pt x="6746" y="21600"/>
                    <a:pt x="15065" y="21600"/>
                  </a:cubicBezTo>
                  <a:lnTo>
                    <a:pt x="21600" y="21600"/>
                  </a:lnTo>
                  <a:lnTo>
                    <a:pt x="21600" y="0"/>
                  </a:lnTo>
                  <a:lnTo>
                    <a:pt x="15065" y="0"/>
                  </a:lnTo>
                  <a:close/>
                </a:path>
              </a:pathLst>
            </a:custGeom>
            <a:solidFill>
              <a:srgbClr val="53585F">
                <a:alpha val="62000"/>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4471" name="Group 4471"/>
            <p:cNvGrpSpPr/>
            <p:nvPr/>
          </p:nvGrpSpPr>
          <p:grpSpPr>
            <a:xfrm>
              <a:off x="126410" y="205835"/>
              <a:ext cx="215095" cy="210350"/>
              <a:chOff x="0" y="0"/>
              <a:chExt cx="215093" cy="210348"/>
            </a:xfrm>
          </p:grpSpPr>
          <p:sp>
            <p:nvSpPr>
              <p:cNvPr id="4468" name="Shape 4468"/>
              <p:cNvSpPr/>
              <p:nvPr/>
            </p:nvSpPr>
            <p:spPr>
              <a:xfrm>
                <a:off x="135087" y="128312"/>
                <a:ext cx="80007" cy="82037"/>
              </a:xfrm>
              <a:custGeom>
                <a:avLst/>
                <a:gdLst/>
                <a:ahLst/>
                <a:cxnLst>
                  <a:cxn ang="0">
                    <a:pos x="wd2" y="hd2"/>
                  </a:cxn>
                  <a:cxn ang="5400000">
                    <a:pos x="wd2" y="hd2"/>
                  </a:cxn>
                  <a:cxn ang="10800000">
                    <a:pos x="wd2" y="hd2"/>
                  </a:cxn>
                  <a:cxn ang="16200000">
                    <a:pos x="wd2" y="hd2"/>
                  </a:cxn>
                </a:cxnLst>
                <a:rect l="0" t="0" r="r" b="b"/>
                <a:pathLst>
                  <a:path w="21600" h="21600" extrusionOk="0">
                    <a:moveTo>
                      <a:pt x="17043" y="0"/>
                    </a:moveTo>
                    <a:lnTo>
                      <a:pt x="17043" y="17981"/>
                    </a:lnTo>
                    <a:lnTo>
                      <a:pt x="0" y="17981"/>
                    </a:lnTo>
                    <a:lnTo>
                      <a:pt x="0" y="21600"/>
                    </a:lnTo>
                    <a:lnTo>
                      <a:pt x="21600" y="21600"/>
                    </a:lnTo>
                    <a:lnTo>
                      <a:pt x="21600" y="0"/>
                    </a:lnTo>
                    <a:lnTo>
                      <a:pt x="17043" y="0"/>
                    </a:lnTo>
                    <a:close/>
                  </a:path>
                </a:pathLst>
              </a:custGeom>
              <a:solidFill>
                <a:srgbClr val="FFFFFF"/>
              </a:solid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469" name="Shape 4469"/>
              <p:cNvSpPr/>
              <p:nvPr/>
            </p:nvSpPr>
            <p:spPr>
              <a:xfrm>
                <a:off x="0" y="0"/>
                <a:ext cx="93504" cy="95533"/>
              </a:xfrm>
              <a:prstGeom prst="rect">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470" name="Shape 4470"/>
              <p:cNvSpPr/>
              <p:nvPr/>
            </p:nvSpPr>
            <p:spPr>
              <a:xfrm>
                <a:off x="67603" y="60828"/>
                <a:ext cx="80007" cy="82037"/>
              </a:xfrm>
              <a:custGeom>
                <a:avLst/>
                <a:gdLst/>
                <a:ahLst/>
                <a:cxnLst>
                  <a:cxn ang="0">
                    <a:pos x="wd2" y="hd2"/>
                  </a:cxn>
                  <a:cxn ang="5400000">
                    <a:pos x="wd2" y="hd2"/>
                  </a:cxn>
                  <a:cxn ang="10800000">
                    <a:pos x="wd2" y="hd2"/>
                  </a:cxn>
                  <a:cxn ang="16200000">
                    <a:pos x="wd2" y="hd2"/>
                  </a:cxn>
                </a:cxnLst>
                <a:rect l="0" t="0" r="r" b="b"/>
                <a:pathLst>
                  <a:path w="21600" h="21600" extrusionOk="0">
                    <a:moveTo>
                      <a:pt x="17043" y="0"/>
                    </a:moveTo>
                    <a:lnTo>
                      <a:pt x="17043" y="17981"/>
                    </a:lnTo>
                    <a:lnTo>
                      <a:pt x="0" y="17981"/>
                    </a:lnTo>
                    <a:lnTo>
                      <a:pt x="0" y="21600"/>
                    </a:lnTo>
                    <a:lnTo>
                      <a:pt x="21600" y="21600"/>
                    </a:lnTo>
                    <a:lnTo>
                      <a:pt x="21600" y="0"/>
                    </a:lnTo>
                    <a:lnTo>
                      <a:pt x="17043" y="0"/>
                    </a:lnTo>
                    <a:close/>
                  </a:path>
                </a:pathLst>
              </a:custGeom>
              <a:solidFill>
                <a:srgbClr val="FFFFFF"/>
              </a:solid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sp>
        <p:nvSpPr>
          <p:cNvPr id="4473" name="Shape 4473"/>
          <p:cNvSpPr/>
          <p:nvPr/>
        </p:nvSpPr>
        <p:spPr>
          <a:xfrm>
            <a:off x="404993" y="12025893"/>
            <a:ext cx="3985939" cy="1520521"/>
          </a:xfrm>
          <a:prstGeom prst="rect">
            <a:avLst/>
          </a:prstGeom>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5000" spc="0">
                <a:latin typeface="Helvetica Neue Light"/>
                <a:ea typeface="Helvetica Neue Light"/>
                <a:cs typeface="Helvetica Neue Light"/>
                <a:sym typeface="Helvetica Neue Light"/>
              </a:defRPr>
            </a:lvl1pPr>
          </a:lstStyle>
          <a:p>
            <a:pPr lvl="0">
              <a:defRPr sz="1800" spc="0">
                <a:solidFill>
                  <a:srgbClr val="000000"/>
                </a:solidFill>
              </a:defRPr>
            </a:pPr>
            <a:r>
              <a:rPr sz="5000" spc="0">
                <a:solidFill>
                  <a:srgbClr val="FFFFFF"/>
                </a:solidFill>
              </a:rPr>
              <a:t>A la Cremé Sandwich</a:t>
            </a:r>
          </a:p>
        </p:txBody>
      </p:sp>
      <p:sp>
        <p:nvSpPr>
          <p:cNvPr id="4474" name="Shape 4474"/>
          <p:cNvSpPr/>
          <p:nvPr/>
        </p:nvSpPr>
        <p:spPr>
          <a:xfrm>
            <a:off x="387879" y="13670014"/>
            <a:ext cx="2982534" cy="510783"/>
          </a:xfrm>
          <a:prstGeom prst="rect">
            <a:avLst/>
          </a:prstGeom>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2800" b="1" spc="-28">
                <a:latin typeface="+mn-lt"/>
                <a:ea typeface="+mn-ea"/>
                <a:cs typeface="+mn-cs"/>
                <a:sym typeface="Helvetica Neue"/>
              </a:defRPr>
            </a:lvl1pPr>
          </a:lstStyle>
          <a:p>
            <a:pPr lvl="0">
              <a:defRPr sz="1800" b="0" spc="0">
                <a:solidFill>
                  <a:srgbClr val="000000"/>
                </a:solidFill>
              </a:defRPr>
            </a:pPr>
            <a:r>
              <a:rPr sz="2800" b="1" spc="-28">
                <a:solidFill>
                  <a:srgbClr val="FFFFFF"/>
                </a:solidFill>
              </a:rPr>
              <a:t>ABC Kitchen</a:t>
            </a:r>
          </a:p>
        </p:txBody>
      </p:sp>
      <p:sp>
        <p:nvSpPr>
          <p:cNvPr id="4475" name="Shape 4475"/>
          <p:cNvSpPr/>
          <p:nvPr/>
        </p:nvSpPr>
        <p:spPr>
          <a:xfrm>
            <a:off x="4783696" y="552005"/>
            <a:ext cx="4821690" cy="1525165"/>
          </a:xfrm>
          <a:prstGeom prst="rect">
            <a:avLst/>
          </a:prstGeom>
          <a:solidFill>
            <a:srgbClr val="363636">
              <a:alpha val="31340"/>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476" name="Shape 4476"/>
          <p:cNvSpPr/>
          <p:nvPr/>
        </p:nvSpPr>
        <p:spPr>
          <a:xfrm>
            <a:off x="4783696" y="2088155"/>
            <a:ext cx="4821690" cy="1474366"/>
          </a:xfrm>
          <a:prstGeom prst="rect">
            <a:avLst/>
          </a:prstGeom>
          <a:solidFill>
            <a:srgbClr val="2B2B2B">
              <a:alpha val="6571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477" name="Shape 4477"/>
          <p:cNvSpPr/>
          <p:nvPr/>
        </p:nvSpPr>
        <p:spPr>
          <a:xfrm>
            <a:off x="4770996" y="3556713"/>
            <a:ext cx="4821690" cy="1525166"/>
          </a:xfrm>
          <a:prstGeom prst="rect">
            <a:avLst/>
          </a:prstGeom>
          <a:solidFill>
            <a:srgbClr val="363636">
              <a:alpha val="55479"/>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478" name="Shape 4478"/>
          <p:cNvSpPr/>
          <p:nvPr/>
        </p:nvSpPr>
        <p:spPr>
          <a:xfrm>
            <a:off x="4770996" y="5092727"/>
            <a:ext cx="4821690" cy="1474366"/>
          </a:xfrm>
          <a:prstGeom prst="rect">
            <a:avLst/>
          </a:prstGeom>
          <a:solidFill>
            <a:srgbClr val="2B2B2B">
              <a:alpha val="6571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479" name="Shape 4479"/>
          <p:cNvSpPr/>
          <p:nvPr/>
        </p:nvSpPr>
        <p:spPr>
          <a:xfrm>
            <a:off x="4783696" y="6550719"/>
            <a:ext cx="4821690" cy="1525165"/>
          </a:xfrm>
          <a:prstGeom prst="rect">
            <a:avLst/>
          </a:prstGeom>
          <a:solidFill>
            <a:srgbClr val="363636">
              <a:alpha val="51062"/>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480" name="Shape 4480"/>
          <p:cNvSpPr/>
          <p:nvPr/>
        </p:nvSpPr>
        <p:spPr>
          <a:xfrm>
            <a:off x="4783696" y="8086733"/>
            <a:ext cx="4821690" cy="1474365"/>
          </a:xfrm>
          <a:prstGeom prst="rect">
            <a:avLst/>
          </a:prstGeom>
          <a:solidFill>
            <a:srgbClr val="2B2B2B">
              <a:alpha val="6571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481" name="Shape 4481"/>
          <p:cNvSpPr/>
          <p:nvPr/>
        </p:nvSpPr>
        <p:spPr>
          <a:xfrm>
            <a:off x="4770996" y="9582786"/>
            <a:ext cx="4821690" cy="1525165"/>
          </a:xfrm>
          <a:prstGeom prst="rect">
            <a:avLst/>
          </a:prstGeom>
          <a:solidFill>
            <a:srgbClr val="363636">
              <a:alpha val="52316"/>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482" name="Shape 4482"/>
          <p:cNvSpPr/>
          <p:nvPr/>
        </p:nvSpPr>
        <p:spPr>
          <a:xfrm>
            <a:off x="4770996" y="11118800"/>
            <a:ext cx="4821690" cy="3573397"/>
          </a:xfrm>
          <a:prstGeom prst="rect">
            <a:avLst/>
          </a:prstGeom>
          <a:solidFill>
            <a:srgbClr val="2B2B2B">
              <a:alpha val="77870"/>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483" name="Shape 4483"/>
          <p:cNvSpPr/>
          <p:nvPr/>
        </p:nvSpPr>
        <p:spPr>
          <a:xfrm>
            <a:off x="5186515" y="1059332"/>
            <a:ext cx="2982534" cy="510783"/>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2800" b="1" spc="56">
                <a:latin typeface="+mn-lt"/>
                <a:ea typeface="+mn-ea"/>
                <a:cs typeface="+mn-cs"/>
                <a:sym typeface="Helvetica Neue"/>
              </a:defRPr>
            </a:lvl1pPr>
          </a:lstStyle>
          <a:p>
            <a:pPr lvl="0">
              <a:defRPr sz="1800" b="0" spc="0">
                <a:solidFill>
                  <a:srgbClr val="000000"/>
                </a:solidFill>
              </a:defRPr>
            </a:pPr>
            <a:r>
              <a:rPr sz="2800" b="1" spc="56">
                <a:solidFill>
                  <a:srgbClr val="FFFFFF"/>
                </a:solidFill>
              </a:rPr>
              <a:t>Add to Yums</a:t>
            </a:r>
          </a:p>
        </p:txBody>
      </p:sp>
      <p:sp>
        <p:nvSpPr>
          <p:cNvPr id="4484" name="Shape 4484"/>
          <p:cNvSpPr/>
          <p:nvPr/>
        </p:nvSpPr>
        <p:spPr>
          <a:xfrm>
            <a:off x="8666598" y="1152518"/>
            <a:ext cx="335563" cy="335210"/>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485" name="Shape 4485"/>
          <p:cNvSpPr/>
          <p:nvPr/>
        </p:nvSpPr>
        <p:spPr>
          <a:xfrm>
            <a:off x="8666598" y="4137186"/>
            <a:ext cx="335563" cy="335209"/>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486" name="Shape 4486"/>
          <p:cNvSpPr/>
          <p:nvPr/>
        </p:nvSpPr>
        <p:spPr>
          <a:xfrm>
            <a:off x="8666598" y="5636341"/>
            <a:ext cx="335563" cy="335209"/>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487" name="Shape 4487"/>
          <p:cNvSpPr/>
          <p:nvPr/>
        </p:nvSpPr>
        <p:spPr>
          <a:xfrm>
            <a:off x="8666598" y="7135497"/>
            <a:ext cx="335563" cy="335209"/>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4490" name="Group 4490"/>
          <p:cNvGrpSpPr/>
          <p:nvPr/>
        </p:nvGrpSpPr>
        <p:grpSpPr>
          <a:xfrm>
            <a:off x="8654909" y="2657081"/>
            <a:ext cx="309809" cy="309809"/>
            <a:chOff x="0" y="0"/>
            <a:chExt cx="309808" cy="309808"/>
          </a:xfrm>
        </p:grpSpPr>
        <p:sp>
          <p:nvSpPr>
            <p:cNvPr id="4488" name="Shape 4488"/>
            <p:cNvSpPr/>
            <p:nvPr/>
          </p:nvSpPr>
          <p:spPr>
            <a:xfrm rot="16200000">
              <a:off x="142204" y="-1"/>
              <a:ext cx="25401" cy="309810"/>
            </a:xfrm>
            <a:prstGeom prst="rect">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489" name="Shape 4489"/>
            <p:cNvSpPr/>
            <p:nvPr/>
          </p:nvSpPr>
          <p:spPr>
            <a:xfrm>
              <a:off x="142204" y="0"/>
              <a:ext cx="25401" cy="309809"/>
            </a:xfrm>
            <a:prstGeom prst="rect">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4491" name="Shape 4491"/>
          <p:cNvSpPr/>
          <p:nvPr/>
        </p:nvSpPr>
        <p:spPr>
          <a:xfrm>
            <a:off x="8666598" y="8634652"/>
            <a:ext cx="335563" cy="335209"/>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492" name="Shape 4492"/>
          <p:cNvSpPr/>
          <p:nvPr/>
        </p:nvSpPr>
        <p:spPr>
          <a:xfrm>
            <a:off x="8666598" y="10133807"/>
            <a:ext cx="335563" cy="335209"/>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493" name="Shape 4493"/>
          <p:cNvSpPr/>
          <p:nvPr/>
        </p:nvSpPr>
        <p:spPr>
          <a:xfrm>
            <a:off x="5209848" y="2544070"/>
            <a:ext cx="3026040" cy="53583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3000" spc="0">
                <a:latin typeface="+mn-lt"/>
                <a:ea typeface="+mn-ea"/>
                <a:cs typeface="+mn-cs"/>
                <a:sym typeface="Helvetica Neue"/>
              </a:defRPr>
            </a:lvl1pPr>
          </a:lstStyle>
          <a:p>
            <a:pPr lvl="0">
              <a:defRPr sz="1800" spc="0">
                <a:solidFill>
                  <a:srgbClr val="000000"/>
                </a:solidFill>
              </a:defRPr>
            </a:pPr>
            <a:r>
              <a:rPr sz="3000" spc="0">
                <a:solidFill>
                  <a:srgbClr val="FFFFFF"/>
                </a:solidFill>
              </a:rPr>
              <a:t>New Collection</a:t>
            </a:r>
          </a:p>
        </p:txBody>
      </p:sp>
      <p:sp>
        <p:nvSpPr>
          <p:cNvPr id="4494" name="Shape 4494"/>
          <p:cNvSpPr/>
          <p:nvPr/>
        </p:nvSpPr>
        <p:spPr>
          <a:xfrm>
            <a:off x="5184448" y="4036875"/>
            <a:ext cx="2813840" cy="53583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3000" spc="0">
                <a:latin typeface="+mn-lt"/>
                <a:ea typeface="+mn-ea"/>
                <a:cs typeface="+mn-cs"/>
                <a:sym typeface="Helvetica Neue"/>
              </a:defRPr>
            </a:lvl1pPr>
          </a:lstStyle>
          <a:p>
            <a:pPr lvl="0">
              <a:defRPr sz="1800" spc="0">
                <a:solidFill>
                  <a:srgbClr val="000000"/>
                </a:solidFill>
              </a:defRPr>
            </a:pPr>
            <a:r>
              <a:rPr sz="3000" spc="0">
                <a:solidFill>
                  <a:srgbClr val="FFFFFF"/>
                </a:solidFill>
              </a:rPr>
              <a:t>Sides</a:t>
            </a:r>
          </a:p>
        </p:txBody>
      </p:sp>
      <p:sp>
        <p:nvSpPr>
          <p:cNvPr id="4495" name="Shape 4495"/>
          <p:cNvSpPr/>
          <p:nvPr/>
        </p:nvSpPr>
        <p:spPr>
          <a:xfrm>
            <a:off x="5209848" y="5529681"/>
            <a:ext cx="2788440" cy="53583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3000" spc="0">
                <a:latin typeface="+mn-lt"/>
                <a:ea typeface="+mn-ea"/>
                <a:cs typeface="+mn-cs"/>
                <a:sym typeface="Helvetica Neue"/>
              </a:defRPr>
            </a:lvl1pPr>
          </a:lstStyle>
          <a:p>
            <a:pPr lvl="0">
              <a:defRPr sz="1800" spc="0">
                <a:solidFill>
                  <a:srgbClr val="000000"/>
                </a:solidFill>
              </a:defRPr>
            </a:pPr>
            <a:r>
              <a:rPr sz="3000" spc="0">
                <a:solidFill>
                  <a:srgbClr val="FFFFFF"/>
                </a:solidFill>
              </a:rPr>
              <a:t>Drinks</a:t>
            </a:r>
          </a:p>
        </p:txBody>
      </p:sp>
      <p:sp>
        <p:nvSpPr>
          <p:cNvPr id="4496" name="Shape 4496"/>
          <p:cNvSpPr/>
          <p:nvPr/>
        </p:nvSpPr>
        <p:spPr>
          <a:xfrm>
            <a:off x="5197148" y="7035186"/>
            <a:ext cx="2813840" cy="53583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3000" spc="0">
                <a:latin typeface="+mn-lt"/>
                <a:ea typeface="+mn-ea"/>
                <a:cs typeface="+mn-cs"/>
                <a:sym typeface="Helvetica Neue"/>
              </a:defRPr>
            </a:lvl1pPr>
          </a:lstStyle>
          <a:p>
            <a:pPr lvl="0">
              <a:defRPr sz="1800" spc="0">
                <a:solidFill>
                  <a:srgbClr val="000000"/>
                </a:solidFill>
              </a:defRPr>
            </a:pPr>
            <a:r>
              <a:rPr sz="3000" spc="0">
                <a:solidFill>
                  <a:srgbClr val="FFFFFF"/>
                </a:solidFill>
              </a:rPr>
              <a:t>Breakfasts</a:t>
            </a:r>
          </a:p>
        </p:txBody>
      </p:sp>
      <p:sp>
        <p:nvSpPr>
          <p:cNvPr id="4497" name="Shape 4497"/>
          <p:cNvSpPr/>
          <p:nvPr/>
        </p:nvSpPr>
        <p:spPr>
          <a:xfrm>
            <a:off x="5209848" y="8540691"/>
            <a:ext cx="1917132" cy="53583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3000" spc="0">
                <a:latin typeface="+mn-lt"/>
                <a:ea typeface="+mn-ea"/>
                <a:cs typeface="+mn-cs"/>
                <a:sym typeface="Helvetica Neue"/>
              </a:defRPr>
            </a:lvl1pPr>
          </a:lstStyle>
          <a:p>
            <a:pPr lvl="0">
              <a:defRPr sz="1800" spc="0">
                <a:solidFill>
                  <a:srgbClr val="000000"/>
                </a:solidFill>
              </a:defRPr>
            </a:pPr>
            <a:r>
              <a:rPr sz="3000" spc="0">
                <a:solidFill>
                  <a:srgbClr val="FFFFFF"/>
                </a:solidFill>
              </a:rPr>
              <a:t>Desserts</a:t>
            </a:r>
          </a:p>
        </p:txBody>
      </p:sp>
      <p:sp>
        <p:nvSpPr>
          <p:cNvPr id="4498" name="Shape 4498"/>
          <p:cNvSpPr/>
          <p:nvPr/>
        </p:nvSpPr>
        <p:spPr>
          <a:xfrm>
            <a:off x="5209848" y="10033497"/>
            <a:ext cx="2982534" cy="535829"/>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3000" spc="0">
                <a:latin typeface="+mn-lt"/>
                <a:ea typeface="+mn-ea"/>
                <a:cs typeface="+mn-cs"/>
                <a:sym typeface="Helvetica Neue"/>
              </a:defRPr>
            </a:lvl1pPr>
          </a:lstStyle>
          <a:p>
            <a:pPr lvl="0">
              <a:defRPr sz="1800" spc="0">
                <a:solidFill>
                  <a:srgbClr val="000000"/>
                </a:solidFill>
              </a:defRPr>
            </a:pPr>
            <a:r>
              <a:rPr sz="3000" spc="0">
                <a:solidFill>
                  <a:srgbClr val="FFFFFF"/>
                </a:solidFill>
              </a:rPr>
              <a:t>Dinners</a:t>
            </a:r>
          </a:p>
        </p:txBody>
      </p:sp>
      <p:sp>
        <p:nvSpPr>
          <p:cNvPr id="4499" name="Shape 4499"/>
          <p:cNvSpPr/>
          <p:nvPr/>
        </p:nvSpPr>
        <p:spPr>
          <a:xfrm>
            <a:off x="-42497" y="14681086"/>
            <a:ext cx="3181842" cy="2299343"/>
          </a:xfrm>
          <a:prstGeom prst="rect">
            <a:avLst/>
          </a:prstGeom>
          <a:solidFill>
            <a:srgbClr val="424242">
              <a:alpha val="54753"/>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500" name="Shape 4500"/>
          <p:cNvSpPr/>
          <p:nvPr/>
        </p:nvSpPr>
        <p:spPr>
          <a:xfrm>
            <a:off x="6378635" y="14719186"/>
            <a:ext cx="3181841" cy="2299343"/>
          </a:xfrm>
          <a:prstGeom prst="rect">
            <a:avLst/>
          </a:prstGeom>
          <a:solidFill>
            <a:srgbClr val="424242">
              <a:alpha val="54753"/>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501" name="Shape 4501"/>
          <p:cNvSpPr/>
          <p:nvPr/>
        </p:nvSpPr>
        <p:spPr>
          <a:xfrm>
            <a:off x="3165274" y="14693786"/>
            <a:ext cx="3211445" cy="2299343"/>
          </a:xfrm>
          <a:prstGeom prst="rect">
            <a:avLst/>
          </a:prstGeom>
          <a:solidFill>
            <a:srgbClr val="363636">
              <a:alpha val="54753"/>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502" name="Shape 4502"/>
          <p:cNvSpPr/>
          <p:nvPr/>
        </p:nvSpPr>
        <p:spPr>
          <a:xfrm>
            <a:off x="606803" y="14960487"/>
            <a:ext cx="2152557" cy="510783"/>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2800" spc="-28">
                <a:latin typeface="Helvetica Neue Medium"/>
                <a:ea typeface="Helvetica Neue Medium"/>
                <a:cs typeface="Helvetica Neue Medium"/>
                <a:sym typeface="Helvetica Neue Medium"/>
              </a:defRPr>
            </a:lvl1pPr>
          </a:lstStyle>
          <a:p>
            <a:pPr lvl="0">
              <a:defRPr sz="1800" spc="0">
                <a:solidFill>
                  <a:srgbClr val="000000"/>
                </a:solidFill>
              </a:defRPr>
            </a:pPr>
            <a:r>
              <a:rPr sz="2800" spc="-28">
                <a:solidFill>
                  <a:srgbClr val="FFFFFF"/>
                </a:solidFill>
              </a:rPr>
              <a:t>Ingredients</a:t>
            </a:r>
          </a:p>
        </p:txBody>
      </p:sp>
      <p:sp>
        <p:nvSpPr>
          <p:cNvPr id="4503" name="Shape 4503"/>
          <p:cNvSpPr/>
          <p:nvPr/>
        </p:nvSpPr>
        <p:spPr>
          <a:xfrm>
            <a:off x="4023719" y="14973187"/>
            <a:ext cx="2152557" cy="510783"/>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2800" spc="-28">
                <a:latin typeface="Helvetica Neue Medium"/>
                <a:ea typeface="Helvetica Neue Medium"/>
                <a:cs typeface="Helvetica Neue Medium"/>
                <a:sym typeface="Helvetica Neue Medium"/>
              </a:defRPr>
            </a:lvl1pPr>
          </a:lstStyle>
          <a:p>
            <a:pPr lvl="0">
              <a:defRPr sz="1800" spc="0">
                <a:solidFill>
                  <a:srgbClr val="000000"/>
                </a:solidFill>
              </a:defRPr>
            </a:pPr>
            <a:r>
              <a:rPr sz="2800" spc="-28">
                <a:solidFill>
                  <a:srgbClr val="FFFFFF"/>
                </a:solidFill>
              </a:rPr>
              <a:t>Nutrition</a:t>
            </a:r>
          </a:p>
        </p:txBody>
      </p:sp>
      <p:sp>
        <p:nvSpPr>
          <p:cNvPr id="4504" name="Shape 4504"/>
          <p:cNvSpPr/>
          <p:nvPr/>
        </p:nvSpPr>
        <p:spPr>
          <a:xfrm>
            <a:off x="7098751" y="14973187"/>
            <a:ext cx="2152557" cy="510783"/>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2800" spc="-28">
                <a:latin typeface="Helvetica Neue Medium"/>
                <a:ea typeface="Helvetica Neue Medium"/>
                <a:cs typeface="Helvetica Neue Medium"/>
                <a:sym typeface="Helvetica Neue Medium"/>
              </a:defRPr>
            </a:lvl1pPr>
          </a:lstStyle>
          <a:p>
            <a:pPr lvl="0">
              <a:defRPr sz="1800" spc="0">
                <a:solidFill>
                  <a:srgbClr val="000000"/>
                </a:solidFill>
              </a:defRPr>
            </a:pPr>
            <a:r>
              <a:rPr sz="2800" spc="-28">
                <a:solidFill>
                  <a:srgbClr val="FFFFFF"/>
                </a:solidFill>
              </a:rPr>
              <a:t>Directions</a:t>
            </a:r>
          </a:p>
        </p:txBody>
      </p:sp>
      <p:sp>
        <p:nvSpPr>
          <p:cNvPr id="4505" name="Shape 4505"/>
          <p:cNvSpPr/>
          <p:nvPr/>
        </p:nvSpPr>
        <p:spPr>
          <a:xfrm>
            <a:off x="1258804" y="15310605"/>
            <a:ext cx="1032038" cy="119270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7300" spc="0">
                <a:latin typeface="Helvetica Neue Thin"/>
                <a:ea typeface="Helvetica Neue Thin"/>
                <a:cs typeface="Helvetica Neue Thin"/>
                <a:sym typeface="Helvetica Neue Thin"/>
              </a:defRPr>
            </a:lvl1pPr>
          </a:lstStyle>
          <a:p>
            <a:pPr lvl="0">
              <a:defRPr sz="1800" spc="0">
                <a:solidFill>
                  <a:srgbClr val="000000"/>
                </a:solidFill>
              </a:defRPr>
            </a:pPr>
            <a:r>
              <a:rPr sz="7300" spc="0">
                <a:solidFill>
                  <a:srgbClr val="FFFFFF"/>
                </a:solidFill>
              </a:rPr>
              <a:t>5</a:t>
            </a:r>
          </a:p>
        </p:txBody>
      </p:sp>
      <p:sp>
        <p:nvSpPr>
          <p:cNvPr id="4506" name="Shape 4506"/>
          <p:cNvSpPr/>
          <p:nvPr/>
        </p:nvSpPr>
        <p:spPr>
          <a:xfrm>
            <a:off x="1083205" y="16301759"/>
            <a:ext cx="1032038" cy="486453"/>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2600" i="1" spc="0">
                <a:latin typeface="Helvetica Neue Light"/>
                <a:ea typeface="Helvetica Neue Light"/>
                <a:cs typeface="Helvetica Neue Light"/>
                <a:sym typeface="Helvetica Neue Light"/>
              </a:defRPr>
            </a:lvl1pPr>
          </a:lstStyle>
          <a:p>
            <a:pPr lvl="0">
              <a:defRPr sz="1800" i="0" spc="0">
                <a:solidFill>
                  <a:srgbClr val="000000"/>
                </a:solidFill>
              </a:defRPr>
            </a:pPr>
            <a:r>
              <a:rPr sz="2600" i="1" spc="0">
                <a:solidFill>
                  <a:srgbClr val="FFFFFF"/>
                </a:solidFill>
              </a:rPr>
              <a:t>Count</a:t>
            </a:r>
          </a:p>
        </p:txBody>
      </p:sp>
      <p:sp>
        <p:nvSpPr>
          <p:cNvPr id="4507" name="Shape 4507"/>
          <p:cNvSpPr/>
          <p:nvPr/>
        </p:nvSpPr>
        <p:spPr>
          <a:xfrm>
            <a:off x="4166771" y="16301759"/>
            <a:ext cx="1329837" cy="486453"/>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2600" i="1" spc="0">
                <a:latin typeface="Helvetica Neue Light"/>
                <a:ea typeface="Helvetica Neue Light"/>
                <a:cs typeface="Helvetica Neue Light"/>
                <a:sym typeface="Helvetica Neue Light"/>
              </a:defRPr>
            </a:lvl1pPr>
          </a:lstStyle>
          <a:p>
            <a:pPr lvl="0">
              <a:defRPr sz="1800" i="0" spc="0">
                <a:solidFill>
                  <a:srgbClr val="000000"/>
                </a:solidFill>
              </a:defRPr>
            </a:pPr>
            <a:r>
              <a:rPr sz="2600" i="1" spc="0">
                <a:solidFill>
                  <a:srgbClr val="FFFFFF"/>
                </a:solidFill>
              </a:rPr>
              <a:t>Calories</a:t>
            </a:r>
          </a:p>
        </p:txBody>
      </p:sp>
      <p:sp>
        <p:nvSpPr>
          <p:cNvPr id="4508" name="Shape 4508"/>
          <p:cNvSpPr/>
          <p:nvPr/>
        </p:nvSpPr>
        <p:spPr>
          <a:xfrm>
            <a:off x="7395735" y="16301759"/>
            <a:ext cx="1253788" cy="486453"/>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2600" i="1" spc="0">
                <a:latin typeface="Helvetica Neue Light"/>
                <a:ea typeface="Helvetica Neue Light"/>
                <a:cs typeface="Helvetica Neue Light"/>
                <a:sym typeface="Helvetica Neue Light"/>
              </a:defRPr>
            </a:lvl1pPr>
          </a:lstStyle>
          <a:p>
            <a:pPr lvl="0">
              <a:defRPr sz="1800" i="0" spc="0">
                <a:solidFill>
                  <a:srgbClr val="000000"/>
                </a:solidFill>
              </a:defRPr>
            </a:pPr>
            <a:r>
              <a:rPr sz="2600" i="1" spc="0">
                <a:solidFill>
                  <a:srgbClr val="FFFFFF"/>
                </a:solidFill>
              </a:rPr>
              <a:t>Minutes</a:t>
            </a:r>
          </a:p>
        </p:txBody>
      </p:sp>
      <p:sp>
        <p:nvSpPr>
          <p:cNvPr id="4509" name="Shape 4509"/>
          <p:cNvSpPr/>
          <p:nvPr/>
        </p:nvSpPr>
        <p:spPr>
          <a:xfrm>
            <a:off x="7402536" y="15310605"/>
            <a:ext cx="1468787" cy="119270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90000"/>
              </a:lnSpc>
              <a:defRPr sz="7300" spc="0">
                <a:latin typeface="Helvetica Neue Thin"/>
                <a:ea typeface="Helvetica Neue Thin"/>
                <a:cs typeface="Helvetica Neue Thin"/>
                <a:sym typeface="Helvetica Neue Thin"/>
              </a:defRPr>
            </a:lvl1pPr>
          </a:lstStyle>
          <a:p>
            <a:pPr lvl="0">
              <a:defRPr sz="1800" spc="0">
                <a:solidFill>
                  <a:srgbClr val="000000"/>
                </a:solidFill>
              </a:defRPr>
            </a:pPr>
            <a:r>
              <a:rPr sz="7300" spc="0">
                <a:solidFill>
                  <a:srgbClr val="FFFFFF"/>
                </a:solidFill>
              </a:rPr>
              <a:t>20</a:t>
            </a:r>
          </a:p>
        </p:txBody>
      </p:sp>
      <p:sp>
        <p:nvSpPr>
          <p:cNvPr id="4510" name="Shape 4510"/>
          <p:cNvSpPr/>
          <p:nvPr/>
        </p:nvSpPr>
        <p:spPr>
          <a:xfrm>
            <a:off x="4266648" y="15753239"/>
            <a:ext cx="132047" cy="1320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511" name="Shape 4511"/>
          <p:cNvSpPr/>
          <p:nvPr/>
        </p:nvSpPr>
        <p:spPr>
          <a:xfrm>
            <a:off x="5128276" y="15752035"/>
            <a:ext cx="132047" cy="1320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512" name="Shape 4512"/>
          <p:cNvSpPr/>
          <p:nvPr/>
        </p:nvSpPr>
        <p:spPr>
          <a:xfrm>
            <a:off x="4703812" y="15752035"/>
            <a:ext cx="132047" cy="1320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4536" name="Group 4536"/>
          <p:cNvGrpSpPr/>
          <p:nvPr/>
        </p:nvGrpSpPr>
        <p:grpSpPr>
          <a:xfrm>
            <a:off x="168076" y="243"/>
            <a:ext cx="9191932" cy="535830"/>
            <a:chOff x="0" y="0"/>
            <a:chExt cx="9191930" cy="535828"/>
          </a:xfrm>
        </p:grpSpPr>
        <p:sp>
          <p:nvSpPr>
            <p:cNvPr id="4513" name="Shape 4513"/>
            <p:cNvSpPr/>
            <p:nvPr/>
          </p:nvSpPr>
          <p:spPr>
            <a:xfrm>
              <a:off x="1044175" y="0"/>
              <a:ext cx="991252" cy="535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3000">
                  <a:latin typeface="+mn-lt"/>
                  <a:ea typeface="+mn-ea"/>
                  <a:cs typeface="+mn-cs"/>
                  <a:sym typeface="Helvetica Neue"/>
                </a:defRPr>
              </a:lvl1pPr>
            </a:lstStyle>
            <a:p>
              <a:pPr lvl="0">
                <a:defRPr sz="1800">
                  <a:solidFill>
                    <a:srgbClr val="000000"/>
                  </a:solidFill>
                </a:defRPr>
              </a:pPr>
              <a:r>
                <a:rPr sz="3000">
                  <a:solidFill>
                    <a:srgbClr val="FFFFFF"/>
                  </a:solidFill>
                </a:rPr>
                <a:t>AT&amp;T</a:t>
              </a:r>
            </a:p>
          </p:txBody>
        </p:sp>
        <p:sp>
          <p:nvSpPr>
            <p:cNvPr id="4514" name="Shape 4514"/>
            <p:cNvSpPr/>
            <p:nvPr/>
          </p:nvSpPr>
          <p:spPr>
            <a:xfrm>
              <a:off x="3854752" y="5160"/>
              <a:ext cx="1482793" cy="511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spc="56">
                  <a:latin typeface="+mn-lt"/>
                  <a:ea typeface="+mn-ea"/>
                  <a:cs typeface="+mn-cs"/>
                  <a:sym typeface="Helvetica Neue"/>
                </a:defRPr>
              </a:lvl1pPr>
            </a:lstStyle>
            <a:p>
              <a:pPr lvl="0">
                <a:defRPr sz="1800" spc="0">
                  <a:solidFill>
                    <a:srgbClr val="000000"/>
                  </a:solidFill>
                </a:defRPr>
              </a:pPr>
              <a:r>
                <a:rPr sz="2800" spc="56">
                  <a:solidFill>
                    <a:srgbClr val="FFFFFF"/>
                  </a:solidFill>
                </a:rPr>
                <a:t>9:29 AM</a:t>
              </a:r>
            </a:p>
          </p:txBody>
        </p:sp>
        <p:sp>
          <p:nvSpPr>
            <p:cNvPr id="4515" name="Shape 4515"/>
            <p:cNvSpPr/>
            <p:nvPr/>
          </p:nvSpPr>
          <p:spPr>
            <a:xfrm>
              <a:off x="7612911" y="21838"/>
              <a:ext cx="826203" cy="4987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700">
                  <a:latin typeface="+mn-lt"/>
                  <a:ea typeface="+mn-ea"/>
                  <a:cs typeface="+mn-cs"/>
                  <a:sym typeface="Helvetica Neue"/>
                </a:defRPr>
              </a:lvl1pPr>
            </a:lstStyle>
            <a:p>
              <a:pPr lvl="0">
                <a:defRPr sz="1800">
                  <a:solidFill>
                    <a:srgbClr val="000000"/>
                  </a:solidFill>
                </a:defRPr>
              </a:pPr>
              <a:r>
                <a:rPr sz="2700">
                  <a:solidFill>
                    <a:srgbClr val="FFFFFF"/>
                  </a:solidFill>
                </a:rPr>
                <a:t>41%</a:t>
              </a:r>
            </a:p>
          </p:txBody>
        </p:sp>
        <p:sp>
          <p:nvSpPr>
            <p:cNvPr id="4516" name="Shape 4516"/>
            <p:cNvSpPr/>
            <p:nvPr/>
          </p:nvSpPr>
          <p:spPr>
            <a:xfrm>
              <a:off x="0" y="18764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517" name="Shape 4517"/>
            <p:cNvSpPr/>
            <p:nvPr/>
          </p:nvSpPr>
          <p:spPr>
            <a:xfrm>
              <a:off x="208359" y="188636"/>
              <a:ext cx="163712" cy="1637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518" name="Shape 4518"/>
            <p:cNvSpPr/>
            <p:nvPr/>
          </p:nvSpPr>
          <p:spPr>
            <a:xfrm>
              <a:off x="416718" y="188636"/>
              <a:ext cx="163712" cy="1637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519" name="Shape 4519"/>
            <p:cNvSpPr/>
            <p:nvPr/>
          </p:nvSpPr>
          <p:spPr>
            <a:xfrm>
              <a:off x="625078" y="187646"/>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520" name="Shape 4520"/>
            <p:cNvSpPr/>
            <p:nvPr/>
          </p:nvSpPr>
          <p:spPr>
            <a:xfrm>
              <a:off x="836744" y="188636"/>
              <a:ext cx="163712" cy="1637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15875" cap="flat">
              <a:solidFill>
                <a:srgbClr val="FFFFFF"/>
              </a:solidFill>
              <a:prstDash val="solid"/>
              <a:miter lim="400000"/>
            </a:ln>
            <a:effectLst/>
          </p:spPr>
          <p:txBody>
            <a:bodyPr wrap="square" lIns="0" tIns="0" rIns="0" bIns="0" numCol="1" anchor="ctr">
              <a:noAutofit/>
            </a:bodyPr>
            <a:lstStyle/>
            <a:p>
              <a:pPr lvl="0">
                <a:defRPr sz="4200">
                  <a:solidFill>
                    <a:srgbClr val="000000"/>
                  </a:solidFill>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521" name="Shape 4521"/>
            <p:cNvSpPr/>
            <p:nvPr/>
          </p:nvSpPr>
          <p:spPr>
            <a:xfrm>
              <a:off x="7260201" y="88536"/>
              <a:ext cx="200995" cy="384157"/>
            </a:xfrm>
            <a:custGeom>
              <a:avLst/>
              <a:gdLst/>
              <a:ahLst/>
              <a:cxnLst>
                <a:cxn ang="0">
                  <a:pos x="wd2" y="hd2"/>
                </a:cxn>
                <a:cxn ang="5400000">
                  <a:pos x="wd2" y="hd2"/>
                </a:cxn>
                <a:cxn ang="10800000">
                  <a:pos x="wd2" y="hd2"/>
                </a:cxn>
                <a:cxn ang="16200000">
                  <a:pos x="wd2" y="hd2"/>
                </a:cxn>
              </a:cxnLst>
              <a:rect l="0" t="0" r="r" b="b"/>
              <a:pathLst>
                <a:path w="21600" h="21600" extrusionOk="0">
                  <a:moveTo>
                    <a:pt x="0" y="17490"/>
                  </a:moveTo>
                  <a:lnTo>
                    <a:pt x="21297" y="5771"/>
                  </a:lnTo>
                  <a:lnTo>
                    <a:pt x="10810" y="0"/>
                  </a:lnTo>
                  <a:lnTo>
                    <a:pt x="10810" y="21600"/>
                  </a:lnTo>
                  <a:lnTo>
                    <a:pt x="21600" y="15662"/>
                  </a:lnTo>
                  <a:lnTo>
                    <a:pt x="348" y="3968"/>
                  </a:lnTo>
                </a:path>
              </a:pathLst>
            </a:custGeom>
            <a:noFill/>
            <a:ln w="31750" cap="flat">
              <a:solidFill>
                <a:srgbClr val="E9ECEF"/>
              </a:solidFill>
              <a:prstDash val="solid"/>
              <a:miter lim="400000"/>
            </a:ln>
            <a:effectLst/>
          </p:spPr>
          <p:txBody>
            <a:bodyPr wrap="square" lIns="0" tIns="0" rIns="0" bIns="0" numCol="1" anchor="ctr">
              <a:noAutofit/>
            </a:bodyPr>
            <a:lstStyle/>
            <a:p>
              <a:pPr lvl="0" algn="l">
                <a:defRPr>
                  <a:solidFill>
                    <a:srgbClr val="DCDEE0"/>
                  </a:solidFill>
                </a:defRPr>
              </a:pPr>
              <a:endParaRPr/>
            </a:p>
          </p:txBody>
        </p:sp>
        <p:grpSp>
          <p:nvGrpSpPr>
            <p:cNvPr id="4526" name="Group 4526"/>
            <p:cNvGrpSpPr/>
            <p:nvPr/>
          </p:nvGrpSpPr>
          <p:grpSpPr>
            <a:xfrm>
              <a:off x="6772908" y="111007"/>
              <a:ext cx="313681" cy="294765"/>
              <a:chOff x="0" y="0"/>
              <a:chExt cx="313680" cy="294763"/>
            </a:xfrm>
          </p:grpSpPr>
          <p:sp>
            <p:nvSpPr>
              <p:cNvPr id="4522" name="Shape 4522"/>
              <p:cNvSpPr/>
              <p:nvPr/>
            </p:nvSpPr>
            <p:spPr>
              <a:xfrm>
                <a:off x="23668" y="40906"/>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523" name="Shape 4523"/>
              <p:cNvSpPr/>
              <p:nvPr/>
            </p:nvSpPr>
            <p:spPr>
              <a:xfrm rot="16200000">
                <a:off x="79927" y="97165"/>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solidFill>
                <a:srgbClr val="FFFFFF"/>
              </a:solidFill>
              <a:ln w="25400" cap="flat">
                <a:solidFill>
                  <a:srgbClr val="65A4D7"/>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4524" name="Shape 4524"/>
              <p:cNvSpPr/>
              <p:nvPr/>
            </p:nvSpPr>
            <p:spPr>
              <a:xfrm rot="2700000" flipH="1">
                <a:off x="229280" y="25243"/>
                <a:ext cx="85142" cy="33173"/>
              </a:xfrm>
              <a:custGeom>
                <a:avLst/>
                <a:gdLst/>
                <a:ahLst/>
                <a:cxnLst>
                  <a:cxn ang="0">
                    <a:pos x="wd2" y="hd2"/>
                  </a:cxn>
                  <a:cxn ang="5400000">
                    <a:pos x="wd2" y="hd2"/>
                  </a:cxn>
                  <a:cxn ang="10800000">
                    <a:pos x="wd2" y="hd2"/>
                  </a:cxn>
                  <a:cxn ang="16200000">
                    <a:pos x="wd2" y="hd2"/>
                  </a:cxn>
                </a:cxnLst>
                <a:rect l="0" t="0" r="r" b="b"/>
                <a:pathLst>
                  <a:path w="21600" h="20714" extrusionOk="0">
                    <a:moveTo>
                      <a:pt x="9935" y="72"/>
                    </a:moveTo>
                    <a:cubicBezTo>
                      <a:pt x="15339" y="-886"/>
                      <a:pt x="20248" y="7801"/>
                      <a:pt x="21600" y="20714"/>
                    </a:cubicBezTo>
                    <a:lnTo>
                      <a:pt x="0" y="20714"/>
                    </a:lnTo>
                    <a:cubicBezTo>
                      <a:pt x="1142" y="9257"/>
                      <a:pt x="5155" y="920"/>
                      <a:pt x="9935" y="7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525" name="Shape 4525"/>
              <p:cNvSpPr/>
              <p:nvPr/>
            </p:nvSpPr>
            <p:spPr>
              <a:xfrm rot="18900000" flipH="1">
                <a:off x="-741" y="25327"/>
                <a:ext cx="85142" cy="33173"/>
              </a:xfrm>
              <a:custGeom>
                <a:avLst/>
                <a:gdLst/>
                <a:ahLst/>
                <a:cxnLst>
                  <a:cxn ang="0">
                    <a:pos x="wd2" y="hd2"/>
                  </a:cxn>
                  <a:cxn ang="5400000">
                    <a:pos x="wd2" y="hd2"/>
                  </a:cxn>
                  <a:cxn ang="10800000">
                    <a:pos x="wd2" y="hd2"/>
                  </a:cxn>
                  <a:cxn ang="16200000">
                    <a:pos x="wd2" y="hd2"/>
                  </a:cxn>
                </a:cxnLst>
                <a:rect l="0" t="0" r="r" b="b"/>
                <a:pathLst>
                  <a:path w="21600" h="20714" extrusionOk="0">
                    <a:moveTo>
                      <a:pt x="9935" y="72"/>
                    </a:moveTo>
                    <a:cubicBezTo>
                      <a:pt x="15339" y="-886"/>
                      <a:pt x="20248" y="7801"/>
                      <a:pt x="21600" y="20714"/>
                    </a:cubicBezTo>
                    <a:lnTo>
                      <a:pt x="0" y="20714"/>
                    </a:lnTo>
                    <a:cubicBezTo>
                      <a:pt x="1142" y="9257"/>
                      <a:pt x="5155" y="920"/>
                      <a:pt x="9935" y="7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4530" name="Group 4530"/>
            <p:cNvGrpSpPr/>
            <p:nvPr/>
          </p:nvGrpSpPr>
          <p:grpSpPr>
            <a:xfrm>
              <a:off x="8506975" y="144946"/>
              <a:ext cx="684956" cy="263735"/>
              <a:chOff x="0" y="0"/>
              <a:chExt cx="684955" cy="263734"/>
            </a:xfrm>
          </p:grpSpPr>
          <p:sp>
            <p:nvSpPr>
              <p:cNvPr id="4527" name="Shape 4527"/>
              <p:cNvSpPr/>
              <p:nvPr/>
            </p:nvSpPr>
            <p:spPr>
              <a:xfrm>
                <a:off x="0" y="0"/>
                <a:ext cx="628193" cy="263735"/>
              </a:xfrm>
              <a:prstGeom prst="roundRect">
                <a:avLst>
                  <a:gd name="adj" fmla="val 10207"/>
                </a:avLst>
              </a:prstGeom>
              <a:noFill/>
              <a:ln w="1905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528" name="Shape 4528"/>
              <p:cNvSpPr/>
              <p:nvPr/>
            </p:nvSpPr>
            <p:spPr>
              <a:xfrm>
                <a:off x="27942" y="31539"/>
                <a:ext cx="221344" cy="200656"/>
              </a:xfrm>
              <a:prstGeom prst="roundRect">
                <a:avLst>
                  <a:gd name="adj" fmla="val 0"/>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529" name="Shape 4529"/>
              <p:cNvSpPr/>
              <p:nvPr/>
            </p:nvSpPr>
            <p:spPr>
              <a:xfrm flipH="1">
                <a:off x="635447" y="88094"/>
                <a:ext cx="49509" cy="87546"/>
              </a:xfrm>
              <a:prstGeom prst="roundRect">
                <a:avLst>
                  <a:gd name="adj" fmla="val 50000"/>
                </a:avLst>
              </a:prstGeom>
              <a:solidFill>
                <a:srgbClr val="FFFFFF"/>
              </a:solidFill>
              <a:ln w="1905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4200">
                    <a:effectLst>
                      <a:outerShdw blurRad="38100" dist="12700" dir="5400000" rotWithShape="0">
                        <a:srgbClr val="000000">
                          <a:alpha val="50000"/>
                        </a:srgbClr>
                      </a:outerShdw>
                    </a:effectLst>
                    <a:latin typeface="+mn-lt"/>
                    <a:ea typeface="+mn-ea"/>
                    <a:cs typeface="+mn-cs"/>
                    <a:sym typeface="Helvetica Neue"/>
                  </a:defRPr>
                </a:lvl1pPr>
              </a:lstStyle>
              <a:p>
                <a:pPr lvl="0">
                  <a:defRPr sz="1800">
                    <a:solidFill>
                      <a:srgbClr val="000000"/>
                    </a:solidFill>
                    <a:effectLst/>
                  </a:defRPr>
                </a:pPr>
                <a:r>
                  <a:rPr sz="4200">
                    <a:solidFill>
                      <a:srgbClr val="FFFFFF"/>
                    </a:solidFill>
                    <a:effectLst>
                      <a:outerShdw blurRad="38100" dist="12700" dir="5400000" rotWithShape="0">
                        <a:srgbClr val="000000">
                          <a:alpha val="50000"/>
                        </a:srgbClr>
                      </a:outerShdw>
                    </a:effectLst>
                  </a:rPr>
                  <a:t>````</a:t>
                </a:r>
              </a:p>
            </p:txBody>
          </p:sp>
        </p:grpSp>
        <p:grpSp>
          <p:nvGrpSpPr>
            <p:cNvPr id="4535" name="Group 4535"/>
            <p:cNvGrpSpPr/>
            <p:nvPr/>
          </p:nvGrpSpPr>
          <p:grpSpPr>
            <a:xfrm>
              <a:off x="2176988" y="157702"/>
              <a:ext cx="322566" cy="250979"/>
              <a:chOff x="0" y="0"/>
              <a:chExt cx="322565" cy="250978"/>
            </a:xfrm>
          </p:grpSpPr>
          <p:sp>
            <p:nvSpPr>
              <p:cNvPr id="4531" name="Shape 4531"/>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4532" name="Shape 4532"/>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533" name="Shape 4533"/>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534" name="Shape 4534"/>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Tree>
  </p:cSld>
  <p:clrMapOvr>
    <a:masterClrMapping/>
  </p:clrMapOvr>
  <p:transition xmlns:p14="http://schemas.microsoft.com/office/powerpoint/2010/main" spd="med"/>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38" name="Shape 4538"/>
          <p:cNvSpPr/>
          <p:nvPr/>
        </p:nvSpPr>
        <p:spPr>
          <a:xfrm rot="10800000" flipH="1">
            <a:off x="619249" y="939305"/>
            <a:ext cx="289556" cy="5597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101600">
            <a:solidFill>
              <a:srgbClr val="3A3631"/>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4539" name="Shape 4539"/>
          <p:cNvSpPr/>
          <p:nvPr/>
        </p:nvSpPr>
        <p:spPr>
          <a:xfrm>
            <a:off x="7310806" y="863359"/>
            <a:ext cx="1421894"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5">
                <a:solidFill>
                  <a:srgbClr val="3A3631"/>
                </a:solidFill>
                <a:latin typeface="Open Sans"/>
                <a:ea typeface="Open Sans"/>
                <a:cs typeface="Open Sans"/>
                <a:sym typeface="Open Sans"/>
              </a:defRPr>
            </a:lvl1pPr>
          </a:lstStyle>
          <a:p>
            <a:pPr lvl="0">
              <a:defRPr sz="1800" b="0" spc="0">
                <a:solidFill>
                  <a:srgbClr val="000000"/>
                </a:solidFill>
              </a:defRPr>
            </a:pPr>
            <a:r>
              <a:rPr sz="3600" b="1" spc="35">
                <a:solidFill>
                  <a:srgbClr val="3A3631"/>
                </a:solidFill>
              </a:rPr>
              <a:t>Share</a:t>
            </a:r>
          </a:p>
        </p:txBody>
      </p:sp>
      <p:sp>
        <p:nvSpPr>
          <p:cNvPr id="4540" name="Shape 4540"/>
          <p:cNvSpPr/>
          <p:nvPr/>
        </p:nvSpPr>
        <p:spPr>
          <a:xfrm>
            <a:off x="4370309" y="878758"/>
            <a:ext cx="756327" cy="680801"/>
          </a:xfrm>
          <a:custGeom>
            <a:avLst/>
            <a:gdLst/>
            <a:ahLst/>
            <a:cxnLst>
              <a:cxn ang="0">
                <a:pos x="wd2" y="hd2"/>
              </a:cxn>
              <a:cxn ang="5400000">
                <a:pos x="wd2" y="hd2"/>
              </a:cxn>
              <a:cxn ang="10800000">
                <a:pos x="wd2" y="hd2"/>
              </a:cxn>
              <a:cxn ang="16200000">
                <a:pos x="wd2" y="hd2"/>
              </a:cxn>
            </a:cxnLst>
            <a:rect l="0" t="0" r="r" b="b"/>
            <a:pathLst>
              <a:path w="21600" h="21600" extrusionOk="0">
                <a:moveTo>
                  <a:pt x="1543" y="6581"/>
                </a:moveTo>
                <a:cubicBezTo>
                  <a:pt x="1543" y="8156"/>
                  <a:pt x="2294" y="9821"/>
                  <a:pt x="3797" y="11574"/>
                </a:cubicBezTo>
                <a:lnTo>
                  <a:pt x="10800" y="19449"/>
                </a:lnTo>
                <a:lnTo>
                  <a:pt x="17791" y="11587"/>
                </a:lnTo>
                <a:cubicBezTo>
                  <a:pt x="19302" y="9825"/>
                  <a:pt x="20057" y="8156"/>
                  <a:pt x="20057" y="6581"/>
                </a:cubicBezTo>
                <a:cubicBezTo>
                  <a:pt x="20057" y="5822"/>
                  <a:pt x="19971" y="5152"/>
                  <a:pt x="19798" y="4570"/>
                </a:cubicBezTo>
                <a:cubicBezTo>
                  <a:pt x="19625" y="3989"/>
                  <a:pt x="19404" y="3527"/>
                  <a:pt x="19135" y="3185"/>
                </a:cubicBezTo>
                <a:cubicBezTo>
                  <a:pt x="18866" y="2843"/>
                  <a:pt x="18538" y="2564"/>
                  <a:pt x="18153" y="2349"/>
                </a:cubicBezTo>
                <a:cubicBezTo>
                  <a:pt x="17767" y="2133"/>
                  <a:pt x="17389" y="1988"/>
                  <a:pt x="17020" y="1913"/>
                </a:cubicBezTo>
                <a:cubicBezTo>
                  <a:pt x="16650" y="1838"/>
                  <a:pt x="16256" y="1800"/>
                  <a:pt x="15838" y="1800"/>
                </a:cubicBezTo>
                <a:cubicBezTo>
                  <a:pt x="15420" y="1800"/>
                  <a:pt x="14971" y="1920"/>
                  <a:pt x="14488" y="2159"/>
                </a:cubicBezTo>
                <a:cubicBezTo>
                  <a:pt x="14006" y="2398"/>
                  <a:pt x="13562" y="2698"/>
                  <a:pt x="13157" y="3059"/>
                </a:cubicBezTo>
                <a:cubicBezTo>
                  <a:pt x="12751" y="3420"/>
                  <a:pt x="12403" y="3757"/>
                  <a:pt x="12114" y="4071"/>
                </a:cubicBezTo>
                <a:cubicBezTo>
                  <a:pt x="11825" y="4385"/>
                  <a:pt x="11583" y="4674"/>
                  <a:pt x="11391" y="4936"/>
                </a:cubicBezTo>
                <a:cubicBezTo>
                  <a:pt x="11246" y="5142"/>
                  <a:pt x="11049" y="5246"/>
                  <a:pt x="10800" y="5246"/>
                </a:cubicBezTo>
                <a:cubicBezTo>
                  <a:pt x="10551" y="5246"/>
                  <a:pt x="10354" y="5142"/>
                  <a:pt x="10209" y="4936"/>
                </a:cubicBezTo>
                <a:cubicBezTo>
                  <a:pt x="10017" y="4674"/>
                  <a:pt x="9775" y="4385"/>
                  <a:pt x="9486" y="4071"/>
                </a:cubicBezTo>
                <a:cubicBezTo>
                  <a:pt x="9197" y="3757"/>
                  <a:pt x="8849" y="3420"/>
                  <a:pt x="8443" y="3059"/>
                </a:cubicBezTo>
                <a:cubicBezTo>
                  <a:pt x="8038" y="2698"/>
                  <a:pt x="7594" y="2398"/>
                  <a:pt x="7112" y="2159"/>
                </a:cubicBezTo>
                <a:cubicBezTo>
                  <a:pt x="6629" y="1920"/>
                  <a:pt x="6180" y="1800"/>
                  <a:pt x="5762" y="1800"/>
                </a:cubicBezTo>
                <a:cubicBezTo>
                  <a:pt x="5343" y="1800"/>
                  <a:pt x="4950" y="1838"/>
                  <a:pt x="4580" y="1913"/>
                </a:cubicBezTo>
                <a:cubicBezTo>
                  <a:pt x="4211" y="1988"/>
                  <a:pt x="3833" y="2133"/>
                  <a:pt x="3448" y="2349"/>
                </a:cubicBezTo>
                <a:cubicBezTo>
                  <a:pt x="3062" y="2564"/>
                  <a:pt x="2734" y="2843"/>
                  <a:pt x="2465" y="3185"/>
                </a:cubicBezTo>
                <a:cubicBezTo>
                  <a:pt x="2195" y="3527"/>
                  <a:pt x="1975" y="3989"/>
                  <a:pt x="1802" y="4570"/>
                </a:cubicBezTo>
                <a:cubicBezTo>
                  <a:pt x="1629" y="5152"/>
                  <a:pt x="1543" y="5822"/>
                  <a:pt x="1543" y="6581"/>
                </a:cubicBezTo>
                <a:close/>
                <a:moveTo>
                  <a:pt x="0" y="6581"/>
                </a:moveTo>
                <a:cubicBezTo>
                  <a:pt x="0" y="4519"/>
                  <a:pt x="510" y="2906"/>
                  <a:pt x="1531" y="1744"/>
                </a:cubicBezTo>
                <a:cubicBezTo>
                  <a:pt x="2551" y="582"/>
                  <a:pt x="3961" y="0"/>
                  <a:pt x="5762" y="0"/>
                </a:cubicBezTo>
                <a:cubicBezTo>
                  <a:pt x="6260" y="0"/>
                  <a:pt x="6768" y="101"/>
                  <a:pt x="7287" y="303"/>
                </a:cubicBezTo>
                <a:cubicBezTo>
                  <a:pt x="7805" y="504"/>
                  <a:pt x="8287" y="776"/>
                  <a:pt x="8733" y="1118"/>
                </a:cubicBezTo>
                <a:cubicBezTo>
                  <a:pt x="9179" y="1460"/>
                  <a:pt x="9563" y="1782"/>
                  <a:pt x="9884" y="2081"/>
                </a:cubicBezTo>
                <a:cubicBezTo>
                  <a:pt x="10205" y="2382"/>
                  <a:pt x="10511" y="2700"/>
                  <a:pt x="10800" y="3038"/>
                </a:cubicBezTo>
                <a:cubicBezTo>
                  <a:pt x="11089" y="2700"/>
                  <a:pt x="11394" y="2382"/>
                  <a:pt x="11716" y="2081"/>
                </a:cubicBezTo>
                <a:cubicBezTo>
                  <a:pt x="12037" y="1782"/>
                  <a:pt x="12421" y="1460"/>
                  <a:pt x="12867" y="1118"/>
                </a:cubicBezTo>
                <a:cubicBezTo>
                  <a:pt x="13313" y="776"/>
                  <a:pt x="13795" y="504"/>
                  <a:pt x="14314" y="303"/>
                </a:cubicBezTo>
                <a:cubicBezTo>
                  <a:pt x="14832" y="101"/>
                  <a:pt x="15340" y="0"/>
                  <a:pt x="15838" y="0"/>
                </a:cubicBezTo>
                <a:cubicBezTo>
                  <a:pt x="17638" y="0"/>
                  <a:pt x="19049"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6" y="12516"/>
                </a:cubicBezTo>
                <a:cubicBezTo>
                  <a:pt x="2276" y="12347"/>
                  <a:pt x="2053" y="12040"/>
                  <a:pt x="1748" y="11595"/>
                </a:cubicBezTo>
                <a:cubicBezTo>
                  <a:pt x="1442" y="11149"/>
                  <a:pt x="1169" y="10693"/>
                  <a:pt x="928" y="10224"/>
                </a:cubicBezTo>
                <a:cubicBezTo>
                  <a:pt x="687" y="9755"/>
                  <a:pt x="472" y="9188"/>
                  <a:pt x="283" y="8522"/>
                </a:cubicBezTo>
                <a:cubicBezTo>
                  <a:pt x="94" y="7856"/>
                  <a:pt x="0" y="7210"/>
                  <a:pt x="0" y="6581"/>
                </a:cubicBezTo>
                <a:close/>
              </a:path>
            </a:pathLst>
          </a:custGeom>
          <a:solidFill>
            <a:srgbClr val="CE422A"/>
          </a:solidFill>
          <a:ln w="12700">
            <a:miter lim="400000"/>
          </a:ln>
          <a:effectLst>
            <a:outerShdw blurRad="546100" dist="357759" dir="15880979" rotWithShape="0">
              <a:srgbClr val="FFFFFF"/>
            </a:outerShdw>
          </a:effectLst>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pic>
        <p:nvPicPr>
          <p:cNvPr id="4541" name="CHRISTMAS_02.jpg"/>
          <p:cNvPicPr/>
          <p:nvPr/>
        </p:nvPicPr>
        <p:blipFill>
          <a:blip r:embed="rId2">
            <a:extLst/>
          </a:blip>
          <a:stretch>
            <a:fillRect/>
          </a:stretch>
        </p:blipFill>
        <p:spPr>
          <a:xfrm>
            <a:off x="616963" y="2507182"/>
            <a:ext cx="8316516" cy="13372704"/>
          </a:xfrm>
          <a:prstGeom prst="rect">
            <a:avLst/>
          </a:prstGeom>
          <a:ln w="12700">
            <a:miter lim="400000"/>
          </a:ln>
        </p:spPr>
      </p:pic>
      <p:sp>
        <p:nvSpPr>
          <p:cNvPr id="4542" name="Shape 4542"/>
          <p:cNvSpPr/>
          <p:nvPr/>
        </p:nvSpPr>
        <p:spPr>
          <a:xfrm>
            <a:off x="995332" y="2238465"/>
            <a:ext cx="7491866" cy="7478065"/>
          </a:xfrm>
          <a:custGeom>
            <a:avLst/>
            <a:gdLst/>
            <a:ahLst/>
            <a:cxnLst>
              <a:cxn ang="0">
                <a:pos x="wd2" y="hd2"/>
              </a:cxn>
              <a:cxn ang="5400000">
                <a:pos x="wd2" y="hd2"/>
              </a:cxn>
              <a:cxn ang="10800000">
                <a:pos x="wd2" y="hd2"/>
              </a:cxn>
              <a:cxn ang="16200000">
                <a:pos x="wd2" y="hd2"/>
              </a:cxn>
            </a:cxnLst>
            <a:rect l="0" t="0" r="r" b="b"/>
            <a:pathLst>
              <a:path w="21600" h="21600" extrusionOk="0">
                <a:moveTo>
                  <a:pt x="0" y="21113"/>
                </a:moveTo>
                <a:lnTo>
                  <a:pt x="0" y="1830"/>
                </a:lnTo>
                <a:cubicBezTo>
                  <a:pt x="0" y="1696"/>
                  <a:pt x="55" y="1574"/>
                  <a:pt x="144" y="1486"/>
                </a:cubicBezTo>
                <a:cubicBezTo>
                  <a:pt x="233" y="1398"/>
                  <a:pt x="355" y="1343"/>
                  <a:pt x="491" y="1343"/>
                </a:cubicBezTo>
                <a:lnTo>
                  <a:pt x="8966" y="1314"/>
                </a:lnTo>
                <a:lnTo>
                  <a:pt x="10786" y="0"/>
                </a:lnTo>
                <a:lnTo>
                  <a:pt x="12539" y="1313"/>
                </a:lnTo>
                <a:lnTo>
                  <a:pt x="21109" y="1343"/>
                </a:lnTo>
                <a:cubicBezTo>
                  <a:pt x="21245" y="1343"/>
                  <a:pt x="21367" y="1398"/>
                  <a:pt x="21456" y="1486"/>
                </a:cubicBezTo>
                <a:cubicBezTo>
                  <a:pt x="21545" y="1574"/>
                  <a:pt x="21600" y="1696"/>
                  <a:pt x="21600" y="1830"/>
                </a:cubicBezTo>
                <a:lnTo>
                  <a:pt x="21600" y="21113"/>
                </a:lnTo>
                <a:cubicBezTo>
                  <a:pt x="21600" y="21248"/>
                  <a:pt x="21545" y="21369"/>
                  <a:pt x="21456" y="21457"/>
                </a:cubicBezTo>
                <a:cubicBezTo>
                  <a:pt x="21367" y="21545"/>
                  <a:pt x="21245" y="21600"/>
                  <a:pt x="21109" y="21600"/>
                </a:cubicBezTo>
                <a:lnTo>
                  <a:pt x="491" y="21600"/>
                </a:lnTo>
                <a:cubicBezTo>
                  <a:pt x="355" y="21600"/>
                  <a:pt x="233" y="21545"/>
                  <a:pt x="144" y="21457"/>
                </a:cubicBezTo>
                <a:cubicBezTo>
                  <a:pt x="55" y="21369"/>
                  <a:pt x="0" y="21248"/>
                  <a:pt x="0" y="21113"/>
                </a:cubicBezTo>
                <a:close/>
              </a:path>
            </a:pathLst>
          </a:cu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543" name="Shape 4543"/>
          <p:cNvSpPr/>
          <p:nvPr/>
        </p:nvSpPr>
        <p:spPr>
          <a:xfrm rot="10800000" flipH="1">
            <a:off x="1003696" y="5193903"/>
            <a:ext cx="7492208" cy="4535758"/>
          </a:xfrm>
          <a:custGeom>
            <a:avLst/>
            <a:gdLst/>
            <a:ahLst/>
            <a:cxnLst>
              <a:cxn ang="0">
                <a:pos x="wd2" y="hd2"/>
              </a:cxn>
              <a:cxn ang="5400000">
                <a:pos x="wd2" y="hd2"/>
              </a:cxn>
              <a:cxn ang="10800000">
                <a:pos x="wd2" y="hd2"/>
              </a:cxn>
              <a:cxn ang="16200000">
                <a:pos x="wd2" y="hd2"/>
              </a:cxn>
            </a:cxnLst>
            <a:rect l="0" t="0" r="r" b="b"/>
            <a:pathLst>
              <a:path w="21600" h="21600" extrusionOk="0">
                <a:moveTo>
                  <a:pt x="491" y="0"/>
                </a:moveTo>
                <a:cubicBezTo>
                  <a:pt x="356" y="0"/>
                  <a:pt x="233" y="77"/>
                  <a:pt x="144" y="200"/>
                </a:cubicBezTo>
                <a:cubicBezTo>
                  <a:pt x="56" y="323"/>
                  <a:pt x="0" y="493"/>
                  <a:pt x="0" y="681"/>
                </a:cubicBezTo>
                <a:lnTo>
                  <a:pt x="0" y="21600"/>
                </a:lnTo>
                <a:lnTo>
                  <a:pt x="21600" y="21600"/>
                </a:lnTo>
                <a:lnTo>
                  <a:pt x="21600" y="681"/>
                </a:lnTo>
                <a:cubicBezTo>
                  <a:pt x="21600" y="493"/>
                  <a:pt x="21544" y="323"/>
                  <a:pt x="21456" y="200"/>
                </a:cubicBezTo>
                <a:cubicBezTo>
                  <a:pt x="21367" y="77"/>
                  <a:pt x="21244" y="0"/>
                  <a:pt x="21109" y="0"/>
                </a:cubicBezTo>
                <a:lnTo>
                  <a:pt x="491"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544" name="Shape 4544"/>
          <p:cNvSpPr/>
          <p:nvPr/>
        </p:nvSpPr>
        <p:spPr>
          <a:xfrm>
            <a:off x="2588035" y="3199271"/>
            <a:ext cx="4417356" cy="79551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800" spc="191">
                <a:solidFill>
                  <a:srgbClr val="53585F"/>
                </a:solidFill>
                <a:latin typeface="Helvetica Neue Thin"/>
                <a:ea typeface="Helvetica Neue Thin"/>
                <a:cs typeface="Helvetica Neue Thin"/>
                <a:sym typeface="Helvetica Neue Thin"/>
              </a:defRPr>
            </a:lvl1pPr>
          </a:lstStyle>
          <a:p>
            <a:pPr lvl="0">
              <a:defRPr sz="1800" spc="0">
                <a:solidFill>
                  <a:srgbClr val="000000"/>
                </a:solidFill>
              </a:defRPr>
            </a:pPr>
            <a:r>
              <a:rPr sz="4800" spc="191">
                <a:solidFill>
                  <a:srgbClr val="53585F"/>
                </a:solidFill>
              </a:rPr>
              <a:t>Like this guide?</a:t>
            </a:r>
          </a:p>
        </p:txBody>
      </p:sp>
      <p:sp>
        <p:nvSpPr>
          <p:cNvPr id="4545" name="Shape 4545"/>
          <p:cNvSpPr/>
          <p:nvPr/>
        </p:nvSpPr>
        <p:spPr>
          <a:xfrm>
            <a:off x="2388037" y="3910265"/>
            <a:ext cx="4790432" cy="79551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800" spc="239">
                <a:solidFill>
                  <a:srgbClr val="53585F"/>
                </a:solidFill>
                <a:latin typeface="Helvetica Neue Thin"/>
                <a:ea typeface="Helvetica Neue Thin"/>
                <a:cs typeface="Helvetica Neue Thin"/>
                <a:sym typeface="Helvetica Neue Thin"/>
              </a:defRPr>
            </a:lvl1pPr>
          </a:lstStyle>
          <a:p>
            <a:pPr lvl="0">
              <a:defRPr sz="1800" spc="0">
                <a:solidFill>
                  <a:srgbClr val="000000"/>
                </a:solidFill>
              </a:defRPr>
            </a:pPr>
            <a:r>
              <a:rPr sz="4800" spc="239">
                <a:solidFill>
                  <a:srgbClr val="53585F"/>
                </a:solidFill>
              </a:rPr>
              <a:t>Let others know!</a:t>
            </a:r>
          </a:p>
        </p:txBody>
      </p:sp>
      <p:sp>
        <p:nvSpPr>
          <p:cNvPr id="4546" name="Shape 4546"/>
          <p:cNvSpPr/>
          <p:nvPr/>
        </p:nvSpPr>
        <p:spPr>
          <a:xfrm>
            <a:off x="1794430" y="5716493"/>
            <a:ext cx="5884054" cy="5354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119">
                <a:solidFill>
                  <a:srgbClr val="53585F"/>
                </a:solidFill>
                <a:latin typeface="Helvetica Neue Thin"/>
                <a:ea typeface="Helvetica Neue Thin"/>
                <a:cs typeface="Helvetica Neue Thin"/>
                <a:sym typeface="Helvetica Neue Thin"/>
              </a:defRPr>
            </a:lvl1pPr>
          </a:lstStyle>
          <a:p>
            <a:pPr lvl="0">
              <a:defRPr sz="1800" spc="0">
                <a:solidFill>
                  <a:srgbClr val="000000"/>
                </a:solidFill>
              </a:defRPr>
            </a:pPr>
            <a:r>
              <a:rPr sz="3000" spc="119">
                <a:solidFill>
                  <a:srgbClr val="53585F"/>
                </a:solidFill>
              </a:rPr>
              <a:t>We’ll share your appreciation with</a:t>
            </a:r>
          </a:p>
        </p:txBody>
      </p:sp>
      <p:sp>
        <p:nvSpPr>
          <p:cNvPr id="4547" name="Shape 4547"/>
          <p:cNvSpPr/>
          <p:nvPr/>
        </p:nvSpPr>
        <p:spPr>
          <a:xfrm>
            <a:off x="1764331" y="6136353"/>
            <a:ext cx="5944252" cy="5354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119">
                <a:solidFill>
                  <a:srgbClr val="53585F"/>
                </a:solidFill>
                <a:latin typeface="Helvetica Neue Thin"/>
                <a:ea typeface="Helvetica Neue Thin"/>
                <a:cs typeface="Helvetica Neue Thin"/>
                <a:sym typeface="Helvetica Neue Thin"/>
              </a:defRPr>
            </a:lvl1pPr>
          </a:lstStyle>
          <a:p>
            <a:pPr lvl="0">
              <a:defRPr sz="1800" spc="0">
                <a:solidFill>
                  <a:srgbClr val="000000"/>
                </a:solidFill>
              </a:defRPr>
            </a:pPr>
            <a:r>
              <a:rPr sz="3000" spc="119">
                <a:solidFill>
                  <a:srgbClr val="53585F"/>
                </a:solidFill>
              </a:rPr>
              <a:t>the author and show your likes on</a:t>
            </a:r>
          </a:p>
        </p:txBody>
      </p:sp>
      <p:sp>
        <p:nvSpPr>
          <p:cNvPr id="4548" name="Shape 4548"/>
          <p:cNvSpPr/>
          <p:nvPr/>
        </p:nvSpPr>
        <p:spPr>
          <a:xfrm>
            <a:off x="3661393" y="6562320"/>
            <a:ext cx="2124727" cy="53544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119">
                <a:solidFill>
                  <a:srgbClr val="53585F"/>
                </a:solidFill>
                <a:latin typeface="Helvetica Neue Thin"/>
                <a:ea typeface="Helvetica Neue Thin"/>
                <a:cs typeface="Helvetica Neue Thin"/>
                <a:sym typeface="Helvetica Neue Thin"/>
              </a:defRPr>
            </a:lvl1pPr>
          </a:lstStyle>
          <a:p>
            <a:pPr lvl="0">
              <a:defRPr sz="1800" spc="0">
                <a:solidFill>
                  <a:srgbClr val="000000"/>
                </a:solidFill>
              </a:defRPr>
            </a:pPr>
            <a:r>
              <a:rPr sz="3000" spc="119">
                <a:solidFill>
                  <a:srgbClr val="53585F"/>
                </a:solidFill>
              </a:rPr>
              <a:t>your profile.</a:t>
            </a:r>
          </a:p>
        </p:txBody>
      </p:sp>
      <p:sp>
        <p:nvSpPr>
          <p:cNvPr id="4549" name="Shape 4549"/>
          <p:cNvSpPr/>
          <p:nvPr/>
        </p:nvSpPr>
        <p:spPr>
          <a:xfrm>
            <a:off x="2571269" y="7686233"/>
            <a:ext cx="4382462" cy="1214073"/>
          </a:xfrm>
          <a:prstGeom prst="roundRect">
            <a:avLst>
              <a:gd name="adj" fmla="val 6947"/>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550" name="Shape 4550"/>
          <p:cNvSpPr/>
          <p:nvPr/>
        </p:nvSpPr>
        <p:spPr>
          <a:xfrm>
            <a:off x="4411986" y="8013010"/>
            <a:ext cx="714443"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127">
                <a:solidFill>
                  <a:srgbClr val="D1ECF9"/>
                </a:solidFill>
                <a:latin typeface="+mn-lt"/>
                <a:ea typeface="+mn-ea"/>
                <a:cs typeface="+mn-cs"/>
                <a:sym typeface="Helvetica Neue"/>
              </a:defRPr>
            </a:lvl1pPr>
          </a:lstStyle>
          <a:p>
            <a:pPr lvl="0">
              <a:defRPr sz="1800" spc="0">
                <a:solidFill>
                  <a:srgbClr val="000000"/>
                </a:solidFill>
              </a:defRPr>
            </a:pPr>
            <a:r>
              <a:rPr sz="3200" spc="127">
                <a:solidFill>
                  <a:srgbClr val="D1ECF9"/>
                </a:solidFill>
              </a:rPr>
              <a:t>OK</a:t>
            </a:r>
          </a:p>
        </p:txBody>
      </p:sp>
      <p:sp>
        <p:nvSpPr>
          <p:cNvPr id="4551" name="Shape 4551"/>
          <p:cNvSpPr/>
          <p:nvPr/>
        </p:nvSpPr>
        <p:spPr>
          <a:xfrm>
            <a:off x="1111422" y="15228880"/>
            <a:ext cx="1445557" cy="44906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i="1" spc="0">
                <a:solidFill>
                  <a:srgbClr val="464A51"/>
                </a:solidFill>
                <a:latin typeface="+mn-lt"/>
                <a:ea typeface="+mn-ea"/>
                <a:cs typeface="+mn-cs"/>
                <a:sym typeface="Helvetica Neue"/>
              </a:defRPr>
            </a:lvl1pPr>
          </a:lstStyle>
          <a:p>
            <a:pPr lvl="0">
              <a:defRPr sz="1800" i="0" spc="0">
                <a:solidFill>
                  <a:srgbClr val="000000"/>
                </a:solidFill>
              </a:defRPr>
            </a:pPr>
            <a:r>
              <a:rPr sz="2400" i="1" spc="0">
                <a:solidFill>
                  <a:srgbClr val="464A51"/>
                </a:solidFill>
              </a:rPr>
              <a:t>Comment</a:t>
            </a:r>
          </a:p>
        </p:txBody>
      </p:sp>
      <p:sp>
        <p:nvSpPr>
          <p:cNvPr id="4552" name="Shape 4552"/>
          <p:cNvSpPr/>
          <p:nvPr/>
        </p:nvSpPr>
        <p:spPr>
          <a:xfrm>
            <a:off x="7703263" y="15398350"/>
            <a:ext cx="149767" cy="1482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4535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553" name="Shape 4553"/>
          <p:cNvSpPr/>
          <p:nvPr/>
        </p:nvSpPr>
        <p:spPr>
          <a:xfrm>
            <a:off x="7946869" y="15398350"/>
            <a:ext cx="149768" cy="1482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4535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554" name="Shape 4554"/>
          <p:cNvSpPr/>
          <p:nvPr/>
        </p:nvSpPr>
        <p:spPr>
          <a:xfrm>
            <a:off x="8190476" y="15398350"/>
            <a:ext cx="149768" cy="1482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4535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555" name="Shape 4555"/>
          <p:cNvSpPr/>
          <p:nvPr/>
        </p:nvSpPr>
        <p:spPr>
          <a:xfrm>
            <a:off x="579125" y="16334895"/>
            <a:ext cx="333812" cy="263289"/>
          </a:xfrm>
          <a:custGeom>
            <a:avLst/>
            <a:gdLst/>
            <a:ahLst/>
            <a:cxnLst>
              <a:cxn ang="0">
                <a:pos x="wd2" y="hd2"/>
              </a:cxn>
              <a:cxn ang="5400000">
                <a:pos x="wd2" y="hd2"/>
              </a:cxn>
              <a:cxn ang="10800000">
                <a:pos x="wd2" y="hd2"/>
              </a:cxn>
              <a:cxn ang="16200000">
                <a:pos x="wd2" y="hd2"/>
              </a:cxn>
            </a:cxnLst>
            <a:rect l="0" t="0" r="r" b="b"/>
            <a:pathLst>
              <a:path w="21600" h="21600" extrusionOk="0">
                <a:moveTo>
                  <a:pt x="20250" y="16348"/>
                </a:moveTo>
                <a:cubicBezTo>
                  <a:pt x="17809" y="16360"/>
                  <a:pt x="14120" y="16491"/>
                  <a:pt x="12150" y="17976"/>
                </a:cubicBezTo>
                <a:lnTo>
                  <a:pt x="12150" y="17209"/>
                </a:lnTo>
                <a:lnTo>
                  <a:pt x="12150" y="5163"/>
                </a:lnTo>
                <a:cubicBezTo>
                  <a:pt x="12150" y="4022"/>
                  <a:pt x="13577" y="1805"/>
                  <a:pt x="20250" y="1721"/>
                </a:cubicBezTo>
                <a:lnTo>
                  <a:pt x="20250" y="16348"/>
                </a:lnTo>
                <a:close/>
                <a:moveTo>
                  <a:pt x="1350" y="1721"/>
                </a:moveTo>
                <a:cubicBezTo>
                  <a:pt x="2022" y="1728"/>
                  <a:pt x="2628" y="1764"/>
                  <a:pt x="3198" y="1812"/>
                </a:cubicBezTo>
                <a:cubicBezTo>
                  <a:pt x="3309" y="1821"/>
                  <a:pt x="3420" y="1829"/>
                  <a:pt x="3532" y="1840"/>
                </a:cubicBezTo>
                <a:cubicBezTo>
                  <a:pt x="3571" y="1843"/>
                  <a:pt x="3615" y="1847"/>
                  <a:pt x="3656" y="1852"/>
                </a:cubicBezTo>
                <a:cubicBezTo>
                  <a:pt x="6313" y="2093"/>
                  <a:pt x="9126" y="2802"/>
                  <a:pt x="9408" y="4832"/>
                </a:cubicBezTo>
                <a:cubicBezTo>
                  <a:pt x="9434" y="4948"/>
                  <a:pt x="9450" y="5059"/>
                  <a:pt x="9450" y="5163"/>
                </a:cubicBezTo>
                <a:lnTo>
                  <a:pt x="9450" y="17209"/>
                </a:lnTo>
                <a:lnTo>
                  <a:pt x="9450" y="17976"/>
                </a:lnTo>
                <a:cubicBezTo>
                  <a:pt x="7480" y="16491"/>
                  <a:pt x="3789" y="16360"/>
                  <a:pt x="1350" y="16348"/>
                </a:cubicBezTo>
                <a:lnTo>
                  <a:pt x="1350" y="1731"/>
                </a:lnTo>
                <a:lnTo>
                  <a:pt x="1350" y="1721"/>
                </a:lnTo>
                <a:close/>
                <a:moveTo>
                  <a:pt x="10800" y="5163"/>
                </a:moveTo>
                <a:cubicBezTo>
                  <a:pt x="10800" y="860"/>
                  <a:pt x="3287" y="0"/>
                  <a:pt x="0" y="0"/>
                </a:cubicBezTo>
                <a:lnTo>
                  <a:pt x="0" y="1721"/>
                </a:lnTo>
                <a:lnTo>
                  <a:pt x="0" y="17209"/>
                </a:lnTo>
                <a:lnTo>
                  <a:pt x="0" y="19315"/>
                </a:lnTo>
                <a:cubicBezTo>
                  <a:pt x="0" y="19315"/>
                  <a:pt x="1126" y="18930"/>
                  <a:pt x="1350" y="18931"/>
                </a:cubicBezTo>
                <a:cubicBezTo>
                  <a:pt x="1350" y="18931"/>
                  <a:pt x="9450" y="18847"/>
                  <a:pt x="9450" y="21600"/>
                </a:cubicBezTo>
                <a:lnTo>
                  <a:pt x="12150" y="21600"/>
                </a:lnTo>
                <a:cubicBezTo>
                  <a:pt x="12150" y="18847"/>
                  <a:pt x="20250" y="18931"/>
                  <a:pt x="20250" y="18931"/>
                </a:cubicBezTo>
                <a:cubicBezTo>
                  <a:pt x="20474" y="18931"/>
                  <a:pt x="21600" y="19315"/>
                  <a:pt x="21600" y="19315"/>
                </a:cubicBezTo>
                <a:lnTo>
                  <a:pt x="21600" y="0"/>
                </a:lnTo>
                <a:cubicBezTo>
                  <a:pt x="18313" y="0"/>
                  <a:pt x="10800" y="860"/>
                  <a:pt x="10800" y="5163"/>
                </a:cubicBezTo>
              </a:path>
            </a:pathLst>
          </a:custGeom>
          <a:solidFill>
            <a:srgbClr val="E3DDD6">
              <a:alpha val="75000"/>
            </a:srgbClr>
          </a:solidFill>
          <a:ln w="12700">
            <a:miter lim="400000"/>
          </a:ln>
          <a:effectLst>
            <a:outerShdw blurRad="12700" dist="12700" dir="5400000" rotWithShape="0">
              <a:srgbClr val="FFFFFF"/>
            </a:outerShdw>
          </a:effectLst>
        </p:spPr>
        <p:txBody>
          <a:bodyPr lIns="0" tIns="0" rIns="0" bIns="0" anchor="ctr"/>
          <a:lstStyle/>
          <a:p>
            <a:pPr lvl="0" defTabSz="535781">
              <a:defRPr sz="3400">
                <a:solidFill>
                  <a:srgbClr val="53585F"/>
                </a:solidFill>
                <a:effectLst>
                  <a:outerShdw blurRad="38100" dist="12700" dir="5400000" rotWithShape="0">
                    <a:srgbClr val="000000">
                      <a:alpha val="50000"/>
                    </a:srgbClr>
                  </a:outerShdw>
                </a:effectLst>
              </a:defRPr>
            </a:pPr>
            <a:endParaRPr/>
          </a:p>
        </p:txBody>
      </p:sp>
      <p:sp>
        <p:nvSpPr>
          <p:cNvPr id="4556" name="Shape 4556"/>
          <p:cNvSpPr/>
          <p:nvPr/>
        </p:nvSpPr>
        <p:spPr>
          <a:xfrm>
            <a:off x="984278" y="16210969"/>
            <a:ext cx="1412384"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i="1" spc="0">
                <a:solidFill>
                  <a:srgbClr val="53585F"/>
                </a:solidFill>
                <a:latin typeface="Helvetica Neue Light"/>
                <a:ea typeface="Helvetica Neue Light"/>
                <a:cs typeface="Helvetica Neue Light"/>
                <a:sym typeface="Helvetica Neue Light"/>
              </a:defRPr>
            </a:lvl1pPr>
          </a:lstStyle>
          <a:p>
            <a:pPr lvl="0">
              <a:defRPr sz="1800" i="0" spc="0">
                <a:solidFill>
                  <a:srgbClr val="000000"/>
                </a:solidFill>
              </a:defRPr>
            </a:pPr>
            <a:r>
              <a:rPr sz="2800" i="1" spc="0">
                <a:solidFill>
                  <a:srgbClr val="53585F"/>
                </a:solidFill>
              </a:rPr>
              <a:t>Supplies</a:t>
            </a:r>
          </a:p>
        </p:txBody>
      </p:sp>
      <p:sp>
        <p:nvSpPr>
          <p:cNvPr id="4557" name="Shape 4557"/>
          <p:cNvSpPr/>
          <p:nvPr/>
        </p:nvSpPr>
        <p:spPr>
          <a:xfrm>
            <a:off x="3360806" y="16334895"/>
            <a:ext cx="294537" cy="288689"/>
          </a:xfrm>
          <a:custGeom>
            <a:avLst/>
            <a:gdLst/>
            <a:ahLst/>
            <a:cxnLst>
              <a:cxn ang="0">
                <a:pos x="wd2" y="hd2"/>
              </a:cxn>
              <a:cxn ang="5400000">
                <a:pos x="wd2" y="hd2"/>
              </a:cxn>
              <a:cxn ang="10800000">
                <a:pos x="wd2" y="hd2"/>
              </a:cxn>
              <a:cxn ang="16200000">
                <a:pos x="wd2" y="hd2"/>
              </a:cxn>
            </a:cxnLst>
            <a:rect l="0" t="0" r="r" b="b"/>
            <a:pathLst>
              <a:path w="21600" h="21600" extrusionOk="0">
                <a:moveTo>
                  <a:pt x="11631" y="19636"/>
                </a:moveTo>
                <a:lnTo>
                  <a:pt x="11631" y="13745"/>
                </a:lnTo>
                <a:cubicBezTo>
                  <a:pt x="11631" y="13214"/>
                  <a:pt x="11795" y="12754"/>
                  <a:pt x="12124" y="12365"/>
                </a:cubicBezTo>
                <a:cubicBezTo>
                  <a:pt x="12453" y="11976"/>
                  <a:pt x="12842" y="11782"/>
                  <a:pt x="13292" y="11782"/>
                </a:cubicBezTo>
                <a:lnTo>
                  <a:pt x="19939" y="11782"/>
                </a:lnTo>
                <a:cubicBezTo>
                  <a:pt x="20388" y="11782"/>
                  <a:pt x="20778" y="11976"/>
                  <a:pt x="21107" y="12365"/>
                </a:cubicBezTo>
                <a:cubicBezTo>
                  <a:pt x="21436" y="12754"/>
                  <a:pt x="21600" y="13214"/>
                  <a:pt x="21600" y="13745"/>
                </a:cubicBezTo>
                <a:lnTo>
                  <a:pt x="21600" y="19636"/>
                </a:lnTo>
                <a:cubicBezTo>
                  <a:pt x="21600" y="20168"/>
                  <a:pt x="21436" y="20629"/>
                  <a:pt x="21107" y="21017"/>
                </a:cubicBezTo>
                <a:cubicBezTo>
                  <a:pt x="20778" y="21406"/>
                  <a:pt x="20388" y="21600"/>
                  <a:pt x="19939" y="21600"/>
                </a:cubicBezTo>
                <a:lnTo>
                  <a:pt x="13292" y="21600"/>
                </a:lnTo>
                <a:cubicBezTo>
                  <a:pt x="12842" y="21600"/>
                  <a:pt x="12453" y="21406"/>
                  <a:pt x="12124" y="21017"/>
                </a:cubicBezTo>
                <a:cubicBezTo>
                  <a:pt x="11795" y="20629"/>
                  <a:pt x="11631" y="20168"/>
                  <a:pt x="11631" y="19636"/>
                </a:cubicBezTo>
                <a:close/>
                <a:moveTo>
                  <a:pt x="11631" y="7855"/>
                </a:moveTo>
                <a:lnTo>
                  <a:pt x="11631" y="1964"/>
                </a:lnTo>
                <a:cubicBezTo>
                  <a:pt x="11631" y="1432"/>
                  <a:pt x="11795" y="972"/>
                  <a:pt x="12124" y="583"/>
                </a:cubicBezTo>
                <a:cubicBezTo>
                  <a:pt x="12453" y="194"/>
                  <a:pt x="12842" y="0"/>
                  <a:pt x="13292" y="0"/>
                </a:cubicBezTo>
                <a:lnTo>
                  <a:pt x="19939" y="0"/>
                </a:lnTo>
                <a:cubicBezTo>
                  <a:pt x="20388" y="0"/>
                  <a:pt x="20778" y="194"/>
                  <a:pt x="21107" y="583"/>
                </a:cubicBezTo>
                <a:cubicBezTo>
                  <a:pt x="21436" y="972"/>
                  <a:pt x="21600" y="1432"/>
                  <a:pt x="21600" y="1964"/>
                </a:cubicBezTo>
                <a:lnTo>
                  <a:pt x="21600" y="7855"/>
                </a:lnTo>
                <a:cubicBezTo>
                  <a:pt x="21600" y="8387"/>
                  <a:pt x="21436" y="8847"/>
                  <a:pt x="21107" y="9235"/>
                </a:cubicBezTo>
                <a:cubicBezTo>
                  <a:pt x="20778" y="9624"/>
                  <a:pt x="20388" y="9818"/>
                  <a:pt x="19939" y="9818"/>
                </a:cubicBezTo>
                <a:lnTo>
                  <a:pt x="13292" y="9818"/>
                </a:lnTo>
                <a:cubicBezTo>
                  <a:pt x="12842" y="9818"/>
                  <a:pt x="12453" y="9624"/>
                  <a:pt x="12124" y="9235"/>
                </a:cubicBezTo>
                <a:cubicBezTo>
                  <a:pt x="11795" y="8847"/>
                  <a:pt x="11631" y="8387"/>
                  <a:pt x="11631" y="7855"/>
                </a:cubicBezTo>
                <a:close/>
                <a:moveTo>
                  <a:pt x="0" y="19636"/>
                </a:moveTo>
                <a:lnTo>
                  <a:pt x="0" y="13745"/>
                </a:lnTo>
                <a:cubicBezTo>
                  <a:pt x="0" y="13214"/>
                  <a:pt x="164" y="12754"/>
                  <a:pt x="493" y="12365"/>
                </a:cubicBezTo>
                <a:cubicBezTo>
                  <a:pt x="822" y="11976"/>
                  <a:pt x="1212" y="11782"/>
                  <a:pt x="1661" y="11782"/>
                </a:cubicBezTo>
                <a:lnTo>
                  <a:pt x="8308" y="11782"/>
                </a:lnTo>
                <a:cubicBezTo>
                  <a:pt x="8758" y="11782"/>
                  <a:pt x="9147" y="11976"/>
                  <a:pt x="9476" y="12365"/>
                </a:cubicBezTo>
                <a:cubicBezTo>
                  <a:pt x="9805" y="12754"/>
                  <a:pt x="9969" y="13214"/>
                  <a:pt x="9969" y="13745"/>
                </a:cubicBezTo>
                <a:lnTo>
                  <a:pt x="9969" y="19636"/>
                </a:lnTo>
                <a:cubicBezTo>
                  <a:pt x="9969" y="20168"/>
                  <a:pt x="9805" y="20629"/>
                  <a:pt x="9476" y="21017"/>
                </a:cubicBezTo>
                <a:cubicBezTo>
                  <a:pt x="9147" y="21406"/>
                  <a:pt x="8758" y="21600"/>
                  <a:pt x="8308" y="21600"/>
                </a:cubicBezTo>
                <a:lnTo>
                  <a:pt x="1661" y="21600"/>
                </a:lnTo>
                <a:cubicBezTo>
                  <a:pt x="1212" y="21600"/>
                  <a:pt x="822" y="21406"/>
                  <a:pt x="493" y="21017"/>
                </a:cubicBezTo>
                <a:cubicBezTo>
                  <a:pt x="164" y="20629"/>
                  <a:pt x="0" y="20168"/>
                  <a:pt x="0" y="19636"/>
                </a:cubicBezTo>
                <a:close/>
                <a:moveTo>
                  <a:pt x="0" y="7855"/>
                </a:moveTo>
                <a:lnTo>
                  <a:pt x="0" y="1964"/>
                </a:lnTo>
                <a:cubicBezTo>
                  <a:pt x="0" y="1432"/>
                  <a:pt x="164" y="972"/>
                  <a:pt x="493" y="583"/>
                </a:cubicBezTo>
                <a:cubicBezTo>
                  <a:pt x="822" y="194"/>
                  <a:pt x="1212" y="0"/>
                  <a:pt x="1661" y="0"/>
                </a:cubicBezTo>
                <a:lnTo>
                  <a:pt x="8308" y="0"/>
                </a:lnTo>
                <a:cubicBezTo>
                  <a:pt x="8758" y="0"/>
                  <a:pt x="9147" y="194"/>
                  <a:pt x="9476" y="583"/>
                </a:cubicBezTo>
                <a:cubicBezTo>
                  <a:pt x="9805" y="972"/>
                  <a:pt x="9969" y="1432"/>
                  <a:pt x="9969" y="1964"/>
                </a:cubicBezTo>
                <a:lnTo>
                  <a:pt x="9969" y="7855"/>
                </a:lnTo>
                <a:cubicBezTo>
                  <a:pt x="9969" y="8387"/>
                  <a:pt x="9805" y="8847"/>
                  <a:pt x="9476" y="9235"/>
                </a:cubicBezTo>
                <a:cubicBezTo>
                  <a:pt x="9147" y="9624"/>
                  <a:pt x="8758" y="9818"/>
                  <a:pt x="8308" y="9818"/>
                </a:cubicBezTo>
                <a:lnTo>
                  <a:pt x="1661" y="9818"/>
                </a:lnTo>
                <a:cubicBezTo>
                  <a:pt x="1212" y="9818"/>
                  <a:pt x="822" y="9624"/>
                  <a:pt x="493" y="9235"/>
                </a:cubicBezTo>
                <a:cubicBezTo>
                  <a:pt x="164" y="8847"/>
                  <a:pt x="0" y="8387"/>
                  <a:pt x="0" y="7855"/>
                </a:cubicBezTo>
                <a:close/>
              </a:path>
            </a:pathLst>
          </a:custGeom>
          <a:solidFill>
            <a:srgbClr val="E3DDD6"/>
          </a:solidFill>
          <a:ln w="12700">
            <a:miter lim="400000"/>
          </a:ln>
        </p:spPr>
        <p:txBody>
          <a:bodyPr lIns="38100" tIns="38100" rIns="38100" bIns="38100" anchor="ctr"/>
          <a:lstStyle/>
          <a:p>
            <a:pPr lvl="0" defTabSz="457200">
              <a:defRPr sz="3000">
                <a:solidFill>
                  <a:srgbClr val="53585F"/>
                </a:solidFill>
                <a:effectLst>
                  <a:outerShdw blurRad="38100" dist="12700" dir="5400000" rotWithShape="0">
                    <a:srgbClr val="000000">
                      <a:alpha val="50000"/>
                    </a:srgbClr>
                  </a:outerShdw>
                </a:effectLst>
              </a:defRPr>
            </a:pPr>
            <a:endParaRPr/>
          </a:p>
        </p:txBody>
      </p:sp>
      <p:sp>
        <p:nvSpPr>
          <p:cNvPr id="4558" name="Shape 4558"/>
          <p:cNvSpPr/>
          <p:nvPr/>
        </p:nvSpPr>
        <p:spPr>
          <a:xfrm>
            <a:off x="3778203" y="16210613"/>
            <a:ext cx="1943194"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defRPr sz="1800">
                <a:solidFill>
                  <a:srgbClr val="000000"/>
                </a:solidFill>
              </a:defRPr>
            </a:pPr>
            <a:r>
              <a:rPr sz="2600" i="1" spc="51">
                <a:solidFill>
                  <a:srgbClr val="53585F"/>
                </a:solidFill>
                <a:latin typeface="Helvetica Neue Light"/>
                <a:ea typeface="Helvetica Neue Light"/>
                <a:cs typeface="Helvetica Neue Light"/>
                <a:sym typeface="Helvetica Neue Light"/>
              </a:rPr>
              <a:t>Step </a:t>
            </a:r>
            <a:r>
              <a:rPr sz="2600" i="1" spc="51">
                <a:solidFill>
                  <a:srgbClr val="53585F"/>
                </a:solidFill>
                <a:latin typeface="+mn-lt"/>
                <a:ea typeface="+mn-ea"/>
                <a:cs typeface="+mn-cs"/>
                <a:sym typeface="Helvetica Neue"/>
              </a:rPr>
              <a:t>1</a:t>
            </a:r>
            <a:r>
              <a:rPr sz="2600" i="1" spc="51">
                <a:solidFill>
                  <a:srgbClr val="53585F"/>
                </a:solidFill>
                <a:latin typeface="Helvetica Neue Light"/>
                <a:ea typeface="Helvetica Neue Light"/>
                <a:cs typeface="Helvetica Neue Light"/>
                <a:sym typeface="Helvetica Neue Light"/>
              </a:rPr>
              <a:t> of 20</a:t>
            </a:r>
          </a:p>
        </p:txBody>
      </p:sp>
      <p:sp>
        <p:nvSpPr>
          <p:cNvPr id="4559" name="Shape 4559"/>
          <p:cNvSpPr/>
          <p:nvPr/>
        </p:nvSpPr>
        <p:spPr>
          <a:xfrm>
            <a:off x="9321596" y="2507182"/>
            <a:ext cx="397343" cy="13372602"/>
          </a:xfrm>
          <a:prstGeom prst="roundRect">
            <a:avLst>
              <a:gd name="adj" fmla="val 21120"/>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4582" name="Group 4582"/>
          <p:cNvGrpSpPr/>
          <p:nvPr/>
        </p:nvGrpSpPr>
        <p:grpSpPr>
          <a:xfrm>
            <a:off x="193476" y="30582"/>
            <a:ext cx="9163448" cy="506015"/>
            <a:chOff x="0" y="0"/>
            <a:chExt cx="9163446" cy="506013"/>
          </a:xfrm>
        </p:grpSpPr>
        <p:sp>
          <p:nvSpPr>
            <p:cNvPr id="4560" name="Shape 4560"/>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561" name="Shape 4561"/>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562" name="Shape 4562"/>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563" name="Shape 4563"/>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564" name="Shape 4564"/>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4565" name="Shape 4565"/>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4566" name="Shape 4566"/>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567" name="Shape 4567"/>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568" name="Shape 4568"/>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4574" name="Group 4574"/>
            <p:cNvGrpSpPr/>
            <p:nvPr/>
          </p:nvGrpSpPr>
          <p:grpSpPr>
            <a:xfrm>
              <a:off x="3364293" y="141349"/>
              <a:ext cx="319332" cy="248462"/>
              <a:chOff x="0" y="0"/>
              <a:chExt cx="319330" cy="248461"/>
            </a:xfrm>
          </p:grpSpPr>
          <p:sp>
            <p:nvSpPr>
              <p:cNvPr id="4569" name="Shape 4569"/>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4573" name="Group 4573"/>
              <p:cNvGrpSpPr/>
              <p:nvPr/>
            </p:nvGrpSpPr>
            <p:grpSpPr>
              <a:xfrm>
                <a:off x="0" y="0"/>
                <a:ext cx="319331" cy="248462"/>
                <a:chOff x="0" y="0"/>
                <a:chExt cx="319330" cy="248461"/>
              </a:xfrm>
            </p:grpSpPr>
            <p:sp>
              <p:nvSpPr>
                <p:cNvPr id="4570" name="Shape 4570"/>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4571" name="Shape 4571"/>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572" name="Shape 4572"/>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4575" name="Shape 4575"/>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576" name="Shape 4576"/>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4577" name="Shape 4577"/>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578" name="Shape 4578"/>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579" name="Shape 4579"/>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4580" name="Shape 4580"/>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581" name="Shape 4581"/>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2" name="Shape 182"/>
          <p:cNvSpPr/>
          <p:nvPr/>
        </p:nvSpPr>
        <p:spPr>
          <a:xfrm>
            <a:off x="226351" y="890047"/>
            <a:ext cx="1487688" cy="711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6">
                <a:solidFill>
                  <a:srgbClr val="878787"/>
                </a:solidFill>
                <a:latin typeface="Open Sans"/>
                <a:ea typeface="Open Sans"/>
                <a:cs typeface="Open Sans"/>
                <a:sym typeface="Open Sans"/>
              </a:defRPr>
            </a:lvl1pPr>
          </a:lstStyle>
          <a:p>
            <a:pPr lvl="0">
              <a:defRPr sz="1800" spc="0">
                <a:solidFill>
                  <a:srgbClr val="000000"/>
                </a:solidFill>
              </a:defRPr>
            </a:pPr>
            <a:r>
              <a:rPr sz="3600" spc="-36">
                <a:solidFill>
                  <a:srgbClr val="878787"/>
                </a:solidFill>
              </a:rPr>
              <a:t>Cancel</a:t>
            </a:r>
          </a:p>
        </p:txBody>
      </p:sp>
      <p:sp>
        <p:nvSpPr>
          <p:cNvPr id="183" name="Shape 183"/>
          <p:cNvSpPr/>
          <p:nvPr/>
        </p:nvSpPr>
        <p:spPr>
          <a:xfrm>
            <a:off x="3913038" y="895109"/>
            <a:ext cx="1622724"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0">
                <a:solidFill>
                  <a:srgbClr val="000000"/>
                </a:solidFill>
                <a:latin typeface="Open Sans"/>
                <a:ea typeface="Open Sans"/>
                <a:cs typeface="Open Sans"/>
                <a:sym typeface="Open Sans"/>
              </a:defRPr>
            </a:lvl1pPr>
          </a:lstStyle>
          <a:p>
            <a:pPr lvl="0">
              <a:defRPr sz="1800" b="0" spc="0"/>
            </a:pPr>
            <a:r>
              <a:rPr sz="3600" b="1" spc="0"/>
              <a:t>Sign In</a:t>
            </a:r>
          </a:p>
        </p:txBody>
      </p:sp>
      <p:sp>
        <p:nvSpPr>
          <p:cNvPr id="184" name="Shape 184"/>
          <p:cNvSpPr/>
          <p:nvPr/>
        </p:nvSpPr>
        <p:spPr>
          <a:xfrm>
            <a:off x="-33762" y="1925088"/>
            <a:ext cx="9555851" cy="1"/>
          </a:xfrm>
          <a:prstGeom prst="line">
            <a:avLst/>
          </a:prstGeom>
          <a:ln w="12700">
            <a:solidFill>
              <a:srgbClr val="BFBFBF">
                <a:alpha val="50469"/>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85" name="Shape 185"/>
          <p:cNvSpPr/>
          <p:nvPr/>
        </p:nvSpPr>
        <p:spPr>
          <a:xfrm>
            <a:off x="1322515" y="3248241"/>
            <a:ext cx="945943" cy="923214"/>
          </a:xfrm>
          <a:prstGeom prst="roundRect">
            <a:avLst>
              <a:gd name="adj" fmla="val 11551"/>
            </a:avLst>
          </a:prstGeom>
          <a:solidFill>
            <a:srgbClr val="2756B6"/>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86" name="Shape 186"/>
          <p:cNvSpPr/>
          <p:nvPr/>
        </p:nvSpPr>
        <p:spPr>
          <a:xfrm>
            <a:off x="1685763" y="3479575"/>
            <a:ext cx="317165" cy="687323"/>
          </a:xfrm>
          <a:custGeom>
            <a:avLst/>
            <a:gdLst/>
            <a:ahLst/>
            <a:cxnLst>
              <a:cxn ang="0">
                <a:pos x="wd2" y="hd2"/>
              </a:cxn>
              <a:cxn ang="5400000">
                <a:pos x="wd2" y="hd2"/>
              </a:cxn>
              <a:cxn ang="10800000">
                <a:pos x="wd2" y="hd2"/>
              </a:cxn>
              <a:cxn ang="16200000">
                <a:pos x="wd2" y="hd2"/>
              </a:cxn>
            </a:cxnLst>
            <a:rect l="0" t="0" r="r" b="b"/>
            <a:pathLst>
              <a:path w="21600" h="21600" extrusionOk="0">
                <a:moveTo>
                  <a:pt x="14362" y="21600"/>
                </a:moveTo>
                <a:lnTo>
                  <a:pt x="4787" y="21600"/>
                </a:lnTo>
                <a:lnTo>
                  <a:pt x="4787" y="10799"/>
                </a:lnTo>
                <a:lnTo>
                  <a:pt x="0" y="10799"/>
                </a:lnTo>
                <a:lnTo>
                  <a:pt x="0" y="7076"/>
                </a:lnTo>
                <a:lnTo>
                  <a:pt x="4787" y="7076"/>
                </a:lnTo>
                <a:lnTo>
                  <a:pt x="4787" y="4842"/>
                </a:lnTo>
                <a:cubicBezTo>
                  <a:pt x="4787" y="1805"/>
                  <a:pt x="7490" y="0"/>
                  <a:pt x="15166" y="0"/>
                </a:cubicBezTo>
                <a:lnTo>
                  <a:pt x="21559" y="0"/>
                </a:lnTo>
                <a:lnTo>
                  <a:pt x="21559" y="3723"/>
                </a:lnTo>
                <a:lnTo>
                  <a:pt x="17561" y="3723"/>
                </a:lnTo>
                <a:cubicBezTo>
                  <a:pt x="14572" y="3723"/>
                  <a:pt x="14373" y="4243"/>
                  <a:pt x="14373" y="5213"/>
                </a:cubicBezTo>
                <a:lnTo>
                  <a:pt x="14361" y="7077"/>
                </a:lnTo>
                <a:lnTo>
                  <a:pt x="21600" y="7077"/>
                </a:lnTo>
                <a:lnTo>
                  <a:pt x="20754" y="10800"/>
                </a:lnTo>
                <a:lnTo>
                  <a:pt x="14361" y="10800"/>
                </a:lnTo>
                <a:lnTo>
                  <a:pt x="14361" y="21600"/>
                </a:lnTo>
                <a:close/>
              </a:path>
            </a:pathLst>
          </a:custGeom>
          <a:solidFill>
            <a:srgbClr val="FFFFFF"/>
          </a:solidFill>
          <a:ln w="12700">
            <a:miter lim="400000"/>
          </a:ln>
        </p:spPr>
        <p:txBody>
          <a:bodyPr lIns="0" tIns="0" rIns="0" bIns="0" anchor="ctr"/>
          <a:lstStyle/>
          <a:p>
            <a:pPr lvl="0"/>
            <a:endParaRPr/>
          </a:p>
        </p:txBody>
      </p:sp>
      <p:sp>
        <p:nvSpPr>
          <p:cNvPr id="187" name="Shape 187"/>
          <p:cNvSpPr/>
          <p:nvPr/>
        </p:nvSpPr>
        <p:spPr>
          <a:xfrm>
            <a:off x="1322515" y="5620008"/>
            <a:ext cx="945943" cy="923214"/>
          </a:xfrm>
          <a:prstGeom prst="roundRect">
            <a:avLst>
              <a:gd name="adj" fmla="val 11551"/>
            </a:avLst>
          </a:prstGeom>
          <a:solidFill>
            <a:srgbClr val="D3372A"/>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88" name="Shape 188"/>
          <p:cNvSpPr/>
          <p:nvPr/>
        </p:nvSpPr>
        <p:spPr>
          <a:xfrm>
            <a:off x="1527893" y="5812719"/>
            <a:ext cx="560587" cy="589645"/>
          </a:xfrm>
          <a:custGeom>
            <a:avLst/>
            <a:gdLst/>
            <a:ahLst/>
            <a:cxnLst>
              <a:cxn ang="0">
                <a:pos x="wd2" y="hd2"/>
              </a:cxn>
              <a:cxn ang="5400000">
                <a:pos x="wd2" y="hd2"/>
              </a:cxn>
              <a:cxn ang="10800000">
                <a:pos x="wd2" y="hd2"/>
              </a:cxn>
              <a:cxn ang="16200000">
                <a:pos x="wd2" y="hd2"/>
              </a:cxn>
            </a:cxnLst>
            <a:rect l="0" t="0" r="r" b="b"/>
            <a:pathLst>
              <a:path w="21600" h="21600" extrusionOk="0">
                <a:moveTo>
                  <a:pt x="14364" y="10449"/>
                </a:moveTo>
                <a:lnTo>
                  <a:pt x="14364" y="9048"/>
                </a:lnTo>
                <a:lnTo>
                  <a:pt x="17258" y="9048"/>
                </a:lnTo>
                <a:lnTo>
                  <a:pt x="17258" y="6231"/>
                </a:lnTo>
                <a:lnTo>
                  <a:pt x="18692" y="6231"/>
                </a:lnTo>
                <a:lnTo>
                  <a:pt x="18692" y="9048"/>
                </a:lnTo>
                <a:lnTo>
                  <a:pt x="21600" y="9048"/>
                </a:lnTo>
                <a:lnTo>
                  <a:pt x="21600" y="10449"/>
                </a:lnTo>
                <a:lnTo>
                  <a:pt x="18692" y="10449"/>
                </a:lnTo>
                <a:lnTo>
                  <a:pt x="18692" y="13292"/>
                </a:lnTo>
                <a:lnTo>
                  <a:pt x="17258" y="13292"/>
                </a:lnTo>
                <a:lnTo>
                  <a:pt x="17258" y="10449"/>
                </a:lnTo>
                <a:cubicBezTo>
                  <a:pt x="17258" y="10449"/>
                  <a:pt x="14364" y="10449"/>
                  <a:pt x="14364" y="10449"/>
                </a:cubicBezTo>
                <a:close/>
                <a:moveTo>
                  <a:pt x="3987" y="4076"/>
                </a:moveTo>
                <a:cubicBezTo>
                  <a:pt x="3987" y="4474"/>
                  <a:pt x="4032" y="4896"/>
                  <a:pt x="4123" y="5342"/>
                </a:cubicBezTo>
                <a:cubicBezTo>
                  <a:pt x="4214" y="5788"/>
                  <a:pt x="4358" y="6233"/>
                  <a:pt x="4553" y="6679"/>
                </a:cubicBezTo>
                <a:cubicBezTo>
                  <a:pt x="4749" y="7125"/>
                  <a:pt x="4986" y="7525"/>
                  <a:pt x="5263" y="7879"/>
                </a:cubicBezTo>
                <a:cubicBezTo>
                  <a:pt x="5541" y="8234"/>
                  <a:pt x="5882" y="8524"/>
                  <a:pt x="6287" y="8749"/>
                </a:cubicBezTo>
                <a:cubicBezTo>
                  <a:pt x="6692" y="8974"/>
                  <a:pt x="7132" y="9087"/>
                  <a:pt x="7605" y="9087"/>
                </a:cubicBezTo>
                <a:cubicBezTo>
                  <a:pt x="7951" y="9087"/>
                  <a:pt x="8306" y="9015"/>
                  <a:pt x="8670" y="8873"/>
                </a:cubicBezTo>
                <a:cubicBezTo>
                  <a:pt x="9034" y="8730"/>
                  <a:pt x="9334" y="8541"/>
                  <a:pt x="9571" y="8308"/>
                </a:cubicBezTo>
                <a:cubicBezTo>
                  <a:pt x="10053" y="7814"/>
                  <a:pt x="10295" y="7127"/>
                  <a:pt x="10295" y="6244"/>
                </a:cubicBezTo>
                <a:cubicBezTo>
                  <a:pt x="10295" y="5742"/>
                  <a:pt x="10217" y="5201"/>
                  <a:pt x="10063" y="4621"/>
                </a:cubicBezTo>
                <a:cubicBezTo>
                  <a:pt x="9908" y="4042"/>
                  <a:pt x="9687" y="3481"/>
                  <a:pt x="9400" y="2940"/>
                </a:cubicBezTo>
                <a:cubicBezTo>
                  <a:pt x="9114" y="2400"/>
                  <a:pt x="8729" y="1952"/>
                  <a:pt x="8247" y="1597"/>
                </a:cubicBezTo>
                <a:cubicBezTo>
                  <a:pt x="7764" y="1242"/>
                  <a:pt x="7232" y="1064"/>
                  <a:pt x="6649" y="1064"/>
                </a:cubicBezTo>
                <a:cubicBezTo>
                  <a:pt x="6267" y="1064"/>
                  <a:pt x="5891" y="1149"/>
                  <a:pt x="5523" y="1318"/>
                </a:cubicBezTo>
                <a:cubicBezTo>
                  <a:pt x="5154" y="1487"/>
                  <a:pt x="4856" y="1714"/>
                  <a:pt x="4628" y="1999"/>
                </a:cubicBezTo>
                <a:cubicBezTo>
                  <a:pt x="4201" y="2510"/>
                  <a:pt x="3987" y="3202"/>
                  <a:pt x="3987" y="4076"/>
                </a:cubicBezTo>
                <a:close/>
                <a:moveTo>
                  <a:pt x="2539" y="16979"/>
                </a:moveTo>
                <a:cubicBezTo>
                  <a:pt x="2539" y="17585"/>
                  <a:pt x="2699" y="18119"/>
                  <a:pt x="3017" y="18582"/>
                </a:cubicBezTo>
                <a:cubicBezTo>
                  <a:pt x="3336" y="19045"/>
                  <a:pt x="3752" y="19404"/>
                  <a:pt x="4267" y="19660"/>
                </a:cubicBezTo>
                <a:cubicBezTo>
                  <a:pt x="4781" y="19915"/>
                  <a:pt x="5322" y="20105"/>
                  <a:pt x="5891" y="20231"/>
                </a:cubicBezTo>
                <a:cubicBezTo>
                  <a:pt x="6460" y="20356"/>
                  <a:pt x="7041" y="20419"/>
                  <a:pt x="7632" y="20419"/>
                </a:cubicBezTo>
                <a:cubicBezTo>
                  <a:pt x="8160" y="20419"/>
                  <a:pt x="8667" y="20362"/>
                  <a:pt x="9155" y="20250"/>
                </a:cubicBezTo>
                <a:cubicBezTo>
                  <a:pt x="9641" y="20138"/>
                  <a:pt x="10092" y="19969"/>
                  <a:pt x="10506" y="19744"/>
                </a:cubicBezTo>
                <a:cubicBezTo>
                  <a:pt x="10920" y="19519"/>
                  <a:pt x="11253" y="19203"/>
                  <a:pt x="11503" y="18796"/>
                </a:cubicBezTo>
                <a:cubicBezTo>
                  <a:pt x="11753" y="18390"/>
                  <a:pt x="11879" y="17918"/>
                  <a:pt x="11879" y="17381"/>
                </a:cubicBezTo>
                <a:cubicBezTo>
                  <a:pt x="11879" y="17165"/>
                  <a:pt x="11847" y="16953"/>
                  <a:pt x="11783" y="16745"/>
                </a:cubicBezTo>
                <a:cubicBezTo>
                  <a:pt x="11719" y="16537"/>
                  <a:pt x="11653" y="16356"/>
                  <a:pt x="11585" y="16200"/>
                </a:cubicBezTo>
                <a:cubicBezTo>
                  <a:pt x="11517" y="16045"/>
                  <a:pt x="11394" y="15865"/>
                  <a:pt x="11216" y="15662"/>
                </a:cubicBezTo>
                <a:cubicBezTo>
                  <a:pt x="11039" y="15458"/>
                  <a:pt x="10904" y="15307"/>
                  <a:pt x="10814" y="15207"/>
                </a:cubicBezTo>
                <a:cubicBezTo>
                  <a:pt x="10722" y="15108"/>
                  <a:pt x="10547" y="14958"/>
                  <a:pt x="10288" y="14759"/>
                </a:cubicBezTo>
                <a:cubicBezTo>
                  <a:pt x="10028" y="14560"/>
                  <a:pt x="9862" y="14435"/>
                  <a:pt x="9790" y="14383"/>
                </a:cubicBezTo>
                <a:cubicBezTo>
                  <a:pt x="9717" y="14331"/>
                  <a:pt x="9528" y="14201"/>
                  <a:pt x="9223" y="13993"/>
                </a:cubicBezTo>
                <a:cubicBezTo>
                  <a:pt x="8918" y="13786"/>
                  <a:pt x="8752" y="13673"/>
                  <a:pt x="8725" y="13656"/>
                </a:cubicBezTo>
                <a:cubicBezTo>
                  <a:pt x="8579" y="13638"/>
                  <a:pt x="8360" y="13630"/>
                  <a:pt x="8069" y="13630"/>
                </a:cubicBezTo>
                <a:cubicBezTo>
                  <a:pt x="7587" y="13630"/>
                  <a:pt x="7109" y="13660"/>
                  <a:pt x="6636" y="13721"/>
                </a:cubicBezTo>
                <a:cubicBezTo>
                  <a:pt x="6162" y="13782"/>
                  <a:pt x="5673" y="13890"/>
                  <a:pt x="5168" y="14045"/>
                </a:cubicBezTo>
                <a:cubicBezTo>
                  <a:pt x="4663" y="14201"/>
                  <a:pt x="4221" y="14400"/>
                  <a:pt x="3843" y="14642"/>
                </a:cubicBezTo>
                <a:cubicBezTo>
                  <a:pt x="3466" y="14885"/>
                  <a:pt x="3154" y="15207"/>
                  <a:pt x="2908" y="15609"/>
                </a:cubicBezTo>
                <a:cubicBezTo>
                  <a:pt x="2662" y="16012"/>
                  <a:pt x="2539" y="16468"/>
                  <a:pt x="2539" y="16979"/>
                </a:cubicBezTo>
                <a:close/>
                <a:moveTo>
                  <a:pt x="0" y="17576"/>
                </a:moveTo>
                <a:cubicBezTo>
                  <a:pt x="0" y="16875"/>
                  <a:pt x="202" y="16226"/>
                  <a:pt x="607" y="15629"/>
                </a:cubicBezTo>
                <a:cubicBezTo>
                  <a:pt x="1012" y="15032"/>
                  <a:pt x="1552" y="14534"/>
                  <a:pt x="2225" y="14136"/>
                </a:cubicBezTo>
                <a:cubicBezTo>
                  <a:pt x="3418" y="13427"/>
                  <a:pt x="5257" y="12994"/>
                  <a:pt x="7742" y="12838"/>
                </a:cubicBezTo>
                <a:cubicBezTo>
                  <a:pt x="7450" y="12474"/>
                  <a:pt x="7234" y="12155"/>
                  <a:pt x="7093" y="11877"/>
                </a:cubicBezTo>
                <a:cubicBezTo>
                  <a:pt x="6952" y="11601"/>
                  <a:pt x="6881" y="11285"/>
                  <a:pt x="6881" y="10930"/>
                </a:cubicBezTo>
                <a:cubicBezTo>
                  <a:pt x="6881" y="10618"/>
                  <a:pt x="6977" y="10250"/>
                  <a:pt x="7168" y="9827"/>
                </a:cubicBezTo>
                <a:cubicBezTo>
                  <a:pt x="6749" y="9861"/>
                  <a:pt x="6440" y="9878"/>
                  <a:pt x="6240" y="9878"/>
                </a:cubicBezTo>
                <a:cubicBezTo>
                  <a:pt x="4892" y="9878"/>
                  <a:pt x="3757" y="9461"/>
                  <a:pt x="2833" y="8626"/>
                </a:cubicBezTo>
                <a:cubicBezTo>
                  <a:pt x="1909" y="7791"/>
                  <a:pt x="1447" y="6733"/>
                  <a:pt x="1447" y="5452"/>
                </a:cubicBezTo>
                <a:cubicBezTo>
                  <a:pt x="1447" y="4743"/>
                  <a:pt x="1611" y="4054"/>
                  <a:pt x="1939" y="3388"/>
                </a:cubicBezTo>
                <a:cubicBezTo>
                  <a:pt x="2266" y="2722"/>
                  <a:pt x="2717" y="2155"/>
                  <a:pt x="3290" y="1688"/>
                </a:cubicBezTo>
                <a:cubicBezTo>
                  <a:pt x="3991" y="1116"/>
                  <a:pt x="4822" y="692"/>
                  <a:pt x="5782" y="416"/>
                </a:cubicBezTo>
                <a:cubicBezTo>
                  <a:pt x="6742" y="139"/>
                  <a:pt x="7732" y="0"/>
                  <a:pt x="8752" y="0"/>
                </a:cubicBezTo>
                <a:lnTo>
                  <a:pt x="14459" y="0"/>
                </a:lnTo>
                <a:lnTo>
                  <a:pt x="12575" y="1143"/>
                </a:lnTo>
                <a:lnTo>
                  <a:pt x="10786" y="1143"/>
                </a:lnTo>
                <a:cubicBezTo>
                  <a:pt x="11460" y="1688"/>
                  <a:pt x="11969" y="2263"/>
                  <a:pt x="12315" y="2869"/>
                </a:cubicBezTo>
                <a:cubicBezTo>
                  <a:pt x="12661" y="3475"/>
                  <a:pt x="12834" y="4167"/>
                  <a:pt x="12834" y="4946"/>
                </a:cubicBezTo>
                <a:cubicBezTo>
                  <a:pt x="12834" y="5569"/>
                  <a:pt x="12723" y="6129"/>
                  <a:pt x="12500" y="6627"/>
                </a:cubicBezTo>
                <a:cubicBezTo>
                  <a:pt x="12277" y="7125"/>
                  <a:pt x="12008" y="7527"/>
                  <a:pt x="11694" y="7834"/>
                </a:cubicBezTo>
                <a:cubicBezTo>
                  <a:pt x="11380" y="8141"/>
                  <a:pt x="11064" y="8423"/>
                  <a:pt x="10745" y="8678"/>
                </a:cubicBezTo>
                <a:cubicBezTo>
                  <a:pt x="10427" y="8933"/>
                  <a:pt x="10156" y="9199"/>
                  <a:pt x="9933" y="9476"/>
                </a:cubicBezTo>
                <a:cubicBezTo>
                  <a:pt x="9710" y="9753"/>
                  <a:pt x="9598" y="10039"/>
                  <a:pt x="9598" y="10333"/>
                </a:cubicBezTo>
                <a:cubicBezTo>
                  <a:pt x="9598" y="10644"/>
                  <a:pt x="9744" y="10949"/>
                  <a:pt x="10035" y="11248"/>
                </a:cubicBezTo>
                <a:cubicBezTo>
                  <a:pt x="10326" y="11547"/>
                  <a:pt x="10679" y="11841"/>
                  <a:pt x="11093" y="12130"/>
                </a:cubicBezTo>
                <a:cubicBezTo>
                  <a:pt x="11507" y="12421"/>
                  <a:pt x="11919" y="12739"/>
                  <a:pt x="12329" y="13085"/>
                </a:cubicBezTo>
                <a:cubicBezTo>
                  <a:pt x="12739" y="13431"/>
                  <a:pt x="13089" y="13881"/>
                  <a:pt x="13381" y="14435"/>
                </a:cubicBezTo>
                <a:cubicBezTo>
                  <a:pt x="13672" y="14989"/>
                  <a:pt x="13817" y="15603"/>
                  <a:pt x="13817" y="16278"/>
                </a:cubicBezTo>
                <a:cubicBezTo>
                  <a:pt x="13817" y="17057"/>
                  <a:pt x="13599" y="17805"/>
                  <a:pt x="13162" y="18524"/>
                </a:cubicBezTo>
                <a:cubicBezTo>
                  <a:pt x="12506" y="19580"/>
                  <a:pt x="11546" y="20356"/>
                  <a:pt x="10281" y="20854"/>
                </a:cubicBezTo>
                <a:cubicBezTo>
                  <a:pt x="9016" y="21351"/>
                  <a:pt x="7660" y="21600"/>
                  <a:pt x="6212" y="21600"/>
                </a:cubicBezTo>
                <a:cubicBezTo>
                  <a:pt x="5011" y="21600"/>
                  <a:pt x="3889" y="21421"/>
                  <a:pt x="2847" y="21061"/>
                </a:cubicBezTo>
                <a:cubicBezTo>
                  <a:pt x="1804" y="20702"/>
                  <a:pt x="1024" y="20107"/>
                  <a:pt x="505" y="19277"/>
                </a:cubicBezTo>
                <a:cubicBezTo>
                  <a:pt x="168" y="18757"/>
                  <a:pt x="0" y="18191"/>
                  <a:pt x="0" y="17576"/>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189" name="Shape 189"/>
          <p:cNvSpPr/>
          <p:nvPr/>
        </p:nvSpPr>
        <p:spPr>
          <a:xfrm>
            <a:off x="2697133" y="3367155"/>
            <a:ext cx="4782252" cy="64728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spc="-38">
                <a:solidFill>
                  <a:srgbClr val="676767"/>
                </a:solidFill>
                <a:latin typeface="+mn-lt"/>
                <a:ea typeface="+mn-ea"/>
                <a:cs typeface="+mn-cs"/>
                <a:sym typeface="Helvetica Neue"/>
              </a:defRPr>
            </a:lvl1pPr>
          </a:lstStyle>
          <a:p>
            <a:pPr lvl="0">
              <a:defRPr sz="1800" spc="0">
                <a:solidFill>
                  <a:srgbClr val="000000"/>
                </a:solidFill>
              </a:defRPr>
            </a:pPr>
            <a:r>
              <a:rPr sz="3800" spc="-38">
                <a:solidFill>
                  <a:srgbClr val="676767"/>
                </a:solidFill>
              </a:rPr>
              <a:t>Sign in with Facebook</a:t>
            </a:r>
          </a:p>
        </p:txBody>
      </p:sp>
      <p:sp>
        <p:nvSpPr>
          <p:cNvPr id="190" name="Shape 190"/>
          <p:cNvSpPr/>
          <p:nvPr/>
        </p:nvSpPr>
        <p:spPr>
          <a:xfrm>
            <a:off x="2701006" y="5762950"/>
            <a:ext cx="4495106" cy="64728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spc="-38">
                <a:solidFill>
                  <a:srgbClr val="676767"/>
                </a:solidFill>
                <a:latin typeface="+mn-lt"/>
                <a:ea typeface="+mn-ea"/>
                <a:cs typeface="+mn-cs"/>
                <a:sym typeface="Helvetica Neue"/>
              </a:defRPr>
            </a:lvl1pPr>
          </a:lstStyle>
          <a:p>
            <a:pPr lvl="0">
              <a:defRPr sz="1800" spc="0">
                <a:solidFill>
                  <a:srgbClr val="000000"/>
                </a:solidFill>
              </a:defRPr>
            </a:pPr>
            <a:r>
              <a:rPr sz="3800" spc="-38">
                <a:solidFill>
                  <a:srgbClr val="676767"/>
                </a:solidFill>
              </a:rPr>
              <a:t>Sign in with Google+</a:t>
            </a:r>
          </a:p>
        </p:txBody>
      </p:sp>
      <p:sp>
        <p:nvSpPr>
          <p:cNvPr id="191" name="Shape 191"/>
          <p:cNvSpPr/>
          <p:nvPr/>
        </p:nvSpPr>
        <p:spPr>
          <a:xfrm>
            <a:off x="733036" y="2735040"/>
            <a:ext cx="8058929" cy="1937118"/>
          </a:xfrm>
          <a:prstGeom prst="roundRect">
            <a:avLst>
              <a:gd name="adj" fmla="val 4499"/>
            </a:avLst>
          </a:prstGeom>
          <a:ln w="254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92" name="Shape 192"/>
          <p:cNvSpPr/>
          <p:nvPr/>
        </p:nvSpPr>
        <p:spPr>
          <a:xfrm>
            <a:off x="733035" y="5116700"/>
            <a:ext cx="8058930" cy="1937118"/>
          </a:xfrm>
          <a:prstGeom prst="roundRect">
            <a:avLst>
              <a:gd name="adj" fmla="val 4499"/>
            </a:avLst>
          </a:prstGeom>
          <a:ln w="25400">
            <a:solidFill>
              <a:srgbClr val="DCDEE0"/>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193" name="Shape 193"/>
          <p:cNvSpPr/>
          <p:nvPr/>
        </p:nvSpPr>
        <p:spPr>
          <a:xfrm>
            <a:off x="-28125" y="7869042"/>
            <a:ext cx="9555850" cy="1"/>
          </a:xfrm>
          <a:prstGeom prst="line">
            <a:avLst/>
          </a:prstGeom>
          <a:ln w="12700">
            <a:solidFill>
              <a:srgbClr val="BFBFBF">
                <a:alpha val="49808"/>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94" name="Shape 194"/>
          <p:cNvSpPr/>
          <p:nvPr/>
        </p:nvSpPr>
        <p:spPr>
          <a:xfrm flipV="1">
            <a:off x="398155" y="10238141"/>
            <a:ext cx="8742817" cy="1"/>
          </a:xfrm>
          <a:prstGeom prst="line">
            <a:avLst/>
          </a:prstGeom>
          <a:ln w="12700">
            <a:solidFill>
              <a:srgbClr val="BFBFBF">
                <a:alpha val="49808"/>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95" name="Shape 195"/>
          <p:cNvSpPr/>
          <p:nvPr/>
        </p:nvSpPr>
        <p:spPr>
          <a:xfrm flipV="1">
            <a:off x="403791" y="12943342"/>
            <a:ext cx="8742818" cy="1"/>
          </a:xfrm>
          <a:prstGeom prst="line">
            <a:avLst/>
          </a:prstGeom>
          <a:ln w="12700">
            <a:solidFill>
              <a:srgbClr val="BFBFBF">
                <a:alpha val="49808"/>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196" name="Shape 196"/>
          <p:cNvSpPr/>
          <p:nvPr/>
        </p:nvSpPr>
        <p:spPr>
          <a:xfrm>
            <a:off x="741364" y="8599321"/>
            <a:ext cx="917745"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28">
                <a:solidFill>
                  <a:srgbClr val="878787"/>
                </a:solidFill>
                <a:latin typeface="+mn-lt"/>
                <a:ea typeface="+mn-ea"/>
                <a:cs typeface="+mn-cs"/>
                <a:sym typeface="Helvetica Neue"/>
              </a:defRPr>
            </a:lvl1pPr>
          </a:lstStyle>
          <a:p>
            <a:pPr lvl="0">
              <a:defRPr sz="1800" spc="0">
                <a:solidFill>
                  <a:srgbClr val="000000"/>
                </a:solidFill>
              </a:defRPr>
            </a:pPr>
            <a:r>
              <a:rPr sz="2800" spc="-28">
                <a:solidFill>
                  <a:srgbClr val="878787"/>
                </a:solidFill>
              </a:rPr>
              <a:t>MAIL</a:t>
            </a:r>
          </a:p>
        </p:txBody>
      </p:sp>
      <p:sp>
        <p:nvSpPr>
          <p:cNvPr id="197" name="Shape 197"/>
          <p:cNvSpPr/>
          <p:nvPr/>
        </p:nvSpPr>
        <p:spPr>
          <a:xfrm>
            <a:off x="757798" y="11320118"/>
            <a:ext cx="1977077"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112">
                <a:solidFill>
                  <a:srgbClr val="878787"/>
                </a:solidFill>
                <a:latin typeface="+mn-lt"/>
                <a:ea typeface="+mn-ea"/>
                <a:cs typeface="+mn-cs"/>
                <a:sym typeface="Helvetica Neue"/>
              </a:defRPr>
            </a:lvl1pPr>
          </a:lstStyle>
          <a:p>
            <a:pPr lvl="0">
              <a:defRPr sz="1800" spc="0">
                <a:solidFill>
                  <a:srgbClr val="000000"/>
                </a:solidFill>
              </a:defRPr>
            </a:pPr>
            <a:r>
              <a:rPr sz="2800" spc="-112">
                <a:solidFill>
                  <a:srgbClr val="878787"/>
                </a:solidFill>
              </a:rPr>
              <a:t>PASSWORD</a:t>
            </a:r>
          </a:p>
        </p:txBody>
      </p:sp>
      <p:sp>
        <p:nvSpPr>
          <p:cNvPr id="198" name="Shape 198"/>
          <p:cNvSpPr/>
          <p:nvPr/>
        </p:nvSpPr>
        <p:spPr>
          <a:xfrm>
            <a:off x="769571" y="9238833"/>
            <a:ext cx="4153704"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1">
                <a:solidFill>
                  <a:srgbClr val="A6AAA9"/>
                </a:solidFill>
                <a:latin typeface="+mn-lt"/>
                <a:ea typeface="+mn-ea"/>
                <a:cs typeface="+mn-cs"/>
                <a:sym typeface="Helvetica Neue"/>
              </a:defRPr>
            </a:lvl1pPr>
          </a:lstStyle>
          <a:p>
            <a:pPr lvl="0">
              <a:defRPr sz="1800" spc="0">
                <a:solidFill>
                  <a:srgbClr val="000000"/>
                </a:solidFill>
              </a:defRPr>
            </a:pPr>
            <a:r>
              <a:rPr sz="3600" spc="71">
                <a:solidFill>
                  <a:srgbClr val="A6AAA9"/>
                </a:solidFill>
              </a:rPr>
              <a:t>Your email address</a:t>
            </a:r>
          </a:p>
        </p:txBody>
      </p:sp>
      <p:sp>
        <p:nvSpPr>
          <p:cNvPr id="199" name="Shape 199"/>
          <p:cNvSpPr/>
          <p:nvPr/>
        </p:nvSpPr>
        <p:spPr>
          <a:xfrm>
            <a:off x="757660" y="11940349"/>
            <a:ext cx="3260335" cy="622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1">
                <a:solidFill>
                  <a:srgbClr val="A6AAA9"/>
                </a:solidFill>
                <a:latin typeface="+mn-lt"/>
                <a:ea typeface="+mn-ea"/>
                <a:cs typeface="+mn-cs"/>
                <a:sym typeface="Helvetica Neue"/>
              </a:defRPr>
            </a:lvl1pPr>
          </a:lstStyle>
          <a:p>
            <a:pPr lvl="0">
              <a:defRPr sz="1800" spc="0">
                <a:solidFill>
                  <a:srgbClr val="000000"/>
                </a:solidFill>
              </a:defRPr>
            </a:pPr>
            <a:r>
              <a:rPr sz="3600" spc="71">
                <a:solidFill>
                  <a:srgbClr val="A6AAA9"/>
                </a:solidFill>
              </a:rPr>
              <a:t>Your password</a:t>
            </a:r>
          </a:p>
        </p:txBody>
      </p:sp>
      <p:sp>
        <p:nvSpPr>
          <p:cNvPr id="200" name="Shape 200"/>
          <p:cNvSpPr/>
          <p:nvPr/>
        </p:nvSpPr>
        <p:spPr>
          <a:xfrm>
            <a:off x="708548" y="15360465"/>
            <a:ext cx="8084330" cy="436719"/>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p>
            <a:pPr lvl="0">
              <a:lnSpc>
                <a:spcPct val="120000"/>
              </a:lnSpc>
              <a:defRPr sz="1800">
                <a:solidFill>
                  <a:srgbClr val="000000"/>
                </a:solidFill>
              </a:defRPr>
            </a:pPr>
            <a:r>
              <a:rPr sz="2300" spc="22">
                <a:solidFill>
                  <a:srgbClr val="A6AAA9"/>
                </a:solidFill>
                <a:latin typeface="+mn-lt"/>
                <a:ea typeface="+mn-ea"/>
                <a:cs typeface="+mn-cs"/>
                <a:sym typeface="Helvetica Neue"/>
              </a:rPr>
              <a:t>Keynotopia</a:t>
            </a:r>
            <a:r>
              <a:rPr sz="2300" spc="22">
                <a:solidFill>
                  <a:srgbClr val="53585F"/>
                </a:solidFill>
                <a:latin typeface="+mn-lt"/>
                <a:ea typeface="+mn-ea"/>
                <a:cs typeface="+mn-cs"/>
                <a:sym typeface="Helvetica Neue"/>
              </a:rPr>
              <a:t> Terms of Use, Cookie Policy </a:t>
            </a:r>
            <a:r>
              <a:rPr sz="2300" spc="22">
                <a:solidFill>
                  <a:srgbClr val="A6AAA8"/>
                </a:solidFill>
                <a:latin typeface="+mn-lt"/>
                <a:ea typeface="+mn-ea"/>
                <a:cs typeface="+mn-cs"/>
                <a:sym typeface="Helvetica Neue"/>
              </a:rPr>
              <a:t>and</a:t>
            </a:r>
            <a:r>
              <a:rPr sz="2300" spc="22">
                <a:solidFill>
                  <a:srgbClr val="53585F"/>
                </a:solidFill>
                <a:latin typeface="+mn-lt"/>
                <a:ea typeface="+mn-ea"/>
                <a:cs typeface="+mn-cs"/>
                <a:sym typeface="Helvetica Neue"/>
              </a:rPr>
              <a:t> Privacy Policy</a:t>
            </a:r>
          </a:p>
        </p:txBody>
      </p:sp>
      <p:grpSp>
        <p:nvGrpSpPr>
          <p:cNvPr id="223" name="Group 223"/>
          <p:cNvGrpSpPr/>
          <p:nvPr/>
        </p:nvGrpSpPr>
        <p:grpSpPr>
          <a:xfrm>
            <a:off x="193476" y="30582"/>
            <a:ext cx="9163448" cy="506015"/>
            <a:chOff x="0" y="0"/>
            <a:chExt cx="9163446" cy="506013"/>
          </a:xfrm>
        </p:grpSpPr>
        <p:sp>
          <p:nvSpPr>
            <p:cNvPr id="201" name="Shape 201"/>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02" name="Shape 202"/>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03" name="Shape 203"/>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04" name="Shape 204"/>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05" name="Shape 205"/>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206" name="Shape 206"/>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207" name="Shape 207"/>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08" name="Shape 208"/>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09" name="Shape 209"/>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215" name="Group 215"/>
            <p:cNvGrpSpPr/>
            <p:nvPr/>
          </p:nvGrpSpPr>
          <p:grpSpPr>
            <a:xfrm>
              <a:off x="3364293" y="141349"/>
              <a:ext cx="319332" cy="248462"/>
              <a:chOff x="0" y="0"/>
              <a:chExt cx="319330" cy="248461"/>
            </a:xfrm>
          </p:grpSpPr>
          <p:sp>
            <p:nvSpPr>
              <p:cNvPr id="210" name="Shape 210"/>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214" name="Group 214"/>
              <p:cNvGrpSpPr/>
              <p:nvPr/>
            </p:nvGrpSpPr>
            <p:grpSpPr>
              <a:xfrm>
                <a:off x="0" y="0"/>
                <a:ext cx="319331" cy="248462"/>
                <a:chOff x="0" y="0"/>
                <a:chExt cx="319330" cy="248461"/>
              </a:xfrm>
            </p:grpSpPr>
            <p:sp>
              <p:nvSpPr>
                <p:cNvPr id="211" name="Shape 211"/>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212" name="Shape 212"/>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213" name="Shape 213"/>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216" name="Shape 216"/>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217" name="Shape 217"/>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218" name="Shape 218"/>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19" name="Shape 219"/>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20" name="Shape 220"/>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221" name="Shape 221"/>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22" name="Shape 222"/>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84" name="MUSIC_03.jpg"/>
          <p:cNvPicPr/>
          <p:nvPr/>
        </p:nvPicPr>
        <p:blipFill>
          <a:blip r:embed="rId2">
            <a:extLst/>
          </a:blip>
          <a:srcRect l="46639" t="1393" r="16075"/>
          <a:stretch>
            <a:fillRect/>
          </a:stretch>
        </p:blipFill>
        <p:spPr>
          <a:xfrm>
            <a:off x="-135799" y="-83072"/>
            <a:ext cx="9841200" cy="17353210"/>
          </a:xfrm>
          <a:prstGeom prst="rect">
            <a:avLst/>
          </a:prstGeom>
          <a:ln w="12700">
            <a:miter lim="400000"/>
          </a:ln>
        </p:spPr>
      </p:pic>
      <p:sp>
        <p:nvSpPr>
          <p:cNvPr id="4585" name="Shape 4585"/>
          <p:cNvSpPr/>
          <p:nvPr/>
        </p:nvSpPr>
        <p:spPr>
          <a:xfrm>
            <a:off x="539357" y="502517"/>
            <a:ext cx="1524002" cy="1524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586" name="Shape 4586"/>
          <p:cNvSpPr/>
          <p:nvPr/>
        </p:nvSpPr>
        <p:spPr>
          <a:xfrm>
            <a:off x="7447687" y="515217"/>
            <a:ext cx="1524001" cy="1524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587" name="Shape 4587"/>
          <p:cNvSpPr/>
          <p:nvPr/>
        </p:nvSpPr>
        <p:spPr>
          <a:xfrm>
            <a:off x="1015603" y="1027509"/>
            <a:ext cx="535782" cy="509985"/>
          </a:xfrm>
          <a:custGeom>
            <a:avLst/>
            <a:gdLst/>
            <a:ahLst/>
            <a:cxnLst>
              <a:cxn ang="0">
                <a:pos x="wd2" y="hd2"/>
              </a:cxn>
              <a:cxn ang="5400000">
                <a:pos x="wd2" y="hd2"/>
              </a:cxn>
              <a:cxn ang="10800000">
                <a:pos x="wd2" y="hd2"/>
              </a:cxn>
              <a:cxn ang="16200000">
                <a:pos x="wd2" y="hd2"/>
              </a:cxn>
            </a:cxnLst>
            <a:rect l="0" t="0" r="r" b="b"/>
            <a:pathLst>
              <a:path w="21600" h="21600" extrusionOk="0">
                <a:moveTo>
                  <a:pt x="2800" y="0"/>
                </a:moveTo>
                <a:lnTo>
                  <a:pt x="704" y="2353"/>
                </a:lnTo>
                <a:lnTo>
                  <a:pt x="8896" y="10422"/>
                </a:lnTo>
                <a:lnTo>
                  <a:pt x="0" y="19247"/>
                </a:lnTo>
                <a:lnTo>
                  <a:pt x="2112" y="21600"/>
                </a:lnTo>
                <a:lnTo>
                  <a:pt x="11152" y="12624"/>
                </a:lnTo>
                <a:lnTo>
                  <a:pt x="19488" y="20827"/>
                </a:lnTo>
                <a:lnTo>
                  <a:pt x="21600" y="18457"/>
                </a:lnTo>
                <a:lnTo>
                  <a:pt x="13392" y="10405"/>
                </a:lnTo>
                <a:lnTo>
                  <a:pt x="20816" y="3042"/>
                </a:lnTo>
                <a:lnTo>
                  <a:pt x="18704" y="689"/>
                </a:lnTo>
                <a:lnTo>
                  <a:pt x="11136" y="8186"/>
                </a:lnTo>
                <a:lnTo>
                  <a:pt x="2800" y="0"/>
                </a:lnTo>
                <a:close/>
              </a:path>
            </a:pathLst>
          </a:custGeom>
          <a:solidFill>
            <a:srgbClr val="C62A27">
              <a:alpha val="38986"/>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588" name="Shape 4588"/>
          <p:cNvSpPr/>
          <p:nvPr/>
        </p:nvSpPr>
        <p:spPr>
          <a:xfrm rot="2677899">
            <a:off x="8085484" y="976899"/>
            <a:ext cx="270642" cy="511232"/>
          </a:xfrm>
          <a:custGeom>
            <a:avLst/>
            <a:gdLst/>
            <a:ahLst/>
            <a:cxnLst>
              <a:cxn ang="0">
                <a:pos x="wd2" y="hd2"/>
              </a:cxn>
              <a:cxn ang="5400000">
                <a:pos x="wd2" y="hd2"/>
              </a:cxn>
              <a:cxn ang="10800000">
                <a:pos x="wd2" y="hd2"/>
              </a:cxn>
              <a:cxn ang="16200000">
                <a:pos x="wd2" y="hd2"/>
              </a:cxn>
            </a:cxnLst>
            <a:rect l="0" t="0" r="r" b="b"/>
            <a:pathLst>
              <a:path w="21600" h="21600" extrusionOk="0">
                <a:moveTo>
                  <a:pt x="16522" y="0"/>
                </a:moveTo>
                <a:lnTo>
                  <a:pt x="21600" y="0"/>
                </a:lnTo>
                <a:lnTo>
                  <a:pt x="21600" y="21600"/>
                </a:lnTo>
                <a:lnTo>
                  <a:pt x="173" y="21502"/>
                </a:lnTo>
                <a:lnTo>
                  <a:pt x="0" y="18925"/>
                </a:lnTo>
                <a:lnTo>
                  <a:pt x="16423" y="18951"/>
                </a:lnTo>
                <a:lnTo>
                  <a:pt x="16522" y="0"/>
                </a:lnTo>
                <a:close/>
              </a:path>
            </a:pathLst>
          </a:custGeom>
          <a:solidFill>
            <a:srgbClr val="0B5D18"/>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589" name="Shape 4589"/>
          <p:cNvSpPr/>
          <p:nvPr/>
        </p:nvSpPr>
        <p:spPr>
          <a:xfrm>
            <a:off x="382750" y="4568395"/>
            <a:ext cx="8759500" cy="2390742"/>
          </a:xfrm>
          <a:prstGeom prst="roundRect">
            <a:avLst>
              <a:gd name="adj" fmla="val 7968"/>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590" name="Shape 4590"/>
          <p:cNvSpPr/>
          <p:nvPr/>
        </p:nvSpPr>
        <p:spPr>
          <a:xfrm>
            <a:off x="388916" y="2615406"/>
            <a:ext cx="8747147" cy="2265363"/>
          </a:xfrm>
          <a:custGeom>
            <a:avLst/>
            <a:gdLst/>
            <a:ahLst/>
            <a:cxnLst>
              <a:cxn ang="0">
                <a:pos x="wd2" y="hd2"/>
              </a:cxn>
              <a:cxn ang="5400000">
                <a:pos x="wd2" y="hd2"/>
              </a:cxn>
              <a:cxn ang="10800000">
                <a:pos x="wd2" y="hd2"/>
              </a:cxn>
              <a:cxn ang="16200000">
                <a:pos x="wd2" y="hd2"/>
              </a:cxn>
            </a:cxnLst>
            <a:rect l="0" t="0" r="r" b="b"/>
            <a:pathLst>
              <a:path w="21598" h="21600" extrusionOk="0">
                <a:moveTo>
                  <a:pt x="2254" y="0"/>
                </a:moveTo>
                <a:lnTo>
                  <a:pt x="1752" y="2138"/>
                </a:lnTo>
                <a:lnTo>
                  <a:pt x="463" y="2134"/>
                </a:lnTo>
                <a:cubicBezTo>
                  <a:pt x="337" y="2124"/>
                  <a:pt x="222" y="2315"/>
                  <a:pt x="138" y="2630"/>
                </a:cubicBezTo>
                <a:cubicBezTo>
                  <a:pt x="51" y="2955"/>
                  <a:pt x="-2" y="3410"/>
                  <a:pt x="0" y="3913"/>
                </a:cubicBezTo>
                <a:lnTo>
                  <a:pt x="0" y="21600"/>
                </a:lnTo>
                <a:lnTo>
                  <a:pt x="21598" y="21600"/>
                </a:lnTo>
                <a:lnTo>
                  <a:pt x="21598" y="3913"/>
                </a:lnTo>
                <a:cubicBezTo>
                  <a:pt x="21598" y="3411"/>
                  <a:pt x="21546" y="2959"/>
                  <a:pt x="21461" y="2630"/>
                </a:cubicBezTo>
                <a:cubicBezTo>
                  <a:pt x="21376" y="2301"/>
                  <a:pt x="21258" y="2096"/>
                  <a:pt x="21128" y="2096"/>
                </a:cubicBezTo>
                <a:lnTo>
                  <a:pt x="8732" y="2142"/>
                </a:lnTo>
                <a:lnTo>
                  <a:pt x="2785" y="2142"/>
                </a:lnTo>
                <a:lnTo>
                  <a:pt x="2254"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591" name="Shape 4591"/>
          <p:cNvSpPr/>
          <p:nvPr/>
        </p:nvSpPr>
        <p:spPr>
          <a:xfrm>
            <a:off x="3649695" y="3559606"/>
            <a:ext cx="2158026" cy="622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1">
                <a:solidFill>
                  <a:srgbClr val="53585F"/>
                </a:solidFill>
                <a:latin typeface="+mn-lt"/>
                <a:ea typeface="+mn-ea"/>
                <a:cs typeface="+mn-cs"/>
                <a:sym typeface="Helvetica Neue"/>
              </a:defRPr>
            </a:lvl1pPr>
          </a:lstStyle>
          <a:p>
            <a:pPr lvl="0">
              <a:defRPr sz="1800" spc="0">
                <a:solidFill>
                  <a:srgbClr val="000000"/>
                </a:solidFill>
              </a:defRPr>
            </a:pPr>
            <a:r>
              <a:rPr sz="3600" spc="71">
                <a:solidFill>
                  <a:srgbClr val="53585F"/>
                </a:solidFill>
              </a:rPr>
              <a:t>Edit Later</a:t>
            </a:r>
          </a:p>
        </p:txBody>
      </p:sp>
      <p:sp>
        <p:nvSpPr>
          <p:cNvPr id="4592" name="Shape 4592"/>
          <p:cNvSpPr/>
          <p:nvPr/>
        </p:nvSpPr>
        <p:spPr>
          <a:xfrm>
            <a:off x="4091592" y="14982828"/>
            <a:ext cx="1348317" cy="13499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593" name="Shape 4593"/>
          <p:cNvSpPr/>
          <p:nvPr/>
        </p:nvSpPr>
        <p:spPr>
          <a:xfrm>
            <a:off x="4429551" y="15315926"/>
            <a:ext cx="649114" cy="69686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79">
                <a:solidFill>
                  <a:srgbClr val="000000"/>
                </a:solidFill>
                <a:latin typeface="Helvetica Neue Light"/>
                <a:ea typeface="Helvetica Neue Light"/>
                <a:cs typeface="Helvetica Neue Light"/>
                <a:sym typeface="Helvetica Neue Light"/>
              </a:defRPr>
            </a:lvl1pPr>
          </a:lstStyle>
          <a:p>
            <a:pPr lvl="0">
              <a:defRPr sz="1800" spc="0"/>
            </a:pPr>
            <a:r>
              <a:rPr sz="4000" spc="79"/>
              <a:t>6x</a:t>
            </a:r>
          </a:p>
        </p:txBody>
      </p:sp>
      <p:sp>
        <p:nvSpPr>
          <p:cNvPr id="4594" name="Shape 4594"/>
          <p:cNvSpPr/>
          <p:nvPr/>
        </p:nvSpPr>
        <p:spPr>
          <a:xfrm>
            <a:off x="5422955" y="13749537"/>
            <a:ext cx="1028285"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1">
                <a:solidFill>
                  <a:srgbClr val="404040"/>
                </a:solidFill>
                <a:latin typeface="+mn-lt"/>
                <a:ea typeface="+mn-ea"/>
                <a:cs typeface="+mn-cs"/>
                <a:sym typeface="Helvetica Neue"/>
              </a:defRPr>
            </a:lvl1pPr>
          </a:lstStyle>
          <a:p>
            <a:pPr lvl="0">
              <a:defRPr sz="1800" spc="0">
                <a:solidFill>
                  <a:srgbClr val="000000"/>
                </a:solidFill>
              </a:defRPr>
            </a:pPr>
            <a:r>
              <a:rPr sz="3600" spc="71">
                <a:solidFill>
                  <a:srgbClr val="404040"/>
                </a:solidFill>
              </a:rPr>
              <a:t>0:01</a:t>
            </a:r>
          </a:p>
        </p:txBody>
      </p:sp>
      <p:sp>
        <p:nvSpPr>
          <p:cNvPr id="4595" name="Shape 4595"/>
          <p:cNvSpPr/>
          <p:nvPr/>
        </p:nvSpPr>
        <p:spPr>
          <a:xfrm>
            <a:off x="3098093" y="13749537"/>
            <a:ext cx="1028285"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1">
                <a:solidFill>
                  <a:srgbClr val="404040"/>
                </a:solidFill>
                <a:latin typeface="+mn-lt"/>
                <a:ea typeface="+mn-ea"/>
                <a:cs typeface="+mn-cs"/>
                <a:sym typeface="Helvetica Neue"/>
              </a:defRPr>
            </a:lvl1pPr>
          </a:lstStyle>
          <a:p>
            <a:pPr lvl="0">
              <a:defRPr sz="1800" spc="0">
                <a:solidFill>
                  <a:srgbClr val="000000"/>
                </a:solidFill>
              </a:defRPr>
            </a:pPr>
            <a:r>
              <a:rPr sz="3600" spc="71">
                <a:solidFill>
                  <a:srgbClr val="404040"/>
                </a:solidFill>
              </a:rPr>
              <a:t>0:05</a:t>
            </a:r>
          </a:p>
        </p:txBody>
      </p:sp>
      <p:sp>
        <p:nvSpPr>
          <p:cNvPr id="4596" name="Shape 4596"/>
          <p:cNvSpPr/>
          <p:nvPr/>
        </p:nvSpPr>
        <p:spPr>
          <a:xfrm>
            <a:off x="4576228" y="13882744"/>
            <a:ext cx="368461" cy="3688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4599" name="Group 4599"/>
          <p:cNvGrpSpPr/>
          <p:nvPr/>
        </p:nvGrpSpPr>
        <p:grpSpPr>
          <a:xfrm>
            <a:off x="4682809" y="14011704"/>
            <a:ext cx="145888" cy="128206"/>
            <a:chOff x="0" y="0"/>
            <a:chExt cx="145886" cy="128204"/>
          </a:xfrm>
        </p:grpSpPr>
        <p:sp>
          <p:nvSpPr>
            <p:cNvPr id="4597" name="Shape 4597"/>
            <p:cNvSpPr/>
            <p:nvPr/>
          </p:nvSpPr>
          <p:spPr>
            <a:xfrm flipH="1" flipV="1">
              <a:off x="-1" y="66609"/>
              <a:ext cx="128462" cy="1"/>
            </a:xfrm>
            <a:prstGeom prst="line">
              <a:avLst/>
            </a:prstGeom>
            <a:noFill/>
            <a:ln w="19050"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4598" name="Shape 4598"/>
            <p:cNvSpPr/>
            <p:nvPr/>
          </p:nvSpPr>
          <p:spPr>
            <a:xfrm rot="5400000">
              <a:off x="42759" y="25077"/>
              <a:ext cx="128206" cy="78051"/>
            </a:xfrm>
            <a:custGeom>
              <a:avLst/>
              <a:gdLst/>
              <a:ahLst/>
              <a:cxnLst>
                <a:cxn ang="0">
                  <a:pos x="wd2" y="hd2"/>
                </a:cxn>
                <a:cxn ang="5400000">
                  <a:pos x="wd2" y="hd2"/>
                </a:cxn>
                <a:cxn ang="10800000">
                  <a:pos x="wd2" y="hd2"/>
                </a:cxn>
                <a:cxn ang="16200000">
                  <a:pos x="wd2" y="hd2"/>
                </a:cxn>
              </a:cxnLst>
              <a:rect l="0" t="0" r="r" b="b"/>
              <a:pathLst>
                <a:path w="21600" h="21600" extrusionOk="0">
                  <a:moveTo>
                    <a:pt x="0" y="21067"/>
                  </a:moveTo>
                  <a:lnTo>
                    <a:pt x="10893" y="0"/>
                  </a:lnTo>
                  <a:lnTo>
                    <a:pt x="21600" y="21600"/>
                  </a:lnTo>
                </a:path>
              </a:pathLst>
            </a:custGeom>
            <a:noFill/>
            <a:ln w="19050"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4600" name="Shape 4600"/>
          <p:cNvSpPr/>
          <p:nvPr/>
        </p:nvSpPr>
        <p:spPr>
          <a:xfrm>
            <a:off x="3310183" y="5600787"/>
            <a:ext cx="2904634"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1">
                <a:latin typeface="+mn-lt"/>
                <a:ea typeface="+mn-ea"/>
                <a:cs typeface="+mn-cs"/>
                <a:sym typeface="Helvetica Neue"/>
              </a:defRPr>
            </a:lvl1pPr>
          </a:lstStyle>
          <a:p>
            <a:pPr lvl="0">
              <a:defRPr sz="1800" spc="0">
                <a:solidFill>
                  <a:srgbClr val="000000"/>
                </a:solidFill>
              </a:defRPr>
            </a:pPr>
            <a:r>
              <a:rPr sz="3600" spc="71">
                <a:solidFill>
                  <a:srgbClr val="FFFFFF"/>
                </a:solidFill>
              </a:rPr>
              <a:t>Delete Image</a:t>
            </a:r>
          </a:p>
        </p:txBody>
      </p:sp>
    </p:spTree>
  </p:cSld>
  <p:clrMapOvr>
    <a:masterClrMapping/>
  </p:clrMapOvr>
  <p:transition xmlns:p14="http://schemas.microsoft.com/office/powerpoint/2010/mai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2" name="Shape 4602"/>
          <p:cNvSpPr/>
          <p:nvPr/>
        </p:nvSpPr>
        <p:spPr>
          <a:xfrm>
            <a:off x="2100535" y="7444847"/>
            <a:ext cx="5323930" cy="205210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p>
            <a:pPr lvl="0">
              <a:defRPr sz="1800">
                <a:solidFill>
                  <a:srgbClr val="000000"/>
                </a:solidFill>
              </a:defRPr>
            </a:pPr>
            <a:r>
              <a:rPr sz="6400">
                <a:solidFill>
                  <a:srgbClr val="53585F"/>
                </a:solidFill>
                <a:latin typeface="+mn-lt"/>
                <a:ea typeface="+mn-ea"/>
                <a:cs typeface="+mn-cs"/>
                <a:sym typeface="Helvetica Neue"/>
              </a:rPr>
              <a:t>BROWSE </a:t>
            </a:r>
          </a:p>
          <a:p>
            <a:pPr lvl="0">
              <a:defRPr sz="1800">
                <a:solidFill>
                  <a:srgbClr val="000000"/>
                </a:solidFill>
              </a:defRPr>
            </a:pPr>
            <a:r>
              <a:rPr sz="6400">
                <a:solidFill>
                  <a:srgbClr val="53585F"/>
                </a:solidFill>
                <a:latin typeface="+mn-lt"/>
                <a:ea typeface="+mn-ea"/>
                <a:cs typeface="+mn-cs"/>
                <a:sym typeface="Helvetica Neue"/>
              </a:rPr>
              <a:t>AND SEARCH</a:t>
            </a:r>
          </a:p>
        </p:txBody>
      </p:sp>
    </p:spTree>
  </p:cSld>
  <p:clrMapOvr>
    <a:masterClrMapping/>
  </p:clrMapOvr>
  <p:transition xmlns:p14="http://schemas.microsoft.com/office/powerpoint/2010/main" spd="med"/>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4" name="Shape 4604"/>
          <p:cNvSpPr/>
          <p:nvPr/>
        </p:nvSpPr>
        <p:spPr>
          <a:xfrm>
            <a:off x="222956" y="782110"/>
            <a:ext cx="9079088" cy="834435"/>
          </a:xfrm>
          <a:prstGeom prst="roundRect">
            <a:avLst>
              <a:gd name="adj" fmla="val 7313"/>
            </a:avLst>
          </a:prstGeom>
          <a:solidFill>
            <a:srgbClr val="FFFFFF">
              <a:alpha val="43717"/>
            </a:srgbClr>
          </a:solidFill>
          <a:ln w="31750">
            <a:solidFill>
              <a:srgbClr val="E3DED7">
                <a:alpha val="43717"/>
              </a:srgbClr>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4607" name="Group 4607"/>
          <p:cNvGrpSpPr/>
          <p:nvPr/>
        </p:nvGrpSpPr>
        <p:grpSpPr>
          <a:xfrm>
            <a:off x="3030469" y="1012565"/>
            <a:ext cx="388072" cy="373525"/>
            <a:chOff x="0" y="0"/>
            <a:chExt cx="388070" cy="373524"/>
          </a:xfrm>
        </p:grpSpPr>
        <p:sp>
          <p:nvSpPr>
            <p:cNvPr id="4605" name="Shape 4605"/>
            <p:cNvSpPr/>
            <p:nvPr/>
          </p:nvSpPr>
          <p:spPr>
            <a:xfrm>
              <a:off x="-1" y="-1"/>
              <a:ext cx="288992" cy="277728"/>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noFill/>
            <a:ln w="38100" cap="flat">
              <a:solidFill>
                <a:srgbClr val="3F98DB"/>
              </a:solidFill>
              <a:prstDash val="solid"/>
              <a:miter lim="400000"/>
            </a:ln>
            <a:effectLst/>
          </p:spPr>
          <p:txBody>
            <a:bodyPr wrap="square" lIns="0" tIns="0" rIns="0" bIns="0" numCol="1" anchor="ctr">
              <a:noAutofit/>
            </a:bodyPr>
            <a:lstStyle/>
            <a:p>
              <a:pPr lvl="0"/>
              <a:endParaRPr/>
            </a:p>
          </p:txBody>
        </p:sp>
        <p:sp>
          <p:nvSpPr>
            <p:cNvPr id="4606" name="Shape 4606"/>
            <p:cNvSpPr/>
            <p:nvPr/>
          </p:nvSpPr>
          <p:spPr>
            <a:xfrm>
              <a:off x="246582" y="232036"/>
              <a:ext cx="141489" cy="141489"/>
            </a:xfrm>
            <a:prstGeom prst="line">
              <a:avLst/>
            </a:prstGeom>
            <a:noFill/>
            <a:ln w="63500" cap="flat">
              <a:solidFill>
                <a:srgbClr val="3F98DB"/>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grpSp>
      <p:sp>
        <p:nvSpPr>
          <p:cNvPr id="4608" name="Shape 4608"/>
          <p:cNvSpPr/>
          <p:nvPr/>
        </p:nvSpPr>
        <p:spPr>
          <a:xfrm>
            <a:off x="3569011" y="906724"/>
            <a:ext cx="2997217"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3">
                <a:solidFill>
                  <a:srgbClr val="9A9A9A"/>
                </a:solidFill>
                <a:latin typeface="+mn-lt"/>
                <a:ea typeface="+mn-ea"/>
                <a:cs typeface="+mn-cs"/>
                <a:sym typeface="Helvetica Neue"/>
              </a:defRPr>
            </a:lvl1pPr>
          </a:lstStyle>
          <a:p>
            <a:pPr lvl="0">
              <a:defRPr sz="1800" spc="0">
                <a:solidFill>
                  <a:srgbClr val="000000"/>
                </a:solidFill>
              </a:defRPr>
            </a:pPr>
            <a:r>
              <a:rPr sz="3400" spc="33">
                <a:solidFill>
                  <a:srgbClr val="9A9A9A"/>
                </a:solidFill>
              </a:rPr>
              <a:t>Search Guides</a:t>
            </a:r>
          </a:p>
        </p:txBody>
      </p:sp>
      <p:sp>
        <p:nvSpPr>
          <p:cNvPr id="4609" name="Shape 4609"/>
          <p:cNvSpPr/>
          <p:nvPr/>
        </p:nvSpPr>
        <p:spPr>
          <a:xfrm>
            <a:off x="-100" y="1879484"/>
            <a:ext cx="9612689" cy="13657810"/>
          </a:xfrm>
          <a:prstGeom prst="rect">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610" name="Shape 4610"/>
          <p:cNvSpPr/>
          <p:nvPr/>
        </p:nvSpPr>
        <p:spPr>
          <a:xfrm>
            <a:off x="595716" y="2443443"/>
            <a:ext cx="4010722" cy="3615545"/>
          </a:xfrm>
          <a:prstGeom prst="roundRect">
            <a:avLst>
              <a:gd name="adj" fmla="val 3032"/>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611" name="Shape 4611"/>
          <p:cNvSpPr/>
          <p:nvPr/>
        </p:nvSpPr>
        <p:spPr>
          <a:xfrm>
            <a:off x="4923100" y="2443443"/>
            <a:ext cx="4010722" cy="3615545"/>
          </a:xfrm>
          <a:prstGeom prst="roundRect">
            <a:avLst>
              <a:gd name="adj" fmla="val 3032"/>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612" name="Shape 4612"/>
          <p:cNvSpPr/>
          <p:nvPr/>
        </p:nvSpPr>
        <p:spPr>
          <a:xfrm flipH="1">
            <a:off x="2186804" y="3387743"/>
            <a:ext cx="808743" cy="808733"/>
          </a:xfrm>
          <a:custGeom>
            <a:avLst/>
            <a:gdLst/>
            <a:ahLst/>
            <a:cxnLst>
              <a:cxn ang="0">
                <a:pos x="wd2" y="hd2"/>
              </a:cxn>
              <a:cxn ang="5400000">
                <a:pos x="wd2" y="hd2"/>
              </a:cxn>
              <a:cxn ang="10800000">
                <a:pos x="wd2" y="hd2"/>
              </a:cxn>
              <a:cxn ang="16200000">
                <a:pos x="wd2" y="hd2"/>
              </a:cxn>
            </a:cxnLst>
            <a:rect l="0" t="0" r="r" b="b"/>
            <a:pathLst>
              <a:path w="21600" h="21600" extrusionOk="0">
                <a:moveTo>
                  <a:pt x="7200" y="12150"/>
                </a:moveTo>
                <a:lnTo>
                  <a:pt x="7200" y="11250"/>
                </a:lnTo>
                <a:cubicBezTo>
                  <a:pt x="7200" y="11119"/>
                  <a:pt x="7242" y="11011"/>
                  <a:pt x="7326" y="10927"/>
                </a:cubicBezTo>
                <a:cubicBezTo>
                  <a:pt x="7411" y="10842"/>
                  <a:pt x="7519" y="10800"/>
                  <a:pt x="7650" y="10800"/>
                </a:cubicBezTo>
                <a:lnTo>
                  <a:pt x="10800" y="10800"/>
                </a:lnTo>
                <a:lnTo>
                  <a:pt x="10800" y="5850"/>
                </a:lnTo>
                <a:cubicBezTo>
                  <a:pt x="10800" y="5718"/>
                  <a:pt x="10842" y="5611"/>
                  <a:pt x="10927" y="5526"/>
                </a:cubicBezTo>
                <a:cubicBezTo>
                  <a:pt x="11011" y="5442"/>
                  <a:pt x="11119" y="5400"/>
                  <a:pt x="11250" y="5400"/>
                </a:cubicBezTo>
                <a:lnTo>
                  <a:pt x="12150" y="5400"/>
                </a:lnTo>
                <a:cubicBezTo>
                  <a:pt x="12281" y="5400"/>
                  <a:pt x="12389" y="5442"/>
                  <a:pt x="12474" y="5526"/>
                </a:cubicBezTo>
                <a:cubicBezTo>
                  <a:pt x="12558" y="5611"/>
                  <a:pt x="12600" y="5718"/>
                  <a:pt x="12600" y="5850"/>
                </a:cubicBezTo>
                <a:lnTo>
                  <a:pt x="12600" y="12150"/>
                </a:lnTo>
                <a:cubicBezTo>
                  <a:pt x="12600" y="12281"/>
                  <a:pt x="12558" y="12389"/>
                  <a:pt x="12474" y="12473"/>
                </a:cubicBezTo>
                <a:cubicBezTo>
                  <a:pt x="12389" y="12558"/>
                  <a:pt x="12281" y="12600"/>
                  <a:pt x="12150" y="12600"/>
                </a:cubicBezTo>
                <a:lnTo>
                  <a:pt x="7650" y="12600"/>
                </a:lnTo>
                <a:cubicBezTo>
                  <a:pt x="7519" y="12600"/>
                  <a:pt x="7411" y="12558"/>
                  <a:pt x="7326" y="12473"/>
                </a:cubicBezTo>
                <a:cubicBezTo>
                  <a:pt x="7242" y="12389"/>
                  <a:pt x="7200" y="12281"/>
                  <a:pt x="7200" y="12150"/>
                </a:cubicBezTo>
                <a:close/>
                <a:moveTo>
                  <a:pt x="4176" y="6961"/>
                </a:moveTo>
                <a:cubicBezTo>
                  <a:pt x="3492" y="8133"/>
                  <a:pt x="3150" y="9413"/>
                  <a:pt x="3150" y="10800"/>
                </a:cubicBezTo>
                <a:cubicBezTo>
                  <a:pt x="3150" y="12188"/>
                  <a:pt x="3492" y="13467"/>
                  <a:pt x="4176" y="14639"/>
                </a:cubicBezTo>
                <a:cubicBezTo>
                  <a:pt x="4861" y="15811"/>
                  <a:pt x="5789" y="16739"/>
                  <a:pt x="6961" y="17424"/>
                </a:cubicBezTo>
                <a:cubicBezTo>
                  <a:pt x="8133" y="18108"/>
                  <a:pt x="9412" y="18450"/>
                  <a:pt x="10800" y="18450"/>
                </a:cubicBezTo>
                <a:cubicBezTo>
                  <a:pt x="12187" y="18450"/>
                  <a:pt x="13467" y="18108"/>
                  <a:pt x="14639" y="17424"/>
                </a:cubicBezTo>
                <a:cubicBezTo>
                  <a:pt x="15811" y="16739"/>
                  <a:pt x="16739" y="15811"/>
                  <a:pt x="17424" y="14639"/>
                </a:cubicBezTo>
                <a:cubicBezTo>
                  <a:pt x="18108" y="13467"/>
                  <a:pt x="18450" y="12188"/>
                  <a:pt x="18450" y="10800"/>
                </a:cubicBezTo>
                <a:cubicBezTo>
                  <a:pt x="18450" y="9413"/>
                  <a:pt x="18108" y="8133"/>
                  <a:pt x="17424" y="6961"/>
                </a:cubicBezTo>
                <a:cubicBezTo>
                  <a:pt x="16739" y="5789"/>
                  <a:pt x="15811" y="4861"/>
                  <a:pt x="14639" y="4176"/>
                </a:cubicBezTo>
                <a:cubicBezTo>
                  <a:pt x="13467" y="3492"/>
                  <a:pt x="12187" y="3150"/>
                  <a:pt x="10800" y="3150"/>
                </a:cubicBezTo>
                <a:cubicBezTo>
                  <a:pt x="9412" y="3150"/>
                  <a:pt x="8133" y="3492"/>
                  <a:pt x="6961" y="4176"/>
                </a:cubicBezTo>
                <a:cubicBezTo>
                  <a:pt x="5789" y="4861"/>
                  <a:pt x="4861" y="5789"/>
                  <a:pt x="4176" y="6961"/>
                </a:cubicBezTo>
                <a:close/>
                <a:moveTo>
                  <a:pt x="1449" y="16221"/>
                </a:moveTo>
                <a:cubicBezTo>
                  <a:pt x="483" y="14567"/>
                  <a:pt x="0" y="12760"/>
                  <a:pt x="0" y="10800"/>
                </a:cubicBezTo>
                <a:cubicBezTo>
                  <a:pt x="0" y="8841"/>
                  <a:pt x="483" y="7033"/>
                  <a:pt x="1449" y="5379"/>
                </a:cubicBezTo>
                <a:cubicBezTo>
                  <a:pt x="2414" y="3724"/>
                  <a:pt x="3724" y="2414"/>
                  <a:pt x="5379" y="1448"/>
                </a:cubicBezTo>
                <a:cubicBezTo>
                  <a:pt x="7033" y="482"/>
                  <a:pt x="8840" y="0"/>
                  <a:pt x="10800" y="0"/>
                </a:cubicBezTo>
                <a:cubicBezTo>
                  <a:pt x="12759" y="0"/>
                  <a:pt x="14566" y="482"/>
                  <a:pt x="16221" y="1448"/>
                </a:cubicBezTo>
                <a:cubicBezTo>
                  <a:pt x="17876" y="2414"/>
                  <a:pt x="19186" y="3724"/>
                  <a:pt x="20152" y="5379"/>
                </a:cubicBezTo>
                <a:cubicBezTo>
                  <a:pt x="21117" y="7033"/>
                  <a:pt x="21600" y="8841"/>
                  <a:pt x="21600" y="10800"/>
                </a:cubicBezTo>
                <a:cubicBezTo>
                  <a:pt x="21600" y="12760"/>
                  <a:pt x="21117" y="14567"/>
                  <a:pt x="20152" y="16221"/>
                </a:cubicBezTo>
                <a:cubicBezTo>
                  <a:pt x="19186" y="17876"/>
                  <a:pt x="17876" y="19186"/>
                  <a:pt x="16221" y="20151"/>
                </a:cubicBezTo>
                <a:cubicBezTo>
                  <a:pt x="14566" y="21117"/>
                  <a:pt x="12759" y="21600"/>
                  <a:pt x="10800" y="21600"/>
                </a:cubicBezTo>
                <a:cubicBezTo>
                  <a:pt x="8840" y="21600"/>
                  <a:pt x="7033" y="21117"/>
                  <a:pt x="5379" y="20151"/>
                </a:cubicBezTo>
                <a:cubicBezTo>
                  <a:pt x="3724" y="19186"/>
                  <a:pt x="2414" y="17876"/>
                  <a:pt x="1449" y="16221"/>
                </a:cubicBezTo>
                <a:close/>
              </a:path>
            </a:pathLst>
          </a:custGeom>
          <a:solidFill>
            <a:srgbClr val="3F98DB"/>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613" name="Shape 4613"/>
          <p:cNvSpPr/>
          <p:nvPr/>
        </p:nvSpPr>
        <p:spPr>
          <a:xfrm>
            <a:off x="6488616" y="3726550"/>
            <a:ext cx="907274" cy="487422"/>
          </a:xfrm>
          <a:custGeom>
            <a:avLst/>
            <a:gdLst/>
            <a:ahLst/>
            <a:cxnLst>
              <a:cxn ang="0">
                <a:pos x="wd2" y="hd2"/>
              </a:cxn>
              <a:cxn ang="5400000">
                <a:pos x="wd2" y="hd2"/>
              </a:cxn>
              <a:cxn ang="10800000">
                <a:pos x="wd2" y="hd2"/>
              </a:cxn>
              <a:cxn ang="16200000">
                <a:pos x="wd2" y="hd2"/>
              </a:cxn>
            </a:cxnLst>
            <a:rect l="0" t="0" r="r" b="b"/>
            <a:pathLst>
              <a:path w="21527" h="21351" extrusionOk="0">
                <a:moveTo>
                  <a:pt x="124" y="19689"/>
                </a:moveTo>
                <a:lnTo>
                  <a:pt x="19" y="19689"/>
                </a:lnTo>
                <a:cubicBezTo>
                  <a:pt x="-17" y="19185"/>
                  <a:pt x="-3" y="18673"/>
                  <a:pt x="62" y="18179"/>
                </a:cubicBezTo>
                <a:cubicBezTo>
                  <a:pt x="149" y="17515"/>
                  <a:pt x="323" y="16901"/>
                  <a:pt x="569" y="16391"/>
                </a:cubicBezTo>
                <a:lnTo>
                  <a:pt x="6212" y="5935"/>
                </a:lnTo>
                <a:lnTo>
                  <a:pt x="7224" y="7521"/>
                </a:lnTo>
                <a:lnTo>
                  <a:pt x="11228" y="14166"/>
                </a:lnTo>
                <a:cubicBezTo>
                  <a:pt x="11245" y="14335"/>
                  <a:pt x="11317" y="14465"/>
                  <a:pt x="11408" y="14493"/>
                </a:cubicBezTo>
                <a:cubicBezTo>
                  <a:pt x="11498" y="14520"/>
                  <a:pt x="11588" y="14441"/>
                  <a:pt x="11633" y="14295"/>
                </a:cubicBezTo>
                <a:lnTo>
                  <a:pt x="16375" y="6140"/>
                </a:lnTo>
                <a:lnTo>
                  <a:pt x="14119" y="1751"/>
                </a:lnTo>
                <a:cubicBezTo>
                  <a:pt x="14047" y="1266"/>
                  <a:pt x="14124" y="746"/>
                  <a:pt x="14319" y="396"/>
                </a:cubicBezTo>
                <a:cubicBezTo>
                  <a:pt x="14534" y="10"/>
                  <a:pt x="14851" y="-105"/>
                  <a:pt x="15129" y="102"/>
                </a:cubicBezTo>
                <a:lnTo>
                  <a:pt x="20962" y="114"/>
                </a:lnTo>
                <a:cubicBezTo>
                  <a:pt x="21127" y="195"/>
                  <a:pt x="21273" y="377"/>
                  <a:pt x="21375" y="629"/>
                </a:cubicBezTo>
                <a:cubicBezTo>
                  <a:pt x="21479" y="886"/>
                  <a:pt x="21532" y="1200"/>
                  <a:pt x="21526" y="1520"/>
                </a:cubicBezTo>
                <a:lnTo>
                  <a:pt x="21472" y="12215"/>
                </a:lnTo>
                <a:cubicBezTo>
                  <a:pt x="21583" y="12701"/>
                  <a:pt x="21462" y="13263"/>
                  <a:pt x="21200" y="13475"/>
                </a:cubicBezTo>
                <a:cubicBezTo>
                  <a:pt x="20965" y="13665"/>
                  <a:pt x="20690" y="13507"/>
                  <a:pt x="20555" y="13105"/>
                </a:cubicBezTo>
                <a:lnTo>
                  <a:pt x="18288" y="9960"/>
                </a:lnTo>
                <a:lnTo>
                  <a:pt x="12243" y="20784"/>
                </a:lnTo>
                <a:cubicBezTo>
                  <a:pt x="12033" y="21226"/>
                  <a:pt x="11709" y="21426"/>
                  <a:pt x="11397" y="21306"/>
                </a:cubicBezTo>
                <a:cubicBezTo>
                  <a:pt x="11140" y="21207"/>
                  <a:pt x="10921" y="20900"/>
                  <a:pt x="10801" y="20470"/>
                </a:cubicBezTo>
                <a:lnTo>
                  <a:pt x="6357" y="13221"/>
                </a:lnTo>
                <a:lnTo>
                  <a:pt x="1986" y="21068"/>
                </a:lnTo>
                <a:cubicBezTo>
                  <a:pt x="1548" y="21495"/>
                  <a:pt x="1024" y="21435"/>
                  <a:pt x="619" y="20921"/>
                </a:cubicBezTo>
                <a:cubicBezTo>
                  <a:pt x="389" y="20628"/>
                  <a:pt x="212" y="20200"/>
                  <a:pt x="124" y="19689"/>
                </a:cubicBezTo>
                <a:close/>
              </a:path>
            </a:pathLst>
          </a:cu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614" name="Shape 4614"/>
          <p:cNvSpPr/>
          <p:nvPr/>
        </p:nvSpPr>
        <p:spPr>
          <a:xfrm>
            <a:off x="1669259" y="4376358"/>
            <a:ext cx="1764606" cy="72152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200" spc="41">
                <a:solidFill>
                  <a:srgbClr val="9A9A9A"/>
                </a:solidFill>
                <a:latin typeface="Helvetica Neue Light"/>
                <a:ea typeface="Helvetica Neue Light"/>
                <a:cs typeface="Helvetica Neue Light"/>
                <a:sym typeface="Helvetica Neue Light"/>
              </a:defRPr>
            </a:lvl1pPr>
          </a:lstStyle>
          <a:p>
            <a:pPr lvl="0">
              <a:defRPr sz="1800" spc="0">
                <a:solidFill>
                  <a:srgbClr val="000000"/>
                </a:solidFill>
              </a:defRPr>
            </a:pPr>
            <a:r>
              <a:rPr sz="4200" spc="41">
                <a:solidFill>
                  <a:srgbClr val="9A9A9A"/>
                </a:solidFill>
              </a:rPr>
              <a:t>Recent</a:t>
            </a:r>
          </a:p>
        </p:txBody>
      </p:sp>
      <p:sp>
        <p:nvSpPr>
          <p:cNvPr id="4615" name="Shape 4615"/>
          <p:cNvSpPr/>
          <p:nvPr/>
        </p:nvSpPr>
        <p:spPr>
          <a:xfrm>
            <a:off x="5921597" y="4376358"/>
            <a:ext cx="1945428" cy="72152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200" spc="83">
                <a:solidFill>
                  <a:srgbClr val="9A9A9A"/>
                </a:solidFill>
                <a:latin typeface="Helvetica Neue Light"/>
                <a:ea typeface="Helvetica Neue Light"/>
                <a:cs typeface="Helvetica Neue Light"/>
                <a:sym typeface="Helvetica Neue Light"/>
              </a:defRPr>
            </a:lvl1pPr>
          </a:lstStyle>
          <a:p>
            <a:pPr lvl="0">
              <a:defRPr sz="1800" spc="0">
                <a:solidFill>
                  <a:srgbClr val="000000"/>
                </a:solidFill>
              </a:defRPr>
            </a:pPr>
            <a:r>
              <a:rPr sz="4200" spc="83">
                <a:solidFill>
                  <a:srgbClr val="9A9A9A"/>
                </a:solidFill>
              </a:rPr>
              <a:t>Popular</a:t>
            </a:r>
          </a:p>
        </p:txBody>
      </p:sp>
      <p:sp>
        <p:nvSpPr>
          <p:cNvPr id="4616" name="Shape 4616"/>
          <p:cNvSpPr/>
          <p:nvPr/>
        </p:nvSpPr>
        <p:spPr>
          <a:xfrm>
            <a:off x="4178452" y="6370222"/>
            <a:ext cx="1147234" cy="42409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200" b="1" spc="0">
                <a:latin typeface="+mn-lt"/>
                <a:ea typeface="+mn-ea"/>
                <a:cs typeface="+mn-cs"/>
                <a:sym typeface="Helvetica Neue"/>
              </a:defRPr>
            </a:lvl1pPr>
          </a:lstStyle>
          <a:p>
            <a:pPr lvl="0">
              <a:defRPr sz="1800" b="0" spc="0">
                <a:solidFill>
                  <a:srgbClr val="000000"/>
                </a:solidFill>
              </a:defRPr>
            </a:pPr>
            <a:r>
              <a:rPr sz="2200" b="1" spc="0">
                <a:solidFill>
                  <a:srgbClr val="FFFFFF"/>
                </a:solidFill>
              </a:rPr>
              <a:t>TOPICS</a:t>
            </a:r>
          </a:p>
        </p:txBody>
      </p:sp>
      <p:pic>
        <p:nvPicPr>
          <p:cNvPr id="4617" name="BEAUTY_01.jpg"/>
          <p:cNvPicPr/>
          <p:nvPr/>
        </p:nvPicPr>
        <p:blipFill>
          <a:blip r:embed="rId2">
            <a:extLst/>
          </a:blip>
          <a:stretch>
            <a:fillRect/>
          </a:stretch>
        </p:blipFill>
        <p:spPr>
          <a:xfrm>
            <a:off x="552846" y="7115174"/>
            <a:ext cx="4066779" cy="2416573"/>
          </a:xfrm>
          <a:prstGeom prst="rect">
            <a:avLst/>
          </a:prstGeom>
          <a:ln w="12700">
            <a:miter lim="400000"/>
          </a:ln>
        </p:spPr>
      </p:pic>
      <p:sp>
        <p:nvSpPr>
          <p:cNvPr id="4618" name="Shape 4618"/>
          <p:cNvSpPr/>
          <p:nvPr/>
        </p:nvSpPr>
        <p:spPr>
          <a:xfrm>
            <a:off x="552846" y="9532294"/>
            <a:ext cx="4066779" cy="11933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132"/>
                </a:lnTo>
                <a:cubicBezTo>
                  <a:pt x="0" y="20944"/>
                  <a:pt x="329" y="21600"/>
                  <a:pt x="736" y="21600"/>
                </a:cubicBezTo>
                <a:lnTo>
                  <a:pt x="20862" y="21600"/>
                </a:lnTo>
                <a:cubicBezTo>
                  <a:pt x="21269" y="21600"/>
                  <a:pt x="21600" y="20944"/>
                  <a:pt x="21600" y="20132"/>
                </a:cubicBezTo>
                <a:lnTo>
                  <a:pt x="21600" y="0"/>
                </a:lnTo>
                <a:lnTo>
                  <a:pt x="0"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619" name="Shape 4619"/>
          <p:cNvSpPr/>
          <p:nvPr/>
        </p:nvSpPr>
        <p:spPr>
          <a:xfrm>
            <a:off x="795321" y="9834586"/>
            <a:ext cx="2612915"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3">
                <a:solidFill>
                  <a:srgbClr val="53585F"/>
                </a:solidFill>
                <a:latin typeface="+mn-lt"/>
                <a:ea typeface="+mn-ea"/>
                <a:cs typeface="+mn-cs"/>
                <a:sym typeface="Helvetica Neue"/>
              </a:defRPr>
            </a:lvl1pPr>
          </a:lstStyle>
          <a:p>
            <a:pPr lvl="0">
              <a:defRPr sz="1800" spc="0">
                <a:solidFill>
                  <a:srgbClr val="000000"/>
                </a:solidFill>
              </a:defRPr>
            </a:pPr>
            <a:r>
              <a:rPr sz="3400" spc="33">
                <a:solidFill>
                  <a:srgbClr val="53585F"/>
                </a:solidFill>
              </a:rPr>
              <a:t>Arts &amp; Crafts</a:t>
            </a:r>
          </a:p>
        </p:txBody>
      </p:sp>
      <p:pic>
        <p:nvPicPr>
          <p:cNvPr id="4620" name="COMMUNICATION_03.jpg"/>
          <p:cNvPicPr/>
          <p:nvPr/>
        </p:nvPicPr>
        <p:blipFill>
          <a:blip r:embed="rId3">
            <a:extLst/>
          </a:blip>
          <a:stretch>
            <a:fillRect/>
          </a:stretch>
        </p:blipFill>
        <p:spPr>
          <a:xfrm>
            <a:off x="4908864" y="7105550"/>
            <a:ext cx="4066779" cy="2416572"/>
          </a:xfrm>
          <a:prstGeom prst="rect">
            <a:avLst/>
          </a:prstGeom>
          <a:ln w="12700">
            <a:miter lim="400000"/>
          </a:ln>
        </p:spPr>
      </p:pic>
      <p:sp>
        <p:nvSpPr>
          <p:cNvPr id="4621" name="Shape 4621"/>
          <p:cNvSpPr/>
          <p:nvPr/>
        </p:nvSpPr>
        <p:spPr>
          <a:xfrm>
            <a:off x="4908864" y="9522668"/>
            <a:ext cx="4066779" cy="11933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132"/>
                </a:lnTo>
                <a:cubicBezTo>
                  <a:pt x="0" y="20944"/>
                  <a:pt x="329" y="21600"/>
                  <a:pt x="736" y="21600"/>
                </a:cubicBezTo>
                <a:lnTo>
                  <a:pt x="20862" y="21600"/>
                </a:lnTo>
                <a:cubicBezTo>
                  <a:pt x="21269" y="21600"/>
                  <a:pt x="21600" y="20944"/>
                  <a:pt x="21600" y="20132"/>
                </a:cubicBezTo>
                <a:lnTo>
                  <a:pt x="21600" y="0"/>
                </a:lnTo>
                <a:lnTo>
                  <a:pt x="0"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622" name="Shape 4622"/>
          <p:cNvSpPr/>
          <p:nvPr/>
        </p:nvSpPr>
        <p:spPr>
          <a:xfrm>
            <a:off x="5152382" y="9834586"/>
            <a:ext cx="2344767"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3">
                <a:solidFill>
                  <a:srgbClr val="53585F"/>
                </a:solidFill>
                <a:latin typeface="+mn-lt"/>
                <a:ea typeface="+mn-ea"/>
                <a:cs typeface="+mn-cs"/>
                <a:sym typeface="Helvetica Neue"/>
              </a:defRPr>
            </a:lvl1pPr>
          </a:lstStyle>
          <a:p>
            <a:pPr lvl="0">
              <a:defRPr sz="1800" spc="0">
                <a:solidFill>
                  <a:srgbClr val="000000"/>
                </a:solidFill>
              </a:defRPr>
            </a:pPr>
            <a:r>
              <a:rPr sz="3400" spc="33">
                <a:solidFill>
                  <a:srgbClr val="53585F"/>
                </a:solidFill>
              </a:rPr>
              <a:t>Automotive</a:t>
            </a:r>
          </a:p>
        </p:txBody>
      </p:sp>
      <p:pic>
        <p:nvPicPr>
          <p:cNvPr id="4623" name="BEAUTY_06.jpg"/>
          <p:cNvPicPr/>
          <p:nvPr/>
        </p:nvPicPr>
        <p:blipFill>
          <a:blip r:embed="rId4">
            <a:extLst/>
          </a:blip>
          <a:stretch>
            <a:fillRect/>
          </a:stretch>
        </p:blipFill>
        <p:spPr>
          <a:xfrm>
            <a:off x="552846" y="11014074"/>
            <a:ext cx="4066780" cy="2416573"/>
          </a:xfrm>
          <a:prstGeom prst="rect">
            <a:avLst/>
          </a:prstGeom>
          <a:ln w="12700">
            <a:miter lim="400000"/>
          </a:ln>
        </p:spPr>
      </p:pic>
      <p:sp>
        <p:nvSpPr>
          <p:cNvPr id="4624" name="Shape 4624"/>
          <p:cNvSpPr/>
          <p:nvPr/>
        </p:nvSpPr>
        <p:spPr>
          <a:xfrm>
            <a:off x="552846" y="13431194"/>
            <a:ext cx="4066779" cy="11933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132"/>
                </a:lnTo>
                <a:cubicBezTo>
                  <a:pt x="0" y="20944"/>
                  <a:pt x="329" y="21600"/>
                  <a:pt x="736" y="21600"/>
                </a:cubicBezTo>
                <a:lnTo>
                  <a:pt x="20862" y="21600"/>
                </a:lnTo>
                <a:cubicBezTo>
                  <a:pt x="21269" y="21600"/>
                  <a:pt x="21600" y="20944"/>
                  <a:pt x="21600" y="20132"/>
                </a:cubicBezTo>
                <a:lnTo>
                  <a:pt x="21600" y="0"/>
                </a:lnTo>
                <a:lnTo>
                  <a:pt x="0"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4625" name="DRINKS_03.jpg"/>
          <p:cNvPicPr/>
          <p:nvPr/>
        </p:nvPicPr>
        <p:blipFill>
          <a:blip r:embed="rId5">
            <a:extLst/>
          </a:blip>
          <a:stretch>
            <a:fillRect/>
          </a:stretch>
        </p:blipFill>
        <p:spPr>
          <a:xfrm>
            <a:off x="4908864" y="11004449"/>
            <a:ext cx="4066779" cy="2416573"/>
          </a:xfrm>
          <a:prstGeom prst="rect">
            <a:avLst/>
          </a:prstGeom>
          <a:ln w="12700">
            <a:miter lim="400000"/>
          </a:ln>
        </p:spPr>
      </p:pic>
      <p:sp>
        <p:nvSpPr>
          <p:cNvPr id="4626" name="Shape 4626"/>
          <p:cNvSpPr/>
          <p:nvPr/>
        </p:nvSpPr>
        <p:spPr>
          <a:xfrm>
            <a:off x="4908864" y="13421568"/>
            <a:ext cx="4066779" cy="11933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132"/>
                </a:lnTo>
                <a:cubicBezTo>
                  <a:pt x="0" y="20944"/>
                  <a:pt x="329" y="21600"/>
                  <a:pt x="736" y="21600"/>
                </a:cubicBezTo>
                <a:lnTo>
                  <a:pt x="20862" y="21600"/>
                </a:lnTo>
                <a:cubicBezTo>
                  <a:pt x="21269" y="21600"/>
                  <a:pt x="21600" y="20944"/>
                  <a:pt x="21600" y="20132"/>
                </a:cubicBezTo>
                <a:lnTo>
                  <a:pt x="21600" y="0"/>
                </a:lnTo>
                <a:lnTo>
                  <a:pt x="0"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4627" name="COMMUNICATION_09.jpg"/>
          <p:cNvPicPr/>
          <p:nvPr/>
        </p:nvPicPr>
        <p:blipFill>
          <a:blip r:embed="rId6">
            <a:extLst/>
          </a:blip>
          <a:stretch>
            <a:fillRect/>
          </a:stretch>
        </p:blipFill>
        <p:spPr>
          <a:xfrm>
            <a:off x="552846" y="14922599"/>
            <a:ext cx="4066779" cy="866379"/>
          </a:xfrm>
          <a:prstGeom prst="rect">
            <a:avLst/>
          </a:prstGeom>
          <a:ln w="12700">
            <a:miter lim="400000"/>
          </a:ln>
        </p:spPr>
      </p:pic>
      <p:pic>
        <p:nvPicPr>
          <p:cNvPr id="4628" name="COMMUNICATION_11.jpg"/>
          <p:cNvPicPr/>
          <p:nvPr/>
        </p:nvPicPr>
        <p:blipFill>
          <a:blip r:embed="rId7">
            <a:extLst/>
          </a:blip>
          <a:stretch>
            <a:fillRect/>
          </a:stretch>
        </p:blipFill>
        <p:spPr>
          <a:xfrm>
            <a:off x="4905999" y="14912974"/>
            <a:ext cx="4072335" cy="885429"/>
          </a:xfrm>
          <a:prstGeom prst="rect">
            <a:avLst/>
          </a:prstGeom>
          <a:ln w="12700">
            <a:miter lim="400000"/>
          </a:ln>
        </p:spPr>
      </p:pic>
      <p:sp>
        <p:nvSpPr>
          <p:cNvPr id="4629" name="Shape 4629"/>
          <p:cNvSpPr/>
          <p:nvPr/>
        </p:nvSpPr>
        <p:spPr>
          <a:xfrm>
            <a:off x="803258" y="13746186"/>
            <a:ext cx="1479440"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3">
                <a:solidFill>
                  <a:srgbClr val="53585F"/>
                </a:solidFill>
                <a:latin typeface="+mn-lt"/>
                <a:ea typeface="+mn-ea"/>
                <a:cs typeface="+mn-cs"/>
                <a:sym typeface="Helvetica Neue"/>
              </a:defRPr>
            </a:lvl1pPr>
          </a:lstStyle>
          <a:p>
            <a:pPr lvl="0">
              <a:defRPr sz="1800" spc="0">
                <a:solidFill>
                  <a:srgbClr val="000000"/>
                </a:solidFill>
              </a:defRPr>
            </a:pPr>
            <a:r>
              <a:rPr sz="3400" spc="33">
                <a:solidFill>
                  <a:srgbClr val="53585F"/>
                </a:solidFill>
              </a:rPr>
              <a:t>Beauty</a:t>
            </a:r>
          </a:p>
        </p:txBody>
      </p:sp>
      <p:sp>
        <p:nvSpPr>
          <p:cNvPr id="4630" name="Shape 4630"/>
          <p:cNvSpPr/>
          <p:nvPr/>
        </p:nvSpPr>
        <p:spPr>
          <a:xfrm>
            <a:off x="5154871" y="13746186"/>
            <a:ext cx="1831788"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3">
                <a:solidFill>
                  <a:srgbClr val="53585F"/>
                </a:solidFill>
                <a:latin typeface="+mn-lt"/>
                <a:ea typeface="+mn-ea"/>
                <a:cs typeface="+mn-cs"/>
                <a:sym typeface="Helvetica Neue"/>
              </a:defRPr>
            </a:lvl1pPr>
          </a:lstStyle>
          <a:p>
            <a:pPr lvl="0">
              <a:defRPr sz="1800" spc="0">
                <a:solidFill>
                  <a:srgbClr val="000000"/>
                </a:solidFill>
              </a:defRPr>
            </a:pPr>
            <a:r>
              <a:rPr sz="3400" spc="33">
                <a:solidFill>
                  <a:srgbClr val="53585F"/>
                </a:solidFill>
              </a:rPr>
              <a:t>Desserts</a:t>
            </a:r>
          </a:p>
        </p:txBody>
      </p:sp>
      <p:sp>
        <p:nvSpPr>
          <p:cNvPr id="4631" name="Shape 4631"/>
          <p:cNvSpPr/>
          <p:nvPr/>
        </p:nvSpPr>
        <p:spPr>
          <a:xfrm>
            <a:off x="-58309" y="15537169"/>
            <a:ext cx="9654319" cy="1473060"/>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632" name="Shape 4632"/>
          <p:cNvSpPr/>
          <p:nvPr/>
        </p:nvSpPr>
        <p:spPr>
          <a:xfrm>
            <a:off x="607647" y="15976531"/>
            <a:ext cx="685594" cy="645135"/>
          </a:xfrm>
          <a:custGeom>
            <a:avLst/>
            <a:gdLst/>
            <a:ahLst/>
            <a:cxnLst>
              <a:cxn ang="0">
                <a:pos x="wd2" y="hd2"/>
              </a:cxn>
              <a:cxn ang="5400000">
                <a:pos x="wd2" y="hd2"/>
              </a:cxn>
              <a:cxn ang="10800000">
                <a:pos x="wd2" y="hd2"/>
              </a:cxn>
              <a:cxn ang="16200000">
                <a:pos x="wd2" y="hd2"/>
              </a:cxn>
            </a:cxnLst>
            <a:rect l="0" t="0" r="r" b="b"/>
            <a:pathLst>
              <a:path w="21585" h="21600" extrusionOk="0">
                <a:moveTo>
                  <a:pt x="3081" y="20522"/>
                </a:moveTo>
                <a:lnTo>
                  <a:pt x="3081" y="12441"/>
                </a:lnTo>
                <a:cubicBezTo>
                  <a:pt x="3081" y="12430"/>
                  <a:pt x="3083" y="12414"/>
                  <a:pt x="3088" y="12391"/>
                </a:cubicBezTo>
                <a:cubicBezTo>
                  <a:pt x="3092" y="12368"/>
                  <a:pt x="3095" y="12352"/>
                  <a:pt x="3095" y="12341"/>
                </a:cubicBezTo>
                <a:lnTo>
                  <a:pt x="10793" y="4360"/>
                </a:lnTo>
                <a:lnTo>
                  <a:pt x="18491" y="12341"/>
                </a:lnTo>
                <a:cubicBezTo>
                  <a:pt x="18500" y="12363"/>
                  <a:pt x="18505" y="12397"/>
                  <a:pt x="18505" y="12441"/>
                </a:cubicBezTo>
                <a:lnTo>
                  <a:pt x="18505" y="20522"/>
                </a:lnTo>
                <a:cubicBezTo>
                  <a:pt x="18505" y="20815"/>
                  <a:pt x="18420" y="21067"/>
                  <a:pt x="18250" y="21280"/>
                </a:cubicBezTo>
                <a:cubicBezTo>
                  <a:pt x="18081" y="21493"/>
                  <a:pt x="17880" y="21600"/>
                  <a:pt x="17648" y="21600"/>
                </a:cubicBezTo>
                <a:lnTo>
                  <a:pt x="12507" y="21600"/>
                </a:lnTo>
                <a:lnTo>
                  <a:pt x="12507" y="15135"/>
                </a:lnTo>
                <a:lnTo>
                  <a:pt x="9079" y="15135"/>
                </a:lnTo>
                <a:lnTo>
                  <a:pt x="9079" y="21600"/>
                </a:lnTo>
                <a:lnTo>
                  <a:pt x="3938" y="21600"/>
                </a:lnTo>
                <a:cubicBezTo>
                  <a:pt x="3706" y="21600"/>
                  <a:pt x="3505" y="21493"/>
                  <a:pt x="3336" y="21280"/>
                </a:cubicBezTo>
                <a:cubicBezTo>
                  <a:pt x="3166" y="21067"/>
                  <a:pt x="3081" y="20815"/>
                  <a:pt x="3081" y="20522"/>
                </a:cubicBezTo>
                <a:close/>
                <a:moveTo>
                  <a:pt x="2" y="10884"/>
                </a:moveTo>
                <a:cubicBezTo>
                  <a:pt x="11" y="10733"/>
                  <a:pt x="60" y="10612"/>
                  <a:pt x="149" y="10522"/>
                </a:cubicBezTo>
                <a:lnTo>
                  <a:pt x="9775" y="438"/>
                </a:lnTo>
                <a:cubicBezTo>
                  <a:pt x="10061" y="146"/>
                  <a:pt x="10400" y="0"/>
                  <a:pt x="10793" y="0"/>
                </a:cubicBezTo>
                <a:cubicBezTo>
                  <a:pt x="11185" y="0"/>
                  <a:pt x="11525" y="146"/>
                  <a:pt x="11811" y="438"/>
                </a:cubicBezTo>
                <a:lnTo>
                  <a:pt x="15077" y="3872"/>
                </a:lnTo>
                <a:lnTo>
                  <a:pt x="15077" y="589"/>
                </a:lnTo>
                <a:cubicBezTo>
                  <a:pt x="15077" y="432"/>
                  <a:pt x="15117" y="303"/>
                  <a:pt x="15198" y="202"/>
                </a:cubicBezTo>
                <a:cubicBezTo>
                  <a:pt x="15278" y="101"/>
                  <a:pt x="15381" y="51"/>
                  <a:pt x="15506" y="51"/>
                </a:cubicBezTo>
                <a:lnTo>
                  <a:pt x="18076" y="51"/>
                </a:lnTo>
                <a:cubicBezTo>
                  <a:pt x="18201" y="51"/>
                  <a:pt x="18304" y="101"/>
                  <a:pt x="18384" y="202"/>
                </a:cubicBezTo>
                <a:cubicBezTo>
                  <a:pt x="18465" y="303"/>
                  <a:pt x="18505" y="432"/>
                  <a:pt x="18505" y="589"/>
                </a:cubicBezTo>
                <a:lnTo>
                  <a:pt x="18505" y="7458"/>
                </a:lnTo>
                <a:lnTo>
                  <a:pt x="21437" y="10522"/>
                </a:lnTo>
                <a:cubicBezTo>
                  <a:pt x="21526" y="10612"/>
                  <a:pt x="21575" y="10733"/>
                  <a:pt x="21584" y="10884"/>
                </a:cubicBezTo>
                <a:cubicBezTo>
                  <a:pt x="21593" y="11035"/>
                  <a:pt x="21562" y="11168"/>
                  <a:pt x="21490" y="11280"/>
                </a:cubicBezTo>
                <a:lnTo>
                  <a:pt x="20660" y="12526"/>
                </a:lnTo>
                <a:cubicBezTo>
                  <a:pt x="20589" y="12626"/>
                  <a:pt x="20495" y="12688"/>
                  <a:pt x="20379" y="12711"/>
                </a:cubicBezTo>
                <a:lnTo>
                  <a:pt x="20339" y="12711"/>
                </a:lnTo>
                <a:cubicBezTo>
                  <a:pt x="20223" y="12711"/>
                  <a:pt x="20129" y="12672"/>
                  <a:pt x="20058" y="12593"/>
                </a:cubicBezTo>
                <a:lnTo>
                  <a:pt x="10793" y="2879"/>
                </a:lnTo>
                <a:lnTo>
                  <a:pt x="1528" y="12593"/>
                </a:lnTo>
                <a:cubicBezTo>
                  <a:pt x="1421" y="12683"/>
                  <a:pt x="1314" y="12722"/>
                  <a:pt x="1207" y="12711"/>
                </a:cubicBezTo>
                <a:cubicBezTo>
                  <a:pt x="1091" y="12688"/>
                  <a:pt x="997" y="12626"/>
                  <a:pt x="926" y="12526"/>
                </a:cubicBezTo>
                <a:lnTo>
                  <a:pt x="96" y="11280"/>
                </a:lnTo>
                <a:cubicBezTo>
                  <a:pt x="24" y="11168"/>
                  <a:pt x="-7" y="11035"/>
                  <a:pt x="2" y="10884"/>
                </a:cubicBezTo>
                <a:close/>
              </a:path>
            </a:pathLst>
          </a:custGeom>
          <a:solidFill>
            <a:srgbClr val="A6AAA9"/>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4635" name="Group 4635"/>
          <p:cNvGrpSpPr/>
          <p:nvPr/>
        </p:nvGrpSpPr>
        <p:grpSpPr>
          <a:xfrm>
            <a:off x="2496184" y="16000598"/>
            <a:ext cx="620249" cy="597000"/>
            <a:chOff x="0" y="0"/>
            <a:chExt cx="620247" cy="596998"/>
          </a:xfrm>
        </p:grpSpPr>
        <p:sp>
          <p:nvSpPr>
            <p:cNvPr id="4633" name="Shape 4633"/>
            <p:cNvSpPr/>
            <p:nvPr/>
          </p:nvSpPr>
          <p:spPr>
            <a:xfrm>
              <a:off x="-1" y="-1"/>
              <a:ext cx="461891" cy="443887"/>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noFill/>
            <a:ln w="38100" cap="flat">
              <a:solidFill>
                <a:srgbClr val="3F98DB"/>
              </a:solidFill>
              <a:prstDash val="solid"/>
              <a:miter lim="400000"/>
            </a:ln>
            <a:effectLst/>
          </p:spPr>
          <p:txBody>
            <a:bodyPr wrap="square" lIns="0" tIns="0" rIns="0" bIns="0" numCol="1" anchor="ctr">
              <a:noAutofit/>
            </a:bodyPr>
            <a:lstStyle/>
            <a:p>
              <a:pPr lvl="0"/>
              <a:endParaRPr/>
            </a:p>
          </p:txBody>
        </p:sp>
        <p:sp>
          <p:nvSpPr>
            <p:cNvPr id="4634" name="Shape 4634"/>
            <p:cNvSpPr/>
            <p:nvPr/>
          </p:nvSpPr>
          <p:spPr>
            <a:xfrm>
              <a:off x="394109" y="370860"/>
              <a:ext cx="226139" cy="226139"/>
            </a:xfrm>
            <a:prstGeom prst="line">
              <a:avLst/>
            </a:prstGeom>
            <a:noFill/>
            <a:ln w="63500" cap="flat">
              <a:solidFill>
                <a:srgbClr val="3F98DB"/>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grpSp>
      <p:sp>
        <p:nvSpPr>
          <p:cNvPr id="4636" name="Shape 4636"/>
          <p:cNvSpPr/>
          <p:nvPr/>
        </p:nvSpPr>
        <p:spPr>
          <a:xfrm rot="18900000">
            <a:off x="4508494" y="16022628"/>
            <a:ext cx="508001" cy="502132"/>
          </a:xfrm>
          <a:custGeom>
            <a:avLst/>
            <a:gdLst/>
            <a:ahLst/>
            <a:cxnLst>
              <a:cxn ang="0">
                <a:pos x="wd2" y="hd2"/>
              </a:cxn>
              <a:cxn ang="5400000">
                <a:pos x="wd2" y="hd2"/>
              </a:cxn>
              <a:cxn ang="10800000">
                <a:pos x="wd2" y="hd2"/>
              </a:cxn>
              <a:cxn ang="16200000">
                <a:pos x="wd2" y="hd2"/>
              </a:cxn>
            </a:cxnLst>
            <a:rect l="0" t="0" r="r" b="b"/>
            <a:pathLst>
              <a:path w="21600" h="21600" extrusionOk="0">
                <a:moveTo>
                  <a:pt x="0" y="17382"/>
                </a:moveTo>
                <a:cubicBezTo>
                  <a:pt x="0" y="16897"/>
                  <a:pt x="170" y="16485"/>
                  <a:pt x="509" y="16146"/>
                </a:cubicBezTo>
                <a:lnTo>
                  <a:pt x="5855" y="10800"/>
                </a:lnTo>
                <a:lnTo>
                  <a:pt x="509" y="5455"/>
                </a:lnTo>
                <a:cubicBezTo>
                  <a:pt x="170" y="5116"/>
                  <a:pt x="0" y="4703"/>
                  <a:pt x="0" y="4218"/>
                </a:cubicBezTo>
                <a:cubicBezTo>
                  <a:pt x="0" y="3734"/>
                  <a:pt x="170" y="3322"/>
                  <a:pt x="509" y="2982"/>
                </a:cubicBezTo>
                <a:lnTo>
                  <a:pt x="2982" y="509"/>
                </a:lnTo>
                <a:cubicBezTo>
                  <a:pt x="3321" y="170"/>
                  <a:pt x="3733" y="0"/>
                  <a:pt x="4218" y="0"/>
                </a:cubicBezTo>
                <a:cubicBezTo>
                  <a:pt x="4703" y="0"/>
                  <a:pt x="5115" y="170"/>
                  <a:pt x="5455" y="509"/>
                </a:cubicBezTo>
                <a:lnTo>
                  <a:pt x="10800" y="5855"/>
                </a:lnTo>
                <a:lnTo>
                  <a:pt x="16146" y="509"/>
                </a:lnTo>
                <a:cubicBezTo>
                  <a:pt x="16485" y="170"/>
                  <a:pt x="16897" y="0"/>
                  <a:pt x="17382" y="0"/>
                </a:cubicBezTo>
                <a:cubicBezTo>
                  <a:pt x="17867" y="0"/>
                  <a:pt x="18279" y="170"/>
                  <a:pt x="18618" y="509"/>
                </a:cubicBezTo>
                <a:lnTo>
                  <a:pt x="21091" y="2982"/>
                </a:lnTo>
                <a:cubicBezTo>
                  <a:pt x="21430" y="3322"/>
                  <a:pt x="21600" y="3734"/>
                  <a:pt x="21600" y="4218"/>
                </a:cubicBezTo>
                <a:cubicBezTo>
                  <a:pt x="21600" y="4703"/>
                  <a:pt x="21430" y="5116"/>
                  <a:pt x="21091" y="5455"/>
                </a:cubicBezTo>
                <a:lnTo>
                  <a:pt x="15745" y="10800"/>
                </a:lnTo>
                <a:lnTo>
                  <a:pt x="21091" y="16146"/>
                </a:lnTo>
                <a:cubicBezTo>
                  <a:pt x="21430" y="16485"/>
                  <a:pt x="21600" y="16897"/>
                  <a:pt x="21600" y="17382"/>
                </a:cubicBezTo>
                <a:cubicBezTo>
                  <a:pt x="21600" y="17867"/>
                  <a:pt x="21430" y="18279"/>
                  <a:pt x="21091" y="18619"/>
                </a:cubicBezTo>
                <a:lnTo>
                  <a:pt x="18618" y="21091"/>
                </a:lnTo>
                <a:cubicBezTo>
                  <a:pt x="18279" y="21430"/>
                  <a:pt x="17867" y="21600"/>
                  <a:pt x="17382" y="21600"/>
                </a:cubicBezTo>
                <a:cubicBezTo>
                  <a:pt x="16897" y="21600"/>
                  <a:pt x="16485" y="21430"/>
                  <a:pt x="16146" y="21091"/>
                </a:cubicBezTo>
                <a:lnTo>
                  <a:pt x="10800" y="15745"/>
                </a:lnTo>
                <a:lnTo>
                  <a:pt x="5455" y="21091"/>
                </a:lnTo>
                <a:cubicBezTo>
                  <a:pt x="5115" y="21430"/>
                  <a:pt x="4703" y="21600"/>
                  <a:pt x="4218" y="21600"/>
                </a:cubicBezTo>
                <a:cubicBezTo>
                  <a:pt x="3733" y="21600"/>
                  <a:pt x="3321" y="21430"/>
                  <a:pt x="2982" y="21091"/>
                </a:cubicBezTo>
                <a:lnTo>
                  <a:pt x="509" y="18619"/>
                </a:lnTo>
                <a:cubicBezTo>
                  <a:pt x="170" y="18279"/>
                  <a:pt x="0" y="17867"/>
                  <a:pt x="0" y="17382"/>
                </a:cubicBezTo>
                <a:close/>
              </a:path>
            </a:pathLst>
          </a:custGeom>
          <a:solidFill>
            <a:srgbClr val="E9E6E1"/>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637" name="Shape 4637"/>
          <p:cNvSpPr/>
          <p:nvPr/>
        </p:nvSpPr>
        <p:spPr>
          <a:xfrm>
            <a:off x="8180959" y="15934469"/>
            <a:ext cx="833439" cy="729259"/>
          </a:xfrm>
          <a:custGeom>
            <a:avLst/>
            <a:gdLst/>
            <a:ahLst/>
            <a:cxnLst>
              <a:cxn ang="0">
                <a:pos x="wd2" y="hd2"/>
              </a:cxn>
              <a:cxn ang="5400000">
                <a:pos x="wd2" y="hd2"/>
              </a:cxn>
              <a:cxn ang="10800000">
                <a:pos x="wd2" y="hd2"/>
              </a:cxn>
              <a:cxn ang="16200000">
                <a:pos x="wd2" y="hd2"/>
              </a:cxn>
            </a:cxnLst>
            <a:rect l="0" t="0" r="r" b="b"/>
            <a:pathLst>
              <a:path w="21600" h="21600" extrusionOk="0">
                <a:moveTo>
                  <a:pt x="13419" y="11750"/>
                </a:moveTo>
                <a:lnTo>
                  <a:pt x="13419" y="13603"/>
                </a:lnTo>
                <a:cubicBezTo>
                  <a:pt x="13715" y="13751"/>
                  <a:pt x="14053" y="13920"/>
                  <a:pt x="14432" y="14110"/>
                </a:cubicBezTo>
                <a:cubicBezTo>
                  <a:pt x="14812" y="14299"/>
                  <a:pt x="15203" y="14494"/>
                  <a:pt x="15606" y="14695"/>
                </a:cubicBezTo>
                <a:cubicBezTo>
                  <a:pt x="16009" y="14897"/>
                  <a:pt x="16417" y="15096"/>
                  <a:pt x="16828" y="15298"/>
                </a:cubicBezTo>
                <a:cubicBezTo>
                  <a:pt x="17240" y="15498"/>
                  <a:pt x="17633" y="15684"/>
                  <a:pt x="18003" y="15861"/>
                </a:cubicBezTo>
                <a:cubicBezTo>
                  <a:pt x="18373" y="16033"/>
                  <a:pt x="18706" y="16188"/>
                  <a:pt x="19002" y="16327"/>
                </a:cubicBezTo>
                <a:cubicBezTo>
                  <a:pt x="19299" y="16465"/>
                  <a:pt x="19539" y="16569"/>
                  <a:pt x="19724" y="16643"/>
                </a:cubicBezTo>
                <a:cubicBezTo>
                  <a:pt x="20113" y="16802"/>
                  <a:pt x="20428" y="17042"/>
                  <a:pt x="20669" y="17365"/>
                </a:cubicBezTo>
                <a:cubicBezTo>
                  <a:pt x="20910" y="17686"/>
                  <a:pt x="21100" y="18014"/>
                  <a:pt x="21239" y="18354"/>
                </a:cubicBezTo>
                <a:cubicBezTo>
                  <a:pt x="21405" y="18745"/>
                  <a:pt x="21526" y="19156"/>
                  <a:pt x="21600" y="19589"/>
                </a:cubicBezTo>
                <a:lnTo>
                  <a:pt x="21600" y="21600"/>
                </a:lnTo>
                <a:lnTo>
                  <a:pt x="0" y="21600"/>
                </a:lnTo>
                <a:lnTo>
                  <a:pt x="0" y="19589"/>
                </a:lnTo>
                <a:cubicBezTo>
                  <a:pt x="83" y="19156"/>
                  <a:pt x="208" y="18745"/>
                  <a:pt x="374" y="18354"/>
                </a:cubicBezTo>
                <a:cubicBezTo>
                  <a:pt x="513" y="18014"/>
                  <a:pt x="703" y="17687"/>
                  <a:pt x="944" y="17365"/>
                </a:cubicBezTo>
                <a:cubicBezTo>
                  <a:pt x="1185" y="17042"/>
                  <a:pt x="1495" y="16802"/>
                  <a:pt x="1875" y="16643"/>
                </a:cubicBezTo>
                <a:cubicBezTo>
                  <a:pt x="2069" y="16570"/>
                  <a:pt x="2325" y="16462"/>
                  <a:pt x="2639" y="16318"/>
                </a:cubicBezTo>
                <a:cubicBezTo>
                  <a:pt x="2955" y="16176"/>
                  <a:pt x="3306" y="16012"/>
                  <a:pt x="3694" y="15828"/>
                </a:cubicBezTo>
                <a:cubicBezTo>
                  <a:pt x="4083" y="15643"/>
                  <a:pt x="4494" y="15445"/>
                  <a:pt x="4924" y="15234"/>
                </a:cubicBezTo>
                <a:cubicBezTo>
                  <a:pt x="5354" y="15023"/>
                  <a:pt x="5783" y="14812"/>
                  <a:pt x="6208" y="14601"/>
                </a:cubicBezTo>
                <a:cubicBezTo>
                  <a:pt x="6635" y="14389"/>
                  <a:pt x="7037" y="14191"/>
                  <a:pt x="7417" y="14000"/>
                </a:cubicBezTo>
                <a:cubicBezTo>
                  <a:pt x="7798" y="13808"/>
                  <a:pt x="8131" y="13640"/>
                  <a:pt x="8418" y="13493"/>
                </a:cubicBezTo>
                <a:lnTo>
                  <a:pt x="8418" y="11687"/>
                </a:lnTo>
                <a:cubicBezTo>
                  <a:pt x="8400" y="11603"/>
                  <a:pt x="8369" y="11474"/>
                  <a:pt x="8328" y="11299"/>
                </a:cubicBezTo>
                <a:cubicBezTo>
                  <a:pt x="8285" y="11124"/>
                  <a:pt x="8242" y="10948"/>
                  <a:pt x="8195" y="10767"/>
                </a:cubicBezTo>
                <a:cubicBezTo>
                  <a:pt x="8141" y="10558"/>
                  <a:pt x="8075" y="10330"/>
                  <a:pt x="8001" y="10087"/>
                </a:cubicBezTo>
                <a:cubicBezTo>
                  <a:pt x="7733" y="9517"/>
                  <a:pt x="7520" y="8871"/>
                  <a:pt x="7362" y="8148"/>
                </a:cubicBezTo>
                <a:cubicBezTo>
                  <a:pt x="7205" y="7425"/>
                  <a:pt x="7125" y="6656"/>
                  <a:pt x="7125" y="5844"/>
                </a:cubicBezTo>
                <a:cubicBezTo>
                  <a:pt x="7125" y="4777"/>
                  <a:pt x="7225" y="3874"/>
                  <a:pt x="7424" y="3136"/>
                </a:cubicBezTo>
                <a:cubicBezTo>
                  <a:pt x="7623" y="2396"/>
                  <a:pt x="7894" y="1794"/>
                  <a:pt x="8237" y="1331"/>
                </a:cubicBezTo>
                <a:cubicBezTo>
                  <a:pt x="8579" y="866"/>
                  <a:pt x="8979" y="528"/>
                  <a:pt x="9438" y="317"/>
                </a:cubicBezTo>
                <a:cubicBezTo>
                  <a:pt x="9896" y="105"/>
                  <a:pt x="10390" y="0"/>
                  <a:pt x="10918" y="0"/>
                </a:cubicBezTo>
                <a:cubicBezTo>
                  <a:pt x="11437" y="0"/>
                  <a:pt x="11925" y="103"/>
                  <a:pt x="12383" y="309"/>
                </a:cubicBezTo>
                <a:cubicBezTo>
                  <a:pt x="12842" y="515"/>
                  <a:pt x="13244" y="846"/>
                  <a:pt x="13592" y="1306"/>
                </a:cubicBezTo>
                <a:cubicBezTo>
                  <a:pt x="13939" y="1766"/>
                  <a:pt x="14212" y="2368"/>
                  <a:pt x="14412" y="3113"/>
                </a:cubicBezTo>
                <a:cubicBezTo>
                  <a:pt x="14612" y="3855"/>
                  <a:pt x="14710" y="4768"/>
                  <a:pt x="14710" y="5844"/>
                </a:cubicBezTo>
                <a:cubicBezTo>
                  <a:pt x="14710" y="6636"/>
                  <a:pt x="14634" y="7387"/>
                  <a:pt x="14482" y="8100"/>
                </a:cubicBezTo>
                <a:cubicBezTo>
                  <a:pt x="14329" y="8813"/>
                  <a:pt x="14118" y="9453"/>
                  <a:pt x="13850" y="10025"/>
                </a:cubicBezTo>
                <a:cubicBezTo>
                  <a:pt x="13775" y="10287"/>
                  <a:pt x="13706" y="10535"/>
                  <a:pt x="13642" y="10767"/>
                </a:cubicBezTo>
                <a:cubicBezTo>
                  <a:pt x="13586" y="10969"/>
                  <a:pt x="13535" y="11162"/>
                  <a:pt x="13489" y="11345"/>
                </a:cubicBezTo>
                <a:cubicBezTo>
                  <a:pt x="13442" y="11531"/>
                  <a:pt x="13419" y="11667"/>
                  <a:pt x="13419" y="11750"/>
                </a:cubicBezTo>
                <a:close/>
              </a:path>
            </a:pathLst>
          </a:custGeom>
          <a:solidFill>
            <a:srgbClr val="EDEAE6"/>
          </a:solidFill>
          <a:ln w="12700">
            <a:miter lim="400000"/>
          </a:ln>
        </p:spPr>
        <p:txBody>
          <a:bodyPr lIns="0" tIns="0" rIns="0" bIns="0" anchor="ctr"/>
          <a:lstStyle/>
          <a:p>
            <a:pPr lvl="0"/>
            <a:endParaRPr/>
          </a:p>
        </p:txBody>
      </p:sp>
      <p:sp>
        <p:nvSpPr>
          <p:cNvPr id="4638" name="Shape 4638"/>
          <p:cNvSpPr/>
          <p:nvPr/>
        </p:nvSpPr>
        <p:spPr>
          <a:xfrm flipH="1">
            <a:off x="6339647" y="15995093"/>
            <a:ext cx="683023" cy="633412"/>
          </a:xfrm>
          <a:custGeom>
            <a:avLst/>
            <a:gdLst/>
            <a:ahLst/>
            <a:cxnLst>
              <a:cxn ang="0">
                <a:pos x="wd2" y="hd2"/>
              </a:cxn>
              <a:cxn ang="5400000">
                <a:pos x="wd2" y="hd2"/>
              </a:cxn>
              <a:cxn ang="10800000">
                <a:pos x="wd2" y="hd2"/>
              </a:cxn>
              <a:cxn ang="16200000">
                <a:pos x="wd2" y="hd2"/>
              </a:cxn>
            </a:cxnLst>
            <a:rect l="0" t="0" r="r" b="b"/>
            <a:pathLst>
              <a:path w="21600" h="21600" extrusionOk="0">
                <a:moveTo>
                  <a:pt x="2811" y="0"/>
                </a:moveTo>
                <a:cubicBezTo>
                  <a:pt x="2037" y="0"/>
                  <a:pt x="1334" y="348"/>
                  <a:pt x="825" y="910"/>
                </a:cubicBezTo>
                <a:cubicBezTo>
                  <a:pt x="315" y="1472"/>
                  <a:pt x="0" y="2248"/>
                  <a:pt x="0" y="3103"/>
                </a:cubicBezTo>
                <a:lnTo>
                  <a:pt x="0" y="13106"/>
                </a:lnTo>
                <a:cubicBezTo>
                  <a:pt x="0" y="13961"/>
                  <a:pt x="315" y="14734"/>
                  <a:pt x="825" y="15292"/>
                </a:cubicBezTo>
                <a:cubicBezTo>
                  <a:pt x="1334" y="15851"/>
                  <a:pt x="2037" y="16195"/>
                  <a:pt x="2811" y="16195"/>
                </a:cubicBezTo>
                <a:lnTo>
                  <a:pt x="7920" y="16195"/>
                </a:lnTo>
                <a:lnTo>
                  <a:pt x="7857" y="21600"/>
                </a:lnTo>
                <a:lnTo>
                  <a:pt x="13286" y="16495"/>
                </a:lnTo>
                <a:lnTo>
                  <a:pt x="18801" y="16195"/>
                </a:lnTo>
                <a:cubicBezTo>
                  <a:pt x="19576" y="16195"/>
                  <a:pt x="20276" y="15851"/>
                  <a:pt x="20782" y="15292"/>
                </a:cubicBezTo>
                <a:cubicBezTo>
                  <a:pt x="21288" y="14734"/>
                  <a:pt x="21600" y="13961"/>
                  <a:pt x="21600" y="13106"/>
                </a:cubicBezTo>
                <a:lnTo>
                  <a:pt x="21600" y="3103"/>
                </a:lnTo>
                <a:cubicBezTo>
                  <a:pt x="21600" y="2248"/>
                  <a:pt x="21288" y="1472"/>
                  <a:pt x="20782" y="910"/>
                </a:cubicBezTo>
                <a:cubicBezTo>
                  <a:pt x="20276" y="348"/>
                  <a:pt x="19576" y="0"/>
                  <a:pt x="18801" y="0"/>
                </a:cubicBezTo>
                <a:lnTo>
                  <a:pt x="2811" y="0"/>
                </a:lnTo>
                <a:close/>
              </a:path>
            </a:pathLst>
          </a:custGeom>
          <a:solidFill>
            <a:srgbClr val="EDEAE6"/>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4643" name="Group 4643"/>
          <p:cNvGrpSpPr/>
          <p:nvPr/>
        </p:nvGrpSpPr>
        <p:grpSpPr>
          <a:xfrm>
            <a:off x="6459397" y="16128702"/>
            <a:ext cx="457437" cy="204944"/>
            <a:chOff x="0" y="0"/>
            <a:chExt cx="457435" cy="204942"/>
          </a:xfrm>
        </p:grpSpPr>
        <p:sp>
          <p:nvSpPr>
            <p:cNvPr id="4639" name="Shape 4639"/>
            <p:cNvSpPr/>
            <p:nvPr/>
          </p:nvSpPr>
          <p:spPr>
            <a:xfrm>
              <a:off x="152400" y="0"/>
              <a:ext cx="305036" cy="69094"/>
            </a:xfrm>
            <a:prstGeom prst="roundRect">
              <a:avLst>
                <a:gd name="adj" fmla="val 20530"/>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640" name="Shape 4640"/>
            <p:cNvSpPr/>
            <p:nvPr/>
          </p:nvSpPr>
          <p:spPr>
            <a:xfrm>
              <a:off x="152400" y="135849"/>
              <a:ext cx="305036" cy="69094"/>
            </a:xfrm>
            <a:prstGeom prst="roundRect">
              <a:avLst>
                <a:gd name="adj" fmla="val 20530"/>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641" name="Shape 4641"/>
            <p:cNvSpPr/>
            <p:nvPr/>
          </p:nvSpPr>
          <p:spPr>
            <a:xfrm>
              <a:off x="0" y="0"/>
              <a:ext cx="90600" cy="69094"/>
            </a:xfrm>
            <a:prstGeom prst="roundRect">
              <a:avLst>
                <a:gd name="adj" fmla="val 46253"/>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642" name="Shape 4642"/>
            <p:cNvSpPr/>
            <p:nvPr/>
          </p:nvSpPr>
          <p:spPr>
            <a:xfrm>
              <a:off x="0" y="135849"/>
              <a:ext cx="90600" cy="69094"/>
            </a:xfrm>
            <a:prstGeom prst="roundRect">
              <a:avLst>
                <a:gd name="adj" fmla="val 46253"/>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4644" name="Shape 4644"/>
          <p:cNvSpPr/>
          <p:nvPr/>
        </p:nvSpPr>
        <p:spPr>
          <a:xfrm flipV="1">
            <a:off x="-27228" y="1863190"/>
            <a:ext cx="9612689" cy="1"/>
          </a:xfrm>
          <a:prstGeom prst="line">
            <a:avLst/>
          </a:prstGeom>
          <a:ln w="31750">
            <a:solidFill>
              <a:srgbClr val="AEAAA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4667" name="Group 4667"/>
          <p:cNvGrpSpPr/>
          <p:nvPr/>
        </p:nvGrpSpPr>
        <p:grpSpPr>
          <a:xfrm>
            <a:off x="193476" y="30582"/>
            <a:ext cx="9163448" cy="506015"/>
            <a:chOff x="0" y="0"/>
            <a:chExt cx="9163446" cy="506013"/>
          </a:xfrm>
        </p:grpSpPr>
        <p:sp>
          <p:nvSpPr>
            <p:cNvPr id="4645" name="Shape 4645"/>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646" name="Shape 4646"/>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647" name="Shape 4647"/>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648" name="Shape 4648"/>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649" name="Shape 4649"/>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4650" name="Shape 4650"/>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4651" name="Shape 4651"/>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652" name="Shape 4652"/>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653" name="Shape 4653"/>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4659" name="Group 4659"/>
            <p:cNvGrpSpPr/>
            <p:nvPr/>
          </p:nvGrpSpPr>
          <p:grpSpPr>
            <a:xfrm>
              <a:off x="3364293" y="141349"/>
              <a:ext cx="319332" cy="248462"/>
              <a:chOff x="0" y="0"/>
              <a:chExt cx="319330" cy="248461"/>
            </a:xfrm>
          </p:grpSpPr>
          <p:sp>
            <p:nvSpPr>
              <p:cNvPr id="4654" name="Shape 4654"/>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4658" name="Group 4658"/>
              <p:cNvGrpSpPr/>
              <p:nvPr/>
            </p:nvGrpSpPr>
            <p:grpSpPr>
              <a:xfrm>
                <a:off x="0" y="0"/>
                <a:ext cx="319331" cy="248462"/>
                <a:chOff x="0" y="0"/>
                <a:chExt cx="319330" cy="248461"/>
              </a:xfrm>
            </p:grpSpPr>
            <p:sp>
              <p:nvSpPr>
                <p:cNvPr id="4655" name="Shape 4655"/>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4656" name="Shape 4656"/>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657" name="Shape 4657"/>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4660" name="Shape 4660"/>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661" name="Shape 4661"/>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4662" name="Shape 4662"/>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663" name="Shape 4663"/>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664" name="Shape 4664"/>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4665" name="Shape 4665"/>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666" name="Shape 4666"/>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DCDEE0"/>
        </a:solidFill>
        <a:effectLst/>
      </p:bgPr>
    </p:bg>
    <p:spTree>
      <p:nvGrpSpPr>
        <p:cNvPr id="1" name=""/>
        <p:cNvGrpSpPr/>
        <p:nvPr/>
      </p:nvGrpSpPr>
      <p:grpSpPr>
        <a:xfrm>
          <a:off x="0" y="0"/>
          <a:ext cx="0" cy="0"/>
          <a:chOff x="0" y="0"/>
          <a:chExt cx="0" cy="0"/>
        </a:xfrm>
      </p:grpSpPr>
      <p:sp>
        <p:nvSpPr>
          <p:cNvPr id="4669" name="Shape 4669"/>
          <p:cNvSpPr/>
          <p:nvPr/>
        </p:nvSpPr>
        <p:spPr>
          <a:xfrm>
            <a:off x="4043" y="8106"/>
            <a:ext cx="9542314" cy="2409003"/>
          </a:xfrm>
          <a:prstGeom prst="rect">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670" name="Shape 4670"/>
          <p:cNvSpPr/>
          <p:nvPr/>
        </p:nvSpPr>
        <p:spPr>
          <a:xfrm>
            <a:off x="1430578" y="1185331"/>
            <a:ext cx="1479440"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3">
                <a:solidFill>
                  <a:srgbClr val="9A9A9A"/>
                </a:solidFill>
                <a:latin typeface="+mn-lt"/>
                <a:ea typeface="+mn-ea"/>
                <a:cs typeface="+mn-cs"/>
                <a:sym typeface="Helvetica Neue"/>
              </a:defRPr>
            </a:lvl1pPr>
          </a:lstStyle>
          <a:p>
            <a:pPr lvl="0">
              <a:defRPr sz="1800" spc="0">
                <a:solidFill>
                  <a:srgbClr val="000000"/>
                </a:solidFill>
              </a:defRPr>
            </a:pPr>
            <a:r>
              <a:rPr sz="3400" spc="33">
                <a:solidFill>
                  <a:srgbClr val="9A9A9A"/>
                </a:solidFill>
              </a:rPr>
              <a:t>Search</a:t>
            </a:r>
          </a:p>
        </p:txBody>
      </p:sp>
      <p:grpSp>
        <p:nvGrpSpPr>
          <p:cNvPr id="4673" name="Group 4673"/>
          <p:cNvGrpSpPr/>
          <p:nvPr/>
        </p:nvGrpSpPr>
        <p:grpSpPr>
          <a:xfrm>
            <a:off x="664757" y="1244222"/>
            <a:ext cx="454044" cy="437025"/>
            <a:chOff x="0" y="0"/>
            <a:chExt cx="454043" cy="437024"/>
          </a:xfrm>
        </p:grpSpPr>
        <p:sp>
          <p:nvSpPr>
            <p:cNvPr id="4671" name="Shape 4671"/>
            <p:cNvSpPr/>
            <p:nvPr/>
          </p:nvSpPr>
          <p:spPr>
            <a:xfrm>
              <a:off x="-1" y="-1"/>
              <a:ext cx="338121" cy="324942"/>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noFill/>
            <a:ln w="63500" cap="flat">
              <a:solidFill>
                <a:srgbClr val="999999"/>
              </a:solidFill>
              <a:prstDash val="solid"/>
              <a:miter lim="400000"/>
            </a:ln>
            <a:effectLst/>
          </p:spPr>
          <p:txBody>
            <a:bodyPr wrap="square" lIns="0" tIns="0" rIns="0" bIns="0" numCol="1" anchor="ctr">
              <a:noAutofit/>
            </a:bodyPr>
            <a:lstStyle/>
            <a:p>
              <a:pPr lvl="0"/>
              <a:endParaRPr/>
            </a:p>
          </p:txBody>
        </p:sp>
        <p:sp>
          <p:nvSpPr>
            <p:cNvPr id="4672" name="Shape 4672"/>
            <p:cNvSpPr/>
            <p:nvPr/>
          </p:nvSpPr>
          <p:spPr>
            <a:xfrm>
              <a:off x="288502" y="271483"/>
              <a:ext cx="165542" cy="165542"/>
            </a:xfrm>
            <a:prstGeom prst="line">
              <a:avLst/>
            </a:prstGeom>
            <a:noFill/>
            <a:ln w="63500" cap="flat">
              <a:solidFill>
                <a:srgbClr val="999999"/>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grpSp>
      <p:sp>
        <p:nvSpPr>
          <p:cNvPr id="4674" name="Shape 4674"/>
          <p:cNvSpPr/>
          <p:nvPr/>
        </p:nvSpPr>
        <p:spPr>
          <a:xfrm>
            <a:off x="7494996" y="1208537"/>
            <a:ext cx="1473192"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spc="31">
                <a:solidFill>
                  <a:srgbClr val="53585F"/>
                </a:solidFill>
                <a:latin typeface="+mn-lt"/>
                <a:ea typeface="+mn-ea"/>
                <a:cs typeface="+mn-cs"/>
                <a:sym typeface="Helvetica Neue"/>
              </a:defRPr>
            </a:lvl1pPr>
          </a:lstStyle>
          <a:p>
            <a:pPr lvl="0">
              <a:defRPr sz="1800" b="0" spc="0">
                <a:solidFill>
                  <a:srgbClr val="000000"/>
                </a:solidFill>
              </a:defRPr>
            </a:pPr>
            <a:r>
              <a:rPr sz="3200" b="1" spc="31">
                <a:solidFill>
                  <a:srgbClr val="53585F"/>
                </a:solidFill>
              </a:rPr>
              <a:t>Cancel</a:t>
            </a:r>
          </a:p>
        </p:txBody>
      </p:sp>
      <p:sp>
        <p:nvSpPr>
          <p:cNvPr id="4675" name="Shape 4675"/>
          <p:cNvSpPr/>
          <p:nvPr/>
        </p:nvSpPr>
        <p:spPr>
          <a:xfrm>
            <a:off x="301049" y="2761093"/>
            <a:ext cx="8922902" cy="4207240"/>
          </a:xfrm>
          <a:prstGeom prst="roundRect">
            <a:avLst>
              <a:gd name="adj" fmla="val 404"/>
            </a:avLst>
          </a:prstGeom>
          <a:solidFill>
            <a:srgbClr val="3F98DB"/>
          </a:solidFill>
          <a:ln w="25400">
            <a:solidFill>
              <a:srgbClr val="E4E4E4"/>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676" name="Shape 4676"/>
          <p:cNvSpPr/>
          <p:nvPr/>
        </p:nvSpPr>
        <p:spPr>
          <a:xfrm>
            <a:off x="7262431" y="1051782"/>
            <a:ext cx="1926523" cy="917559"/>
          </a:xfrm>
          <a:prstGeom prst="roundRect">
            <a:avLst>
              <a:gd name="adj" fmla="val 7079"/>
            </a:avLst>
          </a:prstGeom>
          <a:ln w="25400">
            <a:solidFill>
              <a:srgbClr val="CDCDCD"/>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677" name="Shape 4677"/>
          <p:cNvSpPr/>
          <p:nvPr/>
        </p:nvSpPr>
        <p:spPr>
          <a:xfrm>
            <a:off x="-10441" y="620163"/>
            <a:ext cx="9525001" cy="1"/>
          </a:xfrm>
          <a:prstGeom prst="line">
            <a:avLst/>
          </a:prstGeom>
          <a:ln w="19050">
            <a:solidFill>
              <a:srgbClr val="E1E1E1"/>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678" name="Shape 4678"/>
          <p:cNvSpPr/>
          <p:nvPr/>
        </p:nvSpPr>
        <p:spPr>
          <a:xfrm>
            <a:off x="725049" y="3155221"/>
            <a:ext cx="4660790" cy="93226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5600" spc="0">
                <a:latin typeface="Helvetica Neue Light"/>
                <a:ea typeface="Helvetica Neue Light"/>
                <a:cs typeface="Helvetica Neue Light"/>
                <a:sym typeface="Helvetica Neue Light"/>
              </a:defRPr>
            </a:lvl1pPr>
          </a:lstStyle>
          <a:p>
            <a:pPr lvl="0">
              <a:defRPr sz="1800" spc="0">
                <a:solidFill>
                  <a:srgbClr val="000000"/>
                </a:solidFill>
              </a:defRPr>
            </a:pPr>
            <a:r>
              <a:rPr sz="5600" spc="0">
                <a:solidFill>
                  <a:srgbClr val="FFFFFF"/>
                </a:solidFill>
              </a:rPr>
              <a:t>Explore nearby</a:t>
            </a:r>
          </a:p>
        </p:txBody>
      </p:sp>
      <p:sp>
        <p:nvSpPr>
          <p:cNvPr id="4679" name="Shape 4679"/>
          <p:cNvSpPr/>
          <p:nvPr/>
        </p:nvSpPr>
        <p:spPr>
          <a:xfrm>
            <a:off x="759510" y="4528666"/>
            <a:ext cx="7988910" cy="1"/>
          </a:xfrm>
          <a:prstGeom prst="line">
            <a:avLst/>
          </a:prstGeom>
          <a:ln w="19050">
            <a:solidFill>
              <a:srgbClr val="E1E1E1"/>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680" name="Shape 4680"/>
          <p:cNvSpPr/>
          <p:nvPr/>
        </p:nvSpPr>
        <p:spPr>
          <a:xfrm>
            <a:off x="1090423" y="6026687"/>
            <a:ext cx="613948" cy="4987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700" spc="26">
                <a:latin typeface="+mn-lt"/>
                <a:ea typeface="+mn-ea"/>
                <a:cs typeface="+mn-cs"/>
                <a:sym typeface="Helvetica Neue"/>
              </a:defRPr>
            </a:lvl1pPr>
          </a:lstStyle>
          <a:p>
            <a:pPr lvl="0">
              <a:defRPr sz="1800" spc="0">
                <a:solidFill>
                  <a:srgbClr val="000000"/>
                </a:solidFill>
              </a:defRPr>
            </a:pPr>
            <a:r>
              <a:rPr sz="2700" spc="26">
                <a:solidFill>
                  <a:srgbClr val="FFFFFF"/>
                </a:solidFill>
              </a:rPr>
              <a:t>Eat</a:t>
            </a:r>
          </a:p>
        </p:txBody>
      </p:sp>
      <p:sp>
        <p:nvSpPr>
          <p:cNvPr id="4681" name="Shape 4681"/>
          <p:cNvSpPr/>
          <p:nvPr/>
        </p:nvSpPr>
        <p:spPr>
          <a:xfrm>
            <a:off x="3119469" y="6026687"/>
            <a:ext cx="919472" cy="4987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700" spc="26">
                <a:latin typeface="+mn-lt"/>
                <a:ea typeface="+mn-ea"/>
                <a:cs typeface="+mn-cs"/>
                <a:sym typeface="Helvetica Neue"/>
              </a:defRPr>
            </a:lvl1pPr>
          </a:lstStyle>
          <a:p>
            <a:pPr lvl="0">
              <a:defRPr sz="1800" spc="0">
                <a:solidFill>
                  <a:srgbClr val="000000"/>
                </a:solidFill>
              </a:defRPr>
            </a:pPr>
            <a:r>
              <a:rPr sz="2700" spc="26">
                <a:solidFill>
                  <a:srgbClr val="FFFFFF"/>
                </a:solidFill>
              </a:rPr>
              <a:t>Drink</a:t>
            </a:r>
          </a:p>
        </p:txBody>
      </p:sp>
      <p:sp>
        <p:nvSpPr>
          <p:cNvPr id="4682" name="Shape 4682"/>
          <p:cNvSpPr/>
          <p:nvPr/>
        </p:nvSpPr>
        <p:spPr>
          <a:xfrm>
            <a:off x="5397182" y="6026687"/>
            <a:ext cx="769624" cy="4987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700" spc="26">
                <a:latin typeface="+mn-lt"/>
                <a:ea typeface="+mn-ea"/>
                <a:cs typeface="+mn-cs"/>
                <a:sym typeface="Helvetica Neue"/>
              </a:defRPr>
            </a:lvl1pPr>
          </a:lstStyle>
          <a:p>
            <a:pPr lvl="0">
              <a:defRPr sz="1800" spc="0">
                <a:solidFill>
                  <a:srgbClr val="000000"/>
                </a:solidFill>
              </a:defRPr>
            </a:pPr>
            <a:r>
              <a:rPr sz="2700" spc="26">
                <a:solidFill>
                  <a:srgbClr val="FFFFFF"/>
                </a:solidFill>
              </a:rPr>
              <a:t>Play</a:t>
            </a:r>
          </a:p>
        </p:txBody>
      </p:sp>
      <p:sp>
        <p:nvSpPr>
          <p:cNvPr id="4683" name="Shape 4683"/>
          <p:cNvSpPr/>
          <p:nvPr/>
        </p:nvSpPr>
        <p:spPr>
          <a:xfrm>
            <a:off x="7570844" y="6026687"/>
            <a:ext cx="903355" cy="4987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700" spc="26">
                <a:latin typeface="+mn-lt"/>
                <a:ea typeface="+mn-ea"/>
                <a:cs typeface="+mn-cs"/>
                <a:sym typeface="Helvetica Neue"/>
              </a:defRPr>
            </a:lvl1pPr>
          </a:lstStyle>
          <a:p>
            <a:pPr lvl="0">
              <a:defRPr sz="1800" spc="0">
                <a:solidFill>
                  <a:srgbClr val="000000"/>
                </a:solidFill>
              </a:defRPr>
            </a:pPr>
            <a:r>
              <a:rPr sz="2700" spc="26">
                <a:solidFill>
                  <a:srgbClr val="FFFFFF"/>
                </a:solidFill>
              </a:rPr>
              <a:t>More</a:t>
            </a:r>
          </a:p>
        </p:txBody>
      </p:sp>
      <p:sp>
        <p:nvSpPr>
          <p:cNvPr id="4684" name="Shape 4684"/>
          <p:cNvSpPr/>
          <p:nvPr/>
        </p:nvSpPr>
        <p:spPr>
          <a:xfrm>
            <a:off x="1160630" y="5148107"/>
            <a:ext cx="498934" cy="686807"/>
          </a:xfrm>
          <a:custGeom>
            <a:avLst/>
            <a:gdLst/>
            <a:ahLst/>
            <a:cxnLst>
              <a:cxn ang="0">
                <a:pos x="wd2" y="hd2"/>
              </a:cxn>
              <a:cxn ang="5400000">
                <a:pos x="wd2" y="hd2"/>
              </a:cxn>
              <a:cxn ang="10800000">
                <a:pos x="wd2" y="hd2"/>
              </a:cxn>
              <a:cxn ang="16200000">
                <a:pos x="wd2" y="hd2"/>
              </a:cxn>
            </a:cxnLst>
            <a:rect l="0" t="0" r="r" b="b"/>
            <a:pathLst>
              <a:path w="21600" h="21600" extrusionOk="0">
                <a:moveTo>
                  <a:pt x="11782" y="13500"/>
                </a:moveTo>
                <a:lnTo>
                  <a:pt x="11782" y="3857"/>
                </a:lnTo>
                <a:cubicBezTo>
                  <a:pt x="11782" y="2797"/>
                  <a:pt x="12262" y="1888"/>
                  <a:pt x="13224" y="1133"/>
                </a:cubicBezTo>
                <a:cubicBezTo>
                  <a:pt x="14185" y="378"/>
                  <a:pt x="15341" y="0"/>
                  <a:pt x="16690" y="0"/>
                </a:cubicBezTo>
                <a:lnTo>
                  <a:pt x="20618" y="0"/>
                </a:lnTo>
                <a:cubicBezTo>
                  <a:pt x="20884" y="0"/>
                  <a:pt x="21114" y="77"/>
                  <a:pt x="21308" y="229"/>
                </a:cubicBezTo>
                <a:cubicBezTo>
                  <a:pt x="21502" y="382"/>
                  <a:pt x="21600" y="563"/>
                  <a:pt x="21600" y="772"/>
                </a:cubicBezTo>
                <a:lnTo>
                  <a:pt x="21600" y="20057"/>
                </a:lnTo>
                <a:cubicBezTo>
                  <a:pt x="21600" y="20475"/>
                  <a:pt x="21406" y="20836"/>
                  <a:pt x="21017" y="21142"/>
                </a:cubicBezTo>
                <a:cubicBezTo>
                  <a:pt x="20628" y="21447"/>
                  <a:pt x="20167" y="21600"/>
                  <a:pt x="19636" y="21600"/>
                </a:cubicBezTo>
                <a:lnTo>
                  <a:pt x="17673" y="21600"/>
                </a:lnTo>
                <a:cubicBezTo>
                  <a:pt x="17140" y="21600"/>
                  <a:pt x="16681" y="21447"/>
                  <a:pt x="16292" y="21142"/>
                </a:cubicBezTo>
                <a:cubicBezTo>
                  <a:pt x="15903" y="20836"/>
                  <a:pt x="15709" y="20475"/>
                  <a:pt x="15709" y="20057"/>
                </a:cubicBezTo>
                <a:lnTo>
                  <a:pt x="15709" y="13886"/>
                </a:lnTo>
                <a:lnTo>
                  <a:pt x="12273" y="13886"/>
                </a:lnTo>
                <a:cubicBezTo>
                  <a:pt x="12139" y="13886"/>
                  <a:pt x="12024" y="13848"/>
                  <a:pt x="11928" y="13771"/>
                </a:cubicBezTo>
                <a:cubicBezTo>
                  <a:pt x="11830" y="13695"/>
                  <a:pt x="11782" y="13605"/>
                  <a:pt x="11782" y="13500"/>
                </a:cubicBezTo>
                <a:close/>
                <a:moveTo>
                  <a:pt x="0" y="8486"/>
                </a:moveTo>
                <a:lnTo>
                  <a:pt x="0" y="772"/>
                </a:lnTo>
                <a:cubicBezTo>
                  <a:pt x="0" y="563"/>
                  <a:pt x="97" y="382"/>
                  <a:pt x="292" y="229"/>
                </a:cubicBezTo>
                <a:cubicBezTo>
                  <a:pt x="486" y="77"/>
                  <a:pt x="716" y="0"/>
                  <a:pt x="982" y="0"/>
                </a:cubicBezTo>
                <a:cubicBezTo>
                  <a:pt x="1247" y="0"/>
                  <a:pt x="1478" y="77"/>
                  <a:pt x="1673" y="229"/>
                </a:cubicBezTo>
                <a:cubicBezTo>
                  <a:pt x="1866" y="382"/>
                  <a:pt x="1964" y="563"/>
                  <a:pt x="1964" y="772"/>
                </a:cubicBezTo>
                <a:lnTo>
                  <a:pt x="1964" y="5786"/>
                </a:lnTo>
                <a:cubicBezTo>
                  <a:pt x="1964" y="5995"/>
                  <a:pt x="2061" y="6175"/>
                  <a:pt x="2255" y="6328"/>
                </a:cubicBezTo>
                <a:cubicBezTo>
                  <a:pt x="2449" y="6481"/>
                  <a:pt x="2679" y="6557"/>
                  <a:pt x="2945" y="6557"/>
                </a:cubicBezTo>
                <a:cubicBezTo>
                  <a:pt x="3211" y="6557"/>
                  <a:pt x="3441" y="6481"/>
                  <a:pt x="3636" y="6328"/>
                </a:cubicBezTo>
                <a:cubicBezTo>
                  <a:pt x="3830" y="6175"/>
                  <a:pt x="3928" y="5995"/>
                  <a:pt x="3928" y="5786"/>
                </a:cubicBezTo>
                <a:lnTo>
                  <a:pt x="3928" y="772"/>
                </a:lnTo>
                <a:cubicBezTo>
                  <a:pt x="3928" y="563"/>
                  <a:pt x="4024" y="382"/>
                  <a:pt x="4219" y="229"/>
                </a:cubicBezTo>
                <a:cubicBezTo>
                  <a:pt x="4413" y="77"/>
                  <a:pt x="4643" y="0"/>
                  <a:pt x="4909" y="0"/>
                </a:cubicBezTo>
                <a:cubicBezTo>
                  <a:pt x="5175" y="0"/>
                  <a:pt x="5405" y="77"/>
                  <a:pt x="5600" y="229"/>
                </a:cubicBezTo>
                <a:cubicBezTo>
                  <a:pt x="5793" y="382"/>
                  <a:pt x="5891" y="563"/>
                  <a:pt x="5891" y="772"/>
                </a:cubicBezTo>
                <a:lnTo>
                  <a:pt x="5891" y="5786"/>
                </a:lnTo>
                <a:cubicBezTo>
                  <a:pt x="5891" y="5995"/>
                  <a:pt x="5988" y="6175"/>
                  <a:pt x="6183" y="6328"/>
                </a:cubicBezTo>
                <a:cubicBezTo>
                  <a:pt x="6377" y="6481"/>
                  <a:pt x="6607" y="6557"/>
                  <a:pt x="6873" y="6557"/>
                </a:cubicBezTo>
                <a:cubicBezTo>
                  <a:pt x="7138" y="6557"/>
                  <a:pt x="7368" y="6481"/>
                  <a:pt x="7563" y="6328"/>
                </a:cubicBezTo>
                <a:cubicBezTo>
                  <a:pt x="7757" y="6175"/>
                  <a:pt x="7855" y="5995"/>
                  <a:pt x="7855" y="5786"/>
                </a:cubicBezTo>
                <a:lnTo>
                  <a:pt x="7855" y="772"/>
                </a:lnTo>
                <a:cubicBezTo>
                  <a:pt x="7855" y="563"/>
                  <a:pt x="7951" y="382"/>
                  <a:pt x="8146" y="229"/>
                </a:cubicBezTo>
                <a:cubicBezTo>
                  <a:pt x="8340" y="77"/>
                  <a:pt x="8570" y="0"/>
                  <a:pt x="8836" y="0"/>
                </a:cubicBezTo>
                <a:cubicBezTo>
                  <a:pt x="9102" y="0"/>
                  <a:pt x="9332" y="77"/>
                  <a:pt x="9527" y="229"/>
                </a:cubicBezTo>
                <a:cubicBezTo>
                  <a:pt x="9721" y="382"/>
                  <a:pt x="9818" y="563"/>
                  <a:pt x="9818" y="772"/>
                </a:cubicBezTo>
                <a:lnTo>
                  <a:pt x="9818" y="8486"/>
                </a:lnTo>
                <a:cubicBezTo>
                  <a:pt x="9818" y="8976"/>
                  <a:pt x="9636" y="9422"/>
                  <a:pt x="9273" y="9824"/>
                </a:cubicBezTo>
                <a:cubicBezTo>
                  <a:pt x="8910" y="10225"/>
                  <a:pt x="8438" y="10507"/>
                  <a:pt x="7855" y="10668"/>
                </a:cubicBezTo>
                <a:lnTo>
                  <a:pt x="7855" y="20057"/>
                </a:lnTo>
                <a:cubicBezTo>
                  <a:pt x="7855" y="20475"/>
                  <a:pt x="7660" y="20836"/>
                  <a:pt x="7272" y="21142"/>
                </a:cubicBezTo>
                <a:cubicBezTo>
                  <a:pt x="6883" y="21447"/>
                  <a:pt x="6422" y="21600"/>
                  <a:pt x="5891" y="21600"/>
                </a:cubicBezTo>
                <a:lnTo>
                  <a:pt x="3928" y="21600"/>
                </a:lnTo>
                <a:cubicBezTo>
                  <a:pt x="3395" y="21600"/>
                  <a:pt x="2935" y="21447"/>
                  <a:pt x="2547" y="21142"/>
                </a:cubicBezTo>
                <a:cubicBezTo>
                  <a:pt x="2158" y="20836"/>
                  <a:pt x="1964" y="20475"/>
                  <a:pt x="1964" y="20057"/>
                </a:cubicBezTo>
                <a:lnTo>
                  <a:pt x="1964" y="10668"/>
                </a:lnTo>
                <a:cubicBezTo>
                  <a:pt x="1380" y="10507"/>
                  <a:pt x="907" y="10225"/>
                  <a:pt x="545" y="9824"/>
                </a:cubicBezTo>
                <a:cubicBezTo>
                  <a:pt x="181" y="9422"/>
                  <a:pt x="0" y="8976"/>
                  <a:pt x="0" y="8486"/>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685" name="Shape 4685"/>
          <p:cNvSpPr/>
          <p:nvPr/>
        </p:nvSpPr>
        <p:spPr>
          <a:xfrm>
            <a:off x="3360899" y="5140411"/>
            <a:ext cx="521417" cy="6610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149" y="21600"/>
                </a:lnTo>
                <a:lnTo>
                  <a:pt x="3545" y="21580"/>
                </a:lnTo>
                <a:lnTo>
                  <a:pt x="0" y="0"/>
                </a:lnTo>
                <a:close/>
              </a:path>
            </a:pathLst>
          </a:custGeom>
          <a:ln w="508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686" name="Shape 4686"/>
          <p:cNvSpPr/>
          <p:nvPr/>
        </p:nvSpPr>
        <p:spPr>
          <a:xfrm>
            <a:off x="3413474" y="5307965"/>
            <a:ext cx="414081" cy="496872"/>
          </a:xfrm>
          <a:custGeom>
            <a:avLst/>
            <a:gdLst/>
            <a:ahLst/>
            <a:cxnLst>
              <a:cxn ang="0">
                <a:pos x="wd2" y="hd2"/>
              </a:cxn>
              <a:cxn ang="5400000">
                <a:pos x="wd2" y="hd2"/>
              </a:cxn>
              <a:cxn ang="10800000">
                <a:pos x="wd2" y="hd2"/>
              </a:cxn>
              <a:cxn ang="16200000">
                <a:pos x="wd2" y="hd2"/>
              </a:cxn>
            </a:cxnLst>
            <a:rect l="0" t="0" r="r" b="b"/>
            <a:pathLst>
              <a:path w="21600" h="21600" extrusionOk="0">
                <a:moveTo>
                  <a:pt x="0" y="3080"/>
                </a:moveTo>
                <a:lnTo>
                  <a:pt x="4166" y="0"/>
                </a:lnTo>
                <a:lnTo>
                  <a:pt x="7698" y="2612"/>
                </a:lnTo>
                <a:lnTo>
                  <a:pt x="10826" y="185"/>
                </a:lnTo>
                <a:lnTo>
                  <a:pt x="14017" y="2540"/>
                </a:lnTo>
                <a:lnTo>
                  <a:pt x="17546" y="161"/>
                </a:lnTo>
                <a:lnTo>
                  <a:pt x="21600" y="2719"/>
                </a:lnTo>
                <a:lnTo>
                  <a:pt x="21076" y="21600"/>
                </a:lnTo>
                <a:lnTo>
                  <a:pt x="633" y="21600"/>
                </a:lnTo>
                <a:lnTo>
                  <a:pt x="0" y="308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687" name="Shape 4687"/>
          <p:cNvSpPr/>
          <p:nvPr/>
        </p:nvSpPr>
        <p:spPr>
          <a:xfrm>
            <a:off x="5441553" y="5183658"/>
            <a:ext cx="770335" cy="588170"/>
          </a:xfrm>
          <a:custGeom>
            <a:avLst/>
            <a:gdLst/>
            <a:ahLst/>
            <a:cxnLst>
              <a:cxn ang="0">
                <a:pos x="wd2" y="hd2"/>
              </a:cxn>
              <a:cxn ang="5400000">
                <a:pos x="wd2" y="hd2"/>
              </a:cxn>
              <a:cxn ang="10800000">
                <a:pos x="wd2" y="hd2"/>
              </a:cxn>
              <a:cxn ang="16200000">
                <a:pos x="wd2" y="hd2"/>
              </a:cxn>
            </a:cxnLst>
            <a:rect l="0" t="0" r="r" b="b"/>
            <a:pathLst>
              <a:path w="21600" h="21600" extrusionOk="0">
                <a:moveTo>
                  <a:pt x="21222" y="0"/>
                </a:moveTo>
                <a:lnTo>
                  <a:pt x="1436" y="160"/>
                </a:lnTo>
                <a:cubicBezTo>
                  <a:pt x="1039" y="160"/>
                  <a:pt x="683" y="374"/>
                  <a:pt x="423" y="714"/>
                </a:cubicBezTo>
                <a:cubicBezTo>
                  <a:pt x="163" y="1055"/>
                  <a:pt x="0" y="1522"/>
                  <a:pt x="0" y="2040"/>
                </a:cubicBezTo>
                <a:lnTo>
                  <a:pt x="0" y="7171"/>
                </a:lnTo>
                <a:cubicBezTo>
                  <a:pt x="578" y="7298"/>
                  <a:pt x="1145" y="7576"/>
                  <a:pt x="1591" y="8162"/>
                </a:cubicBezTo>
                <a:cubicBezTo>
                  <a:pt x="2732" y="9659"/>
                  <a:pt x="2732" y="12087"/>
                  <a:pt x="1591" y="13584"/>
                </a:cubicBezTo>
                <a:cubicBezTo>
                  <a:pt x="1145" y="14170"/>
                  <a:pt x="579" y="14462"/>
                  <a:pt x="0" y="14589"/>
                </a:cubicBezTo>
                <a:lnTo>
                  <a:pt x="0" y="19720"/>
                </a:lnTo>
                <a:cubicBezTo>
                  <a:pt x="0" y="20239"/>
                  <a:pt x="163" y="20706"/>
                  <a:pt x="423" y="21046"/>
                </a:cubicBezTo>
                <a:cubicBezTo>
                  <a:pt x="683" y="21387"/>
                  <a:pt x="1039" y="21600"/>
                  <a:pt x="1436" y="21600"/>
                </a:cubicBezTo>
                <a:lnTo>
                  <a:pt x="19775" y="21600"/>
                </a:lnTo>
                <a:lnTo>
                  <a:pt x="21600" y="21556"/>
                </a:lnTo>
                <a:lnTo>
                  <a:pt x="19775" y="19224"/>
                </a:lnTo>
                <a:lnTo>
                  <a:pt x="21444" y="16907"/>
                </a:lnTo>
                <a:lnTo>
                  <a:pt x="19775" y="15231"/>
                </a:lnTo>
                <a:lnTo>
                  <a:pt x="21233" y="12928"/>
                </a:lnTo>
                <a:lnTo>
                  <a:pt x="19786" y="10887"/>
                </a:lnTo>
                <a:lnTo>
                  <a:pt x="21155" y="8789"/>
                </a:lnTo>
                <a:lnTo>
                  <a:pt x="19797" y="7200"/>
                </a:lnTo>
                <a:lnTo>
                  <a:pt x="21222" y="5334"/>
                </a:lnTo>
                <a:lnTo>
                  <a:pt x="19808" y="3469"/>
                </a:lnTo>
                <a:lnTo>
                  <a:pt x="21222" y="0"/>
                </a:lnTo>
                <a:close/>
                <a:moveTo>
                  <a:pt x="10839" y="4212"/>
                </a:moveTo>
                <a:lnTo>
                  <a:pt x="12119" y="9386"/>
                </a:lnTo>
                <a:lnTo>
                  <a:pt x="16247" y="9386"/>
                </a:lnTo>
                <a:lnTo>
                  <a:pt x="12909" y="12593"/>
                </a:lnTo>
                <a:lnTo>
                  <a:pt x="14189" y="17767"/>
                </a:lnTo>
                <a:lnTo>
                  <a:pt x="10839" y="14560"/>
                </a:lnTo>
                <a:lnTo>
                  <a:pt x="7500" y="17767"/>
                </a:lnTo>
                <a:lnTo>
                  <a:pt x="8769" y="12593"/>
                </a:lnTo>
                <a:lnTo>
                  <a:pt x="5431" y="9386"/>
                </a:lnTo>
                <a:lnTo>
                  <a:pt x="9559" y="9386"/>
                </a:lnTo>
                <a:lnTo>
                  <a:pt x="10839" y="4212"/>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688" name="Shape 4688"/>
          <p:cNvSpPr/>
          <p:nvPr/>
        </p:nvSpPr>
        <p:spPr>
          <a:xfrm>
            <a:off x="7642269" y="5370961"/>
            <a:ext cx="208348" cy="2087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689" name="Shape 4689"/>
          <p:cNvSpPr/>
          <p:nvPr/>
        </p:nvSpPr>
        <p:spPr>
          <a:xfrm>
            <a:off x="7937805" y="5370961"/>
            <a:ext cx="208349" cy="2087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690" name="Shape 4690"/>
          <p:cNvSpPr/>
          <p:nvPr/>
        </p:nvSpPr>
        <p:spPr>
          <a:xfrm>
            <a:off x="8213769" y="5370961"/>
            <a:ext cx="208348" cy="2087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691" name="Shape 4691"/>
          <p:cNvSpPr/>
          <p:nvPr/>
        </p:nvSpPr>
        <p:spPr>
          <a:xfrm>
            <a:off x="303061" y="7333883"/>
            <a:ext cx="8893478" cy="3645879"/>
          </a:xfrm>
          <a:prstGeom prst="roundRect">
            <a:avLst>
              <a:gd name="adj" fmla="val 1996"/>
            </a:avLst>
          </a:prstGeom>
          <a:solidFill>
            <a:srgbClr val="FFFFFF"/>
          </a:solidFill>
          <a:ln w="25400">
            <a:solidFill>
              <a:srgbClr val="E4E4E4"/>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692" name="Shape 4692"/>
          <p:cNvSpPr/>
          <p:nvPr/>
        </p:nvSpPr>
        <p:spPr>
          <a:xfrm>
            <a:off x="1560998" y="7758013"/>
            <a:ext cx="2043624" cy="64716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700" spc="0">
                <a:solidFill>
                  <a:srgbClr val="9A9A9A"/>
                </a:solidFill>
                <a:latin typeface="Helvetica Neue Light"/>
                <a:ea typeface="Helvetica Neue Light"/>
                <a:cs typeface="Helvetica Neue Light"/>
                <a:sym typeface="Helvetica Neue Light"/>
              </a:defRPr>
            </a:lvl1pPr>
          </a:lstStyle>
          <a:p>
            <a:pPr lvl="0">
              <a:defRPr sz="1800" spc="0">
                <a:solidFill>
                  <a:srgbClr val="000000"/>
                </a:solidFill>
              </a:defRPr>
            </a:pPr>
            <a:r>
              <a:rPr sz="3700" spc="0">
                <a:solidFill>
                  <a:srgbClr val="9A9A9A"/>
                </a:solidFill>
              </a:rPr>
              <a:t>Groceries</a:t>
            </a:r>
          </a:p>
        </p:txBody>
      </p:sp>
      <p:sp>
        <p:nvSpPr>
          <p:cNvPr id="4693" name="Shape 4693"/>
          <p:cNvSpPr/>
          <p:nvPr/>
        </p:nvSpPr>
        <p:spPr>
          <a:xfrm>
            <a:off x="666377" y="7802686"/>
            <a:ext cx="579123" cy="557821"/>
          </a:xfrm>
          <a:custGeom>
            <a:avLst/>
            <a:gdLst/>
            <a:ahLst/>
            <a:cxnLst>
              <a:cxn ang="0">
                <a:pos x="wd2" y="hd2"/>
              </a:cxn>
              <a:cxn ang="5400000">
                <a:pos x="wd2" y="hd2"/>
              </a:cxn>
              <a:cxn ang="10800000">
                <a:pos x="wd2" y="hd2"/>
              </a:cxn>
              <a:cxn ang="16200000">
                <a:pos x="wd2" y="hd2"/>
              </a:cxn>
            </a:cxnLst>
            <a:rect l="0" t="0" r="r" b="b"/>
            <a:pathLst>
              <a:path w="21600" h="21600" extrusionOk="0">
                <a:moveTo>
                  <a:pt x="19752" y="14051"/>
                </a:moveTo>
                <a:lnTo>
                  <a:pt x="21600" y="4965"/>
                </a:lnTo>
                <a:lnTo>
                  <a:pt x="4038" y="2605"/>
                </a:lnTo>
                <a:lnTo>
                  <a:pt x="2631" y="1661"/>
                </a:lnTo>
                <a:cubicBezTo>
                  <a:pt x="2654" y="1561"/>
                  <a:pt x="2692" y="1465"/>
                  <a:pt x="2692" y="1355"/>
                </a:cubicBezTo>
                <a:cubicBezTo>
                  <a:pt x="2692" y="608"/>
                  <a:pt x="2089" y="0"/>
                  <a:pt x="1346" y="0"/>
                </a:cubicBezTo>
                <a:cubicBezTo>
                  <a:pt x="603" y="0"/>
                  <a:pt x="0" y="608"/>
                  <a:pt x="0" y="1355"/>
                </a:cubicBezTo>
                <a:cubicBezTo>
                  <a:pt x="0" y="2101"/>
                  <a:pt x="603" y="2708"/>
                  <a:pt x="1346" y="2708"/>
                </a:cubicBezTo>
                <a:cubicBezTo>
                  <a:pt x="1440" y="2708"/>
                  <a:pt x="1525" y="2671"/>
                  <a:pt x="1613" y="2653"/>
                </a:cubicBezTo>
                <a:lnTo>
                  <a:pt x="3266" y="3763"/>
                </a:lnTo>
                <a:lnTo>
                  <a:pt x="6006" y="14632"/>
                </a:lnTo>
                <a:lnTo>
                  <a:pt x="6839" y="14599"/>
                </a:lnTo>
                <a:lnTo>
                  <a:pt x="6092" y="16965"/>
                </a:lnTo>
                <a:cubicBezTo>
                  <a:pt x="6063" y="16964"/>
                  <a:pt x="6037" y="16955"/>
                  <a:pt x="6006" y="16955"/>
                </a:cubicBezTo>
                <a:cubicBezTo>
                  <a:pt x="4731" y="16955"/>
                  <a:pt x="3697" y="17996"/>
                  <a:pt x="3697" y="19278"/>
                </a:cubicBezTo>
                <a:cubicBezTo>
                  <a:pt x="3697" y="20562"/>
                  <a:pt x="4731" y="21600"/>
                  <a:pt x="6006" y="21600"/>
                </a:cubicBezTo>
                <a:cubicBezTo>
                  <a:pt x="6954" y="21600"/>
                  <a:pt x="7765" y="21026"/>
                  <a:pt x="8121" y="20206"/>
                </a:cubicBezTo>
                <a:lnTo>
                  <a:pt x="15421" y="20206"/>
                </a:lnTo>
                <a:cubicBezTo>
                  <a:pt x="15760" y="21024"/>
                  <a:pt x="16563" y="21600"/>
                  <a:pt x="17500" y="21600"/>
                </a:cubicBezTo>
                <a:cubicBezTo>
                  <a:pt x="18743" y="21600"/>
                  <a:pt x="19752" y="20587"/>
                  <a:pt x="19752" y="19335"/>
                </a:cubicBezTo>
                <a:cubicBezTo>
                  <a:pt x="19752" y="18085"/>
                  <a:pt x="18743" y="17071"/>
                  <a:pt x="17500" y="17071"/>
                </a:cubicBezTo>
                <a:cubicBezTo>
                  <a:pt x="16435" y="17071"/>
                  <a:pt x="15550" y="17817"/>
                  <a:pt x="15314" y="18813"/>
                </a:cubicBezTo>
                <a:lnTo>
                  <a:pt x="8270" y="18813"/>
                </a:lnTo>
                <a:cubicBezTo>
                  <a:pt x="8156" y="18251"/>
                  <a:pt x="7836" y="17771"/>
                  <a:pt x="7398" y="17436"/>
                </a:cubicBezTo>
                <a:lnTo>
                  <a:pt x="8311" y="14536"/>
                </a:lnTo>
                <a:lnTo>
                  <a:pt x="19752" y="14051"/>
                </a:lnTo>
                <a:close/>
              </a:path>
            </a:pathLst>
          </a:custGeom>
          <a:solidFill>
            <a:srgbClr val="B6B7B6"/>
          </a:solidFill>
          <a:ln w="12700">
            <a:miter lim="400000"/>
          </a:ln>
        </p:spPr>
        <p:txBody>
          <a:bodyPr lIns="0" tIns="0" rIns="0" bIns="0" anchor="ctr"/>
          <a:lstStyle/>
          <a:p>
            <a:pPr lvl="0"/>
            <a:endParaRPr/>
          </a:p>
        </p:txBody>
      </p:sp>
      <p:sp>
        <p:nvSpPr>
          <p:cNvPr id="4694" name="Shape 4694"/>
          <p:cNvSpPr/>
          <p:nvPr/>
        </p:nvSpPr>
        <p:spPr>
          <a:xfrm>
            <a:off x="1545961" y="9291082"/>
            <a:ext cx="2505498" cy="6348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2">
                <a:solidFill>
                  <a:srgbClr val="9A9A9A"/>
                </a:solidFill>
                <a:latin typeface="Helvetica Neue Light"/>
                <a:ea typeface="Helvetica Neue Light"/>
                <a:cs typeface="Helvetica Neue Light"/>
                <a:sym typeface="Helvetica Neue Light"/>
              </a:defRPr>
            </a:lvl1pPr>
          </a:lstStyle>
          <a:p>
            <a:pPr lvl="0">
              <a:defRPr sz="1800" spc="0">
                <a:solidFill>
                  <a:srgbClr val="000000"/>
                </a:solidFill>
              </a:defRPr>
            </a:pPr>
            <a:r>
              <a:rPr sz="3600" spc="72">
                <a:solidFill>
                  <a:srgbClr val="9A9A9A"/>
                </a:solidFill>
              </a:rPr>
              <a:t>Pharmacies</a:t>
            </a:r>
          </a:p>
        </p:txBody>
      </p:sp>
      <p:grpSp>
        <p:nvGrpSpPr>
          <p:cNvPr id="4699" name="Group 4699"/>
          <p:cNvGrpSpPr/>
          <p:nvPr/>
        </p:nvGrpSpPr>
        <p:grpSpPr>
          <a:xfrm>
            <a:off x="650018" y="9273583"/>
            <a:ext cx="604522" cy="590056"/>
            <a:chOff x="0" y="0"/>
            <a:chExt cx="604521" cy="590055"/>
          </a:xfrm>
        </p:grpSpPr>
        <p:grpSp>
          <p:nvGrpSpPr>
            <p:cNvPr id="4697" name="Group 4697"/>
            <p:cNvGrpSpPr/>
            <p:nvPr/>
          </p:nvGrpSpPr>
          <p:grpSpPr>
            <a:xfrm>
              <a:off x="0" y="-1"/>
              <a:ext cx="604522" cy="590057"/>
              <a:chOff x="0" y="0"/>
              <a:chExt cx="604521" cy="590055"/>
            </a:xfrm>
          </p:grpSpPr>
          <p:sp>
            <p:nvSpPr>
              <p:cNvPr id="4695" name="Shape 4695"/>
              <p:cNvSpPr/>
              <p:nvPr/>
            </p:nvSpPr>
            <p:spPr>
              <a:xfrm>
                <a:off x="0" y="172606"/>
                <a:ext cx="604522" cy="417450"/>
              </a:xfrm>
              <a:custGeom>
                <a:avLst/>
                <a:gdLst/>
                <a:ahLst/>
                <a:cxnLst>
                  <a:cxn ang="0">
                    <a:pos x="wd2" y="hd2"/>
                  </a:cxn>
                  <a:cxn ang="5400000">
                    <a:pos x="wd2" y="hd2"/>
                  </a:cxn>
                  <a:cxn ang="10800000">
                    <a:pos x="wd2" y="hd2"/>
                  </a:cxn>
                  <a:cxn ang="16200000">
                    <a:pos x="wd2" y="hd2"/>
                  </a:cxn>
                </a:cxnLst>
                <a:rect l="0" t="0" r="r" b="b"/>
                <a:pathLst>
                  <a:path w="21600" h="21600" extrusionOk="0">
                    <a:moveTo>
                      <a:pt x="0" y="19085"/>
                    </a:moveTo>
                    <a:lnTo>
                      <a:pt x="2871" y="10800"/>
                    </a:lnTo>
                    <a:lnTo>
                      <a:pt x="0" y="2515"/>
                    </a:lnTo>
                    <a:cubicBezTo>
                      <a:pt x="0" y="1820"/>
                      <a:pt x="194" y="1192"/>
                      <a:pt x="509" y="737"/>
                    </a:cubicBezTo>
                    <a:cubicBezTo>
                      <a:pt x="823" y="281"/>
                      <a:pt x="1257" y="0"/>
                      <a:pt x="1737" y="0"/>
                    </a:cubicBezTo>
                    <a:lnTo>
                      <a:pt x="19863" y="0"/>
                    </a:lnTo>
                    <a:cubicBezTo>
                      <a:pt x="20343" y="0"/>
                      <a:pt x="20777" y="281"/>
                      <a:pt x="21091" y="737"/>
                    </a:cubicBezTo>
                    <a:cubicBezTo>
                      <a:pt x="21406" y="1192"/>
                      <a:pt x="21600" y="1820"/>
                      <a:pt x="21600" y="2515"/>
                    </a:cubicBezTo>
                    <a:lnTo>
                      <a:pt x="18345" y="11256"/>
                    </a:lnTo>
                    <a:lnTo>
                      <a:pt x="21600" y="19085"/>
                    </a:lnTo>
                    <a:cubicBezTo>
                      <a:pt x="21600" y="19780"/>
                      <a:pt x="21406" y="20408"/>
                      <a:pt x="21091" y="20863"/>
                    </a:cubicBezTo>
                    <a:cubicBezTo>
                      <a:pt x="20777" y="21319"/>
                      <a:pt x="20343" y="21600"/>
                      <a:pt x="19863" y="21600"/>
                    </a:cubicBezTo>
                    <a:lnTo>
                      <a:pt x="1737" y="21600"/>
                    </a:lnTo>
                    <a:cubicBezTo>
                      <a:pt x="1257" y="21600"/>
                      <a:pt x="823" y="21319"/>
                      <a:pt x="509" y="20863"/>
                    </a:cubicBezTo>
                    <a:cubicBezTo>
                      <a:pt x="194" y="20408"/>
                      <a:pt x="0" y="19780"/>
                      <a:pt x="0" y="19085"/>
                    </a:cubicBezTo>
                    <a:close/>
                  </a:path>
                </a:pathLst>
              </a:custGeom>
              <a:solidFill>
                <a:srgbClr val="B6B7B6">
                  <a:alpha val="90810"/>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696" name="Shape 4696"/>
              <p:cNvSpPr/>
              <p:nvPr/>
            </p:nvSpPr>
            <p:spPr>
              <a:xfrm>
                <a:off x="338480" y="-1"/>
                <a:ext cx="186971" cy="233030"/>
              </a:xfrm>
              <a:custGeom>
                <a:avLst/>
                <a:gdLst/>
                <a:ahLst/>
                <a:cxnLst>
                  <a:cxn ang="0">
                    <a:pos x="wd2" y="hd2"/>
                  </a:cxn>
                  <a:cxn ang="5400000">
                    <a:pos x="wd2" y="hd2"/>
                  </a:cxn>
                  <a:cxn ang="10800000">
                    <a:pos x="wd2" y="hd2"/>
                  </a:cxn>
                  <a:cxn ang="16200000">
                    <a:pos x="wd2" y="hd2"/>
                  </a:cxn>
                </a:cxnLst>
                <a:rect l="0" t="0" r="r" b="b"/>
                <a:pathLst>
                  <a:path w="20971" h="21172" extrusionOk="0">
                    <a:moveTo>
                      <a:pt x="402" y="15008"/>
                    </a:moveTo>
                    <a:lnTo>
                      <a:pt x="8628" y="2070"/>
                    </a:lnTo>
                    <a:cubicBezTo>
                      <a:pt x="10451" y="318"/>
                      <a:pt x="13713" y="-428"/>
                      <a:pt x="16665" y="245"/>
                    </a:cubicBezTo>
                    <a:cubicBezTo>
                      <a:pt x="18841" y="742"/>
                      <a:pt x="20470" y="1937"/>
                      <a:pt x="20971" y="3401"/>
                    </a:cubicBezTo>
                    <a:lnTo>
                      <a:pt x="14004" y="16281"/>
                    </a:lnTo>
                    <a:cubicBezTo>
                      <a:pt x="15217" y="17548"/>
                      <a:pt x="15095" y="19269"/>
                      <a:pt x="13590" y="20319"/>
                    </a:cubicBezTo>
                    <a:cubicBezTo>
                      <a:pt x="12778" y="20885"/>
                      <a:pt x="11578" y="21166"/>
                      <a:pt x="10395" y="21172"/>
                    </a:cubicBezTo>
                    <a:lnTo>
                      <a:pt x="6053" y="21172"/>
                    </a:lnTo>
                    <a:cubicBezTo>
                      <a:pt x="4893" y="21080"/>
                      <a:pt x="3795" y="20786"/>
                      <a:pt x="2858" y="20319"/>
                    </a:cubicBezTo>
                    <a:cubicBezTo>
                      <a:pt x="368" y="19077"/>
                      <a:pt x="-629" y="16949"/>
                      <a:pt x="402" y="15008"/>
                    </a:cubicBezTo>
                    <a:close/>
                  </a:path>
                </a:pathLst>
              </a:custGeom>
              <a:solidFill>
                <a:srgbClr val="B6B7B6"/>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4698" name="Shape 4698"/>
            <p:cNvSpPr/>
            <p:nvPr/>
          </p:nvSpPr>
          <p:spPr>
            <a:xfrm rot="18900000">
              <a:off x="171072" y="239153"/>
              <a:ext cx="265697" cy="260833"/>
            </a:xfrm>
            <a:custGeom>
              <a:avLst/>
              <a:gdLst/>
              <a:ahLst/>
              <a:cxnLst>
                <a:cxn ang="0">
                  <a:pos x="wd2" y="hd2"/>
                </a:cxn>
                <a:cxn ang="5400000">
                  <a:pos x="wd2" y="hd2"/>
                </a:cxn>
                <a:cxn ang="10800000">
                  <a:pos x="wd2" y="hd2"/>
                </a:cxn>
                <a:cxn ang="16200000">
                  <a:pos x="wd2" y="hd2"/>
                </a:cxn>
              </a:cxnLst>
              <a:rect l="0" t="0" r="r" b="b"/>
              <a:pathLst>
                <a:path w="21600" h="21600" extrusionOk="0">
                  <a:moveTo>
                    <a:pt x="0" y="17382"/>
                  </a:moveTo>
                  <a:cubicBezTo>
                    <a:pt x="0" y="16897"/>
                    <a:pt x="170" y="16485"/>
                    <a:pt x="509" y="16146"/>
                  </a:cubicBezTo>
                  <a:lnTo>
                    <a:pt x="5855" y="10800"/>
                  </a:lnTo>
                  <a:lnTo>
                    <a:pt x="509" y="5455"/>
                  </a:lnTo>
                  <a:cubicBezTo>
                    <a:pt x="170" y="5116"/>
                    <a:pt x="0" y="4703"/>
                    <a:pt x="0" y="4218"/>
                  </a:cubicBezTo>
                  <a:cubicBezTo>
                    <a:pt x="0" y="3734"/>
                    <a:pt x="170" y="3322"/>
                    <a:pt x="509" y="2982"/>
                  </a:cubicBezTo>
                  <a:lnTo>
                    <a:pt x="2982" y="509"/>
                  </a:lnTo>
                  <a:cubicBezTo>
                    <a:pt x="3321" y="170"/>
                    <a:pt x="3733" y="0"/>
                    <a:pt x="4218" y="0"/>
                  </a:cubicBezTo>
                  <a:cubicBezTo>
                    <a:pt x="4703" y="0"/>
                    <a:pt x="5115" y="170"/>
                    <a:pt x="5455" y="509"/>
                  </a:cubicBezTo>
                  <a:lnTo>
                    <a:pt x="10800" y="5855"/>
                  </a:lnTo>
                  <a:lnTo>
                    <a:pt x="16146" y="509"/>
                  </a:lnTo>
                  <a:cubicBezTo>
                    <a:pt x="16485" y="170"/>
                    <a:pt x="16897" y="0"/>
                    <a:pt x="17382" y="0"/>
                  </a:cubicBezTo>
                  <a:cubicBezTo>
                    <a:pt x="17867" y="0"/>
                    <a:pt x="18279" y="170"/>
                    <a:pt x="18618" y="509"/>
                  </a:cubicBezTo>
                  <a:lnTo>
                    <a:pt x="21091" y="2982"/>
                  </a:lnTo>
                  <a:cubicBezTo>
                    <a:pt x="21430" y="3322"/>
                    <a:pt x="21600" y="3734"/>
                    <a:pt x="21600" y="4218"/>
                  </a:cubicBezTo>
                  <a:cubicBezTo>
                    <a:pt x="21600" y="4703"/>
                    <a:pt x="21430" y="5116"/>
                    <a:pt x="21091" y="5455"/>
                  </a:cubicBezTo>
                  <a:lnTo>
                    <a:pt x="15745" y="10800"/>
                  </a:lnTo>
                  <a:lnTo>
                    <a:pt x="21091" y="16146"/>
                  </a:lnTo>
                  <a:cubicBezTo>
                    <a:pt x="21430" y="16485"/>
                    <a:pt x="21600" y="16897"/>
                    <a:pt x="21600" y="17382"/>
                  </a:cubicBezTo>
                  <a:cubicBezTo>
                    <a:pt x="21600" y="17867"/>
                    <a:pt x="21430" y="18279"/>
                    <a:pt x="21091" y="18619"/>
                  </a:cubicBezTo>
                  <a:lnTo>
                    <a:pt x="18618" y="21091"/>
                  </a:lnTo>
                  <a:cubicBezTo>
                    <a:pt x="18279" y="21430"/>
                    <a:pt x="17867" y="21600"/>
                    <a:pt x="17382" y="21600"/>
                  </a:cubicBezTo>
                  <a:cubicBezTo>
                    <a:pt x="16897" y="21600"/>
                    <a:pt x="16485" y="21430"/>
                    <a:pt x="16146" y="21091"/>
                  </a:cubicBezTo>
                  <a:lnTo>
                    <a:pt x="10800" y="15745"/>
                  </a:lnTo>
                  <a:lnTo>
                    <a:pt x="5455" y="21091"/>
                  </a:lnTo>
                  <a:cubicBezTo>
                    <a:pt x="5115" y="21430"/>
                    <a:pt x="4703" y="21600"/>
                    <a:pt x="4218" y="21600"/>
                  </a:cubicBezTo>
                  <a:cubicBezTo>
                    <a:pt x="3733" y="21600"/>
                    <a:pt x="3321" y="21430"/>
                    <a:pt x="2982" y="21091"/>
                  </a:cubicBezTo>
                  <a:lnTo>
                    <a:pt x="509" y="18619"/>
                  </a:lnTo>
                  <a:cubicBezTo>
                    <a:pt x="170" y="18279"/>
                    <a:pt x="0" y="17867"/>
                    <a:pt x="0" y="17382"/>
                  </a:cubicBezTo>
                  <a:close/>
                </a:path>
              </a:pathLst>
            </a:custGeom>
            <a:solidFill>
              <a:srgbClr val="FFFFFF"/>
            </a:solidFill>
            <a:ln w="12700" cap="flat">
              <a:noFill/>
              <a:miter lim="400000"/>
            </a:ln>
            <a:effectLst/>
          </p:spPr>
          <p:txBody>
            <a:bodyPr wrap="square" lIns="38100" tIns="38100" rIns="38100" bIns="38100" numCol="1" anchor="ctr">
              <a:noAutofit/>
            </a:bodyPr>
            <a:lstStyle/>
            <a:p>
              <a:pPr lvl="0" defTabSz="457200">
                <a:defRPr sz="3000">
                  <a:effectLst>
                    <a:outerShdw blurRad="38100" dist="12700" dir="5400000" rotWithShape="0">
                      <a:srgbClr val="000000">
                        <a:alpha val="50000"/>
                      </a:srgbClr>
                    </a:outerShdw>
                  </a:effectLst>
                </a:defRPr>
              </a:pPr>
              <a:endParaRPr/>
            </a:p>
          </p:txBody>
        </p:sp>
      </p:grpSp>
      <p:sp>
        <p:nvSpPr>
          <p:cNvPr id="4700" name="Shape 4700"/>
          <p:cNvSpPr/>
          <p:nvPr/>
        </p:nvSpPr>
        <p:spPr>
          <a:xfrm>
            <a:off x="764151" y="8810031"/>
            <a:ext cx="7996698" cy="1"/>
          </a:xfrm>
          <a:prstGeom prst="line">
            <a:avLst/>
          </a:prstGeom>
          <a:ln w="19050">
            <a:solidFill>
              <a:srgbClr val="E1E1E1"/>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701" name="Shape 4701"/>
          <p:cNvSpPr/>
          <p:nvPr/>
        </p:nvSpPr>
        <p:spPr>
          <a:xfrm>
            <a:off x="764151" y="10345852"/>
            <a:ext cx="7996698" cy="1"/>
          </a:xfrm>
          <a:prstGeom prst="line">
            <a:avLst/>
          </a:prstGeom>
          <a:ln w="19050">
            <a:solidFill>
              <a:srgbClr val="E1E1E1"/>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4785" name="Group 4785"/>
          <p:cNvGrpSpPr/>
          <p:nvPr/>
        </p:nvGrpSpPr>
        <p:grpSpPr>
          <a:xfrm>
            <a:off x="-112900" y="10489488"/>
            <a:ext cx="9691689" cy="6539207"/>
            <a:chOff x="0" y="0"/>
            <a:chExt cx="9691687" cy="6539206"/>
          </a:xfrm>
        </p:grpSpPr>
        <p:grpSp>
          <p:nvGrpSpPr>
            <p:cNvPr id="4778" name="Group 4778"/>
            <p:cNvGrpSpPr/>
            <p:nvPr/>
          </p:nvGrpSpPr>
          <p:grpSpPr>
            <a:xfrm>
              <a:off x="0" y="0"/>
              <a:ext cx="9691688" cy="6539207"/>
              <a:chOff x="0" y="0"/>
              <a:chExt cx="9691687" cy="6539206"/>
            </a:xfrm>
          </p:grpSpPr>
          <p:grpSp>
            <p:nvGrpSpPr>
              <p:cNvPr id="4775" name="Group 4775"/>
              <p:cNvGrpSpPr/>
              <p:nvPr/>
            </p:nvGrpSpPr>
            <p:grpSpPr>
              <a:xfrm>
                <a:off x="0" y="0"/>
                <a:ext cx="9691688" cy="6539207"/>
                <a:chOff x="0" y="0"/>
                <a:chExt cx="9691687" cy="6539206"/>
              </a:xfrm>
            </p:grpSpPr>
            <p:sp>
              <p:nvSpPr>
                <p:cNvPr id="4702" name="Shape 4702"/>
                <p:cNvSpPr/>
                <p:nvPr/>
              </p:nvSpPr>
              <p:spPr>
                <a:xfrm>
                  <a:off x="0" y="0"/>
                  <a:ext cx="9691688" cy="6539207"/>
                </a:xfrm>
                <a:prstGeom prst="rect">
                  <a:avLst/>
                </a:prstGeom>
                <a:solidFill>
                  <a:srgbClr val="D9DCD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03" name="Shape 4703"/>
                <p:cNvSpPr/>
                <p:nvPr/>
              </p:nvSpPr>
              <p:spPr>
                <a:xfrm>
                  <a:off x="1020580"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04" name="Shape 4704"/>
                <p:cNvSpPr/>
                <p:nvPr/>
              </p:nvSpPr>
              <p:spPr>
                <a:xfrm>
                  <a:off x="86197"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05" name="Shape 4705"/>
                <p:cNvSpPr/>
                <p:nvPr/>
              </p:nvSpPr>
              <p:spPr>
                <a:xfrm>
                  <a:off x="198036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06" name="Shape 4706"/>
                <p:cNvSpPr/>
                <p:nvPr/>
              </p:nvSpPr>
              <p:spPr>
                <a:xfrm>
                  <a:off x="169939" y="409851"/>
                  <a:ext cx="645146"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Q</a:t>
                  </a:r>
                </a:p>
              </p:txBody>
            </p:sp>
            <p:sp>
              <p:nvSpPr>
                <p:cNvPr id="4707" name="Shape 4707"/>
                <p:cNvSpPr/>
                <p:nvPr/>
              </p:nvSpPr>
              <p:spPr>
                <a:xfrm>
                  <a:off x="1058680" y="4225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W</a:t>
                  </a:r>
                </a:p>
              </p:txBody>
            </p:sp>
            <p:sp>
              <p:nvSpPr>
                <p:cNvPr id="4708" name="Shape 4708"/>
                <p:cNvSpPr/>
                <p:nvPr/>
              </p:nvSpPr>
              <p:spPr>
                <a:xfrm>
                  <a:off x="201588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E</a:t>
                  </a:r>
                </a:p>
              </p:txBody>
            </p:sp>
            <p:sp>
              <p:nvSpPr>
                <p:cNvPr id="4709" name="Shape 4709"/>
                <p:cNvSpPr/>
                <p:nvPr/>
              </p:nvSpPr>
              <p:spPr>
                <a:xfrm>
                  <a:off x="2960388"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10" name="Shape 4710"/>
                <p:cNvSpPr/>
                <p:nvPr/>
              </p:nvSpPr>
              <p:spPr>
                <a:xfrm>
                  <a:off x="2995909"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R</a:t>
                  </a:r>
                </a:p>
              </p:txBody>
            </p:sp>
            <p:sp>
              <p:nvSpPr>
                <p:cNvPr id="4711" name="Shape 4711"/>
                <p:cNvSpPr/>
                <p:nvPr/>
              </p:nvSpPr>
              <p:spPr>
                <a:xfrm>
                  <a:off x="3915012"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12" name="Shape 4712"/>
                <p:cNvSpPr/>
                <p:nvPr/>
              </p:nvSpPr>
              <p:spPr>
                <a:xfrm>
                  <a:off x="3950533"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T</a:t>
                  </a:r>
                </a:p>
              </p:txBody>
            </p:sp>
            <p:sp>
              <p:nvSpPr>
                <p:cNvPr id="4713" name="Shape 4713"/>
                <p:cNvSpPr/>
                <p:nvPr/>
              </p:nvSpPr>
              <p:spPr>
                <a:xfrm>
                  <a:off x="4874795"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14" name="Shape 4714"/>
                <p:cNvSpPr/>
                <p:nvPr/>
              </p:nvSpPr>
              <p:spPr>
                <a:xfrm>
                  <a:off x="491031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Y</a:t>
                  </a:r>
                </a:p>
              </p:txBody>
            </p:sp>
            <p:sp>
              <p:nvSpPr>
                <p:cNvPr id="4715" name="Shape 4715"/>
                <p:cNvSpPr/>
                <p:nvPr/>
              </p:nvSpPr>
              <p:spPr>
                <a:xfrm>
                  <a:off x="5821879" y="3329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16" name="Shape 4716"/>
                <p:cNvSpPr/>
                <p:nvPr/>
              </p:nvSpPr>
              <p:spPr>
                <a:xfrm>
                  <a:off x="5857400" y="4479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U</a:t>
                  </a:r>
                </a:p>
              </p:txBody>
            </p:sp>
            <p:sp>
              <p:nvSpPr>
                <p:cNvPr id="4717" name="Shape 4717"/>
                <p:cNvSpPr/>
                <p:nvPr/>
              </p:nvSpPr>
              <p:spPr>
                <a:xfrm>
                  <a:off x="678920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18" name="Shape 4718"/>
                <p:cNvSpPr/>
                <p:nvPr/>
              </p:nvSpPr>
              <p:spPr>
                <a:xfrm>
                  <a:off x="682472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I</a:t>
                  </a:r>
                </a:p>
              </p:txBody>
            </p:sp>
            <p:sp>
              <p:nvSpPr>
                <p:cNvPr id="4719" name="Shape 4719"/>
                <p:cNvSpPr/>
                <p:nvPr/>
              </p:nvSpPr>
              <p:spPr>
                <a:xfrm>
                  <a:off x="7741445"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20" name="Shape 4720"/>
                <p:cNvSpPr/>
                <p:nvPr/>
              </p:nvSpPr>
              <p:spPr>
                <a:xfrm>
                  <a:off x="777696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O</a:t>
                  </a:r>
                </a:p>
              </p:txBody>
            </p:sp>
            <p:sp>
              <p:nvSpPr>
                <p:cNvPr id="4721" name="Shape 4721"/>
                <p:cNvSpPr/>
                <p:nvPr/>
              </p:nvSpPr>
              <p:spPr>
                <a:xfrm>
                  <a:off x="8668091"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22" name="Shape 4722"/>
                <p:cNvSpPr/>
                <p:nvPr/>
              </p:nvSpPr>
              <p:spPr>
                <a:xfrm>
                  <a:off x="8703612"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P</a:t>
                  </a:r>
                </a:p>
              </p:txBody>
            </p:sp>
            <p:sp>
              <p:nvSpPr>
                <p:cNvPr id="4723" name="Shape 4723"/>
                <p:cNvSpPr/>
                <p:nvPr/>
              </p:nvSpPr>
              <p:spPr>
                <a:xfrm>
                  <a:off x="532162"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24" name="Shape 4724"/>
                <p:cNvSpPr/>
                <p:nvPr/>
              </p:nvSpPr>
              <p:spPr>
                <a:xfrm>
                  <a:off x="1491946"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25" name="Shape 4725"/>
                <p:cNvSpPr/>
                <p:nvPr/>
              </p:nvSpPr>
              <p:spPr>
                <a:xfrm>
                  <a:off x="570262" y="2046181"/>
                  <a:ext cx="716189"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A</a:t>
                  </a:r>
                </a:p>
              </p:txBody>
            </p:sp>
            <p:sp>
              <p:nvSpPr>
                <p:cNvPr id="4726" name="Shape 4726"/>
                <p:cNvSpPr/>
                <p:nvPr/>
              </p:nvSpPr>
              <p:spPr>
                <a:xfrm>
                  <a:off x="152746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S</a:t>
                  </a:r>
                </a:p>
              </p:txBody>
            </p:sp>
            <p:sp>
              <p:nvSpPr>
                <p:cNvPr id="4727" name="Shape 4727"/>
                <p:cNvSpPr/>
                <p:nvPr/>
              </p:nvSpPr>
              <p:spPr>
                <a:xfrm>
                  <a:off x="2471970"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28" name="Shape 4728"/>
                <p:cNvSpPr/>
                <p:nvPr/>
              </p:nvSpPr>
              <p:spPr>
                <a:xfrm>
                  <a:off x="2507491"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D</a:t>
                  </a:r>
                </a:p>
              </p:txBody>
            </p:sp>
            <p:sp>
              <p:nvSpPr>
                <p:cNvPr id="4729" name="Shape 4729"/>
                <p:cNvSpPr/>
                <p:nvPr/>
              </p:nvSpPr>
              <p:spPr>
                <a:xfrm>
                  <a:off x="3426595"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30" name="Shape 4730"/>
                <p:cNvSpPr/>
                <p:nvPr/>
              </p:nvSpPr>
              <p:spPr>
                <a:xfrm>
                  <a:off x="346211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F</a:t>
                  </a:r>
                </a:p>
              </p:txBody>
            </p:sp>
            <p:sp>
              <p:nvSpPr>
                <p:cNvPr id="4731" name="Shape 4731"/>
                <p:cNvSpPr/>
                <p:nvPr/>
              </p:nvSpPr>
              <p:spPr>
                <a:xfrm>
                  <a:off x="4386378"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32" name="Shape 4732"/>
                <p:cNvSpPr/>
                <p:nvPr/>
              </p:nvSpPr>
              <p:spPr>
                <a:xfrm>
                  <a:off x="4421899"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G</a:t>
                  </a:r>
                </a:p>
              </p:txBody>
            </p:sp>
            <p:sp>
              <p:nvSpPr>
                <p:cNvPr id="4733" name="Shape 4733"/>
                <p:cNvSpPr/>
                <p:nvPr/>
              </p:nvSpPr>
              <p:spPr>
                <a:xfrm>
                  <a:off x="1494121"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34" name="Shape 4734"/>
                <p:cNvSpPr/>
                <p:nvPr/>
              </p:nvSpPr>
              <p:spPr>
                <a:xfrm>
                  <a:off x="2453905"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35" name="Shape 4735"/>
                <p:cNvSpPr/>
                <p:nvPr/>
              </p:nvSpPr>
              <p:spPr>
                <a:xfrm>
                  <a:off x="1532221" y="36698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Z</a:t>
                  </a:r>
                </a:p>
              </p:txBody>
            </p:sp>
            <p:sp>
              <p:nvSpPr>
                <p:cNvPr id="4736" name="Shape 4736"/>
                <p:cNvSpPr/>
                <p:nvPr/>
              </p:nvSpPr>
              <p:spPr>
                <a:xfrm>
                  <a:off x="2489425" y="36825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X</a:t>
                  </a:r>
                </a:p>
              </p:txBody>
            </p:sp>
            <p:sp>
              <p:nvSpPr>
                <p:cNvPr id="4737" name="Shape 4737"/>
                <p:cNvSpPr/>
                <p:nvPr/>
              </p:nvSpPr>
              <p:spPr>
                <a:xfrm>
                  <a:off x="3433929"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38" name="Shape 4738"/>
                <p:cNvSpPr/>
                <p:nvPr/>
              </p:nvSpPr>
              <p:spPr>
                <a:xfrm>
                  <a:off x="346945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C</a:t>
                  </a:r>
                </a:p>
              </p:txBody>
            </p:sp>
            <p:sp>
              <p:nvSpPr>
                <p:cNvPr id="4739" name="Shape 4739"/>
                <p:cNvSpPr/>
                <p:nvPr/>
              </p:nvSpPr>
              <p:spPr>
                <a:xfrm>
                  <a:off x="4388554"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40" name="Shape 4740"/>
                <p:cNvSpPr/>
                <p:nvPr/>
              </p:nvSpPr>
              <p:spPr>
                <a:xfrm>
                  <a:off x="4424075"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V</a:t>
                  </a:r>
                </a:p>
              </p:txBody>
            </p:sp>
            <p:sp>
              <p:nvSpPr>
                <p:cNvPr id="4741" name="Shape 4741"/>
                <p:cNvSpPr/>
                <p:nvPr/>
              </p:nvSpPr>
              <p:spPr>
                <a:xfrm>
                  <a:off x="5348337"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42" name="Shape 4742"/>
                <p:cNvSpPr/>
                <p:nvPr/>
              </p:nvSpPr>
              <p:spPr>
                <a:xfrm>
                  <a:off x="5383858"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B</a:t>
                  </a:r>
                </a:p>
              </p:txBody>
            </p:sp>
            <p:sp>
              <p:nvSpPr>
                <p:cNvPr id="4743" name="Shape 4743"/>
                <p:cNvSpPr/>
                <p:nvPr/>
              </p:nvSpPr>
              <p:spPr>
                <a:xfrm>
                  <a:off x="5353495"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44" name="Shape 4744"/>
                <p:cNvSpPr/>
                <p:nvPr/>
              </p:nvSpPr>
              <p:spPr>
                <a:xfrm>
                  <a:off x="631327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45" name="Shape 4745"/>
                <p:cNvSpPr/>
                <p:nvPr/>
              </p:nvSpPr>
              <p:spPr>
                <a:xfrm>
                  <a:off x="5391595" y="20525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H</a:t>
                  </a:r>
                </a:p>
              </p:txBody>
            </p:sp>
            <p:sp>
              <p:nvSpPr>
                <p:cNvPr id="4746" name="Shape 4746"/>
                <p:cNvSpPr/>
                <p:nvPr/>
              </p:nvSpPr>
              <p:spPr>
                <a:xfrm>
                  <a:off x="634879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J</a:t>
                  </a:r>
                </a:p>
              </p:txBody>
            </p:sp>
            <p:sp>
              <p:nvSpPr>
                <p:cNvPr id="4747" name="Shape 4747"/>
                <p:cNvSpPr/>
                <p:nvPr/>
              </p:nvSpPr>
              <p:spPr>
                <a:xfrm>
                  <a:off x="7293303"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48" name="Shape 4748"/>
                <p:cNvSpPr/>
                <p:nvPr/>
              </p:nvSpPr>
              <p:spPr>
                <a:xfrm>
                  <a:off x="7328824"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K</a:t>
                  </a:r>
                </a:p>
              </p:txBody>
            </p:sp>
            <p:sp>
              <p:nvSpPr>
                <p:cNvPr id="4749" name="Shape 4749"/>
                <p:cNvSpPr/>
                <p:nvPr/>
              </p:nvSpPr>
              <p:spPr>
                <a:xfrm>
                  <a:off x="824792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50" name="Shape 4750"/>
                <p:cNvSpPr/>
                <p:nvPr/>
              </p:nvSpPr>
              <p:spPr>
                <a:xfrm>
                  <a:off x="828344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L</a:t>
                  </a:r>
                </a:p>
              </p:txBody>
            </p:sp>
            <p:sp>
              <p:nvSpPr>
                <p:cNvPr id="4751" name="Shape 4751"/>
                <p:cNvSpPr/>
                <p:nvPr/>
              </p:nvSpPr>
              <p:spPr>
                <a:xfrm>
                  <a:off x="6313278"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52" name="Shape 4752"/>
                <p:cNvSpPr/>
                <p:nvPr/>
              </p:nvSpPr>
              <p:spPr>
                <a:xfrm>
                  <a:off x="634880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N</a:t>
                  </a:r>
                </a:p>
              </p:txBody>
            </p:sp>
            <p:sp>
              <p:nvSpPr>
                <p:cNvPr id="4753" name="Shape 4753"/>
                <p:cNvSpPr/>
                <p:nvPr/>
              </p:nvSpPr>
              <p:spPr>
                <a:xfrm>
                  <a:off x="7278231" y="35802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54" name="Shape 4754"/>
                <p:cNvSpPr/>
                <p:nvPr/>
              </p:nvSpPr>
              <p:spPr>
                <a:xfrm>
                  <a:off x="7313752" y="36952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M</a:t>
                  </a:r>
                </a:p>
              </p:txBody>
            </p:sp>
            <p:sp>
              <p:nvSpPr>
                <p:cNvPr id="4755" name="Shape 4755"/>
                <p:cNvSpPr/>
                <p:nvPr/>
              </p:nvSpPr>
              <p:spPr>
                <a:xfrm>
                  <a:off x="124297" y="3580257"/>
                  <a:ext cx="1052230" cy="1137512"/>
                </a:xfrm>
                <a:prstGeom prst="roundRect">
                  <a:avLst>
                    <a:gd name="adj" fmla="val 8965"/>
                  </a:avLst>
                </a:prstGeom>
                <a:solidFill>
                  <a:srgbClr val="BABDB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56" name="Shape 4756"/>
                <p:cNvSpPr/>
                <p:nvPr/>
              </p:nvSpPr>
              <p:spPr>
                <a:xfrm>
                  <a:off x="31283" y="5216586"/>
                  <a:ext cx="1052230" cy="1137513"/>
                </a:xfrm>
                <a:prstGeom prst="roundRect">
                  <a:avLst>
                    <a:gd name="adj" fmla="val 8965"/>
                  </a:avLst>
                </a:prstGeom>
                <a:solidFill>
                  <a:srgbClr val="BEBFC1">
                    <a:alpha val="39084"/>
                  </a:srgbClr>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57" name="Shape 4757"/>
                <p:cNvSpPr/>
                <p:nvPr/>
              </p:nvSpPr>
              <p:spPr>
                <a:xfrm>
                  <a:off x="383155" y="3888883"/>
                  <a:ext cx="509191" cy="469901"/>
                </a:xfrm>
                <a:custGeom>
                  <a:avLst/>
                  <a:gdLst/>
                  <a:ahLst/>
                  <a:cxnLst>
                    <a:cxn ang="0">
                      <a:pos x="wd2" y="hd2"/>
                    </a:cxn>
                    <a:cxn ang="5400000">
                      <a:pos x="wd2" y="hd2"/>
                    </a:cxn>
                    <a:cxn ang="10800000">
                      <a:pos x="wd2" y="hd2"/>
                    </a:cxn>
                    <a:cxn ang="16200000">
                      <a:pos x="wd2" y="hd2"/>
                    </a:cxn>
                  </a:cxnLst>
                  <a:rect l="0" t="0" r="r" b="b"/>
                  <a:pathLst>
                    <a:path w="21600" h="21600" extrusionOk="0">
                      <a:moveTo>
                        <a:pt x="10792" y="0"/>
                      </a:moveTo>
                      <a:lnTo>
                        <a:pt x="0" y="12697"/>
                      </a:lnTo>
                      <a:lnTo>
                        <a:pt x="5724" y="12697"/>
                      </a:lnTo>
                      <a:lnTo>
                        <a:pt x="5724" y="19849"/>
                      </a:lnTo>
                      <a:cubicBezTo>
                        <a:pt x="5724" y="20809"/>
                        <a:pt x="6437" y="21600"/>
                        <a:pt x="7323" y="21600"/>
                      </a:cubicBezTo>
                      <a:lnTo>
                        <a:pt x="13923" y="21600"/>
                      </a:lnTo>
                      <a:cubicBezTo>
                        <a:pt x="14809" y="21600"/>
                        <a:pt x="15522" y="20809"/>
                        <a:pt x="15522" y="19849"/>
                      </a:cubicBezTo>
                      <a:lnTo>
                        <a:pt x="15522" y="12697"/>
                      </a:lnTo>
                      <a:lnTo>
                        <a:pt x="21600" y="12697"/>
                      </a:lnTo>
                      <a:lnTo>
                        <a:pt x="10792" y="0"/>
                      </a:ln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58" name="Shape 4758"/>
                <p:cNvSpPr/>
                <p:nvPr/>
              </p:nvSpPr>
              <p:spPr>
                <a:xfrm>
                  <a:off x="8286210" y="3580257"/>
                  <a:ext cx="1052230" cy="1137512"/>
                </a:xfrm>
                <a:prstGeom prst="roundRect">
                  <a:avLst>
                    <a:gd name="adj" fmla="val 8965"/>
                  </a:avLst>
                </a:prstGeom>
                <a:solidFill>
                  <a:srgbClr val="BABDB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59" name="Shape 4759"/>
                <p:cNvSpPr/>
                <p:nvPr/>
              </p:nvSpPr>
              <p:spPr>
                <a:xfrm rot="16200000" flipH="1">
                  <a:off x="8578179" y="3819871"/>
                  <a:ext cx="440428" cy="618147"/>
                </a:xfrm>
                <a:custGeom>
                  <a:avLst/>
                  <a:gdLst/>
                  <a:ahLst/>
                  <a:cxnLst>
                    <a:cxn ang="0">
                      <a:pos x="wd2" y="hd2"/>
                    </a:cxn>
                    <a:cxn ang="5400000">
                      <a:pos x="wd2" y="hd2"/>
                    </a:cxn>
                    <a:cxn ang="10800000">
                      <a:pos x="wd2" y="hd2"/>
                    </a:cxn>
                    <a:cxn ang="16200000">
                      <a:pos x="wd2" y="hd2"/>
                    </a:cxn>
                  </a:cxnLst>
                  <a:rect l="0" t="0" r="r" b="b"/>
                  <a:pathLst>
                    <a:path w="21600" h="21585" extrusionOk="0">
                      <a:moveTo>
                        <a:pt x="11099" y="110"/>
                      </a:moveTo>
                      <a:lnTo>
                        <a:pt x="21600" y="8158"/>
                      </a:lnTo>
                      <a:lnTo>
                        <a:pt x="21527" y="19574"/>
                      </a:lnTo>
                      <a:cubicBezTo>
                        <a:pt x="21373" y="20144"/>
                        <a:pt x="20932" y="20658"/>
                        <a:pt x="20282" y="21027"/>
                      </a:cubicBezTo>
                      <a:cubicBezTo>
                        <a:pt x="19742" y="21333"/>
                        <a:pt x="19085" y="21523"/>
                        <a:pt x="18389" y="21575"/>
                      </a:cubicBezTo>
                      <a:lnTo>
                        <a:pt x="3113" y="21584"/>
                      </a:lnTo>
                      <a:cubicBezTo>
                        <a:pt x="2379" y="21598"/>
                        <a:pt x="1669" y="21431"/>
                        <a:pt x="1099" y="21106"/>
                      </a:cubicBezTo>
                      <a:cubicBezTo>
                        <a:pt x="409" y="20714"/>
                        <a:pt x="8" y="20132"/>
                        <a:pt x="0" y="19517"/>
                      </a:cubicBezTo>
                      <a:lnTo>
                        <a:pt x="270" y="8119"/>
                      </a:lnTo>
                      <a:lnTo>
                        <a:pt x="9799" y="242"/>
                      </a:lnTo>
                      <a:cubicBezTo>
                        <a:pt x="9867" y="103"/>
                        <a:pt x="10167" y="3"/>
                        <a:pt x="10519" y="0"/>
                      </a:cubicBezTo>
                      <a:cubicBezTo>
                        <a:pt x="10745" y="-2"/>
                        <a:pt x="10960" y="39"/>
                        <a:pt x="11099" y="110"/>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4762" name="Group 4762"/>
                <p:cNvGrpSpPr/>
                <p:nvPr/>
              </p:nvGrpSpPr>
              <p:grpSpPr>
                <a:xfrm>
                  <a:off x="8777985" y="4010759"/>
                  <a:ext cx="236396" cy="243836"/>
                  <a:chOff x="0" y="0"/>
                  <a:chExt cx="236395" cy="243834"/>
                </a:xfrm>
              </p:grpSpPr>
              <p:sp>
                <p:nvSpPr>
                  <p:cNvPr id="4760" name="Shape 4760"/>
                  <p:cNvSpPr/>
                  <p:nvPr/>
                </p:nvSpPr>
                <p:spPr>
                  <a:xfrm rot="18900000">
                    <a:off x="-36260" y="11293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61" name="Shape 4761"/>
                  <p:cNvSpPr/>
                  <p:nvPr/>
                </p:nvSpPr>
                <p:spPr>
                  <a:xfrm rot="2700000">
                    <a:off x="-36260" y="10549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4763" name="Shape 4763"/>
                <p:cNvSpPr/>
                <p:nvPr/>
              </p:nvSpPr>
              <p:spPr>
                <a:xfrm>
                  <a:off x="94783" y="5216586"/>
                  <a:ext cx="1052230" cy="1137513"/>
                </a:xfrm>
                <a:prstGeom prst="roundRect">
                  <a:avLst>
                    <a:gd name="adj" fmla="val 8965"/>
                  </a:avLst>
                </a:prstGeom>
                <a:solidFill>
                  <a:srgbClr val="BABDB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64" name="Shape 4764"/>
                <p:cNvSpPr/>
                <p:nvPr/>
              </p:nvSpPr>
              <p:spPr>
                <a:xfrm>
                  <a:off x="80697" y="5442525"/>
                  <a:ext cx="1052230" cy="6348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3600">
                      <a:solidFill>
                        <a:srgbClr val="000000"/>
                      </a:solidFill>
                      <a:latin typeface="Helvetica Neue Light"/>
                      <a:ea typeface="Helvetica Neue Light"/>
                      <a:cs typeface="Helvetica Neue Light"/>
                      <a:sym typeface="Helvetica Neue Light"/>
                    </a:defRPr>
                  </a:lvl1pPr>
                </a:lstStyle>
                <a:p>
                  <a:pPr lvl="0">
                    <a:defRPr sz="1800"/>
                  </a:pPr>
                  <a:r>
                    <a:rPr sz="3600"/>
                    <a:t>123</a:t>
                  </a:r>
                </a:p>
              </p:txBody>
            </p:sp>
            <p:sp>
              <p:nvSpPr>
                <p:cNvPr id="4765" name="Shape 4765"/>
                <p:cNvSpPr/>
                <p:nvPr/>
              </p:nvSpPr>
              <p:spPr>
                <a:xfrm>
                  <a:off x="1323707" y="5216586"/>
                  <a:ext cx="1052231" cy="1137513"/>
                </a:xfrm>
                <a:prstGeom prst="roundRect">
                  <a:avLst>
                    <a:gd name="adj" fmla="val 8965"/>
                  </a:avLst>
                </a:prstGeom>
                <a:solidFill>
                  <a:srgbClr val="BABDB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4772" name="Group 4772"/>
                <p:cNvGrpSpPr/>
                <p:nvPr/>
              </p:nvGrpSpPr>
              <p:grpSpPr>
                <a:xfrm>
                  <a:off x="1569951" y="5474436"/>
                  <a:ext cx="595163" cy="595163"/>
                  <a:chOff x="0" y="0"/>
                  <a:chExt cx="595162" cy="595162"/>
                </a:xfrm>
              </p:grpSpPr>
              <p:sp>
                <p:nvSpPr>
                  <p:cNvPr id="4766" name="Shape 4766"/>
                  <p:cNvSpPr/>
                  <p:nvPr/>
                </p:nvSpPr>
                <p:spPr>
                  <a:xfrm>
                    <a:off x="8565" y="12270"/>
                    <a:ext cx="578032" cy="578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67" name="Shape 4767"/>
                  <p:cNvSpPr/>
                  <p:nvPr/>
                </p:nvSpPr>
                <p:spPr>
                  <a:xfrm>
                    <a:off x="144296" y="12770"/>
                    <a:ext cx="306570" cy="577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68" name="Shape 4768"/>
                  <p:cNvSpPr/>
                  <p:nvPr/>
                </p:nvSpPr>
                <p:spPr>
                  <a:xfrm>
                    <a:off x="84692" y="22935"/>
                    <a:ext cx="427221" cy="169147"/>
                  </a:xfrm>
                  <a:custGeom>
                    <a:avLst/>
                    <a:gdLst/>
                    <a:ahLst/>
                    <a:cxnLst>
                      <a:cxn ang="0">
                        <a:pos x="wd2" y="hd2"/>
                      </a:cxn>
                      <a:cxn ang="5400000">
                        <a:pos x="wd2" y="hd2"/>
                      </a:cxn>
                      <a:cxn ang="10800000">
                        <a:pos x="wd2" y="hd2"/>
                      </a:cxn>
                      <a:cxn ang="16200000">
                        <a:pos x="wd2" y="hd2"/>
                      </a:cxn>
                    </a:cxnLst>
                    <a:rect l="0" t="0" r="r" b="b"/>
                    <a:pathLst>
                      <a:path w="21600" h="19678" extrusionOk="0">
                        <a:moveTo>
                          <a:pt x="18139" y="3241"/>
                        </a:moveTo>
                        <a:cubicBezTo>
                          <a:pt x="19644" y="4991"/>
                          <a:pt x="20764" y="7834"/>
                          <a:pt x="21600" y="11014"/>
                        </a:cubicBezTo>
                        <a:cubicBezTo>
                          <a:pt x="18587" y="16630"/>
                          <a:pt x="14707" y="19712"/>
                          <a:pt x="10694" y="19678"/>
                        </a:cubicBezTo>
                        <a:cubicBezTo>
                          <a:pt x="6762" y="19644"/>
                          <a:pt x="2967" y="16618"/>
                          <a:pt x="0" y="11151"/>
                        </a:cubicBezTo>
                        <a:cubicBezTo>
                          <a:pt x="939" y="8667"/>
                          <a:pt x="1979" y="6397"/>
                          <a:pt x="3278" y="4799"/>
                        </a:cubicBezTo>
                        <a:cubicBezTo>
                          <a:pt x="7665" y="-602"/>
                          <a:pt x="13726" y="-1888"/>
                          <a:pt x="18139" y="3241"/>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69" name="Shape 4769"/>
                  <p:cNvSpPr/>
                  <p:nvPr/>
                </p:nvSpPr>
                <p:spPr>
                  <a:xfrm rot="10800000" flipH="1">
                    <a:off x="87349" y="415781"/>
                    <a:ext cx="415426" cy="169137"/>
                  </a:xfrm>
                  <a:custGeom>
                    <a:avLst/>
                    <a:gdLst/>
                    <a:ahLst/>
                    <a:cxnLst>
                      <a:cxn ang="0">
                        <a:pos x="wd2" y="hd2"/>
                      </a:cxn>
                      <a:cxn ang="5400000">
                        <a:pos x="wd2" y="hd2"/>
                      </a:cxn>
                      <a:cxn ang="10800000">
                        <a:pos x="wd2" y="hd2"/>
                      </a:cxn>
                      <a:cxn ang="16200000">
                        <a:pos x="wd2" y="hd2"/>
                      </a:cxn>
                    </a:cxnLst>
                    <a:rect l="0" t="0" r="r" b="b"/>
                    <a:pathLst>
                      <a:path w="21600" h="20020" extrusionOk="0">
                        <a:moveTo>
                          <a:pt x="18328" y="3680"/>
                        </a:moveTo>
                        <a:cubicBezTo>
                          <a:pt x="19653" y="5206"/>
                          <a:pt x="20710" y="7513"/>
                          <a:pt x="21600" y="10087"/>
                        </a:cubicBezTo>
                        <a:cubicBezTo>
                          <a:pt x="18780" y="16355"/>
                          <a:pt x="14911" y="19944"/>
                          <a:pt x="10860" y="20018"/>
                        </a:cubicBezTo>
                        <a:cubicBezTo>
                          <a:pt x="6785" y="20093"/>
                          <a:pt x="2870" y="16603"/>
                          <a:pt x="0" y="10373"/>
                        </a:cubicBezTo>
                        <a:cubicBezTo>
                          <a:pt x="926" y="7937"/>
                          <a:pt x="1969" y="5741"/>
                          <a:pt x="3250" y="4218"/>
                        </a:cubicBezTo>
                        <a:cubicBezTo>
                          <a:pt x="7726" y="-1105"/>
                          <a:pt x="13822" y="-1507"/>
                          <a:pt x="18328" y="368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70" name="Shape 4770"/>
                  <p:cNvSpPr/>
                  <p:nvPr/>
                </p:nvSpPr>
                <p:spPr>
                  <a:xfrm>
                    <a:off x="283299" y="0"/>
                    <a:ext cx="28564" cy="595163"/>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71" name="Shape 4771"/>
                  <p:cNvSpPr/>
                  <p:nvPr/>
                </p:nvSpPr>
                <p:spPr>
                  <a:xfrm rot="16200000">
                    <a:off x="283299" y="6349"/>
                    <a:ext cx="28564" cy="595164"/>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4773" name="Shape 4773"/>
                <p:cNvSpPr/>
                <p:nvPr/>
              </p:nvSpPr>
              <p:spPr>
                <a:xfrm>
                  <a:off x="3486484" y="5216586"/>
                  <a:ext cx="3459976" cy="1137513"/>
                </a:xfrm>
                <a:prstGeom prst="roundRect">
                  <a:avLst>
                    <a:gd name="adj" fmla="val 829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74" name="Shape 4774"/>
                <p:cNvSpPr/>
                <p:nvPr/>
              </p:nvSpPr>
              <p:spPr>
                <a:xfrm>
                  <a:off x="4453764" y="5467925"/>
                  <a:ext cx="1296205" cy="6348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600">
                      <a:solidFill>
                        <a:srgbClr val="000000"/>
                      </a:solidFill>
                      <a:latin typeface="Helvetica Neue Light"/>
                      <a:ea typeface="Helvetica Neue Light"/>
                      <a:cs typeface="Helvetica Neue Light"/>
                      <a:sym typeface="Helvetica Neue Light"/>
                    </a:defRPr>
                  </a:lvl1pPr>
                </a:lstStyle>
                <a:p>
                  <a:pPr lvl="0">
                    <a:defRPr sz="1800"/>
                  </a:pPr>
                  <a:r>
                    <a:rPr sz="3600"/>
                    <a:t>space</a:t>
                  </a:r>
                </a:p>
              </p:txBody>
            </p:sp>
          </p:grpSp>
          <p:sp>
            <p:nvSpPr>
              <p:cNvPr id="4776" name="Shape 4776"/>
              <p:cNvSpPr/>
              <p:nvPr/>
            </p:nvSpPr>
            <p:spPr>
              <a:xfrm>
                <a:off x="7148341" y="5242474"/>
                <a:ext cx="2265397" cy="1137513"/>
              </a:xfrm>
              <a:prstGeom prst="roundRect">
                <a:avLst>
                  <a:gd name="adj" fmla="val 8293"/>
                </a:avLst>
              </a:prstGeom>
              <a:solidFill>
                <a:srgbClr val="BEC2C6"/>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77" name="Shape 4777"/>
              <p:cNvSpPr/>
              <p:nvPr/>
            </p:nvSpPr>
            <p:spPr>
              <a:xfrm>
                <a:off x="7542103" y="5435908"/>
                <a:ext cx="1483200" cy="6348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600">
                    <a:solidFill>
                      <a:srgbClr val="000000"/>
                    </a:solidFill>
                    <a:latin typeface="Helvetica Neue Light"/>
                    <a:ea typeface="Helvetica Neue Light"/>
                    <a:cs typeface="Helvetica Neue Light"/>
                    <a:sym typeface="Helvetica Neue Light"/>
                  </a:defRPr>
                </a:lvl1pPr>
              </a:lstStyle>
              <a:p>
                <a:pPr lvl="0">
                  <a:defRPr sz="1800"/>
                </a:pPr>
                <a:r>
                  <a:rPr sz="3600"/>
                  <a:t>Search</a:t>
                </a:r>
              </a:p>
            </p:txBody>
          </p:sp>
        </p:grpSp>
        <p:sp>
          <p:nvSpPr>
            <p:cNvPr id="4779" name="Shape 4779"/>
            <p:cNvSpPr/>
            <p:nvPr/>
          </p:nvSpPr>
          <p:spPr>
            <a:xfrm>
              <a:off x="2538599" y="5221675"/>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80" name="Shape 4780"/>
            <p:cNvSpPr/>
            <p:nvPr/>
          </p:nvSpPr>
          <p:spPr>
            <a:xfrm>
              <a:off x="2832430" y="5522097"/>
              <a:ext cx="181137" cy="382064"/>
            </a:xfrm>
            <a:prstGeom prst="roundRect">
              <a:avLst>
                <a:gd name="adj" fmla="val 45684"/>
              </a:avLst>
            </a:prstGeom>
            <a:noFill/>
            <a:ln w="381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781" name="Shape 4781"/>
            <p:cNvSpPr/>
            <p:nvPr/>
          </p:nvSpPr>
          <p:spPr>
            <a:xfrm rot="21600000">
              <a:off x="2774120" y="5722479"/>
              <a:ext cx="297465" cy="253826"/>
            </a:xfrm>
            <a:custGeom>
              <a:avLst/>
              <a:gdLst/>
              <a:ahLst/>
              <a:cxnLst>
                <a:cxn ang="0">
                  <a:pos x="wd2" y="hd2"/>
                </a:cxn>
                <a:cxn ang="5400000">
                  <a:pos x="wd2" y="hd2"/>
                </a:cxn>
                <a:cxn ang="10800000">
                  <a:pos x="wd2" y="hd2"/>
                </a:cxn>
                <a:cxn ang="16200000">
                  <a:pos x="wd2" y="hd2"/>
                </a:cxn>
              </a:cxnLst>
              <a:rect l="0" t="0" r="r" b="b"/>
              <a:pathLst>
                <a:path w="21439" h="21383" extrusionOk="0">
                  <a:moveTo>
                    <a:pt x="0" y="207"/>
                  </a:moveTo>
                  <a:lnTo>
                    <a:pt x="21" y="9508"/>
                  </a:lnTo>
                  <a:cubicBezTo>
                    <a:pt x="261" y="15997"/>
                    <a:pt x="4732" y="21177"/>
                    <a:pt x="10295" y="21377"/>
                  </a:cubicBezTo>
                  <a:cubicBezTo>
                    <a:pt x="16532" y="21600"/>
                    <a:pt x="21600" y="15692"/>
                    <a:pt x="21435" y="8419"/>
                  </a:cubicBezTo>
                  <a:lnTo>
                    <a:pt x="21374" y="0"/>
                  </a:lnTo>
                </a:path>
              </a:pathLst>
            </a:custGeom>
            <a:noFill/>
            <a:ln w="28575"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nvGrpSpPr>
            <p:cNvPr id="4784" name="Group 4784"/>
            <p:cNvGrpSpPr/>
            <p:nvPr/>
          </p:nvGrpSpPr>
          <p:grpSpPr>
            <a:xfrm>
              <a:off x="2819730" y="5989078"/>
              <a:ext cx="206538" cy="106588"/>
              <a:chOff x="0" y="0"/>
              <a:chExt cx="206536" cy="106587"/>
            </a:xfrm>
          </p:grpSpPr>
          <p:sp>
            <p:nvSpPr>
              <p:cNvPr id="4782" name="Shape 4782"/>
              <p:cNvSpPr/>
              <p:nvPr/>
            </p:nvSpPr>
            <p:spPr>
              <a:xfrm>
                <a:off x="0" y="100237"/>
                <a:ext cx="206537" cy="1"/>
              </a:xfrm>
              <a:prstGeom prst="line">
                <a:avLst/>
              </a:prstGeom>
              <a:noFill/>
              <a:ln w="28575"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4783" name="Shape 4783"/>
              <p:cNvSpPr/>
              <p:nvPr/>
            </p:nvSpPr>
            <p:spPr>
              <a:xfrm flipV="1">
                <a:off x="103268" y="0"/>
                <a:ext cx="1" cy="106588"/>
              </a:xfrm>
              <a:prstGeom prst="line">
                <a:avLst/>
              </a:prstGeom>
              <a:noFill/>
              <a:ln w="28575"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grpSp>
        <p:nvGrpSpPr>
          <p:cNvPr id="4808" name="Group 4808"/>
          <p:cNvGrpSpPr/>
          <p:nvPr/>
        </p:nvGrpSpPr>
        <p:grpSpPr>
          <a:xfrm>
            <a:off x="193476" y="30582"/>
            <a:ext cx="9163448" cy="506015"/>
            <a:chOff x="0" y="0"/>
            <a:chExt cx="9163446" cy="506013"/>
          </a:xfrm>
        </p:grpSpPr>
        <p:sp>
          <p:nvSpPr>
            <p:cNvPr id="4786" name="Shape 4786"/>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787" name="Shape 4787"/>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788" name="Shape 4788"/>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789" name="Shape 4789"/>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790" name="Shape 4790"/>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4791" name="Shape 4791"/>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4792" name="Shape 4792"/>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793" name="Shape 4793"/>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794" name="Shape 4794"/>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4800" name="Group 4800"/>
            <p:cNvGrpSpPr/>
            <p:nvPr/>
          </p:nvGrpSpPr>
          <p:grpSpPr>
            <a:xfrm>
              <a:off x="3364293" y="141349"/>
              <a:ext cx="319332" cy="248462"/>
              <a:chOff x="0" y="0"/>
              <a:chExt cx="319330" cy="248461"/>
            </a:xfrm>
          </p:grpSpPr>
          <p:sp>
            <p:nvSpPr>
              <p:cNvPr id="4795" name="Shape 4795"/>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4799" name="Group 4799"/>
              <p:cNvGrpSpPr/>
              <p:nvPr/>
            </p:nvGrpSpPr>
            <p:grpSpPr>
              <a:xfrm>
                <a:off x="0" y="0"/>
                <a:ext cx="319331" cy="248462"/>
                <a:chOff x="0" y="0"/>
                <a:chExt cx="319330" cy="248461"/>
              </a:xfrm>
            </p:grpSpPr>
            <p:sp>
              <p:nvSpPr>
                <p:cNvPr id="4796" name="Shape 4796"/>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4797" name="Shape 4797"/>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798" name="Shape 4798"/>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4801" name="Shape 4801"/>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802" name="Shape 4802"/>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4803" name="Shape 4803"/>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804" name="Shape 4804"/>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805" name="Shape 4805"/>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4806" name="Shape 4806"/>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807" name="Shape 4807"/>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0" name="Shape 4810"/>
          <p:cNvSpPr/>
          <p:nvPr/>
        </p:nvSpPr>
        <p:spPr>
          <a:xfrm>
            <a:off x="-22052" y="-33258"/>
            <a:ext cx="9569104" cy="1929307"/>
          </a:xfrm>
          <a:prstGeom prst="rect">
            <a:avLst/>
          </a:prstGeom>
          <a:solidFill>
            <a:srgbClr val="4BAFF2"/>
          </a:solidFill>
          <a:ln w="12700">
            <a:miter lim="400000"/>
          </a:ln>
        </p:spPr>
        <p:txBody>
          <a:bodyPr lIns="0" tIns="0" rIns="0" bIns="0" anchor="ctr"/>
          <a:lstStyle/>
          <a:p>
            <a:pPr lvl="0" algn="l">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811" name="Shape 4811"/>
          <p:cNvSpPr/>
          <p:nvPr/>
        </p:nvSpPr>
        <p:spPr>
          <a:xfrm>
            <a:off x="8382195" y="848905"/>
            <a:ext cx="950059"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2">
                <a:latin typeface="Open Sans"/>
                <a:ea typeface="Open Sans"/>
                <a:cs typeface="Open Sans"/>
                <a:sym typeface="Open Sans"/>
              </a:defRPr>
            </a:lvl1pPr>
          </a:lstStyle>
          <a:p>
            <a:pPr lvl="0">
              <a:defRPr sz="1800" spc="0">
                <a:solidFill>
                  <a:srgbClr val="000000"/>
                </a:solidFill>
              </a:defRPr>
            </a:pPr>
            <a:r>
              <a:rPr sz="3600" spc="72">
                <a:solidFill>
                  <a:srgbClr val="FFFFFF"/>
                </a:solidFill>
              </a:rPr>
              <a:t>Edit</a:t>
            </a:r>
          </a:p>
        </p:txBody>
      </p:sp>
      <p:sp>
        <p:nvSpPr>
          <p:cNvPr id="4812" name="Shape 4812"/>
          <p:cNvSpPr/>
          <p:nvPr/>
        </p:nvSpPr>
        <p:spPr>
          <a:xfrm rot="16200000">
            <a:off x="808250" y="706885"/>
            <a:ext cx="109983" cy="581404"/>
          </a:xfrm>
          <a:prstGeom prst="roundRect">
            <a:avLst>
              <a:gd name="adj" fmla="val 44226"/>
            </a:avLst>
          </a:prstGeom>
          <a:solidFill>
            <a:srgbClr val="FFFFFF"/>
          </a:solidFill>
          <a:ln w="12700">
            <a:miter lim="400000"/>
          </a:ln>
        </p:spPr>
        <p:txBody>
          <a:bodyPr lIns="0" tIns="0" rIns="0" bIns="0" anchor="ctr"/>
          <a:lstStyle/>
          <a:p>
            <a:pPr lvl="0">
              <a:defRPr sz="4200">
                <a:solidFill>
                  <a:srgbClr val="53585F"/>
                </a:solidFill>
                <a:effectLst>
                  <a:outerShdw blurRad="38100" dist="12700" dir="5400000" rotWithShape="0">
                    <a:srgbClr val="000000">
                      <a:alpha val="50000"/>
                    </a:srgbClr>
                  </a:outerShdw>
                </a:effectLst>
              </a:defRPr>
            </a:pPr>
            <a:endParaRPr/>
          </a:p>
        </p:txBody>
      </p:sp>
      <p:sp>
        <p:nvSpPr>
          <p:cNvPr id="4813" name="Shape 4813"/>
          <p:cNvSpPr/>
          <p:nvPr/>
        </p:nvSpPr>
        <p:spPr>
          <a:xfrm rot="16200000">
            <a:off x="808250" y="922785"/>
            <a:ext cx="109983" cy="581404"/>
          </a:xfrm>
          <a:prstGeom prst="roundRect">
            <a:avLst>
              <a:gd name="adj" fmla="val 44226"/>
            </a:avLst>
          </a:prstGeom>
          <a:solidFill>
            <a:srgbClr val="FFFFFF"/>
          </a:solidFill>
          <a:ln w="12700">
            <a:miter lim="400000"/>
          </a:ln>
        </p:spPr>
        <p:txBody>
          <a:bodyPr lIns="0" tIns="0" rIns="0" bIns="0" anchor="ctr"/>
          <a:lstStyle/>
          <a:p>
            <a:pPr lvl="0">
              <a:defRPr sz="4200">
                <a:solidFill>
                  <a:srgbClr val="53585F"/>
                </a:solidFill>
                <a:effectLst>
                  <a:outerShdw blurRad="38100" dist="12700" dir="5400000" rotWithShape="0">
                    <a:srgbClr val="000000">
                      <a:alpha val="50000"/>
                    </a:srgbClr>
                  </a:outerShdw>
                </a:effectLst>
              </a:defRPr>
            </a:pPr>
            <a:endParaRPr/>
          </a:p>
        </p:txBody>
      </p:sp>
      <p:sp>
        <p:nvSpPr>
          <p:cNvPr id="4814" name="Shape 4814"/>
          <p:cNvSpPr/>
          <p:nvPr/>
        </p:nvSpPr>
        <p:spPr>
          <a:xfrm rot="16200000">
            <a:off x="808250" y="1151385"/>
            <a:ext cx="109983" cy="581404"/>
          </a:xfrm>
          <a:prstGeom prst="roundRect">
            <a:avLst>
              <a:gd name="adj" fmla="val 44226"/>
            </a:avLst>
          </a:prstGeom>
          <a:solidFill>
            <a:srgbClr val="FFFFFF"/>
          </a:solidFill>
          <a:ln w="12700">
            <a:miter lim="400000"/>
          </a:ln>
        </p:spPr>
        <p:txBody>
          <a:bodyPr lIns="0" tIns="0" rIns="0" bIns="0" anchor="ctr"/>
          <a:lstStyle/>
          <a:p>
            <a:pPr lvl="0">
              <a:defRPr sz="4200">
                <a:solidFill>
                  <a:srgbClr val="53585F"/>
                </a:solidFill>
                <a:effectLst>
                  <a:outerShdw blurRad="38100" dist="12700" dir="5400000" rotWithShape="0">
                    <a:srgbClr val="000000">
                      <a:alpha val="50000"/>
                    </a:srgbClr>
                  </a:outerShdw>
                </a:effectLst>
              </a:defRPr>
            </a:pPr>
            <a:endParaRPr/>
          </a:p>
        </p:txBody>
      </p:sp>
      <p:grpSp>
        <p:nvGrpSpPr>
          <p:cNvPr id="4817" name="Group 4817"/>
          <p:cNvGrpSpPr/>
          <p:nvPr/>
        </p:nvGrpSpPr>
        <p:grpSpPr>
          <a:xfrm>
            <a:off x="1757362" y="784621"/>
            <a:ext cx="5950318" cy="842698"/>
            <a:chOff x="0" y="0"/>
            <a:chExt cx="5950317" cy="842696"/>
          </a:xfrm>
        </p:grpSpPr>
        <p:sp>
          <p:nvSpPr>
            <p:cNvPr id="4815" name="Shape 4815"/>
            <p:cNvSpPr/>
            <p:nvPr/>
          </p:nvSpPr>
          <p:spPr>
            <a:xfrm>
              <a:off x="12607" y="86"/>
              <a:ext cx="5937711" cy="842611"/>
            </a:xfrm>
            <a:prstGeom prst="roundRect">
              <a:avLst>
                <a:gd name="adj" fmla="val 15293"/>
              </a:avLst>
            </a:prstGeom>
            <a:noFill/>
            <a:ln w="3175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816" name="Shape 4816"/>
            <p:cNvSpPr/>
            <p:nvPr/>
          </p:nvSpPr>
          <p:spPr>
            <a:xfrm>
              <a:off x="0" y="0"/>
              <a:ext cx="3007122" cy="842566"/>
            </a:xfrm>
            <a:custGeom>
              <a:avLst/>
              <a:gdLst/>
              <a:ahLst/>
              <a:cxnLst>
                <a:cxn ang="0">
                  <a:pos x="wd2" y="hd2"/>
                </a:cxn>
                <a:cxn ang="5400000">
                  <a:pos x="wd2" y="hd2"/>
                </a:cxn>
                <a:cxn ang="10800000">
                  <a:pos x="wd2" y="hd2"/>
                </a:cxn>
                <a:cxn ang="16200000">
                  <a:pos x="wd2" y="hd2"/>
                </a:cxn>
              </a:cxnLst>
              <a:rect l="0" t="0" r="r" b="b"/>
              <a:pathLst>
                <a:path w="21600" h="21600" extrusionOk="0">
                  <a:moveTo>
                    <a:pt x="924" y="0"/>
                  </a:moveTo>
                  <a:cubicBezTo>
                    <a:pt x="412" y="0"/>
                    <a:pt x="0" y="1482"/>
                    <a:pt x="0" y="3307"/>
                  </a:cubicBezTo>
                  <a:lnTo>
                    <a:pt x="0" y="18304"/>
                  </a:lnTo>
                  <a:cubicBezTo>
                    <a:pt x="0" y="20128"/>
                    <a:pt x="412" y="21600"/>
                    <a:pt x="924" y="21600"/>
                  </a:cubicBezTo>
                  <a:lnTo>
                    <a:pt x="21600" y="21600"/>
                  </a:lnTo>
                  <a:lnTo>
                    <a:pt x="21600" y="0"/>
                  </a:lnTo>
                  <a:lnTo>
                    <a:pt x="924" y="0"/>
                  </a:lnTo>
                  <a:close/>
                </a:path>
              </a:pathLst>
            </a:custGeom>
            <a:solidFill>
              <a:srgbClr val="FFFFFF"/>
            </a:solidFill>
            <a:ln w="3175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4818" name="Shape 4818"/>
          <p:cNvSpPr/>
          <p:nvPr/>
        </p:nvSpPr>
        <p:spPr>
          <a:xfrm>
            <a:off x="5694255" y="824771"/>
            <a:ext cx="1098551"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a:latin typeface="Open Sans"/>
                <a:ea typeface="Open Sans"/>
                <a:cs typeface="Open Sans"/>
                <a:sym typeface="Open Sans"/>
              </a:defRPr>
            </a:lvl1pPr>
          </a:lstStyle>
          <a:p>
            <a:pPr lvl="0">
              <a:defRPr sz="1800" b="0">
                <a:solidFill>
                  <a:srgbClr val="000000"/>
                </a:solidFill>
              </a:defRPr>
            </a:pPr>
            <a:r>
              <a:rPr sz="3600" b="1">
                <a:solidFill>
                  <a:srgbClr val="FFFFFF"/>
                </a:solidFill>
              </a:rPr>
              <a:t>Map</a:t>
            </a:r>
          </a:p>
        </p:txBody>
      </p:sp>
      <p:sp>
        <p:nvSpPr>
          <p:cNvPr id="4819" name="Shape 4819"/>
          <p:cNvSpPr/>
          <p:nvPr/>
        </p:nvSpPr>
        <p:spPr>
          <a:xfrm>
            <a:off x="2786242" y="824771"/>
            <a:ext cx="925538"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a:solidFill>
                  <a:srgbClr val="4BAFF2"/>
                </a:solidFill>
                <a:latin typeface="Open Sans"/>
                <a:ea typeface="Open Sans"/>
                <a:cs typeface="Open Sans"/>
                <a:sym typeface="Open Sans"/>
              </a:defRPr>
            </a:lvl1pPr>
          </a:lstStyle>
          <a:p>
            <a:pPr lvl="0">
              <a:defRPr sz="1800" b="0">
                <a:solidFill>
                  <a:srgbClr val="000000"/>
                </a:solidFill>
              </a:defRPr>
            </a:pPr>
            <a:r>
              <a:rPr sz="3600" b="1">
                <a:solidFill>
                  <a:srgbClr val="4BAFF2"/>
                </a:solidFill>
              </a:rPr>
              <a:t>List</a:t>
            </a:r>
          </a:p>
        </p:txBody>
      </p:sp>
      <p:pic>
        <p:nvPicPr>
          <p:cNvPr id="4820" name="AUTUMN EVENINGS_04.jpg"/>
          <p:cNvPicPr/>
          <p:nvPr/>
        </p:nvPicPr>
        <p:blipFill>
          <a:blip r:embed="rId2">
            <a:extLst/>
          </a:blip>
          <a:srcRect l="442" t="645" r="442" b="32286"/>
          <a:stretch>
            <a:fillRect/>
          </a:stretch>
        </p:blipFill>
        <p:spPr>
          <a:xfrm>
            <a:off x="-25355" y="1895096"/>
            <a:ext cx="9629961" cy="4316102"/>
          </a:xfrm>
          <a:prstGeom prst="rect">
            <a:avLst/>
          </a:prstGeom>
          <a:ln w="12700">
            <a:miter lim="400000"/>
          </a:ln>
        </p:spPr>
      </p:pic>
      <p:sp>
        <p:nvSpPr>
          <p:cNvPr id="4821" name="Shape 4821"/>
          <p:cNvSpPr/>
          <p:nvPr/>
        </p:nvSpPr>
        <p:spPr>
          <a:xfrm flipV="1">
            <a:off x="270246" y="8562886"/>
            <a:ext cx="9361239" cy="1"/>
          </a:xfrm>
          <a:prstGeom prst="line">
            <a:avLst/>
          </a:prstGeom>
          <a:ln w="12700">
            <a:solidFill>
              <a:srgbClr val="BFBFBF">
                <a:alpha val="40780"/>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822" name="Shape 4822"/>
          <p:cNvSpPr/>
          <p:nvPr/>
        </p:nvSpPr>
        <p:spPr>
          <a:xfrm flipV="1">
            <a:off x="152707" y="10964722"/>
            <a:ext cx="9361239" cy="1"/>
          </a:xfrm>
          <a:prstGeom prst="line">
            <a:avLst/>
          </a:prstGeom>
          <a:ln w="12700">
            <a:solidFill>
              <a:srgbClr val="BFBFBF">
                <a:alpha val="40780"/>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823" name="Shape 4823"/>
          <p:cNvSpPr/>
          <p:nvPr/>
        </p:nvSpPr>
        <p:spPr>
          <a:xfrm flipV="1">
            <a:off x="254307" y="13366557"/>
            <a:ext cx="9361239" cy="1"/>
          </a:xfrm>
          <a:prstGeom prst="line">
            <a:avLst/>
          </a:prstGeom>
          <a:ln w="12700">
            <a:solidFill>
              <a:srgbClr val="BFBFBF">
                <a:alpha val="40780"/>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824" name="Shape 4824"/>
          <p:cNvSpPr/>
          <p:nvPr/>
        </p:nvSpPr>
        <p:spPr>
          <a:xfrm flipV="1">
            <a:off x="254307" y="15772627"/>
            <a:ext cx="9361239" cy="1"/>
          </a:xfrm>
          <a:prstGeom prst="line">
            <a:avLst/>
          </a:prstGeom>
          <a:ln w="12700">
            <a:solidFill>
              <a:srgbClr val="BFBFBF">
                <a:alpha val="40780"/>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825" name="Shape 4825"/>
          <p:cNvSpPr/>
          <p:nvPr/>
        </p:nvSpPr>
        <p:spPr>
          <a:xfrm>
            <a:off x="218596" y="6564404"/>
            <a:ext cx="479391"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solidFill>
                  <a:srgbClr val="000000"/>
                </a:solidFill>
                <a:latin typeface="Helvetica Neue Medium"/>
                <a:ea typeface="Helvetica Neue Medium"/>
                <a:cs typeface="Helvetica Neue Medium"/>
                <a:sym typeface="Helvetica Neue Medium"/>
              </a:defRPr>
            </a:lvl1pPr>
          </a:lstStyle>
          <a:p>
            <a:pPr lvl="0">
              <a:defRPr sz="1800" spc="0"/>
            </a:pPr>
            <a:r>
              <a:rPr sz="3400" spc="68"/>
              <a:t>1.</a:t>
            </a:r>
          </a:p>
        </p:txBody>
      </p:sp>
      <p:sp>
        <p:nvSpPr>
          <p:cNvPr id="4826" name="Shape 4826"/>
          <p:cNvSpPr/>
          <p:nvPr/>
        </p:nvSpPr>
        <p:spPr>
          <a:xfrm>
            <a:off x="714456" y="6564404"/>
            <a:ext cx="3102145"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solidFill>
                  <a:srgbClr val="4BAFF2"/>
                </a:solidFill>
                <a:latin typeface="Helvetica Neue Medium"/>
                <a:ea typeface="Helvetica Neue Medium"/>
                <a:cs typeface="Helvetica Neue Medium"/>
                <a:sym typeface="Helvetica Neue Medium"/>
              </a:defRPr>
            </a:lvl1pPr>
          </a:lstStyle>
          <a:p>
            <a:pPr lvl="0">
              <a:defRPr sz="1800" spc="0">
                <a:solidFill>
                  <a:srgbClr val="000000"/>
                </a:solidFill>
              </a:defRPr>
            </a:pPr>
            <a:r>
              <a:rPr sz="3400" spc="68">
                <a:solidFill>
                  <a:srgbClr val="4BAFF2"/>
                </a:solidFill>
              </a:rPr>
              <a:t>Sausage Point</a:t>
            </a:r>
          </a:p>
        </p:txBody>
      </p:sp>
      <p:sp>
        <p:nvSpPr>
          <p:cNvPr id="4827" name="Shape 4827"/>
          <p:cNvSpPr/>
          <p:nvPr/>
        </p:nvSpPr>
        <p:spPr>
          <a:xfrm>
            <a:off x="735459" y="7081629"/>
            <a:ext cx="2748932"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3400" spc="-68">
                <a:solidFill>
                  <a:srgbClr val="53585F"/>
                </a:solidFill>
              </a:rPr>
              <a:t>Hot Dog Joint</a:t>
            </a:r>
          </a:p>
        </p:txBody>
      </p:sp>
      <p:sp>
        <p:nvSpPr>
          <p:cNvPr id="4828" name="Shape 4828"/>
          <p:cNvSpPr/>
          <p:nvPr/>
        </p:nvSpPr>
        <p:spPr>
          <a:xfrm>
            <a:off x="708072" y="7507089"/>
            <a:ext cx="5945293" cy="67183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defRPr sz="1800">
                <a:solidFill>
                  <a:srgbClr val="000000"/>
                </a:solidFill>
              </a:defRPr>
            </a:pPr>
            <a:r>
              <a:rPr sz="3400" spc="-34">
                <a:solidFill>
                  <a:srgbClr val="53585F"/>
                </a:solidFill>
                <a:latin typeface="+mn-lt"/>
                <a:ea typeface="+mn-ea"/>
                <a:cs typeface="+mn-cs"/>
                <a:sym typeface="Helvetica Neue"/>
              </a:rPr>
              <a:t>500 ft </a:t>
            </a:r>
            <a:r>
              <a:rPr sz="3900" b="1" spc="-39">
                <a:solidFill>
                  <a:srgbClr val="53585F"/>
                </a:solidFill>
                <a:latin typeface="+mn-lt"/>
                <a:ea typeface="+mn-ea"/>
                <a:cs typeface="+mn-cs"/>
                <a:sym typeface="Helvetica Neue"/>
              </a:rPr>
              <a:t>·</a:t>
            </a:r>
            <a:r>
              <a:rPr sz="3400" spc="-34">
                <a:solidFill>
                  <a:srgbClr val="53585F"/>
                </a:solidFill>
                <a:latin typeface="+mn-lt"/>
                <a:ea typeface="+mn-ea"/>
                <a:cs typeface="+mn-cs"/>
                <a:sym typeface="Helvetica Neue"/>
              </a:rPr>
              <a:t> 66 Kenmare St (btwn…</a:t>
            </a:r>
          </a:p>
        </p:txBody>
      </p:sp>
      <p:pic>
        <p:nvPicPr>
          <p:cNvPr id="4829" name="ad.jpg"/>
          <p:cNvPicPr/>
          <p:nvPr/>
        </p:nvPicPr>
        <p:blipFill>
          <a:blip r:embed="rId3">
            <a:extLst/>
          </a:blip>
          <a:srcRect l="5416" t="5233" r="5416" b="5233"/>
          <a:stretch>
            <a:fillRect/>
          </a:stretch>
        </p:blipFill>
        <p:spPr>
          <a:xfrm>
            <a:off x="7289800" y="6337299"/>
            <a:ext cx="2128173" cy="2136931"/>
          </a:xfrm>
          <a:prstGeom prst="rect">
            <a:avLst/>
          </a:prstGeom>
          <a:ln w="12700">
            <a:miter lim="400000"/>
          </a:ln>
        </p:spPr>
      </p:pic>
      <p:sp>
        <p:nvSpPr>
          <p:cNvPr id="4830" name="Shape 4830"/>
          <p:cNvSpPr/>
          <p:nvPr/>
        </p:nvSpPr>
        <p:spPr>
          <a:xfrm>
            <a:off x="203351" y="8953540"/>
            <a:ext cx="479391"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solidFill>
                  <a:srgbClr val="000000"/>
                </a:solidFill>
                <a:latin typeface="Helvetica Neue Medium"/>
                <a:ea typeface="Helvetica Neue Medium"/>
                <a:cs typeface="Helvetica Neue Medium"/>
                <a:sym typeface="Helvetica Neue Medium"/>
              </a:defRPr>
            </a:lvl1pPr>
          </a:lstStyle>
          <a:p>
            <a:pPr lvl="0">
              <a:defRPr sz="1800" spc="0"/>
            </a:pPr>
            <a:r>
              <a:rPr sz="3400" spc="68"/>
              <a:t>2.</a:t>
            </a:r>
          </a:p>
        </p:txBody>
      </p:sp>
      <p:sp>
        <p:nvSpPr>
          <p:cNvPr id="4831" name="Shape 4831"/>
          <p:cNvSpPr/>
          <p:nvPr/>
        </p:nvSpPr>
        <p:spPr>
          <a:xfrm>
            <a:off x="737960" y="8953540"/>
            <a:ext cx="2669048"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solidFill>
                  <a:srgbClr val="4BAFF2"/>
                </a:solidFill>
                <a:latin typeface="Helvetica Neue Medium"/>
                <a:ea typeface="Helvetica Neue Medium"/>
                <a:cs typeface="Helvetica Neue Medium"/>
                <a:sym typeface="Helvetica Neue Medium"/>
              </a:defRPr>
            </a:lvl1pPr>
          </a:lstStyle>
          <a:p>
            <a:pPr lvl="0">
              <a:defRPr sz="1800" spc="0">
                <a:solidFill>
                  <a:srgbClr val="000000"/>
                </a:solidFill>
              </a:defRPr>
            </a:pPr>
            <a:r>
              <a:rPr sz="3400" spc="68">
                <a:solidFill>
                  <a:srgbClr val="4BAFF2"/>
                </a:solidFill>
              </a:rPr>
              <a:t>Café &amp; More</a:t>
            </a:r>
          </a:p>
        </p:txBody>
      </p:sp>
      <p:sp>
        <p:nvSpPr>
          <p:cNvPr id="4832" name="Shape 4832"/>
          <p:cNvSpPr/>
          <p:nvPr/>
        </p:nvSpPr>
        <p:spPr>
          <a:xfrm>
            <a:off x="713217" y="9470765"/>
            <a:ext cx="2534327"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4">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3400" spc="-34">
                <a:solidFill>
                  <a:srgbClr val="53585F"/>
                </a:solidFill>
              </a:rPr>
              <a:t>Coffee Shop</a:t>
            </a:r>
          </a:p>
        </p:txBody>
      </p:sp>
      <p:sp>
        <p:nvSpPr>
          <p:cNvPr id="4833" name="Shape 4833"/>
          <p:cNvSpPr/>
          <p:nvPr/>
        </p:nvSpPr>
        <p:spPr>
          <a:xfrm>
            <a:off x="707902" y="9921625"/>
            <a:ext cx="6169144" cy="67183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defRPr sz="1800">
                <a:solidFill>
                  <a:srgbClr val="000000"/>
                </a:solidFill>
              </a:defRPr>
            </a:pPr>
            <a:r>
              <a:rPr sz="3400" spc="-34">
                <a:solidFill>
                  <a:srgbClr val="53585F"/>
                </a:solidFill>
                <a:latin typeface="+mn-lt"/>
                <a:ea typeface="+mn-ea"/>
                <a:cs typeface="+mn-cs"/>
                <a:sym typeface="Helvetica Neue"/>
              </a:rPr>
              <a:t>600 ft </a:t>
            </a:r>
            <a:r>
              <a:rPr sz="3900" b="1" spc="-39">
                <a:solidFill>
                  <a:srgbClr val="53585F"/>
                </a:solidFill>
                <a:latin typeface="+mn-lt"/>
                <a:ea typeface="+mn-ea"/>
                <a:cs typeface="+mn-cs"/>
                <a:sym typeface="Helvetica Neue"/>
              </a:rPr>
              <a:t>· </a:t>
            </a:r>
            <a:r>
              <a:rPr sz="3400" spc="-34">
                <a:solidFill>
                  <a:srgbClr val="53585F"/>
                </a:solidFill>
                <a:latin typeface="+mn-lt"/>
                <a:ea typeface="+mn-ea"/>
                <a:cs typeface="+mn-cs"/>
                <a:sym typeface="Helvetica Neue"/>
              </a:rPr>
              <a:t>219 Mulberry St (btwn…</a:t>
            </a:r>
          </a:p>
        </p:txBody>
      </p:sp>
      <p:pic>
        <p:nvPicPr>
          <p:cNvPr id="4834" name="ruby.jpg"/>
          <p:cNvPicPr/>
          <p:nvPr/>
        </p:nvPicPr>
        <p:blipFill>
          <a:blip r:embed="rId4">
            <a:extLst/>
          </a:blip>
          <a:srcRect l="907" t="28254" r="52338" b="1243"/>
          <a:stretch>
            <a:fillRect/>
          </a:stretch>
        </p:blipFill>
        <p:spPr>
          <a:xfrm>
            <a:off x="7299955" y="8713736"/>
            <a:ext cx="2128173" cy="2136931"/>
          </a:xfrm>
          <a:prstGeom prst="rect">
            <a:avLst/>
          </a:prstGeom>
          <a:ln w="12700">
            <a:miter lim="400000"/>
          </a:ln>
        </p:spPr>
      </p:pic>
      <p:sp>
        <p:nvSpPr>
          <p:cNvPr id="4835" name="Shape 4835"/>
          <p:cNvSpPr/>
          <p:nvPr/>
        </p:nvSpPr>
        <p:spPr>
          <a:xfrm>
            <a:off x="216051" y="11355376"/>
            <a:ext cx="479391"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solidFill>
                  <a:srgbClr val="000000"/>
                </a:solidFill>
                <a:latin typeface="Helvetica Neue Medium"/>
                <a:ea typeface="Helvetica Neue Medium"/>
                <a:cs typeface="Helvetica Neue Medium"/>
                <a:sym typeface="Helvetica Neue Medium"/>
              </a:defRPr>
            </a:lvl1pPr>
          </a:lstStyle>
          <a:p>
            <a:pPr lvl="0">
              <a:defRPr sz="1800" spc="0"/>
            </a:pPr>
            <a:r>
              <a:rPr sz="3400" spc="68"/>
              <a:t>3.</a:t>
            </a:r>
          </a:p>
        </p:txBody>
      </p:sp>
      <p:sp>
        <p:nvSpPr>
          <p:cNvPr id="4836" name="Shape 4836"/>
          <p:cNvSpPr/>
          <p:nvPr/>
        </p:nvSpPr>
        <p:spPr>
          <a:xfrm>
            <a:off x="773583" y="11355376"/>
            <a:ext cx="2166002"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0">
                <a:solidFill>
                  <a:srgbClr val="4BAFF2"/>
                </a:solidFill>
                <a:latin typeface="Helvetica Neue Medium"/>
                <a:ea typeface="Helvetica Neue Medium"/>
                <a:cs typeface="Helvetica Neue Medium"/>
                <a:sym typeface="Helvetica Neue Medium"/>
              </a:defRPr>
            </a:lvl1pPr>
          </a:lstStyle>
          <a:p>
            <a:pPr lvl="0">
              <a:defRPr sz="1800" spc="0">
                <a:solidFill>
                  <a:srgbClr val="000000"/>
                </a:solidFill>
              </a:defRPr>
            </a:pPr>
            <a:r>
              <a:rPr sz="3400" spc="0">
                <a:solidFill>
                  <a:srgbClr val="4BAFF2"/>
                </a:solidFill>
              </a:rPr>
              <a:t>GreenLeaf</a:t>
            </a:r>
          </a:p>
        </p:txBody>
      </p:sp>
      <p:sp>
        <p:nvSpPr>
          <p:cNvPr id="4837" name="Shape 4837"/>
          <p:cNvSpPr/>
          <p:nvPr/>
        </p:nvSpPr>
        <p:spPr>
          <a:xfrm>
            <a:off x="781988" y="11872601"/>
            <a:ext cx="1888786"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3400" spc="-68">
                <a:solidFill>
                  <a:srgbClr val="53585F"/>
                </a:solidFill>
              </a:rPr>
              <a:t>Tea Shop</a:t>
            </a:r>
          </a:p>
        </p:txBody>
      </p:sp>
      <p:sp>
        <p:nvSpPr>
          <p:cNvPr id="4838" name="Shape 4838"/>
          <p:cNvSpPr/>
          <p:nvPr/>
        </p:nvSpPr>
        <p:spPr>
          <a:xfrm>
            <a:off x="721821" y="12298061"/>
            <a:ext cx="5988906" cy="671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defRPr sz="1800">
                <a:solidFill>
                  <a:srgbClr val="000000"/>
                </a:solidFill>
              </a:defRPr>
            </a:pPr>
            <a:r>
              <a:rPr sz="3400" spc="-34">
                <a:solidFill>
                  <a:srgbClr val="53585F"/>
                </a:solidFill>
                <a:latin typeface="+mn-lt"/>
                <a:ea typeface="+mn-ea"/>
                <a:cs typeface="+mn-cs"/>
                <a:sym typeface="Helvetica Neue"/>
              </a:rPr>
              <a:t>700 ft </a:t>
            </a:r>
            <a:r>
              <a:rPr sz="3900" b="1" spc="-39">
                <a:solidFill>
                  <a:srgbClr val="53585F"/>
                </a:solidFill>
                <a:latin typeface="+mn-lt"/>
                <a:ea typeface="+mn-ea"/>
                <a:cs typeface="+mn-cs"/>
                <a:sym typeface="Helvetica Neue"/>
              </a:rPr>
              <a:t>·</a:t>
            </a:r>
            <a:r>
              <a:rPr sz="3400" spc="-34">
                <a:solidFill>
                  <a:srgbClr val="53585F"/>
                </a:solidFill>
                <a:latin typeface="+mn-lt"/>
                <a:ea typeface="+mn-ea"/>
                <a:cs typeface="+mn-cs"/>
                <a:sym typeface="Helvetica Neue"/>
              </a:rPr>
              <a:t> 200 Mott St (btw Ken…</a:t>
            </a:r>
          </a:p>
        </p:txBody>
      </p:sp>
      <p:pic>
        <p:nvPicPr>
          <p:cNvPr id="4839" name="ep.jpg"/>
          <p:cNvPicPr/>
          <p:nvPr/>
        </p:nvPicPr>
        <p:blipFill>
          <a:blip r:embed="rId5">
            <a:extLst/>
          </a:blip>
          <a:srcRect l="2225" t="1283" r="45568" b="21463"/>
          <a:stretch>
            <a:fillRect/>
          </a:stretch>
        </p:blipFill>
        <p:spPr>
          <a:xfrm>
            <a:off x="7299955" y="11115571"/>
            <a:ext cx="2128174" cy="2136931"/>
          </a:xfrm>
          <a:prstGeom prst="rect">
            <a:avLst/>
          </a:prstGeom>
          <a:ln w="12700">
            <a:miter lim="400000"/>
          </a:ln>
        </p:spPr>
      </p:pic>
      <p:sp>
        <p:nvSpPr>
          <p:cNvPr id="4840" name="Shape 4840"/>
          <p:cNvSpPr/>
          <p:nvPr/>
        </p:nvSpPr>
        <p:spPr>
          <a:xfrm>
            <a:off x="241451" y="13757212"/>
            <a:ext cx="479391"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solidFill>
                  <a:srgbClr val="000000"/>
                </a:solidFill>
                <a:latin typeface="Helvetica Neue Medium"/>
                <a:ea typeface="Helvetica Neue Medium"/>
                <a:cs typeface="Helvetica Neue Medium"/>
                <a:sym typeface="Helvetica Neue Medium"/>
              </a:defRPr>
            </a:lvl1pPr>
          </a:lstStyle>
          <a:p>
            <a:pPr lvl="0">
              <a:defRPr sz="1800" spc="0"/>
            </a:pPr>
            <a:r>
              <a:rPr sz="3400" spc="68"/>
              <a:t>4.</a:t>
            </a:r>
          </a:p>
        </p:txBody>
      </p:sp>
      <p:sp>
        <p:nvSpPr>
          <p:cNvPr id="4841" name="Shape 4841"/>
          <p:cNvSpPr/>
          <p:nvPr/>
        </p:nvSpPr>
        <p:spPr>
          <a:xfrm>
            <a:off x="757403" y="13757212"/>
            <a:ext cx="2045962"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0">
                <a:solidFill>
                  <a:srgbClr val="4BAFF2"/>
                </a:solidFill>
                <a:latin typeface="Helvetica Neue Medium"/>
                <a:ea typeface="Helvetica Neue Medium"/>
                <a:cs typeface="Helvetica Neue Medium"/>
                <a:sym typeface="Helvetica Neue Medium"/>
              </a:defRPr>
            </a:lvl1pPr>
          </a:lstStyle>
          <a:p>
            <a:pPr lvl="0">
              <a:defRPr sz="1800" spc="0">
                <a:solidFill>
                  <a:srgbClr val="000000"/>
                </a:solidFill>
              </a:defRPr>
            </a:pPr>
            <a:r>
              <a:rPr sz="3400" spc="0">
                <a:solidFill>
                  <a:srgbClr val="4BAFF2"/>
                </a:solidFill>
              </a:rPr>
              <a:t>D’ Gallery</a:t>
            </a:r>
          </a:p>
        </p:txBody>
      </p:sp>
      <p:sp>
        <p:nvSpPr>
          <p:cNvPr id="4842" name="Shape 4842"/>
          <p:cNvSpPr/>
          <p:nvPr/>
        </p:nvSpPr>
        <p:spPr>
          <a:xfrm>
            <a:off x="713001" y="14274438"/>
            <a:ext cx="2102959"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3400" spc="-68">
                <a:solidFill>
                  <a:srgbClr val="53585F"/>
                </a:solidFill>
              </a:rPr>
              <a:t>Art Gallery</a:t>
            </a:r>
          </a:p>
        </p:txBody>
      </p:sp>
      <p:sp>
        <p:nvSpPr>
          <p:cNvPr id="4843" name="Shape 4843"/>
          <p:cNvSpPr/>
          <p:nvPr/>
        </p:nvSpPr>
        <p:spPr>
          <a:xfrm>
            <a:off x="721161" y="14699897"/>
            <a:ext cx="6142626" cy="67183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defRPr sz="1800">
                <a:solidFill>
                  <a:srgbClr val="000000"/>
                </a:solidFill>
              </a:defRPr>
            </a:pPr>
            <a:r>
              <a:rPr sz="3400" spc="-34">
                <a:solidFill>
                  <a:srgbClr val="53585F"/>
                </a:solidFill>
                <a:latin typeface="+mn-lt"/>
                <a:ea typeface="+mn-ea"/>
                <a:cs typeface="+mn-cs"/>
                <a:sym typeface="Helvetica Neue"/>
              </a:rPr>
              <a:t>800 ft </a:t>
            </a:r>
            <a:r>
              <a:rPr sz="3900" b="1" spc="-39">
                <a:solidFill>
                  <a:srgbClr val="53585F"/>
                </a:solidFill>
                <a:latin typeface="+mn-lt"/>
                <a:ea typeface="+mn-ea"/>
                <a:cs typeface="+mn-cs"/>
                <a:sym typeface="Helvetica Neue"/>
              </a:rPr>
              <a:t>·</a:t>
            </a:r>
            <a:r>
              <a:rPr sz="3400" spc="-34">
                <a:solidFill>
                  <a:srgbClr val="53585F"/>
                </a:solidFill>
                <a:latin typeface="+mn-lt"/>
                <a:ea typeface="+mn-ea"/>
                <a:cs typeface="+mn-cs"/>
                <a:sym typeface="Helvetica Neue"/>
              </a:rPr>
              <a:t> 24 Spring St (at Elizab…</a:t>
            </a:r>
          </a:p>
        </p:txBody>
      </p:sp>
      <p:pic>
        <p:nvPicPr>
          <p:cNvPr id="4844" name="g9.jpg"/>
          <p:cNvPicPr/>
          <p:nvPr/>
        </p:nvPicPr>
        <p:blipFill>
          <a:blip r:embed="rId6">
            <a:extLst/>
          </a:blip>
          <a:srcRect l="14272" t="2167" r="14272" b="2167"/>
          <a:stretch>
            <a:fillRect/>
          </a:stretch>
        </p:blipFill>
        <p:spPr>
          <a:xfrm>
            <a:off x="7299955" y="13517409"/>
            <a:ext cx="2128173" cy="2136931"/>
          </a:xfrm>
          <a:prstGeom prst="rect">
            <a:avLst/>
          </a:prstGeom>
          <a:ln w="12700">
            <a:miter lim="400000"/>
          </a:ln>
        </p:spPr>
      </p:pic>
      <p:sp>
        <p:nvSpPr>
          <p:cNvPr id="4845" name="Shape 4845"/>
          <p:cNvSpPr/>
          <p:nvPr/>
        </p:nvSpPr>
        <p:spPr>
          <a:xfrm>
            <a:off x="241451" y="16146348"/>
            <a:ext cx="479391"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solidFill>
                  <a:srgbClr val="000000"/>
                </a:solidFill>
                <a:latin typeface="Helvetica Neue Medium"/>
                <a:ea typeface="Helvetica Neue Medium"/>
                <a:cs typeface="Helvetica Neue Medium"/>
                <a:sym typeface="Helvetica Neue Medium"/>
              </a:defRPr>
            </a:lvl1pPr>
          </a:lstStyle>
          <a:p>
            <a:pPr lvl="0">
              <a:defRPr sz="1800" spc="0"/>
            </a:pPr>
            <a:r>
              <a:rPr sz="3400" spc="68"/>
              <a:t>5.</a:t>
            </a:r>
          </a:p>
        </p:txBody>
      </p:sp>
      <p:sp>
        <p:nvSpPr>
          <p:cNvPr id="4846" name="Shape 4846"/>
          <p:cNvSpPr/>
          <p:nvPr/>
        </p:nvSpPr>
        <p:spPr>
          <a:xfrm>
            <a:off x="726275" y="16109988"/>
            <a:ext cx="2565417"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0">
                <a:solidFill>
                  <a:srgbClr val="4BAFF2"/>
                </a:solidFill>
                <a:latin typeface="Helvetica Neue Medium"/>
                <a:ea typeface="Helvetica Neue Medium"/>
                <a:cs typeface="Helvetica Neue Medium"/>
                <a:sym typeface="Helvetica Neue Medium"/>
              </a:defRPr>
            </a:lvl1pPr>
          </a:lstStyle>
          <a:p>
            <a:pPr lvl="0">
              <a:defRPr sz="1800" spc="0">
                <a:solidFill>
                  <a:srgbClr val="000000"/>
                </a:solidFill>
              </a:defRPr>
            </a:pPr>
            <a:r>
              <a:rPr sz="3400" spc="0">
                <a:solidFill>
                  <a:srgbClr val="4BAFF2"/>
                </a:solidFill>
              </a:rPr>
              <a:t>Dental Nook</a:t>
            </a:r>
          </a:p>
        </p:txBody>
      </p:sp>
      <p:pic>
        <p:nvPicPr>
          <p:cNvPr id="4847" name="marini.jpg"/>
          <p:cNvPicPr/>
          <p:nvPr/>
        </p:nvPicPr>
        <p:blipFill>
          <a:blip r:embed="rId7">
            <a:extLst/>
          </a:blip>
          <a:srcRect l="10221" t="3132" r="10221" b="59208"/>
          <a:stretch>
            <a:fillRect/>
          </a:stretch>
        </p:blipFill>
        <p:spPr>
          <a:xfrm>
            <a:off x="7312655" y="15919243"/>
            <a:ext cx="2128173" cy="1283960"/>
          </a:xfrm>
          <a:prstGeom prst="rect">
            <a:avLst/>
          </a:prstGeom>
          <a:ln w="12700">
            <a:miter lim="400000"/>
          </a:ln>
        </p:spPr>
      </p:pic>
      <p:grpSp>
        <p:nvGrpSpPr>
          <p:cNvPr id="4870" name="Group 4870"/>
          <p:cNvGrpSpPr/>
          <p:nvPr/>
        </p:nvGrpSpPr>
        <p:grpSpPr>
          <a:xfrm>
            <a:off x="168076" y="28019"/>
            <a:ext cx="9256278" cy="511141"/>
            <a:chOff x="0" y="0"/>
            <a:chExt cx="9256277" cy="511140"/>
          </a:xfrm>
        </p:grpSpPr>
        <p:sp>
          <p:nvSpPr>
            <p:cNvPr id="4848" name="Shape 4848"/>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849" name="Shape 4849"/>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850" name="Shape 4850"/>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851" name="Shape 4851"/>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852" name="Shape 4852"/>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4853" name="Shape 4853"/>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4857" name="Group 4857"/>
            <p:cNvGrpSpPr/>
            <p:nvPr/>
          </p:nvGrpSpPr>
          <p:grpSpPr>
            <a:xfrm>
              <a:off x="8469476" y="114183"/>
              <a:ext cx="786802" cy="307864"/>
              <a:chOff x="0" y="0"/>
              <a:chExt cx="786801" cy="307863"/>
            </a:xfrm>
          </p:grpSpPr>
          <p:sp>
            <p:nvSpPr>
              <p:cNvPr id="4854" name="Shape 4854"/>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855" name="Shape 4855"/>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856" name="Shape 4856"/>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4862" name="Group 4862"/>
            <p:cNvGrpSpPr/>
            <p:nvPr/>
          </p:nvGrpSpPr>
          <p:grpSpPr>
            <a:xfrm>
              <a:off x="3398375" y="142780"/>
              <a:ext cx="322567" cy="250980"/>
              <a:chOff x="0" y="0"/>
              <a:chExt cx="322565" cy="250978"/>
            </a:xfrm>
          </p:grpSpPr>
          <p:sp>
            <p:nvSpPr>
              <p:cNvPr id="4858" name="Shape 4858"/>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4859" name="Shape 4859"/>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860" name="Shape 4860"/>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861" name="Shape 4861"/>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4863" name="Shape 4863"/>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864" name="Shape 4864"/>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4865" name="Shape 4865"/>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866" name="Shape 4866"/>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867" name="Shape 4867"/>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3F98DB"/>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4868" name="Shape 4868"/>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869" name="Shape 4869"/>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4871" name="Shape 4871"/>
          <p:cNvSpPr/>
          <p:nvPr/>
        </p:nvSpPr>
        <p:spPr>
          <a:xfrm>
            <a:off x="262027" y="5246621"/>
            <a:ext cx="3189114" cy="69686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79">
                <a:latin typeface="Helvetica Neue Medium"/>
                <a:ea typeface="Helvetica Neue Medium"/>
                <a:cs typeface="Helvetica Neue Medium"/>
                <a:sym typeface="Helvetica Neue Medium"/>
              </a:defRPr>
            </a:lvl1pPr>
          </a:lstStyle>
          <a:p>
            <a:pPr lvl="0">
              <a:defRPr sz="1800" spc="0">
                <a:solidFill>
                  <a:srgbClr val="000000"/>
                </a:solidFill>
              </a:defRPr>
            </a:pPr>
            <a:r>
              <a:rPr sz="4000" spc="79">
                <a:solidFill>
                  <a:srgbClr val="FFFFFF"/>
                </a:solidFill>
              </a:rPr>
              <a:t>My to-do list</a:t>
            </a:r>
          </a:p>
        </p:txBody>
      </p:sp>
    </p:spTree>
  </p:cSld>
  <p:clrMapOvr>
    <a:masterClrMapping/>
  </p:clrMapOvr>
  <p:transition xmlns:p14="http://schemas.microsoft.com/office/powerpoint/2010/mai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3" name="Shape 4873"/>
          <p:cNvSpPr/>
          <p:nvPr/>
        </p:nvSpPr>
        <p:spPr>
          <a:xfrm>
            <a:off x="-150225" y="-212504"/>
            <a:ext cx="9825450" cy="17366808"/>
          </a:xfrm>
          <a:prstGeom prst="rect">
            <a:avLst/>
          </a:prstGeom>
          <a:solidFill>
            <a:srgbClr val="58A923"/>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874" name="Shape 4874"/>
          <p:cNvSpPr/>
          <p:nvPr/>
        </p:nvSpPr>
        <p:spPr>
          <a:xfrm>
            <a:off x="614992" y="756938"/>
            <a:ext cx="1139699"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107">
                <a:latin typeface="Open Sans"/>
                <a:ea typeface="Open Sans"/>
                <a:cs typeface="Open Sans"/>
                <a:sym typeface="Open Sans"/>
              </a:defRPr>
            </a:lvl1pPr>
          </a:lstStyle>
          <a:p>
            <a:pPr lvl="0">
              <a:defRPr sz="1800" b="0" spc="0">
                <a:solidFill>
                  <a:srgbClr val="000000"/>
                </a:solidFill>
              </a:defRPr>
            </a:pPr>
            <a:r>
              <a:rPr sz="3600" b="1" spc="107">
                <a:solidFill>
                  <a:srgbClr val="FFFFFF"/>
                </a:solidFill>
              </a:rPr>
              <a:t>Map</a:t>
            </a:r>
          </a:p>
        </p:txBody>
      </p:sp>
      <p:sp>
        <p:nvSpPr>
          <p:cNvPr id="4875" name="Shape 4875"/>
          <p:cNvSpPr/>
          <p:nvPr/>
        </p:nvSpPr>
        <p:spPr>
          <a:xfrm>
            <a:off x="3625996" y="814110"/>
            <a:ext cx="2391239" cy="711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107">
                <a:solidFill>
                  <a:srgbClr val="51555D">
                    <a:alpha val="81000"/>
                  </a:srgbClr>
                </a:solidFill>
                <a:latin typeface="Open Sans"/>
                <a:ea typeface="Open Sans"/>
                <a:cs typeface="Open Sans"/>
                <a:sym typeface="Open Sans"/>
              </a:defRPr>
            </a:lvl1pPr>
          </a:lstStyle>
          <a:p>
            <a:pPr lvl="0">
              <a:defRPr sz="1800" b="0" spc="0">
                <a:solidFill>
                  <a:srgbClr val="000000"/>
                </a:solidFill>
              </a:defRPr>
            </a:pPr>
            <a:r>
              <a:rPr sz="3600" b="1" spc="107">
                <a:solidFill>
                  <a:srgbClr val="51555D">
                    <a:alpha val="81000"/>
                  </a:srgbClr>
                </a:solidFill>
              </a:rPr>
              <a:t>New York</a:t>
            </a:r>
          </a:p>
        </p:txBody>
      </p:sp>
      <p:sp>
        <p:nvSpPr>
          <p:cNvPr id="4876" name="Shape 4876"/>
          <p:cNvSpPr/>
          <p:nvPr/>
        </p:nvSpPr>
        <p:spPr>
          <a:xfrm>
            <a:off x="7852491" y="541258"/>
            <a:ext cx="1730489" cy="1142959"/>
          </a:xfrm>
          <a:prstGeom prst="roundRect">
            <a:avLst>
              <a:gd name="adj" fmla="val 9596"/>
            </a:avLst>
          </a:prstGeom>
          <a:solidFill>
            <a:srgbClr val="295910">
              <a:alpha val="25920"/>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877" name="Shape 4877"/>
          <p:cNvSpPr/>
          <p:nvPr/>
        </p:nvSpPr>
        <p:spPr>
          <a:xfrm>
            <a:off x="8684067" y="1035867"/>
            <a:ext cx="110818" cy="268083"/>
          </a:xfrm>
          <a:prstGeom prst="roundRect">
            <a:avLst>
              <a:gd name="adj" fmla="val 5000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878" name="Shape 4878"/>
          <p:cNvSpPr/>
          <p:nvPr/>
        </p:nvSpPr>
        <p:spPr>
          <a:xfrm>
            <a:off x="8665017" y="805831"/>
            <a:ext cx="136218" cy="1384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879" name="Shape 4879"/>
          <p:cNvSpPr/>
          <p:nvPr/>
        </p:nvSpPr>
        <p:spPr>
          <a:xfrm>
            <a:off x="793069" y="2233933"/>
            <a:ext cx="703033" cy="566963"/>
          </a:xfrm>
          <a:custGeom>
            <a:avLst/>
            <a:gdLst/>
            <a:ahLst/>
            <a:cxnLst>
              <a:cxn ang="0">
                <a:pos x="wd2" y="hd2"/>
              </a:cxn>
              <a:cxn ang="5400000">
                <a:pos x="wd2" y="hd2"/>
              </a:cxn>
              <a:cxn ang="10800000">
                <a:pos x="wd2" y="hd2"/>
              </a:cxn>
              <a:cxn ang="16200000">
                <a:pos x="wd2" y="hd2"/>
              </a:cxn>
            </a:cxnLst>
            <a:rect l="0" t="0" r="r" b="b"/>
            <a:pathLst>
              <a:path w="21600" h="21600" extrusionOk="0">
                <a:moveTo>
                  <a:pt x="16538" y="11435"/>
                </a:moveTo>
                <a:cubicBezTo>
                  <a:pt x="16196" y="11858"/>
                  <a:pt x="16026" y="12366"/>
                  <a:pt x="16026" y="12960"/>
                </a:cubicBezTo>
                <a:cubicBezTo>
                  <a:pt x="16026" y="13554"/>
                  <a:pt x="16196" y="14063"/>
                  <a:pt x="16538" y="14486"/>
                </a:cubicBezTo>
                <a:cubicBezTo>
                  <a:pt x="16879" y="14909"/>
                  <a:pt x="17289" y="15120"/>
                  <a:pt x="17768" y="15120"/>
                </a:cubicBezTo>
                <a:cubicBezTo>
                  <a:pt x="18247" y="15120"/>
                  <a:pt x="18657" y="14909"/>
                  <a:pt x="18998" y="14486"/>
                </a:cubicBezTo>
                <a:cubicBezTo>
                  <a:pt x="19339" y="14063"/>
                  <a:pt x="19510" y="13554"/>
                  <a:pt x="19510" y="12960"/>
                </a:cubicBezTo>
                <a:cubicBezTo>
                  <a:pt x="19510" y="12366"/>
                  <a:pt x="19339" y="11858"/>
                  <a:pt x="18998" y="11435"/>
                </a:cubicBezTo>
                <a:cubicBezTo>
                  <a:pt x="18657" y="11012"/>
                  <a:pt x="18247" y="10800"/>
                  <a:pt x="17768" y="10800"/>
                </a:cubicBezTo>
                <a:cubicBezTo>
                  <a:pt x="17289" y="10800"/>
                  <a:pt x="16879" y="11012"/>
                  <a:pt x="16538" y="11435"/>
                </a:cubicBezTo>
                <a:close/>
                <a:moveTo>
                  <a:pt x="5618" y="8640"/>
                </a:moveTo>
                <a:lnTo>
                  <a:pt x="15982" y="8640"/>
                </a:lnTo>
                <a:lnTo>
                  <a:pt x="15019" y="3819"/>
                </a:lnTo>
                <a:cubicBezTo>
                  <a:pt x="15005" y="3747"/>
                  <a:pt x="14954" y="3669"/>
                  <a:pt x="14866" y="3584"/>
                </a:cubicBezTo>
                <a:cubicBezTo>
                  <a:pt x="14779" y="3499"/>
                  <a:pt x="14703" y="3456"/>
                  <a:pt x="14638" y="3456"/>
                </a:cubicBezTo>
                <a:lnTo>
                  <a:pt x="6963" y="3456"/>
                </a:lnTo>
                <a:cubicBezTo>
                  <a:pt x="6897" y="3456"/>
                  <a:pt x="6821" y="3499"/>
                  <a:pt x="6734" y="3584"/>
                </a:cubicBezTo>
                <a:cubicBezTo>
                  <a:pt x="6646" y="3669"/>
                  <a:pt x="6595" y="3747"/>
                  <a:pt x="6581" y="3819"/>
                </a:cubicBezTo>
                <a:lnTo>
                  <a:pt x="5618" y="8640"/>
                </a:lnTo>
                <a:close/>
                <a:moveTo>
                  <a:pt x="2254" y="11435"/>
                </a:moveTo>
                <a:cubicBezTo>
                  <a:pt x="1912" y="11858"/>
                  <a:pt x="1742" y="12366"/>
                  <a:pt x="1742" y="12960"/>
                </a:cubicBezTo>
                <a:cubicBezTo>
                  <a:pt x="1742" y="13554"/>
                  <a:pt x="1912" y="14063"/>
                  <a:pt x="2254" y="14486"/>
                </a:cubicBezTo>
                <a:cubicBezTo>
                  <a:pt x="2595" y="14909"/>
                  <a:pt x="3005" y="15120"/>
                  <a:pt x="3484" y="15120"/>
                </a:cubicBezTo>
                <a:cubicBezTo>
                  <a:pt x="3963" y="15120"/>
                  <a:pt x="4373" y="14909"/>
                  <a:pt x="4714" y="14486"/>
                </a:cubicBezTo>
                <a:cubicBezTo>
                  <a:pt x="5055" y="14063"/>
                  <a:pt x="5226" y="13554"/>
                  <a:pt x="5226" y="12960"/>
                </a:cubicBezTo>
                <a:cubicBezTo>
                  <a:pt x="5226" y="12366"/>
                  <a:pt x="5055" y="11858"/>
                  <a:pt x="4714" y="11435"/>
                </a:cubicBezTo>
                <a:cubicBezTo>
                  <a:pt x="4373" y="11012"/>
                  <a:pt x="3963" y="10800"/>
                  <a:pt x="3484" y="10800"/>
                </a:cubicBezTo>
                <a:cubicBezTo>
                  <a:pt x="3005" y="10800"/>
                  <a:pt x="2595" y="11012"/>
                  <a:pt x="2254" y="11435"/>
                </a:cubicBezTo>
                <a:close/>
                <a:moveTo>
                  <a:pt x="0" y="16848"/>
                </a:moveTo>
                <a:lnTo>
                  <a:pt x="0" y="11664"/>
                </a:lnTo>
                <a:cubicBezTo>
                  <a:pt x="0" y="10827"/>
                  <a:pt x="239" y="10114"/>
                  <a:pt x="716" y="9524"/>
                </a:cubicBezTo>
                <a:cubicBezTo>
                  <a:pt x="1194" y="8935"/>
                  <a:pt x="1772" y="8640"/>
                  <a:pt x="2450" y="8640"/>
                </a:cubicBezTo>
                <a:lnTo>
                  <a:pt x="2756" y="8640"/>
                </a:lnTo>
                <a:lnTo>
                  <a:pt x="3898" y="2987"/>
                </a:lnTo>
                <a:cubicBezTo>
                  <a:pt x="4065" y="2140"/>
                  <a:pt x="4442" y="1431"/>
                  <a:pt x="5029" y="858"/>
                </a:cubicBezTo>
                <a:cubicBezTo>
                  <a:pt x="5616" y="286"/>
                  <a:pt x="6264" y="0"/>
                  <a:pt x="6974" y="0"/>
                </a:cubicBezTo>
                <a:lnTo>
                  <a:pt x="14626" y="0"/>
                </a:lnTo>
                <a:cubicBezTo>
                  <a:pt x="15336" y="0"/>
                  <a:pt x="15984" y="286"/>
                  <a:pt x="16571" y="858"/>
                </a:cubicBezTo>
                <a:cubicBezTo>
                  <a:pt x="17158" y="1431"/>
                  <a:pt x="17535" y="2140"/>
                  <a:pt x="17702" y="2987"/>
                </a:cubicBezTo>
                <a:lnTo>
                  <a:pt x="18844" y="8640"/>
                </a:lnTo>
                <a:lnTo>
                  <a:pt x="19150" y="8640"/>
                </a:lnTo>
                <a:cubicBezTo>
                  <a:pt x="19829" y="8640"/>
                  <a:pt x="20406" y="8935"/>
                  <a:pt x="20884" y="9524"/>
                </a:cubicBezTo>
                <a:cubicBezTo>
                  <a:pt x="21361" y="10114"/>
                  <a:pt x="21600" y="10827"/>
                  <a:pt x="21600" y="11664"/>
                </a:cubicBezTo>
                <a:lnTo>
                  <a:pt x="21600" y="16848"/>
                </a:lnTo>
                <a:cubicBezTo>
                  <a:pt x="21600" y="16974"/>
                  <a:pt x="21567" y="17078"/>
                  <a:pt x="21502" y="17158"/>
                </a:cubicBezTo>
                <a:cubicBezTo>
                  <a:pt x="21437" y="17240"/>
                  <a:pt x="21353" y="17280"/>
                  <a:pt x="21252" y="17280"/>
                </a:cubicBezTo>
                <a:lnTo>
                  <a:pt x="19858" y="17280"/>
                </a:lnTo>
                <a:lnTo>
                  <a:pt x="19858" y="19008"/>
                </a:lnTo>
                <a:cubicBezTo>
                  <a:pt x="19858" y="19728"/>
                  <a:pt x="19655" y="20340"/>
                  <a:pt x="19249" y="20844"/>
                </a:cubicBezTo>
                <a:cubicBezTo>
                  <a:pt x="18842" y="21348"/>
                  <a:pt x="18348" y="21600"/>
                  <a:pt x="17768" y="21600"/>
                </a:cubicBezTo>
                <a:cubicBezTo>
                  <a:pt x="17187" y="21600"/>
                  <a:pt x="16694" y="21348"/>
                  <a:pt x="16287" y="20844"/>
                </a:cubicBezTo>
                <a:cubicBezTo>
                  <a:pt x="15881" y="20340"/>
                  <a:pt x="15678" y="19728"/>
                  <a:pt x="15678" y="19008"/>
                </a:cubicBezTo>
                <a:lnTo>
                  <a:pt x="15678" y="17280"/>
                </a:lnTo>
                <a:lnTo>
                  <a:pt x="5574" y="17280"/>
                </a:lnTo>
                <a:lnTo>
                  <a:pt x="5574" y="19008"/>
                </a:lnTo>
                <a:cubicBezTo>
                  <a:pt x="5574" y="19728"/>
                  <a:pt x="5371" y="20340"/>
                  <a:pt x="4965" y="20844"/>
                </a:cubicBezTo>
                <a:cubicBezTo>
                  <a:pt x="4558" y="21348"/>
                  <a:pt x="4064" y="21600"/>
                  <a:pt x="3484" y="21600"/>
                </a:cubicBezTo>
                <a:cubicBezTo>
                  <a:pt x="2903" y="21600"/>
                  <a:pt x="2410" y="21348"/>
                  <a:pt x="2003" y="20844"/>
                </a:cubicBezTo>
                <a:cubicBezTo>
                  <a:pt x="1597" y="20340"/>
                  <a:pt x="1393" y="19728"/>
                  <a:pt x="1393" y="19008"/>
                </a:cubicBezTo>
                <a:lnTo>
                  <a:pt x="1393" y="17280"/>
                </a:lnTo>
                <a:lnTo>
                  <a:pt x="348" y="17280"/>
                </a:lnTo>
                <a:cubicBezTo>
                  <a:pt x="247" y="17280"/>
                  <a:pt x="163" y="17240"/>
                  <a:pt x="98" y="17158"/>
                </a:cubicBezTo>
                <a:cubicBezTo>
                  <a:pt x="33" y="17078"/>
                  <a:pt x="0" y="16974"/>
                  <a:pt x="0" y="16848"/>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880" name="Shape 4880"/>
          <p:cNvSpPr/>
          <p:nvPr/>
        </p:nvSpPr>
        <p:spPr>
          <a:xfrm>
            <a:off x="2638323" y="2167508"/>
            <a:ext cx="612305" cy="498924"/>
          </a:xfrm>
          <a:custGeom>
            <a:avLst/>
            <a:gdLst/>
            <a:ahLst/>
            <a:cxnLst>
              <a:cxn ang="0">
                <a:pos x="wd2" y="hd2"/>
              </a:cxn>
              <a:cxn ang="5400000">
                <a:pos x="wd2" y="hd2"/>
              </a:cxn>
              <a:cxn ang="10800000">
                <a:pos x="wd2" y="hd2"/>
              </a:cxn>
              <a:cxn ang="16200000">
                <a:pos x="wd2" y="hd2"/>
              </a:cxn>
            </a:cxnLst>
            <a:rect l="0" t="0" r="r" b="b"/>
            <a:pathLst>
              <a:path w="21600" h="21600" extrusionOk="0">
                <a:moveTo>
                  <a:pt x="15675" y="16292"/>
                </a:moveTo>
                <a:cubicBezTo>
                  <a:pt x="15358" y="16681"/>
                  <a:pt x="15200" y="17141"/>
                  <a:pt x="15200" y="17673"/>
                </a:cubicBezTo>
                <a:cubicBezTo>
                  <a:pt x="15200" y="18204"/>
                  <a:pt x="15358" y="18665"/>
                  <a:pt x="15675" y="19053"/>
                </a:cubicBezTo>
                <a:cubicBezTo>
                  <a:pt x="15992" y="19442"/>
                  <a:pt x="16366" y="19636"/>
                  <a:pt x="16800" y="19636"/>
                </a:cubicBezTo>
                <a:cubicBezTo>
                  <a:pt x="17234" y="19636"/>
                  <a:pt x="17608" y="19442"/>
                  <a:pt x="17925" y="19053"/>
                </a:cubicBezTo>
                <a:cubicBezTo>
                  <a:pt x="18242" y="18665"/>
                  <a:pt x="18400" y="18204"/>
                  <a:pt x="18400" y="17673"/>
                </a:cubicBezTo>
                <a:cubicBezTo>
                  <a:pt x="18400" y="17141"/>
                  <a:pt x="18242" y="16681"/>
                  <a:pt x="17925" y="16292"/>
                </a:cubicBezTo>
                <a:cubicBezTo>
                  <a:pt x="17608" y="15904"/>
                  <a:pt x="17234" y="15709"/>
                  <a:pt x="16800" y="15709"/>
                </a:cubicBezTo>
                <a:cubicBezTo>
                  <a:pt x="16366" y="15709"/>
                  <a:pt x="15992" y="15904"/>
                  <a:pt x="15675" y="16292"/>
                </a:cubicBezTo>
                <a:close/>
                <a:moveTo>
                  <a:pt x="4475" y="16292"/>
                </a:moveTo>
                <a:cubicBezTo>
                  <a:pt x="4158" y="16681"/>
                  <a:pt x="4000" y="17141"/>
                  <a:pt x="4000" y="17673"/>
                </a:cubicBezTo>
                <a:cubicBezTo>
                  <a:pt x="4000" y="18204"/>
                  <a:pt x="4158" y="18665"/>
                  <a:pt x="4475" y="19053"/>
                </a:cubicBezTo>
                <a:cubicBezTo>
                  <a:pt x="4792" y="19442"/>
                  <a:pt x="5166" y="19636"/>
                  <a:pt x="5600" y="19636"/>
                </a:cubicBezTo>
                <a:cubicBezTo>
                  <a:pt x="6033" y="19636"/>
                  <a:pt x="6408" y="19442"/>
                  <a:pt x="6725" y="19053"/>
                </a:cubicBezTo>
                <a:cubicBezTo>
                  <a:pt x="7041" y="18665"/>
                  <a:pt x="7200" y="18204"/>
                  <a:pt x="7200" y="17673"/>
                </a:cubicBezTo>
                <a:cubicBezTo>
                  <a:pt x="7200" y="17141"/>
                  <a:pt x="7041" y="16681"/>
                  <a:pt x="6725" y="16292"/>
                </a:cubicBezTo>
                <a:cubicBezTo>
                  <a:pt x="6408" y="15904"/>
                  <a:pt x="6033" y="15709"/>
                  <a:pt x="5600" y="15709"/>
                </a:cubicBezTo>
                <a:cubicBezTo>
                  <a:pt x="5166" y="15709"/>
                  <a:pt x="4792" y="15904"/>
                  <a:pt x="4475" y="16292"/>
                </a:cubicBezTo>
                <a:close/>
                <a:moveTo>
                  <a:pt x="2399" y="9818"/>
                </a:moveTo>
                <a:lnTo>
                  <a:pt x="7200" y="9818"/>
                </a:lnTo>
                <a:lnTo>
                  <a:pt x="7200" y="5891"/>
                </a:lnTo>
                <a:lnTo>
                  <a:pt x="5225" y="5891"/>
                </a:lnTo>
                <a:cubicBezTo>
                  <a:pt x="5116" y="5891"/>
                  <a:pt x="5024" y="5937"/>
                  <a:pt x="4950" y="6029"/>
                </a:cubicBezTo>
                <a:lnTo>
                  <a:pt x="2512" y="9021"/>
                </a:lnTo>
                <a:cubicBezTo>
                  <a:pt x="2437" y="9112"/>
                  <a:pt x="2399" y="9225"/>
                  <a:pt x="2399" y="9358"/>
                </a:cubicBezTo>
                <a:cubicBezTo>
                  <a:pt x="2399" y="9358"/>
                  <a:pt x="2399" y="9818"/>
                  <a:pt x="2399" y="9818"/>
                </a:cubicBezTo>
                <a:close/>
                <a:moveTo>
                  <a:pt x="0" y="16691"/>
                </a:moveTo>
                <a:cubicBezTo>
                  <a:pt x="0" y="16425"/>
                  <a:pt x="79" y="16195"/>
                  <a:pt x="237" y="16001"/>
                </a:cubicBezTo>
                <a:cubicBezTo>
                  <a:pt x="396" y="15806"/>
                  <a:pt x="583" y="15709"/>
                  <a:pt x="800" y="15709"/>
                </a:cubicBezTo>
                <a:lnTo>
                  <a:pt x="800" y="10800"/>
                </a:lnTo>
                <a:cubicBezTo>
                  <a:pt x="800" y="10718"/>
                  <a:pt x="797" y="10539"/>
                  <a:pt x="794" y="10263"/>
                </a:cubicBezTo>
                <a:cubicBezTo>
                  <a:pt x="789" y="9987"/>
                  <a:pt x="789" y="9793"/>
                  <a:pt x="794" y="9680"/>
                </a:cubicBezTo>
                <a:cubicBezTo>
                  <a:pt x="797" y="9568"/>
                  <a:pt x="808" y="9391"/>
                  <a:pt x="824" y="9151"/>
                </a:cubicBezTo>
                <a:cubicBezTo>
                  <a:pt x="841" y="8911"/>
                  <a:pt x="868" y="8721"/>
                  <a:pt x="906" y="8583"/>
                </a:cubicBezTo>
                <a:cubicBezTo>
                  <a:pt x="943" y="8445"/>
                  <a:pt x="1002" y="8289"/>
                  <a:pt x="1081" y="8115"/>
                </a:cubicBezTo>
                <a:cubicBezTo>
                  <a:pt x="1160" y="7941"/>
                  <a:pt x="1254" y="7788"/>
                  <a:pt x="1362" y="7655"/>
                </a:cubicBezTo>
                <a:lnTo>
                  <a:pt x="3837" y="4618"/>
                </a:lnTo>
                <a:cubicBezTo>
                  <a:pt x="3995" y="4423"/>
                  <a:pt x="4206" y="4260"/>
                  <a:pt x="4469" y="4126"/>
                </a:cubicBezTo>
                <a:cubicBezTo>
                  <a:pt x="4731" y="3994"/>
                  <a:pt x="4975" y="3927"/>
                  <a:pt x="5199" y="3927"/>
                </a:cubicBezTo>
                <a:lnTo>
                  <a:pt x="7200" y="3927"/>
                </a:lnTo>
                <a:lnTo>
                  <a:pt x="7200" y="982"/>
                </a:lnTo>
                <a:cubicBezTo>
                  <a:pt x="7200" y="716"/>
                  <a:pt x="7279" y="485"/>
                  <a:pt x="7438" y="291"/>
                </a:cubicBezTo>
                <a:cubicBezTo>
                  <a:pt x="7595" y="97"/>
                  <a:pt x="7783" y="0"/>
                  <a:pt x="7999" y="0"/>
                </a:cubicBezTo>
                <a:lnTo>
                  <a:pt x="20800" y="0"/>
                </a:lnTo>
                <a:cubicBezTo>
                  <a:pt x="21017" y="0"/>
                  <a:pt x="21204" y="97"/>
                  <a:pt x="21363" y="291"/>
                </a:cubicBezTo>
                <a:cubicBezTo>
                  <a:pt x="21521" y="485"/>
                  <a:pt x="21600" y="716"/>
                  <a:pt x="21600" y="982"/>
                </a:cubicBezTo>
                <a:lnTo>
                  <a:pt x="21600" y="16691"/>
                </a:lnTo>
                <a:cubicBezTo>
                  <a:pt x="21600" y="16844"/>
                  <a:pt x="21583" y="16980"/>
                  <a:pt x="21550" y="17097"/>
                </a:cubicBezTo>
                <a:cubicBezTo>
                  <a:pt x="21517" y="17215"/>
                  <a:pt x="21461" y="17310"/>
                  <a:pt x="21381" y="17381"/>
                </a:cubicBezTo>
                <a:cubicBezTo>
                  <a:pt x="21302" y="17453"/>
                  <a:pt x="21233" y="17512"/>
                  <a:pt x="21176" y="17558"/>
                </a:cubicBezTo>
                <a:cubicBezTo>
                  <a:pt x="21117" y="17604"/>
                  <a:pt x="21019" y="17634"/>
                  <a:pt x="20882" y="17650"/>
                </a:cubicBezTo>
                <a:cubicBezTo>
                  <a:pt x="20744" y="17665"/>
                  <a:pt x="20651" y="17676"/>
                  <a:pt x="20600" y="17680"/>
                </a:cubicBezTo>
                <a:cubicBezTo>
                  <a:pt x="20550" y="17686"/>
                  <a:pt x="20444" y="17686"/>
                  <a:pt x="20281" y="17680"/>
                </a:cubicBezTo>
                <a:cubicBezTo>
                  <a:pt x="20119" y="17676"/>
                  <a:pt x="20025" y="17673"/>
                  <a:pt x="20000" y="17673"/>
                </a:cubicBezTo>
                <a:cubicBezTo>
                  <a:pt x="20000" y="18757"/>
                  <a:pt x="19688" y="19683"/>
                  <a:pt x="19062" y="20449"/>
                </a:cubicBezTo>
                <a:cubicBezTo>
                  <a:pt x="18438" y="21217"/>
                  <a:pt x="17683" y="21600"/>
                  <a:pt x="16800" y="21600"/>
                </a:cubicBezTo>
                <a:cubicBezTo>
                  <a:pt x="15917" y="21600"/>
                  <a:pt x="15162" y="21217"/>
                  <a:pt x="14538" y="20449"/>
                </a:cubicBezTo>
                <a:cubicBezTo>
                  <a:pt x="13913" y="19683"/>
                  <a:pt x="13600" y="18757"/>
                  <a:pt x="13600" y="17673"/>
                </a:cubicBezTo>
                <a:lnTo>
                  <a:pt x="8800" y="17673"/>
                </a:lnTo>
                <a:cubicBezTo>
                  <a:pt x="8800" y="18757"/>
                  <a:pt x="8488" y="19683"/>
                  <a:pt x="7862" y="20449"/>
                </a:cubicBezTo>
                <a:cubicBezTo>
                  <a:pt x="7237" y="21217"/>
                  <a:pt x="6483" y="21600"/>
                  <a:pt x="5600" y="21600"/>
                </a:cubicBezTo>
                <a:cubicBezTo>
                  <a:pt x="4716" y="21600"/>
                  <a:pt x="3962" y="21217"/>
                  <a:pt x="3337" y="20449"/>
                </a:cubicBezTo>
                <a:cubicBezTo>
                  <a:pt x="2713" y="19683"/>
                  <a:pt x="2399" y="18757"/>
                  <a:pt x="2399" y="17673"/>
                </a:cubicBezTo>
                <a:lnTo>
                  <a:pt x="1600" y="17673"/>
                </a:lnTo>
                <a:cubicBezTo>
                  <a:pt x="1575" y="17673"/>
                  <a:pt x="1481" y="17676"/>
                  <a:pt x="1319" y="17680"/>
                </a:cubicBezTo>
                <a:cubicBezTo>
                  <a:pt x="1156" y="17686"/>
                  <a:pt x="1050" y="17686"/>
                  <a:pt x="999" y="17680"/>
                </a:cubicBezTo>
                <a:cubicBezTo>
                  <a:pt x="949" y="17676"/>
                  <a:pt x="856" y="17665"/>
                  <a:pt x="718" y="17650"/>
                </a:cubicBezTo>
                <a:cubicBezTo>
                  <a:pt x="581" y="17634"/>
                  <a:pt x="483" y="17604"/>
                  <a:pt x="424" y="17558"/>
                </a:cubicBezTo>
                <a:cubicBezTo>
                  <a:pt x="367" y="17512"/>
                  <a:pt x="298" y="17453"/>
                  <a:pt x="219" y="17381"/>
                </a:cubicBezTo>
                <a:cubicBezTo>
                  <a:pt x="139" y="17310"/>
                  <a:pt x="83" y="17215"/>
                  <a:pt x="50" y="17097"/>
                </a:cubicBezTo>
                <a:cubicBezTo>
                  <a:pt x="17" y="16980"/>
                  <a:pt x="0" y="16844"/>
                  <a:pt x="0" y="16691"/>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881" name="Shape 4881"/>
          <p:cNvSpPr/>
          <p:nvPr/>
        </p:nvSpPr>
        <p:spPr>
          <a:xfrm>
            <a:off x="4410983" y="2061370"/>
            <a:ext cx="703034" cy="635001"/>
          </a:xfrm>
          <a:custGeom>
            <a:avLst/>
            <a:gdLst/>
            <a:ahLst/>
            <a:cxnLst>
              <a:cxn ang="0">
                <a:pos x="wd2" y="hd2"/>
              </a:cxn>
              <a:cxn ang="5400000">
                <a:pos x="wd2" y="hd2"/>
              </a:cxn>
              <a:cxn ang="10800000">
                <a:pos x="wd2" y="hd2"/>
              </a:cxn>
              <a:cxn ang="16200000">
                <a:pos x="wd2" y="hd2"/>
              </a:cxn>
            </a:cxnLst>
            <a:rect l="0" t="0" r="r" b="b"/>
            <a:pathLst>
              <a:path w="21600" h="21600" extrusionOk="0">
                <a:moveTo>
                  <a:pt x="16538" y="13295"/>
                </a:moveTo>
                <a:cubicBezTo>
                  <a:pt x="16196" y="13673"/>
                  <a:pt x="16026" y="14127"/>
                  <a:pt x="16026" y="14657"/>
                </a:cubicBezTo>
                <a:cubicBezTo>
                  <a:pt x="16026" y="15188"/>
                  <a:pt x="16196" y="15642"/>
                  <a:pt x="16538" y="16019"/>
                </a:cubicBezTo>
                <a:cubicBezTo>
                  <a:pt x="16879" y="16397"/>
                  <a:pt x="17289" y="16586"/>
                  <a:pt x="17768" y="16586"/>
                </a:cubicBezTo>
                <a:cubicBezTo>
                  <a:pt x="18247" y="16586"/>
                  <a:pt x="18657" y="16397"/>
                  <a:pt x="18998" y="16019"/>
                </a:cubicBezTo>
                <a:cubicBezTo>
                  <a:pt x="19339" y="15642"/>
                  <a:pt x="19510" y="15188"/>
                  <a:pt x="19510" y="14657"/>
                </a:cubicBezTo>
                <a:cubicBezTo>
                  <a:pt x="19510" y="14127"/>
                  <a:pt x="19339" y="13673"/>
                  <a:pt x="18998" y="13295"/>
                </a:cubicBezTo>
                <a:cubicBezTo>
                  <a:pt x="18657" y="12917"/>
                  <a:pt x="18247" y="12729"/>
                  <a:pt x="17768" y="12729"/>
                </a:cubicBezTo>
                <a:cubicBezTo>
                  <a:pt x="17289" y="12729"/>
                  <a:pt x="16879" y="12917"/>
                  <a:pt x="16538" y="13295"/>
                </a:cubicBezTo>
                <a:close/>
                <a:moveTo>
                  <a:pt x="5605" y="10800"/>
                </a:moveTo>
                <a:lnTo>
                  <a:pt x="15982" y="10800"/>
                </a:lnTo>
                <a:lnTo>
                  <a:pt x="15019" y="6495"/>
                </a:lnTo>
                <a:cubicBezTo>
                  <a:pt x="15005" y="6431"/>
                  <a:pt x="14954" y="6361"/>
                  <a:pt x="14866" y="6286"/>
                </a:cubicBezTo>
                <a:cubicBezTo>
                  <a:pt x="14779" y="6210"/>
                  <a:pt x="14702" y="6172"/>
                  <a:pt x="14637" y="6172"/>
                </a:cubicBezTo>
                <a:lnTo>
                  <a:pt x="6951" y="6172"/>
                </a:lnTo>
                <a:cubicBezTo>
                  <a:pt x="6886" y="6172"/>
                  <a:pt x="6810" y="6209"/>
                  <a:pt x="6722" y="6284"/>
                </a:cubicBezTo>
                <a:cubicBezTo>
                  <a:pt x="6635" y="6360"/>
                  <a:pt x="6584" y="6429"/>
                  <a:pt x="6569" y="6492"/>
                </a:cubicBezTo>
                <a:cubicBezTo>
                  <a:pt x="6569" y="6492"/>
                  <a:pt x="5605" y="10800"/>
                  <a:pt x="5605" y="10800"/>
                </a:cubicBezTo>
                <a:close/>
                <a:moveTo>
                  <a:pt x="2254" y="13295"/>
                </a:moveTo>
                <a:cubicBezTo>
                  <a:pt x="1912" y="13673"/>
                  <a:pt x="1742" y="14127"/>
                  <a:pt x="1742" y="14657"/>
                </a:cubicBezTo>
                <a:cubicBezTo>
                  <a:pt x="1742" y="15188"/>
                  <a:pt x="1912" y="15642"/>
                  <a:pt x="2254" y="16019"/>
                </a:cubicBezTo>
                <a:cubicBezTo>
                  <a:pt x="2595" y="16397"/>
                  <a:pt x="3005" y="16586"/>
                  <a:pt x="3484" y="16586"/>
                </a:cubicBezTo>
                <a:cubicBezTo>
                  <a:pt x="3963" y="16586"/>
                  <a:pt x="4373" y="16397"/>
                  <a:pt x="4714" y="16019"/>
                </a:cubicBezTo>
                <a:cubicBezTo>
                  <a:pt x="5055" y="15642"/>
                  <a:pt x="5226" y="15188"/>
                  <a:pt x="5226" y="14657"/>
                </a:cubicBezTo>
                <a:cubicBezTo>
                  <a:pt x="5226" y="14127"/>
                  <a:pt x="5055" y="13673"/>
                  <a:pt x="4714" y="13295"/>
                </a:cubicBezTo>
                <a:cubicBezTo>
                  <a:pt x="4373" y="12917"/>
                  <a:pt x="3963" y="12729"/>
                  <a:pt x="3484" y="12729"/>
                </a:cubicBezTo>
                <a:cubicBezTo>
                  <a:pt x="3005" y="12729"/>
                  <a:pt x="2595" y="12917"/>
                  <a:pt x="2254" y="13295"/>
                </a:cubicBezTo>
                <a:close/>
                <a:moveTo>
                  <a:pt x="0" y="18129"/>
                </a:moveTo>
                <a:lnTo>
                  <a:pt x="0" y="13500"/>
                </a:lnTo>
                <a:cubicBezTo>
                  <a:pt x="0" y="12753"/>
                  <a:pt x="238" y="12116"/>
                  <a:pt x="713" y="11590"/>
                </a:cubicBezTo>
                <a:cubicBezTo>
                  <a:pt x="1188" y="11063"/>
                  <a:pt x="1764" y="10800"/>
                  <a:pt x="2439" y="10800"/>
                </a:cubicBezTo>
                <a:lnTo>
                  <a:pt x="2744" y="10800"/>
                </a:lnTo>
                <a:lnTo>
                  <a:pt x="3887" y="5750"/>
                </a:lnTo>
                <a:cubicBezTo>
                  <a:pt x="4054" y="4995"/>
                  <a:pt x="4431" y="4362"/>
                  <a:pt x="5019" y="3851"/>
                </a:cubicBezTo>
                <a:cubicBezTo>
                  <a:pt x="5607" y="3341"/>
                  <a:pt x="6256" y="3086"/>
                  <a:pt x="6968" y="3086"/>
                </a:cubicBezTo>
                <a:lnTo>
                  <a:pt x="8361" y="3086"/>
                </a:lnTo>
                <a:lnTo>
                  <a:pt x="8361" y="386"/>
                </a:lnTo>
                <a:cubicBezTo>
                  <a:pt x="8361" y="273"/>
                  <a:pt x="8394" y="181"/>
                  <a:pt x="8459" y="108"/>
                </a:cubicBezTo>
                <a:cubicBezTo>
                  <a:pt x="8525" y="36"/>
                  <a:pt x="8608" y="0"/>
                  <a:pt x="8710" y="0"/>
                </a:cubicBezTo>
                <a:lnTo>
                  <a:pt x="13587" y="0"/>
                </a:lnTo>
                <a:cubicBezTo>
                  <a:pt x="13689" y="0"/>
                  <a:pt x="13772" y="36"/>
                  <a:pt x="13838" y="108"/>
                </a:cubicBezTo>
                <a:cubicBezTo>
                  <a:pt x="13903" y="181"/>
                  <a:pt x="13936" y="273"/>
                  <a:pt x="13936" y="386"/>
                </a:cubicBezTo>
                <a:lnTo>
                  <a:pt x="13936" y="3086"/>
                </a:lnTo>
                <a:lnTo>
                  <a:pt x="14630" y="3086"/>
                </a:lnTo>
                <a:cubicBezTo>
                  <a:pt x="15339" y="3086"/>
                  <a:pt x="15987" y="3341"/>
                  <a:pt x="16573" y="3852"/>
                </a:cubicBezTo>
                <a:cubicBezTo>
                  <a:pt x="17159" y="4363"/>
                  <a:pt x="17536" y="4997"/>
                  <a:pt x="17702" y="5753"/>
                </a:cubicBezTo>
                <a:lnTo>
                  <a:pt x="18844" y="10800"/>
                </a:lnTo>
                <a:lnTo>
                  <a:pt x="19150" y="10800"/>
                </a:lnTo>
                <a:cubicBezTo>
                  <a:pt x="19829" y="10800"/>
                  <a:pt x="20406" y="11063"/>
                  <a:pt x="20884" y="11590"/>
                </a:cubicBezTo>
                <a:cubicBezTo>
                  <a:pt x="21361" y="12116"/>
                  <a:pt x="21600" y="12753"/>
                  <a:pt x="21600" y="13500"/>
                </a:cubicBezTo>
                <a:lnTo>
                  <a:pt x="21600" y="18129"/>
                </a:lnTo>
                <a:cubicBezTo>
                  <a:pt x="21600" y="18241"/>
                  <a:pt x="21567" y="18333"/>
                  <a:pt x="21502" y="18406"/>
                </a:cubicBezTo>
                <a:cubicBezTo>
                  <a:pt x="21437" y="18478"/>
                  <a:pt x="21353" y="18514"/>
                  <a:pt x="21252" y="18514"/>
                </a:cubicBezTo>
                <a:lnTo>
                  <a:pt x="19858" y="18514"/>
                </a:lnTo>
                <a:lnTo>
                  <a:pt x="19858" y="19286"/>
                </a:lnTo>
                <a:cubicBezTo>
                  <a:pt x="19858" y="19929"/>
                  <a:pt x="19655" y="20475"/>
                  <a:pt x="19249" y="20925"/>
                </a:cubicBezTo>
                <a:cubicBezTo>
                  <a:pt x="18842" y="21375"/>
                  <a:pt x="18348" y="21600"/>
                  <a:pt x="17768" y="21600"/>
                </a:cubicBezTo>
                <a:cubicBezTo>
                  <a:pt x="17187" y="21600"/>
                  <a:pt x="16694" y="21375"/>
                  <a:pt x="16287" y="20925"/>
                </a:cubicBezTo>
                <a:cubicBezTo>
                  <a:pt x="15881" y="20475"/>
                  <a:pt x="15678" y="19929"/>
                  <a:pt x="15678" y="19286"/>
                </a:cubicBezTo>
                <a:lnTo>
                  <a:pt x="15678" y="18514"/>
                </a:lnTo>
                <a:lnTo>
                  <a:pt x="5574" y="18514"/>
                </a:lnTo>
                <a:lnTo>
                  <a:pt x="5574" y="19286"/>
                </a:lnTo>
                <a:cubicBezTo>
                  <a:pt x="5574" y="19929"/>
                  <a:pt x="5371" y="20475"/>
                  <a:pt x="4965" y="20925"/>
                </a:cubicBezTo>
                <a:cubicBezTo>
                  <a:pt x="4558" y="21375"/>
                  <a:pt x="4064" y="21600"/>
                  <a:pt x="3484" y="21600"/>
                </a:cubicBezTo>
                <a:cubicBezTo>
                  <a:pt x="2903" y="21600"/>
                  <a:pt x="2410" y="21375"/>
                  <a:pt x="2003" y="20925"/>
                </a:cubicBezTo>
                <a:cubicBezTo>
                  <a:pt x="1597" y="20475"/>
                  <a:pt x="1393" y="19929"/>
                  <a:pt x="1393" y="19286"/>
                </a:cubicBezTo>
                <a:lnTo>
                  <a:pt x="1393" y="18514"/>
                </a:lnTo>
                <a:lnTo>
                  <a:pt x="348" y="18514"/>
                </a:lnTo>
                <a:cubicBezTo>
                  <a:pt x="247" y="18514"/>
                  <a:pt x="163" y="18478"/>
                  <a:pt x="98" y="18406"/>
                </a:cubicBezTo>
                <a:cubicBezTo>
                  <a:pt x="33" y="18333"/>
                  <a:pt x="0" y="18241"/>
                  <a:pt x="0" y="18129"/>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882" name="Shape 4882"/>
          <p:cNvSpPr/>
          <p:nvPr/>
        </p:nvSpPr>
        <p:spPr>
          <a:xfrm>
            <a:off x="4440039" y="2654658"/>
            <a:ext cx="644922" cy="158675"/>
          </a:xfrm>
          <a:custGeom>
            <a:avLst/>
            <a:gdLst/>
            <a:ahLst/>
            <a:cxnLst>
              <a:cxn ang="0">
                <a:pos x="wd2" y="hd2"/>
              </a:cxn>
              <a:cxn ang="5400000">
                <a:pos x="wd2" y="hd2"/>
              </a:cxn>
              <a:cxn ang="10800000">
                <a:pos x="wd2" y="hd2"/>
              </a:cxn>
              <a:cxn ang="16200000">
                <a:pos x="wd2" y="hd2"/>
              </a:cxn>
            </a:cxnLst>
            <a:rect l="0" t="0" r="r" b="b"/>
            <a:pathLst>
              <a:path w="21600" h="21600" extrusionOk="0">
                <a:moveTo>
                  <a:pt x="9008" y="12487"/>
                </a:moveTo>
                <a:cubicBezTo>
                  <a:pt x="9000" y="12622"/>
                  <a:pt x="9032" y="12735"/>
                  <a:pt x="9103" y="12825"/>
                </a:cubicBezTo>
                <a:cubicBezTo>
                  <a:pt x="9174" y="12915"/>
                  <a:pt x="9257" y="12960"/>
                  <a:pt x="9352" y="12960"/>
                </a:cubicBezTo>
                <a:lnTo>
                  <a:pt x="12248" y="12960"/>
                </a:lnTo>
                <a:cubicBezTo>
                  <a:pt x="12343" y="12960"/>
                  <a:pt x="12426" y="12915"/>
                  <a:pt x="12497" y="12825"/>
                </a:cubicBezTo>
                <a:cubicBezTo>
                  <a:pt x="12568" y="12735"/>
                  <a:pt x="12600" y="12622"/>
                  <a:pt x="12592" y="12487"/>
                </a:cubicBezTo>
                <a:lnTo>
                  <a:pt x="12592" y="12420"/>
                </a:lnTo>
                <a:lnTo>
                  <a:pt x="12307" y="7020"/>
                </a:lnTo>
                <a:cubicBezTo>
                  <a:pt x="12299" y="6874"/>
                  <a:pt x="12256" y="6747"/>
                  <a:pt x="12177" y="6640"/>
                </a:cubicBezTo>
                <a:cubicBezTo>
                  <a:pt x="12097" y="6534"/>
                  <a:pt x="12006" y="6480"/>
                  <a:pt x="11904" y="6480"/>
                </a:cubicBezTo>
                <a:lnTo>
                  <a:pt x="9696" y="6480"/>
                </a:lnTo>
                <a:cubicBezTo>
                  <a:pt x="9593" y="6480"/>
                  <a:pt x="9502" y="6534"/>
                  <a:pt x="9423" y="6640"/>
                </a:cubicBezTo>
                <a:cubicBezTo>
                  <a:pt x="9344" y="6747"/>
                  <a:pt x="9301" y="6874"/>
                  <a:pt x="9293" y="7020"/>
                </a:cubicBezTo>
                <a:lnTo>
                  <a:pt x="9008" y="12420"/>
                </a:lnTo>
                <a:cubicBezTo>
                  <a:pt x="9008" y="12420"/>
                  <a:pt x="9008" y="12487"/>
                  <a:pt x="9008" y="12487"/>
                </a:cubicBezTo>
                <a:close/>
                <a:moveTo>
                  <a:pt x="0" y="20368"/>
                </a:moveTo>
                <a:cubicBezTo>
                  <a:pt x="0" y="19761"/>
                  <a:pt x="103" y="19108"/>
                  <a:pt x="309" y="18411"/>
                </a:cubicBezTo>
                <a:lnTo>
                  <a:pt x="5258" y="793"/>
                </a:lnTo>
                <a:cubicBezTo>
                  <a:pt x="5321" y="579"/>
                  <a:pt x="5424" y="394"/>
                  <a:pt x="5566" y="236"/>
                </a:cubicBezTo>
                <a:cubicBezTo>
                  <a:pt x="5709" y="79"/>
                  <a:pt x="5859" y="0"/>
                  <a:pt x="6017" y="0"/>
                </a:cubicBezTo>
                <a:lnTo>
                  <a:pt x="10040" y="0"/>
                </a:lnTo>
                <a:cubicBezTo>
                  <a:pt x="9937" y="0"/>
                  <a:pt x="9846" y="53"/>
                  <a:pt x="9768" y="160"/>
                </a:cubicBezTo>
                <a:cubicBezTo>
                  <a:pt x="9688" y="267"/>
                  <a:pt x="9645" y="394"/>
                  <a:pt x="9637" y="540"/>
                </a:cubicBezTo>
                <a:lnTo>
                  <a:pt x="9459" y="3780"/>
                </a:lnTo>
                <a:cubicBezTo>
                  <a:pt x="9451" y="3938"/>
                  <a:pt x="9483" y="4067"/>
                  <a:pt x="9554" y="4168"/>
                </a:cubicBezTo>
                <a:cubicBezTo>
                  <a:pt x="9625" y="4269"/>
                  <a:pt x="9712" y="4320"/>
                  <a:pt x="9815" y="4320"/>
                </a:cubicBezTo>
                <a:lnTo>
                  <a:pt x="11785" y="4320"/>
                </a:lnTo>
                <a:cubicBezTo>
                  <a:pt x="11888" y="4320"/>
                  <a:pt x="11975" y="4269"/>
                  <a:pt x="12046" y="4168"/>
                </a:cubicBezTo>
                <a:cubicBezTo>
                  <a:pt x="12117" y="4067"/>
                  <a:pt x="12149" y="3938"/>
                  <a:pt x="12141" y="3780"/>
                </a:cubicBezTo>
                <a:lnTo>
                  <a:pt x="11963" y="540"/>
                </a:lnTo>
                <a:cubicBezTo>
                  <a:pt x="11955" y="394"/>
                  <a:pt x="11912" y="267"/>
                  <a:pt x="11833" y="160"/>
                </a:cubicBezTo>
                <a:cubicBezTo>
                  <a:pt x="11753" y="53"/>
                  <a:pt x="11662" y="0"/>
                  <a:pt x="11560" y="0"/>
                </a:cubicBezTo>
                <a:lnTo>
                  <a:pt x="15583" y="0"/>
                </a:lnTo>
                <a:cubicBezTo>
                  <a:pt x="15741" y="0"/>
                  <a:pt x="15891" y="79"/>
                  <a:pt x="16034" y="236"/>
                </a:cubicBezTo>
                <a:cubicBezTo>
                  <a:pt x="16176" y="394"/>
                  <a:pt x="16279" y="579"/>
                  <a:pt x="16342" y="793"/>
                </a:cubicBezTo>
                <a:lnTo>
                  <a:pt x="21291" y="18411"/>
                </a:lnTo>
                <a:cubicBezTo>
                  <a:pt x="21497" y="19108"/>
                  <a:pt x="21600" y="19761"/>
                  <a:pt x="21600" y="20368"/>
                </a:cubicBezTo>
                <a:cubicBezTo>
                  <a:pt x="21600" y="21190"/>
                  <a:pt x="21418" y="21600"/>
                  <a:pt x="21054" y="21600"/>
                </a:cubicBezTo>
                <a:lnTo>
                  <a:pt x="12699" y="21600"/>
                </a:lnTo>
                <a:cubicBezTo>
                  <a:pt x="12802" y="21600"/>
                  <a:pt x="12889" y="21547"/>
                  <a:pt x="12960" y="21440"/>
                </a:cubicBezTo>
                <a:cubicBezTo>
                  <a:pt x="13031" y="21333"/>
                  <a:pt x="13063" y="21206"/>
                  <a:pt x="13055" y="21060"/>
                </a:cubicBezTo>
                <a:lnTo>
                  <a:pt x="12818" y="16740"/>
                </a:lnTo>
                <a:cubicBezTo>
                  <a:pt x="12810" y="16594"/>
                  <a:pt x="12766" y="16467"/>
                  <a:pt x="12687" y="16361"/>
                </a:cubicBezTo>
                <a:cubicBezTo>
                  <a:pt x="12608" y="16254"/>
                  <a:pt x="12517" y="16200"/>
                  <a:pt x="12414" y="16200"/>
                </a:cubicBezTo>
                <a:lnTo>
                  <a:pt x="9186" y="16200"/>
                </a:lnTo>
                <a:cubicBezTo>
                  <a:pt x="9083" y="16200"/>
                  <a:pt x="8992" y="16254"/>
                  <a:pt x="8913" y="16361"/>
                </a:cubicBezTo>
                <a:cubicBezTo>
                  <a:pt x="8834" y="16467"/>
                  <a:pt x="8790" y="16594"/>
                  <a:pt x="8782" y="16740"/>
                </a:cubicBezTo>
                <a:lnTo>
                  <a:pt x="8545" y="21060"/>
                </a:lnTo>
                <a:cubicBezTo>
                  <a:pt x="8537" y="21206"/>
                  <a:pt x="8569" y="21333"/>
                  <a:pt x="8640" y="21440"/>
                </a:cubicBezTo>
                <a:cubicBezTo>
                  <a:pt x="8711" y="21547"/>
                  <a:pt x="8798" y="21600"/>
                  <a:pt x="8901" y="21600"/>
                </a:cubicBezTo>
                <a:lnTo>
                  <a:pt x="546" y="21600"/>
                </a:lnTo>
                <a:cubicBezTo>
                  <a:pt x="182" y="21600"/>
                  <a:pt x="0" y="21190"/>
                  <a:pt x="0" y="20368"/>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883" name="Shape 4883"/>
          <p:cNvSpPr/>
          <p:nvPr/>
        </p:nvSpPr>
        <p:spPr>
          <a:xfrm>
            <a:off x="6097147" y="2118358"/>
            <a:ext cx="576524" cy="623653"/>
          </a:xfrm>
          <a:custGeom>
            <a:avLst/>
            <a:gdLst/>
            <a:ahLst/>
            <a:cxnLst>
              <a:cxn ang="0">
                <a:pos x="wd2" y="hd2"/>
              </a:cxn>
              <a:cxn ang="5400000">
                <a:pos x="wd2" y="hd2"/>
              </a:cxn>
              <a:cxn ang="10800000">
                <a:pos x="wd2" y="hd2"/>
              </a:cxn>
              <a:cxn ang="16200000">
                <a:pos x="wd2" y="hd2"/>
              </a:cxn>
            </a:cxnLst>
            <a:rect l="0" t="0" r="r" b="b"/>
            <a:pathLst>
              <a:path w="21600" h="21600" extrusionOk="0">
                <a:moveTo>
                  <a:pt x="5523" y="2002"/>
                </a:moveTo>
                <a:cubicBezTo>
                  <a:pt x="5505" y="1865"/>
                  <a:pt x="5532" y="1686"/>
                  <a:pt x="5602" y="1463"/>
                </a:cubicBezTo>
                <a:cubicBezTo>
                  <a:pt x="5726" y="1027"/>
                  <a:pt x="5979" y="674"/>
                  <a:pt x="6359" y="404"/>
                </a:cubicBezTo>
                <a:cubicBezTo>
                  <a:pt x="6740" y="134"/>
                  <a:pt x="7169" y="0"/>
                  <a:pt x="7647" y="0"/>
                </a:cubicBezTo>
                <a:cubicBezTo>
                  <a:pt x="8231" y="0"/>
                  <a:pt x="8731" y="192"/>
                  <a:pt x="9147" y="576"/>
                </a:cubicBezTo>
                <a:cubicBezTo>
                  <a:pt x="9564" y="961"/>
                  <a:pt x="9771" y="1424"/>
                  <a:pt x="9771" y="1963"/>
                </a:cubicBezTo>
                <a:cubicBezTo>
                  <a:pt x="9771" y="2528"/>
                  <a:pt x="9541" y="3009"/>
                  <a:pt x="9081" y="3405"/>
                </a:cubicBezTo>
                <a:cubicBezTo>
                  <a:pt x="8620" y="3802"/>
                  <a:pt x="8090" y="3972"/>
                  <a:pt x="7488" y="3915"/>
                </a:cubicBezTo>
                <a:lnTo>
                  <a:pt x="7959" y="7462"/>
                </a:lnTo>
                <a:lnTo>
                  <a:pt x="13571" y="7462"/>
                </a:lnTo>
                <a:lnTo>
                  <a:pt x="13571" y="9033"/>
                </a:lnTo>
                <a:lnTo>
                  <a:pt x="8168" y="9033"/>
                </a:lnTo>
                <a:lnTo>
                  <a:pt x="8377" y="10603"/>
                </a:lnTo>
                <a:lnTo>
                  <a:pt x="14417" y="10603"/>
                </a:lnTo>
                <a:cubicBezTo>
                  <a:pt x="14771" y="10603"/>
                  <a:pt x="15023" y="10747"/>
                  <a:pt x="15174" y="11033"/>
                </a:cubicBezTo>
                <a:lnTo>
                  <a:pt x="18201" y="16617"/>
                </a:lnTo>
                <a:lnTo>
                  <a:pt x="20830" y="15402"/>
                </a:lnTo>
                <a:lnTo>
                  <a:pt x="21600" y="16801"/>
                </a:lnTo>
                <a:lnTo>
                  <a:pt x="18201" y="18372"/>
                </a:lnTo>
                <a:cubicBezTo>
                  <a:pt x="18086" y="18429"/>
                  <a:pt x="17957" y="18458"/>
                  <a:pt x="17816" y="18458"/>
                </a:cubicBezTo>
                <a:cubicBezTo>
                  <a:pt x="17462" y="18458"/>
                  <a:pt x="17210" y="18315"/>
                  <a:pt x="17060" y="18029"/>
                </a:cubicBezTo>
                <a:lnTo>
                  <a:pt x="13886" y="12174"/>
                </a:lnTo>
                <a:lnTo>
                  <a:pt x="7633" y="12174"/>
                </a:lnTo>
                <a:cubicBezTo>
                  <a:pt x="7424" y="12174"/>
                  <a:pt x="7239" y="12107"/>
                  <a:pt x="7078" y="11972"/>
                </a:cubicBezTo>
                <a:cubicBezTo>
                  <a:pt x="6917" y="11837"/>
                  <a:pt x="6824" y="11671"/>
                  <a:pt x="6797" y="11475"/>
                </a:cubicBezTo>
                <a:cubicBezTo>
                  <a:pt x="6797" y="11475"/>
                  <a:pt x="5523" y="2002"/>
                  <a:pt x="5523" y="2002"/>
                </a:cubicBezTo>
                <a:close/>
                <a:moveTo>
                  <a:pt x="0" y="14531"/>
                </a:moveTo>
                <a:cubicBezTo>
                  <a:pt x="0" y="13050"/>
                  <a:pt x="462" y="11700"/>
                  <a:pt x="1387" y="10481"/>
                </a:cubicBezTo>
                <a:cubicBezTo>
                  <a:pt x="2312" y="9262"/>
                  <a:pt x="3527" y="8399"/>
                  <a:pt x="5032" y="7891"/>
                </a:cubicBezTo>
                <a:lnTo>
                  <a:pt x="5257" y="9499"/>
                </a:lnTo>
                <a:cubicBezTo>
                  <a:pt x="4177" y="9941"/>
                  <a:pt x="3314" y="10618"/>
                  <a:pt x="2669" y="11530"/>
                </a:cubicBezTo>
                <a:cubicBezTo>
                  <a:pt x="2022" y="12443"/>
                  <a:pt x="1699" y="13443"/>
                  <a:pt x="1699" y="14531"/>
                </a:cubicBezTo>
                <a:cubicBezTo>
                  <a:pt x="1699" y="16045"/>
                  <a:pt x="2281" y="17340"/>
                  <a:pt x="3445" y="18415"/>
                </a:cubicBezTo>
                <a:cubicBezTo>
                  <a:pt x="4609" y="19491"/>
                  <a:pt x="6010" y="20029"/>
                  <a:pt x="7647" y="20029"/>
                </a:cubicBezTo>
                <a:cubicBezTo>
                  <a:pt x="8762" y="20029"/>
                  <a:pt x="9791" y="19763"/>
                  <a:pt x="10734" y="19231"/>
                </a:cubicBezTo>
                <a:cubicBezTo>
                  <a:pt x="11676" y="18700"/>
                  <a:pt x="12406" y="17982"/>
                  <a:pt x="12924" y="17078"/>
                </a:cubicBezTo>
                <a:cubicBezTo>
                  <a:pt x="13442" y="16173"/>
                  <a:pt x="13661" y="15206"/>
                  <a:pt x="13581" y="14175"/>
                </a:cubicBezTo>
                <a:lnTo>
                  <a:pt x="14936" y="16679"/>
                </a:lnTo>
                <a:cubicBezTo>
                  <a:pt x="14422" y="18143"/>
                  <a:pt x="13493" y="19330"/>
                  <a:pt x="12148" y="20238"/>
                </a:cubicBezTo>
                <a:cubicBezTo>
                  <a:pt x="10802" y="21146"/>
                  <a:pt x="9302" y="21600"/>
                  <a:pt x="7647" y="21600"/>
                </a:cubicBezTo>
                <a:cubicBezTo>
                  <a:pt x="6266" y="21600"/>
                  <a:pt x="4990" y="21283"/>
                  <a:pt x="3817" y="20649"/>
                </a:cubicBezTo>
                <a:cubicBezTo>
                  <a:pt x="2644" y="20015"/>
                  <a:pt x="1715" y="19156"/>
                  <a:pt x="1029" y="18072"/>
                </a:cubicBezTo>
                <a:cubicBezTo>
                  <a:pt x="343" y="16987"/>
                  <a:pt x="0" y="15807"/>
                  <a:pt x="0" y="14531"/>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884" name="Shape 4884"/>
          <p:cNvSpPr/>
          <p:nvPr/>
        </p:nvSpPr>
        <p:spPr>
          <a:xfrm>
            <a:off x="6524171" y="2161964"/>
            <a:ext cx="525907" cy="559167"/>
          </a:xfrm>
          <a:custGeom>
            <a:avLst/>
            <a:gdLst/>
            <a:ahLst/>
            <a:cxnLst>
              <a:cxn ang="0">
                <a:pos x="wd2" y="hd2"/>
              </a:cxn>
              <a:cxn ang="5400000">
                <a:pos x="wd2" y="hd2"/>
              </a:cxn>
              <a:cxn ang="10800000">
                <a:pos x="wd2" y="hd2"/>
              </a:cxn>
              <a:cxn ang="16200000">
                <a:pos x="wd2" y="hd2"/>
              </a:cxn>
            </a:cxnLst>
            <a:rect l="0" t="0" r="r" b="b"/>
            <a:pathLst>
              <a:path w="21387" h="21511" extrusionOk="0">
                <a:moveTo>
                  <a:pt x="4145" y="0"/>
                </a:moveTo>
                <a:lnTo>
                  <a:pt x="4156" y="1195"/>
                </a:lnTo>
                <a:lnTo>
                  <a:pt x="7643" y="1658"/>
                </a:lnTo>
                <a:lnTo>
                  <a:pt x="9568" y="7038"/>
                </a:lnTo>
                <a:lnTo>
                  <a:pt x="7410" y="11367"/>
                </a:lnTo>
                <a:lnTo>
                  <a:pt x="3843" y="10299"/>
                </a:lnTo>
                <a:cubicBezTo>
                  <a:pt x="4139" y="9822"/>
                  <a:pt x="4197" y="9318"/>
                  <a:pt x="4004" y="8772"/>
                </a:cubicBezTo>
                <a:cubicBezTo>
                  <a:pt x="3812" y="8227"/>
                  <a:pt x="3443" y="7828"/>
                  <a:pt x="2907" y="7596"/>
                </a:cubicBezTo>
                <a:cubicBezTo>
                  <a:pt x="2394" y="7375"/>
                  <a:pt x="1874" y="7362"/>
                  <a:pt x="1341" y="7550"/>
                </a:cubicBezTo>
                <a:cubicBezTo>
                  <a:pt x="809" y="7739"/>
                  <a:pt x="430" y="8072"/>
                  <a:pt x="196" y="8558"/>
                </a:cubicBezTo>
                <a:cubicBezTo>
                  <a:pt x="4" y="8955"/>
                  <a:pt x="-51" y="9367"/>
                  <a:pt x="50" y="9795"/>
                </a:cubicBezTo>
                <a:cubicBezTo>
                  <a:pt x="150" y="10218"/>
                  <a:pt x="395" y="10582"/>
                  <a:pt x="760" y="10864"/>
                </a:cubicBezTo>
                <a:cubicBezTo>
                  <a:pt x="852" y="10939"/>
                  <a:pt x="939" y="11001"/>
                  <a:pt x="1020" y="11049"/>
                </a:cubicBezTo>
                <a:cubicBezTo>
                  <a:pt x="1101" y="11098"/>
                  <a:pt x="1176" y="11133"/>
                  <a:pt x="1245" y="11154"/>
                </a:cubicBezTo>
                <a:lnTo>
                  <a:pt x="10751" y="13978"/>
                </a:lnTo>
                <a:cubicBezTo>
                  <a:pt x="10948" y="14037"/>
                  <a:pt x="11155" y="14026"/>
                  <a:pt x="11348" y="13948"/>
                </a:cubicBezTo>
                <a:cubicBezTo>
                  <a:pt x="11541" y="13869"/>
                  <a:pt x="11668" y="13740"/>
                  <a:pt x="11751" y="13566"/>
                </a:cubicBezTo>
                <a:lnTo>
                  <a:pt x="14205" y="8512"/>
                </a:lnTo>
                <a:lnTo>
                  <a:pt x="14205" y="6818"/>
                </a:lnTo>
                <a:lnTo>
                  <a:pt x="13688" y="6833"/>
                </a:lnTo>
                <a:cubicBezTo>
                  <a:pt x="13522" y="6837"/>
                  <a:pt x="13380" y="6874"/>
                  <a:pt x="13262" y="6947"/>
                </a:cubicBezTo>
                <a:cubicBezTo>
                  <a:pt x="13143" y="7020"/>
                  <a:pt x="13049" y="7128"/>
                  <a:pt x="12978" y="7276"/>
                </a:cubicBezTo>
                <a:lnTo>
                  <a:pt x="10557" y="12299"/>
                </a:lnTo>
                <a:lnTo>
                  <a:pt x="8992" y="11841"/>
                </a:lnTo>
                <a:lnTo>
                  <a:pt x="11154" y="7337"/>
                </a:lnTo>
                <a:lnTo>
                  <a:pt x="10299" y="4949"/>
                </a:lnTo>
                <a:lnTo>
                  <a:pt x="9096" y="535"/>
                </a:lnTo>
                <a:lnTo>
                  <a:pt x="4145" y="0"/>
                </a:lnTo>
                <a:close/>
                <a:moveTo>
                  <a:pt x="18966" y="9337"/>
                </a:moveTo>
                <a:lnTo>
                  <a:pt x="16044" y="9444"/>
                </a:lnTo>
                <a:cubicBezTo>
                  <a:pt x="17056" y="9801"/>
                  <a:pt x="17894" y="10383"/>
                  <a:pt x="18546" y="11184"/>
                </a:cubicBezTo>
                <a:cubicBezTo>
                  <a:pt x="19198" y="11986"/>
                  <a:pt x="19580" y="12885"/>
                  <a:pt x="19708" y="13887"/>
                </a:cubicBezTo>
                <a:cubicBezTo>
                  <a:pt x="19836" y="14888"/>
                  <a:pt x="19671" y="15845"/>
                  <a:pt x="19224" y="16772"/>
                </a:cubicBezTo>
                <a:cubicBezTo>
                  <a:pt x="18567" y="18133"/>
                  <a:pt x="17501" y="19086"/>
                  <a:pt x="16012" y="19612"/>
                </a:cubicBezTo>
                <a:cubicBezTo>
                  <a:pt x="14523" y="20138"/>
                  <a:pt x="13061" y="20080"/>
                  <a:pt x="11622" y="19459"/>
                </a:cubicBezTo>
                <a:cubicBezTo>
                  <a:pt x="10588" y="19013"/>
                  <a:pt x="9761" y="18341"/>
                  <a:pt x="9153" y="17429"/>
                </a:cubicBezTo>
                <a:cubicBezTo>
                  <a:pt x="8545" y="16518"/>
                  <a:pt x="8252" y="15515"/>
                  <a:pt x="8265" y="14436"/>
                </a:cubicBezTo>
                <a:lnTo>
                  <a:pt x="6635" y="13978"/>
                </a:lnTo>
                <a:cubicBezTo>
                  <a:pt x="6514" y="15437"/>
                  <a:pt x="6848" y="16801"/>
                  <a:pt x="7636" y="18070"/>
                </a:cubicBezTo>
                <a:cubicBezTo>
                  <a:pt x="8424" y="19339"/>
                  <a:pt x="9537" y="20272"/>
                  <a:pt x="10944" y="20879"/>
                </a:cubicBezTo>
                <a:cubicBezTo>
                  <a:pt x="12158" y="21403"/>
                  <a:pt x="13415" y="21600"/>
                  <a:pt x="14721" y="21475"/>
                </a:cubicBezTo>
                <a:cubicBezTo>
                  <a:pt x="16026" y="21349"/>
                  <a:pt x="17215" y="20938"/>
                  <a:pt x="18288" y="20223"/>
                </a:cubicBezTo>
                <a:cubicBezTo>
                  <a:pt x="19361" y="19508"/>
                  <a:pt x="20171" y="18577"/>
                  <a:pt x="20725" y="17429"/>
                </a:cubicBezTo>
                <a:cubicBezTo>
                  <a:pt x="21389" y="16053"/>
                  <a:pt x="21549" y="14614"/>
                  <a:pt x="21225" y="13123"/>
                </a:cubicBezTo>
                <a:cubicBezTo>
                  <a:pt x="20901" y="11633"/>
                  <a:pt x="20152" y="10365"/>
                  <a:pt x="18966" y="9337"/>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885" name="Shape 4885"/>
          <p:cNvSpPr/>
          <p:nvPr/>
        </p:nvSpPr>
        <p:spPr>
          <a:xfrm>
            <a:off x="8028898" y="2090030"/>
            <a:ext cx="703033" cy="7030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34175"/>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886" name="Shape 4886"/>
          <p:cNvSpPr/>
          <p:nvPr/>
        </p:nvSpPr>
        <p:spPr>
          <a:xfrm>
            <a:off x="8246373" y="2307506"/>
            <a:ext cx="268083" cy="2680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887" name="Shape 4887"/>
          <p:cNvSpPr/>
          <p:nvPr/>
        </p:nvSpPr>
        <p:spPr>
          <a:xfrm>
            <a:off x="1658143" y="7886679"/>
            <a:ext cx="751286" cy="621528"/>
          </a:xfrm>
          <a:custGeom>
            <a:avLst/>
            <a:gdLst/>
            <a:ahLst/>
            <a:cxnLst>
              <a:cxn ang="0">
                <a:pos x="wd2" y="hd2"/>
              </a:cxn>
              <a:cxn ang="5400000">
                <a:pos x="wd2" y="hd2"/>
              </a:cxn>
              <a:cxn ang="10800000">
                <a:pos x="wd2" y="hd2"/>
              </a:cxn>
              <a:cxn ang="16200000">
                <a:pos x="wd2" y="hd2"/>
              </a:cxn>
            </a:cxnLst>
            <a:rect l="0" t="0" r="r" b="b"/>
            <a:pathLst>
              <a:path w="21600" h="21594" extrusionOk="0">
                <a:moveTo>
                  <a:pt x="913" y="1"/>
                </a:moveTo>
                <a:cubicBezTo>
                  <a:pt x="761" y="8"/>
                  <a:pt x="608" y="67"/>
                  <a:pt x="456" y="194"/>
                </a:cubicBezTo>
                <a:cubicBezTo>
                  <a:pt x="153" y="475"/>
                  <a:pt x="0" y="861"/>
                  <a:pt x="0" y="1352"/>
                </a:cubicBezTo>
                <a:lnTo>
                  <a:pt x="0" y="17444"/>
                </a:lnTo>
                <a:cubicBezTo>
                  <a:pt x="0" y="17992"/>
                  <a:pt x="171" y="18390"/>
                  <a:pt x="513" y="18643"/>
                </a:cubicBezTo>
                <a:cubicBezTo>
                  <a:pt x="612" y="18713"/>
                  <a:pt x="697" y="18780"/>
                  <a:pt x="765" y="18836"/>
                </a:cubicBezTo>
                <a:cubicBezTo>
                  <a:pt x="2898" y="20467"/>
                  <a:pt x="4696" y="21277"/>
                  <a:pt x="6173" y="21277"/>
                </a:cubicBezTo>
                <a:cubicBezTo>
                  <a:pt x="7034" y="21277"/>
                  <a:pt x="7805" y="21038"/>
                  <a:pt x="8489" y="20546"/>
                </a:cubicBezTo>
                <a:lnTo>
                  <a:pt x="8900" y="20243"/>
                </a:lnTo>
                <a:cubicBezTo>
                  <a:pt x="9526" y="19779"/>
                  <a:pt x="10019" y="19446"/>
                  <a:pt x="10361" y="19236"/>
                </a:cubicBezTo>
                <a:cubicBezTo>
                  <a:pt x="10704" y="19025"/>
                  <a:pt x="11148" y="18826"/>
                  <a:pt x="11696" y="18629"/>
                </a:cubicBezTo>
                <a:cubicBezTo>
                  <a:pt x="12244" y="18433"/>
                  <a:pt x="12794" y="18326"/>
                  <a:pt x="13362" y="18326"/>
                </a:cubicBezTo>
                <a:cubicBezTo>
                  <a:pt x="14359" y="18326"/>
                  <a:pt x="15513" y="18645"/>
                  <a:pt x="16819" y="19264"/>
                </a:cubicBezTo>
                <a:cubicBezTo>
                  <a:pt x="18125" y="19883"/>
                  <a:pt x="19245" y="20599"/>
                  <a:pt x="20174" y="21415"/>
                </a:cubicBezTo>
                <a:cubicBezTo>
                  <a:pt x="20321" y="21541"/>
                  <a:pt x="20477" y="21594"/>
                  <a:pt x="20653" y="21594"/>
                </a:cubicBezTo>
                <a:cubicBezTo>
                  <a:pt x="20810" y="21594"/>
                  <a:pt x="20964" y="21541"/>
                  <a:pt x="21121" y="21429"/>
                </a:cubicBezTo>
                <a:cubicBezTo>
                  <a:pt x="21434" y="21162"/>
                  <a:pt x="21600" y="20763"/>
                  <a:pt x="21600" y="20243"/>
                </a:cubicBezTo>
                <a:lnTo>
                  <a:pt x="21600" y="4606"/>
                </a:lnTo>
                <a:cubicBezTo>
                  <a:pt x="21600" y="4115"/>
                  <a:pt x="21447" y="3729"/>
                  <a:pt x="21144" y="3448"/>
                </a:cubicBezTo>
                <a:cubicBezTo>
                  <a:pt x="20801" y="3153"/>
                  <a:pt x="20417" y="2855"/>
                  <a:pt x="19991" y="2552"/>
                </a:cubicBezTo>
                <a:cubicBezTo>
                  <a:pt x="19566" y="2250"/>
                  <a:pt x="19003" y="1878"/>
                  <a:pt x="18314" y="1449"/>
                </a:cubicBezTo>
                <a:cubicBezTo>
                  <a:pt x="17624" y="1020"/>
                  <a:pt x="16879" y="668"/>
                  <a:pt x="16077" y="401"/>
                </a:cubicBezTo>
                <a:cubicBezTo>
                  <a:pt x="15275" y="134"/>
                  <a:pt x="14521" y="1"/>
                  <a:pt x="13807" y="1"/>
                </a:cubicBezTo>
                <a:cubicBezTo>
                  <a:pt x="12711" y="1"/>
                  <a:pt x="11686" y="227"/>
                  <a:pt x="10737" y="663"/>
                </a:cubicBezTo>
                <a:cubicBezTo>
                  <a:pt x="9788" y="1099"/>
                  <a:pt x="8764" y="1696"/>
                  <a:pt x="7668" y="2469"/>
                </a:cubicBezTo>
                <a:cubicBezTo>
                  <a:pt x="7296" y="2736"/>
                  <a:pt x="6866" y="2869"/>
                  <a:pt x="6367" y="2869"/>
                </a:cubicBezTo>
                <a:cubicBezTo>
                  <a:pt x="5174" y="2869"/>
                  <a:pt x="3653" y="2086"/>
                  <a:pt x="1814" y="511"/>
                </a:cubicBezTo>
                <a:cubicBezTo>
                  <a:pt x="1599" y="343"/>
                  <a:pt x="1446" y="223"/>
                  <a:pt x="1358" y="153"/>
                </a:cubicBezTo>
                <a:cubicBezTo>
                  <a:pt x="1206" y="40"/>
                  <a:pt x="1064" y="-6"/>
                  <a:pt x="913" y="1"/>
                </a:cubicBezTo>
                <a:close/>
                <a:moveTo>
                  <a:pt x="13807" y="2704"/>
                </a:moveTo>
                <a:cubicBezTo>
                  <a:pt x="15499" y="2704"/>
                  <a:pt x="17468" y="3594"/>
                  <a:pt x="19717" y="5379"/>
                </a:cubicBezTo>
                <a:cubicBezTo>
                  <a:pt x="19717" y="5379"/>
                  <a:pt x="19717" y="18009"/>
                  <a:pt x="19717" y="18009"/>
                </a:cubicBezTo>
                <a:cubicBezTo>
                  <a:pt x="17321" y="16420"/>
                  <a:pt x="15201" y="15637"/>
                  <a:pt x="13362" y="15637"/>
                </a:cubicBezTo>
                <a:cubicBezTo>
                  <a:pt x="12824" y="15637"/>
                  <a:pt x="12319" y="15683"/>
                  <a:pt x="11844" y="15789"/>
                </a:cubicBezTo>
                <a:cubicBezTo>
                  <a:pt x="11370" y="15895"/>
                  <a:pt x="10891" y="16081"/>
                  <a:pt x="10406" y="16341"/>
                </a:cubicBezTo>
                <a:cubicBezTo>
                  <a:pt x="9923" y="16601"/>
                  <a:pt x="9546" y="16813"/>
                  <a:pt x="9277" y="16989"/>
                </a:cubicBezTo>
                <a:cubicBezTo>
                  <a:pt x="9008" y="17164"/>
                  <a:pt x="8605" y="17450"/>
                  <a:pt x="8067" y="17830"/>
                </a:cubicBezTo>
                <a:lnTo>
                  <a:pt x="7656" y="18119"/>
                </a:lnTo>
                <a:cubicBezTo>
                  <a:pt x="7226" y="18429"/>
                  <a:pt x="6731" y="18588"/>
                  <a:pt x="6173" y="18588"/>
                </a:cubicBezTo>
                <a:cubicBezTo>
                  <a:pt x="4999" y="18588"/>
                  <a:pt x="3564" y="17938"/>
                  <a:pt x="1871" y="16644"/>
                </a:cubicBezTo>
                <a:lnTo>
                  <a:pt x="1871" y="3655"/>
                </a:lnTo>
                <a:cubicBezTo>
                  <a:pt x="3525" y="4935"/>
                  <a:pt x="5027" y="5572"/>
                  <a:pt x="6367" y="5572"/>
                </a:cubicBezTo>
                <a:cubicBezTo>
                  <a:pt x="7169" y="5572"/>
                  <a:pt x="7873" y="5346"/>
                  <a:pt x="8489" y="4896"/>
                </a:cubicBezTo>
                <a:cubicBezTo>
                  <a:pt x="9468" y="4207"/>
                  <a:pt x="10372" y="3670"/>
                  <a:pt x="11194" y="3283"/>
                </a:cubicBezTo>
                <a:cubicBezTo>
                  <a:pt x="12015" y="2897"/>
                  <a:pt x="12887" y="2704"/>
                  <a:pt x="13807" y="2704"/>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888" name="Shape 4888"/>
          <p:cNvSpPr/>
          <p:nvPr/>
        </p:nvSpPr>
        <p:spPr>
          <a:xfrm>
            <a:off x="4444643" y="7902620"/>
            <a:ext cx="635714" cy="589646"/>
          </a:xfrm>
          <a:custGeom>
            <a:avLst/>
            <a:gdLst/>
            <a:ahLst/>
            <a:cxnLst>
              <a:cxn ang="0">
                <a:pos x="wd2" y="hd2"/>
              </a:cxn>
              <a:cxn ang="5400000">
                <a:pos x="wd2" y="hd2"/>
              </a:cxn>
              <a:cxn ang="10800000">
                <a:pos x="wd2" y="hd2"/>
              </a:cxn>
              <a:cxn ang="16200000">
                <a:pos x="wd2" y="hd2"/>
              </a:cxn>
            </a:cxnLst>
            <a:rect l="0" t="0" r="r" b="b"/>
            <a:pathLst>
              <a:path w="21449" h="21600" extrusionOk="0">
                <a:moveTo>
                  <a:pt x="9194" y="17849"/>
                </a:moveTo>
                <a:cubicBezTo>
                  <a:pt x="9194" y="17970"/>
                  <a:pt x="9231" y="18072"/>
                  <a:pt x="9307" y="18153"/>
                </a:cubicBezTo>
                <a:cubicBezTo>
                  <a:pt x="9383" y="18236"/>
                  <a:pt x="9473" y="18277"/>
                  <a:pt x="9576" y="18277"/>
                </a:cubicBezTo>
                <a:lnTo>
                  <a:pt x="11872" y="18277"/>
                </a:lnTo>
                <a:cubicBezTo>
                  <a:pt x="11975" y="18277"/>
                  <a:pt x="12065" y="18236"/>
                  <a:pt x="12141" y="18153"/>
                </a:cubicBezTo>
                <a:cubicBezTo>
                  <a:pt x="12216" y="18072"/>
                  <a:pt x="12254" y="17970"/>
                  <a:pt x="12254" y="17849"/>
                </a:cubicBezTo>
                <a:lnTo>
                  <a:pt x="12254" y="15382"/>
                </a:lnTo>
                <a:cubicBezTo>
                  <a:pt x="12254" y="15261"/>
                  <a:pt x="12216" y="15159"/>
                  <a:pt x="12141" y="15077"/>
                </a:cubicBezTo>
                <a:cubicBezTo>
                  <a:pt x="12065" y="14995"/>
                  <a:pt x="11975" y="14954"/>
                  <a:pt x="11872" y="14954"/>
                </a:cubicBezTo>
                <a:lnTo>
                  <a:pt x="9576" y="14954"/>
                </a:lnTo>
                <a:cubicBezTo>
                  <a:pt x="9473" y="14954"/>
                  <a:pt x="9383" y="14995"/>
                  <a:pt x="9307" y="15077"/>
                </a:cubicBezTo>
                <a:cubicBezTo>
                  <a:pt x="9231" y="15159"/>
                  <a:pt x="9194" y="15261"/>
                  <a:pt x="9194" y="15382"/>
                </a:cubicBezTo>
                <a:cubicBezTo>
                  <a:pt x="9194" y="15382"/>
                  <a:pt x="9194" y="17849"/>
                  <a:pt x="9194" y="17849"/>
                </a:cubicBezTo>
                <a:close/>
                <a:moveTo>
                  <a:pt x="9002" y="7062"/>
                </a:moveTo>
                <a:lnTo>
                  <a:pt x="9206" y="12994"/>
                </a:lnTo>
                <a:cubicBezTo>
                  <a:pt x="9206" y="13080"/>
                  <a:pt x="9245" y="13152"/>
                  <a:pt x="9325" y="13208"/>
                </a:cubicBezTo>
                <a:cubicBezTo>
                  <a:pt x="9405" y="13264"/>
                  <a:pt x="9500" y="13292"/>
                  <a:pt x="9612" y="13292"/>
                </a:cubicBezTo>
                <a:lnTo>
                  <a:pt x="11824" y="13292"/>
                </a:lnTo>
                <a:cubicBezTo>
                  <a:pt x="11935" y="13292"/>
                  <a:pt x="12029" y="13264"/>
                  <a:pt x="12105" y="13208"/>
                </a:cubicBezTo>
                <a:cubicBezTo>
                  <a:pt x="12181" y="13152"/>
                  <a:pt x="12222" y="13080"/>
                  <a:pt x="12230" y="12994"/>
                </a:cubicBezTo>
                <a:lnTo>
                  <a:pt x="12446" y="7036"/>
                </a:lnTo>
                <a:cubicBezTo>
                  <a:pt x="12446" y="6932"/>
                  <a:pt x="12406" y="6850"/>
                  <a:pt x="12326" y="6789"/>
                </a:cubicBezTo>
                <a:cubicBezTo>
                  <a:pt x="12222" y="6694"/>
                  <a:pt x="12127" y="6646"/>
                  <a:pt x="12039" y="6646"/>
                </a:cubicBezTo>
                <a:lnTo>
                  <a:pt x="9409" y="6646"/>
                </a:lnTo>
                <a:cubicBezTo>
                  <a:pt x="9321" y="6646"/>
                  <a:pt x="9226" y="6694"/>
                  <a:pt x="9122" y="6789"/>
                </a:cubicBezTo>
                <a:cubicBezTo>
                  <a:pt x="9042" y="6850"/>
                  <a:pt x="9002" y="6941"/>
                  <a:pt x="9002" y="7062"/>
                </a:cubicBezTo>
                <a:close/>
                <a:moveTo>
                  <a:pt x="203" y="19147"/>
                </a:moveTo>
                <a:lnTo>
                  <a:pt x="9385" y="870"/>
                </a:lnTo>
                <a:cubicBezTo>
                  <a:pt x="9520" y="602"/>
                  <a:pt x="9708" y="389"/>
                  <a:pt x="9947" y="234"/>
                </a:cubicBezTo>
                <a:cubicBezTo>
                  <a:pt x="10186" y="78"/>
                  <a:pt x="10445" y="0"/>
                  <a:pt x="10724" y="0"/>
                </a:cubicBezTo>
                <a:cubicBezTo>
                  <a:pt x="11003" y="0"/>
                  <a:pt x="11262" y="78"/>
                  <a:pt x="11501" y="234"/>
                </a:cubicBezTo>
                <a:cubicBezTo>
                  <a:pt x="11740" y="389"/>
                  <a:pt x="11927" y="602"/>
                  <a:pt x="12063" y="870"/>
                </a:cubicBezTo>
                <a:lnTo>
                  <a:pt x="21245" y="19147"/>
                </a:lnTo>
                <a:cubicBezTo>
                  <a:pt x="21524" y="19692"/>
                  <a:pt x="21516" y="20237"/>
                  <a:pt x="21221" y="20782"/>
                </a:cubicBezTo>
                <a:cubicBezTo>
                  <a:pt x="21085" y="21033"/>
                  <a:pt x="20900" y="21232"/>
                  <a:pt x="20665" y="21379"/>
                </a:cubicBezTo>
                <a:cubicBezTo>
                  <a:pt x="20430" y="21526"/>
                  <a:pt x="20177" y="21600"/>
                  <a:pt x="19906" y="21600"/>
                </a:cubicBezTo>
                <a:lnTo>
                  <a:pt x="1542" y="21600"/>
                </a:lnTo>
                <a:cubicBezTo>
                  <a:pt x="1271" y="21600"/>
                  <a:pt x="1018" y="21526"/>
                  <a:pt x="783" y="21379"/>
                </a:cubicBezTo>
                <a:cubicBezTo>
                  <a:pt x="548" y="21232"/>
                  <a:pt x="362" y="21033"/>
                  <a:pt x="227" y="20782"/>
                </a:cubicBezTo>
                <a:cubicBezTo>
                  <a:pt x="-68" y="20237"/>
                  <a:pt x="-76" y="19692"/>
                  <a:pt x="203" y="19147"/>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889" name="Shape 4889"/>
          <p:cNvSpPr/>
          <p:nvPr/>
        </p:nvSpPr>
        <p:spPr>
          <a:xfrm>
            <a:off x="7166371" y="7903569"/>
            <a:ext cx="589646" cy="562348"/>
          </a:xfrm>
          <a:custGeom>
            <a:avLst/>
            <a:gdLst/>
            <a:ahLst/>
            <a:cxnLst>
              <a:cxn ang="0">
                <a:pos x="wd2" y="hd2"/>
              </a:cxn>
              <a:cxn ang="5400000">
                <a:pos x="wd2" y="hd2"/>
              </a:cxn>
              <a:cxn ang="10800000">
                <a:pos x="wd2" y="hd2"/>
              </a:cxn>
              <a:cxn ang="16200000">
                <a:pos x="wd2" y="hd2"/>
              </a:cxn>
            </a:cxnLst>
            <a:rect l="0" t="0" r="r" b="b"/>
            <a:pathLst>
              <a:path w="21600" h="21600" extrusionOk="0">
                <a:moveTo>
                  <a:pt x="0" y="8370"/>
                </a:moveTo>
                <a:cubicBezTo>
                  <a:pt x="0" y="8035"/>
                  <a:pt x="242" y="7826"/>
                  <a:pt x="727" y="7745"/>
                </a:cubicBezTo>
                <a:lnTo>
                  <a:pt x="7243" y="6751"/>
                </a:lnTo>
                <a:lnTo>
                  <a:pt x="10164" y="558"/>
                </a:lnTo>
                <a:cubicBezTo>
                  <a:pt x="10328" y="186"/>
                  <a:pt x="10540" y="0"/>
                  <a:pt x="10800" y="0"/>
                </a:cubicBezTo>
                <a:cubicBezTo>
                  <a:pt x="11060" y="0"/>
                  <a:pt x="11271" y="186"/>
                  <a:pt x="11436" y="558"/>
                </a:cubicBezTo>
                <a:lnTo>
                  <a:pt x="14357" y="6751"/>
                </a:lnTo>
                <a:lnTo>
                  <a:pt x="20873" y="7745"/>
                </a:lnTo>
                <a:cubicBezTo>
                  <a:pt x="21357" y="7826"/>
                  <a:pt x="21600" y="8035"/>
                  <a:pt x="21600" y="8370"/>
                </a:cubicBezTo>
                <a:cubicBezTo>
                  <a:pt x="21600" y="8570"/>
                  <a:pt x="21487" y="8788"/>
                  <a:pt x="21262" y="9024"/>
                </a:cubicBezTo>
                <a:lnTo>
                  <a:pt x="16551" y="13842"/>
                </a:lnTo>
                <a:lnTo>
                  <a:pt x="17667" y="20647"/>
                </a:lnTo>
                <a:cubicBezTo>
                  <a:pt x="17675" y="20711"/>
                  <a:pt x="17680" y="20802"/>
                  <a:pt x="17680" y="20920"/>
                </a:cubicBezTo>
                <a:cubicBezTo>
                  <a:pt x="17680" y="21110"/>
                  <a:pt x="17634" y="21271"/>
                  <a:pt x="17543" y="21403"/>
                </a:cubicBezTo>
                <a:cubicBezTo>
                  <a:pt x="17452" y="21534"/>
                  <a:pt x="17321" y="21600"/>
                  <a:pt x="17148" y="21600"/>
                </a:cubicBezTo>
                <a:cubicBezTo>
                  <a:pt x="16983" y="21600"/>
                  <a:pt x="16810" y="21546"/>
                  <a:pt x="16628" y="21437"/>
                </a:cubicBezTo>
                <a:lnTo>
                  <a:pt x="10800" y="18225"/>
                </a:lnTo>
                <a:lnTo>
                  <a:pt x="4972" y="21437"/>
                </a:lnTo>
                <a:cubicBezTo>
                  <a:pt x="4781" y="21546"/>
                  <a:pt x="4608" y="21600"/>
                  <a:pt x="4452" y="21600"/>
                </a:cubicBezTo>
                <a:cubicBezTo>
                  <a:pt x="4271" y="21600"/>
                  <a:pt x="4134" y="21534"/>
                  <a:pt x="4043" y="21403"/>
                </a:cubicBezTo>
                <a:cubicBezTo>
                  <a:pt x="3953" y="21271"/>
                  <a:pt x="3907" y="21110"/>
                  <a:pt x="3907" y="20920"/>
                </a:cubicBezTo>
                <a:cubicBezTo>
                  <a:pt x="3907" y="20865"/>
                  <a:pt x="3916" y="20774"/>
                  <a:pt x="3933" y="20647"/>
                </a:cubicBezTo>
                <a:lnTo>
                  <a:pt x="5049" y="13842"/>
                </a:lnTo>
                <a:lnTo>
                  <a:pt x="324" y="9024"/>
                </a:lnTo>
                <a:cubicBezTo>
                  <a:pt x="108" y="8779"/>
                  <a:pt x="0" y="8561"/>
                  <a:pt x="0" y="8370"/>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890" name="Shape 4890"/>
          <p:cNvSpPr/>
          <p:nvPr/>
        </p:nvSpPr>
        <p:spPr>
          <a:xfrm>
            <a:off x="248393" y="9490902"/>
            <a:ext cx="9028214" cy="1373092"/>
          </a:xfrm>
          <a:prstGeom prst="roundRect">
            <a:avLst>
              <a:gd name="adj" fmla="val 9507"/>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4893" name="Group 4893"/>
          <p:cNvGrpSpPr/>
          <p:nvPr/>
        </p:nvGrpSpPr>
        <p:grpSpPr>
          <a:xfrm>
            <a:off x="730977" y="9945316"/>
            <a:ext cx="472840" cy="464263"/>
            <a:chOff x="0" y="0"/>
            <a:chExt cx="472838" cy="464261"/>
          </a:xfrm>
        </p:grpSpPr>
        <p:sp>
          <p:nvSpPr>
            <p:cNvPr id="4891" name="Shape 4891"/>
            <p:cNvSpPr/>
            <p:nvPr/>
          </p:nvSpPr>
          <p:spPr>
            <a:xfrm>
              <a:off x="0" y="0"/>
              <a:ext cx="320301" cy="3203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58A924"/>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892" name="Shape 4892"/>
            <p:cNvSpPr/>
            <p:nvPr/>
          </p:nvSpPr>
          <p:spPr>
            <a:xfrm rot="18897266">
              <a:off x="312373" y="229637"/>
              <a:ext cx="89410" cy="237894"/>
            </a:xfrm>
            <a:prstGeom prst="roundRect">
              <a:avLst>
                <a:gd name="adj" fmla="val 26092"/>
              </a:avLst>
            </a:prstGeom>
            <a:solidFill>
              <a:srgbClr val="58A924"/>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4894" name="Shape 4894"/>
          <p:cNvSpPr/>
          <p:nvPr/>
        </p:nvSpPr>
        <p:spPr>
          <a:xfrm>
            <a:off x="1486258" y="9840611"/>
            <a:ext cx="4363001"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b="1" spc="102">
                <a:solidFill>
                  <a:srgbClr val="53585F"/>
                </a:solidFill>
                <a:latin typeface="+mn-lt"/>
                <a:ea typeface="+mn-ea"/>
                <a:cs typeface="+mn-cs"/>
                <a:sym typeface="Helvetica Neue"/>
              </a:defRPr>
            </a:lvl1pPr>
          </a:lstStyle>
          <a:p>
            <a:pPr lvl="0">
              <a:defRPr sz="1800" b="0" spc="0">
                <a:solidFill>
                  <a:srgbClr val="000000"/>
                </a:solidFill>
              </a:defRPr>
            </a:pPr>
            <a:r>
              <a:rPr sz="3400" b="1" spc="102">
                <a:solidFill>
                  <a:srgbClr val="53585F"/>
                </a:solidFill>
              </a:rPr>
              <a:t>Get Me Somewhere</a:t>
            </a:r>
          </a:p>
        </p:txBody>
      </p:sp>
      <p:sp>
        <p:nvSpPr>
          <p:cNvPr id="4895" name="Shape 4895"/>
          <p:cNvSpPr/>
          <p:nvPr/>
        </p:nvSpPr>
        <p:spPr>
          <a:xfrm rot="10800000">
            <a:off x="8532049" y="10011895"/>
            <a:ext cx="187956" cy="3438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88900">
            <a:solidFill>
              <a:srgbClr val="999999"/>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4896" name="Shape 4896"/>
          <p:cNvSpPr/>
          <p:nvPr/>
        </p:nvSpPr>
        <p:spPr>
          <a:xfrm>
            <a:off x="248393" y="11447337"/>
            <a:ext cx="9028214" cy="2785685"/>
          </a:xfrm>
          <a:prstGeom prst="roundRect">
            <a:avLst>
              <a:gd name="adj" fmla="val 4686"/>
            </a:avLst>
          </a:prstGeom>
          <a:solidFill>
            <a:srgbClr val="FFFFFF">
              <a:alpha val="73798"/>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897" name="Shape 4897"/>
          <p:cNvSpPr/>
          <p:nvPr/>
        </p:nvSpPr>
        <p:spPr>
          <a:xfrm>
            <a:off x="249017" y="12865579"/>
            <a:ext cx="9028213" cy="1"/>
          </a:xfrm>
          <a:prstGeom prst="line">
            <a:avLst/>
          </a:prstGeom>
          <a:ln w="25400">
            <a:solidFill>
              <a:srgbClr val="88D18C"/>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898" name="Shape 4898"/>
          <p:cNvSpPr/>
          <p:nvPr/>
        </p:nvSpPr>
        <p:spPr>
          <a:xfrm>
            <a:off x="681750" y="11935070"/>
            <a:ext cx="571294" cy="454635"/>
          </a:xfrm>
          <a:custGeom>
            <a:avLst/>
            <a:gdLst/>
            <a:ahLst/>
            <a:cxnLst>
              <a:cxn ang="0">
                <a:pos x="wd2" y="hd2"/>
              </a:cxn>
              <a:cxn ang="5400000">
                <a:pos x="wd2" y="hd2"/>
              </a:cxn>
              <a:cxn ang="10800000">
                <a:pos x="wd2" y="hd2"/>
              </a:cxn>
              <a:cxn ang="16200000">
                <a:pos x="wd2" y="hd2"/>
              </a:cxn>
            </a:cxnLst>
            <a:rect l="0" t="0" r="r" b="b"/>
            <a:pathLst>
              <a:path w="21585" h="21600" extrusionOk="0">
                <a:moveTo>
                  <a:pt x="3081" y="20522"/>
                </a:moveTo>
                <a:lnTo>
                  <a:pt x="3081" y="12441"/>
                </a:lnTo>
                <a:cubicBezTo>
                  <a:pt x="3081" y="12430"/>
                  <a:pt x="3083" y="12414"/>
                  <a:pt x="3088" y="12391"/>
                </a:cubicBezTo>
                <a:cubicBezTo>
                  <a:pt x="3092" y="12368"/>
                  <a:pt x="3095" y="12352"/>
                  <a:pt x="3095" y="12341"/>
                </a:cubicBezTo>
                <a:lnTo>
                  <a:pt x="10793" y="4360"/>
                </a:lnTo>
                <a:lnTo>
                  <a:pt x="18491" y="12341"/>
                </a:lnTo>
                <a:cubicBezTo>
                  <a:pt x="18500" y="12363"/>
                  <a:pt x="18505" y="12397"/>
                  <a:pt x="18505" y="12441"/>
                </a:cubicBezTo>
                <a:lnTo>
                  <a:pt x="18505" y="20522"/>
                </a:lnTo>
                <a:cubicBezTo>
                  <a:pt x="18505" y="20815"/>
                  <a:pt x="18420" y="21067"/>
                  <a:pt x="18250" y="21280"/>
                </a:cubicBezTo>
                <a:cubicBezTo>
                  <a:pt x="18081" y="21493"/>
                  <a:pt x="17880" y="21600"/>
                  <a:pt x="17648" y="21600"/>
                </a:cubicBezTo>
                <a:lnTo>
                  <a:pt x="12507" y="21600"/>
                </a:lnTo>
                <a:lnTo>
                  <a:pt x="12507" y="15135"/>
                </a:lnTo>
                <a:lnTo>
                  <a:pt x="9079" y="15135"/>
                </a:lnTo>
                <a:lnTo>
                  <a:pt x="9079" y="21600"/>
                </a:lnTo>
                <a:lnTo>
                  <a:pt x="3938" y="21600"/>
                </a:lnTo>
                <a:cubicBezTo>
                  <a:pt x="3706" y="21600"/>
                  <a:pt x="3505" y="21493"/>
                  <a:pt x="3336" y="21280"/>
                </a:cubicBezTo>
                <a:cubicBezTo>
                  <a:pt x="3166" y="21067"/>
                  <a:pt x="3081" y="20815"/>
                  <a:pt x="3081" y="20522"/>
                </a:cubicBezTo>
                <a:close/>
                <a:moveTo>
                  <a:pt x="2" y="10884"/>
                </a:moveTo>
                <a:cubicBezTo>
                  <a:pt x="11" y="10733"/>
                  <a:pt x="60" y="10612"/>
                  <a:pt x="149" y="10522"/>
                </a:cubicBezTo>
                <a:lnTo>
                  <a:pt x="9775" y="438"/>
                </a:lnTo>
                <a:cubicBezTo>
                  <a:pt x="10061" y="146"/>
                  <a:pt x="10400" y="0"/>
                  <a:pt x="10793" y="0"/>
                </a:cubicBezTo>
                <a:cubicBezTo>
                  <a:pt x="11185" y="0"/>
                  <a:pt x="11525" y="146"/>
                  <a:pt x="11811" y="438"/>
                </a:cubicBezTo>
                <a:lnTo>
                  <a:pt x="15077" y="3872"/>
                </a:lnTo>
                <a:lnTo>
                  <a:pt x="15077" y="589"/>
                </a:lnTo>
                <a:cubicBezTo>
                  <a:pt x="15077" y="432"/>
                  <a:pt x="15117" y="303"/>
                  <a:pt x="15198" y="202"/>
                </a:cubicBezTo>
                <a:cubicBezTo>
                  <a:pt x="15278" y="101"/>
                  <a:pt x="15381" y="51"/>
                  <a:pt x="15506" y="51"/>
                </a:cubicBezTo>
                <a:lnTo>
                  <a:pt x="18076" y="51"/>
                </a:lnTo>
                <a:cubicBezTo>
                  <a:pt x="18201" y="51"/>
                  <a:pt x="18304" y="101"/>
                  <a:pt x="18384" y="202"/>
                </a:cubicBezTo>
                <a:cubicBezTo>
                  <a:pt x="18465" y="303"/>
                  <a:pt x="18505" y="432"/>
                  <a:pt x="18505" y="589"/>
                </a:cubicBezTo>
                <a:lnTo>
                  <a:pt x="18505" y="7458"/>
                </a:lnTo>
                <a:lnTo>
                  <a:pt x="21437" y="10522"/>
                </a:lnTo>
                <a:cubicBezTo>
                  <a:pt x="21526" y="10612"/>
                  <a:pt x="21575" y="10733"/>
                  <a:pt x="21584" y="10884"/>
                </a:cubicBezTo>
                <a:cubicBezTo>
                  <a:pt x="21593" y="11035"/>
                  <a:pt x="21562" y="11168"/>
                  <a:pt x="21490" y="11280"/>
                </a:cubicBezTo>
                <a:lnTo>
                  <a:pt x="20660" y="12526"/>
                </a:lnTo>
                <a:cubicBezTo>
                  <a:pt x="20589" y="12626"/>
                  <a:pt x="20495" y="12688"/>
                  <a:pt x="20379" y="12711"/>
                </a:cubicBezTo>
                <a:lnTo>
                  <a:pt x="20339" y="12711"/>
                </a:lnTo>
                <a:cubicBezTo>
                  <a:pt x="20223" y="12711"/>
                  <a:pt x="20129" y="12672"/>
                  <a:pt x="20058" y="12593"/>
                </a:cubicBezTo>
                <a:lnTo>
                  <a:pt x="10793" y="2879"/>
                </a:lnTo>
                <a:lnTo>
                  <a:pt x="1528" y="12593"/>
                </a:lnTo>
                <a:cubicBezTo>
                  <a:pt x="1421" y="12683"/>
                  <a:pt x="1314" y="12722"/>
                  <a:pt x="1207" y="12711"/>
                </a:cubicBezTo>
                <a:cubicBezTo>
                  <a:pt x="1091" y="12688"/>
                  <a:pt x="997" y="12626"/>
                  <a:pt x="926" y="12526"/>
                </a:cubicBezTo>
                <a:lnTo>
                  <a:pt x="96" y="11280"/>
                </a:lnTo>
                <a:cubicBezTo>
                  <a:pt x="24" y="11168"/>
                  <a:pt x="-7" y="11035"/>
                  <a:pt x="2" y="10884"/>
                </a:cubicBezTo>
                <a:close/>
              </a:path>
            </a:pathLst>
          </a:custGeom>
          <a:solidFill>
            <a:srgbClr val="58A923"/>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899" name="Shape 4899"/>
          <p:cNvSpPr/>
          <p:nvPr/>
        </p:nvSpPr>
        <p:spPr>
          <a:xfrm rot="10800000">
            <a:off x="8544749" y="12003185"/>
            <a:ext cx="187956" cy="3438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88900">
            <a:solidFill>
              <a:srgbClr val="999999"/>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4900" name="Shape 4900"/>
          <p:cNvSpPr/>
          <p:nvPr/>
        </p:nvSpPr>
        <p:spPr>
          <a:xfrm rot="10800000">
            <a:off x="8544749" y="13386460"/>
            <a:ext cx="187956" cy="3438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88900">
            <a:solidFill>
              <a:srgbClr val="999999"/>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4901" name="Shape 4901"/>
          <p:cNvSpPr/>
          <p:nvPr/>
        </p:nvSpPr>
        <p:spPr>
          <a:xfrm>
            <a:off x="718277" y="13305646"/>
            <a:ext cx="460140" cy="429235"/>
          </a:xfrm>
          <a:custGeom>
            <a:avLst/>
            <a:gdLst/>
            <a:ahLst/>
            <a:cxnLst>
              <a:cxn ang="0">
                <a:pos x="wd2" y="hd2"/>
              </a:cxn>
              <a:cxn ang="5400000">
                <a:pos x="wd2" y="hd2"/>
              </a:cxn>
              <a:cxn ang="10800000">
                <a:pos x="wd2" y="hd2"/>
              </a:cxn>
              <a:cxn ang="16200000">
                <a:pos x="wd2" y="hd2"/>
              </a:cxn>
            </a:cxnLst>
            <a:rect l="0" t="0" r="r" b="b"/>
            <a:pathLst>
              <a:path w="21600" h="21600" extrusionOk="0">
                <a:moveTo>
                  <a:pt x="9257" y="14400"/>
                </a:moveTo>
                <a:lnTo>
                  <a:pt x="9257" y="12600"/>
                </a:lnTo>
                <a:lnTo>
                  <a:pt x="12343" y="12600"/>
                </a:lnTo>
                <a:lnTo>
                  <a:pt x="12343" y="14400"/>
                </a:lnTo>
                <a:cubicBezTo>
                  <a:pt x="12343" y="14400"/>
                  <a:pt x="9257" y="14400"/>
                  <a:pt x="9257" y="14400"/>
                </a:cubicBezTo>
                <a:close/>
                <a:moveTo>
                  <a:pt x="7714" y="3600"/>
                </a:moveTo>
                <a:lnTo>
                  <a:pt x="13886" y="3600"/>
                </a:lnTo>
                <a:lnTo>
                  <a:pt x="13886" y="1800"/>
                </a:lnTo>
                <a:lnTo>
                  <a:pt x="7714" y="1800"/>
                </a:lnTo>
                <a:cubicBezTo>
                  <a:pt x="7714" y="1800"/>
                  <a:pt x="7714" y="3600"/>
                  <a:pt x="7714" y="3600"/>
                </a:cubicBezTo>
                <a:close/>
                <a:moveTo>
                  <a:pt x="0" y="19350"/>
                </a:moveTo>
                <a:lnTo>
                  <a:pt x="0" y="12600"/>
                </a:lnTo>
                <a:lnTo>
                  <a:pt x="8100" y="12600"/>
                </a:lnTo>
                <a:lnTo>
                  <a:pt x="8100" y="14850"/>
                </a:lnTo>
                <a:cubicBezTo>
                  <a:pt x="8100" y="15094"/>
                  <a:pt x="8176" y="15305"/>
                  <a:pt x="8329" y="15483"/>
                </a:cubicBezTo>
                <a:cubicBezTo>
                  <a:pt x="8482" y="15661"/>
                  <a:pt x="8662" y="15750"/>
                  <a:pt x="8871" y="15750"/>
                </a:cubicBezTo>
                <a:lnTo>
                  <a:pt x="12729" y="15750"/>
                </a:lnTo>
                <a:cubicBezTo>
                  <a:pt x="12937" y="15750"/>
                  <a:pt x="13118" y="15661"/>
                  <a:pt x="13271" y="15483"/>
                </a:cubicBezTo>
                <a:cubicBezTo>
                  <a:pt x="13424" y="15305"/>
                  <a:pt x="13500" y="15094"/>
                  <a:pt x="13500" y="14850"/>
                </a:cubicBezTo>
                <a:lnTo>
                  <a:pt x="13500" y="12600"/>
                </a:lnTo>
                <a:lnTo>
                  <a:pt x="21600" y="12600"/>
                </a:lnTo>
                <a:lnTo>
                  <a:pt x="21600" y="19350"/>
                </a:lnTo>
                <a:cubicBezTo>
                  <a:pt x="21600" y="19969"/>
                  <a:pt x="21411" y="20498"/>
                  <a:pt x="21033" y="20939"/>
                </a:cubicBezTo>
                <a:cubicBezTo>
                  <a:pt x="20656" y="21380"/>
                  <a:pt x="20202" y="21600"/>
                  <a:pt x="19671" y="21600"/>
                </a:cubicBezTo>
                <a:lnTo>
                  <a:pt x="1929" y="21600"/>
                </a:lnTo>
                <a:cubicBezTo>
                  <a:pt x="1398" y="21600"/>
                  <a:pt x="944" y="21380"/>
                  <a:pt x="567" y="20939"/>
                </a:cubicBezTo>
                <a:cubicBezTo>
                  <a:pt x="189" y="20498"/>
                  <a:pt x="0" y="19969"/>
                  <a:pt x="0" y="19350"/>
                </a:cubicBezTo>
                <a:close/>
                <a:moveTo>
                  <a:pt x="0" y="11250"/>
                </a:moveTo>
                <a:lnTo>
                  <a:pt x="0" y="5850"/>
                </a:lnTo>
                <a:cubicBezTo>
                  <a:pt x="0" y="5231"/>
                  <a:pt x="189" y="4702"/>
                  <a:pt x="567" y="4261"/>
                </a:cubicBezTo>
                <a:cubicBezTo>
                  <a:pt x="944" y="3820"/>
                  <a:pt x="1398" y="3600"/>
                  <a:pt x="1929" y="3600"/>
                </a:cubicBezTo>
                <a:lnTo>
                  <a:pt x="6171" y="3600"/>
                </a:lnTo>
                <a:lnTo>
                  <a:pt x="6171" y="1350"/>
                </a:lnTo>
                <a:cubicBezTo>
                  <a:pt x="6171" y="975"/>
                  <a:pt x="6284" y="656"/>
                  <a:pt x="6509" y="394"/>
                </a:cubicBezTo>
                <a:cubicBezTo>
                  <a:pt x="6734" y="131"/>
                  <a:pt x="7007" y="0"/>
                  <a:pt x="7329" y="0"/>
                </a:cubicBezTo>
                <a:lnTo>
                  <a:pt x="14271" y="0"/>
                </a:lnTo>
                <a:cubicBezTo>
                  <a:pt x="14593" y="0"/>
                  <a:pt x="14866" y="131"/>
                  <a:pt x="15091" y="394"/>
                </a:cubicBezTo>
                <a:cubicBezTo>
                  <a:pt x="15316" y="656"/>
                  <a:pt x="15429" y="975"/>
                  <a:pt x="15429" y="1350"/>
                </a:cubicBezTo>
                <a:lnTo>
                  <a:pt x="15429" y="3600"/>
                </a:lnTo>
                <a:lnTo>
                  <a:pt x="19671" y="3600"/>
                </a:lnTo>
                <a:cubicBezTo>
                  <a:pt x="20202" y="3600"/>
                  <a:pt x="20656" y="3820"/>
                  <a:pt x="21033" y="4261"/>
                </a:cubicBezTo>
                <a:cubicBezTo>
                  <a:pt x="21411" y="4702"/>
                  <a:pt x="21600" y="5231"/>
                  <a:pt x="21600" y="5850"/>
                </a:cubicBezTo>
                <a:lnTo>
                  <a:pt x="21600" y="11250"/>
                </a:lnTo>
                <a:cubicBezTo>
                  <a:pt x="21600" y="11250"/>
                  <a:pt x="0" y="11250"/>
                  <a:pt x="0" y="11250"/>
                </a:cubicBezTo>
                <a:close/>
              </a:path>
            </a:pathLst>
          </a:custGeom>
          <a:solidFill>
            <a:srgbClr val="468C1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4902" name="Shape 4902"/>
          <p:cNvSpPr/>
          <p:nvPr/>
        </p:nvSpPr>
        <p:spPr>
          <a:xfrm>
            <a:off x="1482538" y="11850952"/>
            <a:ext cx="3074509"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b="1" spc="102">
                <a:solidFill>
                  <a:srgbClr val="53585F"/>
                </a:solidFill>
                <a:latin typeface="+mn-lt"/>
                <a:ea typeface="+mn-ea"/>
                <a:cs typeface="+mn-cs"/>
                <a:sym typeface="Helvetica Neue"/>
              </a:defRPr>
            </a:lvl1pPr>
          </a:lstStyle>
          <a:p>
            <a:pPr lvl="0">
              <a:defRPr sz="1800" b="0" spc="0">
                <a:solidFill>
                  <a:srgbClr val="000000"/>
                </a:solidFill>
              </a:defRPr>
            </a:pPr>
            <a:r>
              <a:rPr sz="3400" b="1" spc="102">
                <a:solidFill>
                  <a:srgbClr val="53585F"/>
                </a:solidFill>
              </a:rPr>
              <a:t>Get Me Home</a:t>
            </a:r>
          </a:p>
        </p:txBody>
      </p:sp>
      <p:sp>
        <p:nvSpPr>
          <p:cNvPr id="4903" name="Shape 4903"/>
          <p:cNvSpPr/>
          <p:nvPr/>
        </p:nvSpPr>
        <p:spPr>
          <a:xfrm>
            <a:off x="1484887" y="13221527"/>
            <a:ext cx="3552943" cy="59747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b="1" spc="102">
                <a:solidFill>
                  <a:srgbClr val="53585F"/>
                </a:solidFill>
                <a:latin typeface="+mn-lt"/>
                <a:ea typeface="+mn-ea"/>
                <a:cs typeface="+mn-cs"/>
                <a:sym typeface="Helvetica Neue"/>
              </a:defRPr>
            </a:lvl1pPr>
          </a:lstStyle>
          <a:p>
            <a:pPr lvl="0">
              <a:defRPr sz="1800" b="0" spc="0">
                <a:solidFill>
                  <a:srgbClr val="000000"/>
                </a:solidFill>
              </a:defRPr>
            </a:pPr>
            <a:r>
              <a:rPr sz="3400" b="1" spc="102">
                <a:solidFill>
                  <a:srgbClr val="53585F"/>
                </a:solidFill>
              </a:rPr>
              <a:t>Get Me To Work</a:t>
            </a:r>
          </a:p>
        </p:txBody>
      </p:sp>
      <p:sp>
        <p:nvSpPr>
          <p:cNvPr id="4904" name="Shape 4904"/>
          <p:cNvSpPr/>
          <p:nvPr/>
        </p:nvSpPr>
        <p:spPr>
          <a:xfrm>
            <a:off x="1006919" y="8570791"/>
            <a:ext cx="2028334" cy="44875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72">
                <a:latin typeface="Helvetica Neue Medium"/>
                <a:ea typeface="Helvetica Neue Medium"/>
                <a:cs typeface="Helvetica Neue Medium"/>
                <a:sym typeface="Helvetica Neue Medium"/>
              </a:defRPr>
            </a:lvl1pPr>
          </a:lstStyle>
          <a:p>
            <a:pPr lvl="0">
              <a:defRPr sz="1800" spc="0">
                <a:solidFill>
                  <a:srgbClr val="000000"/>
                </a:solidFill>
              </a:defRPr>
            </a:pPr>
            <a:r>
              <a:rPr sz="2400" spc="72">
                <a:solidFill>
                  <a:srgbClr val="FFFFFF"/>
                </a:solidFill>
              </a:rPr>
              <a:t>Subway Map</a:t>
            </a:r>
          </a:p>
        </p:txBody>
      </p:sp>
      <p:sp>
        <p:nvSpPr>
          <p:cNvPr id="4905" name="Shape 4905"/>
          <p:cNvSpPr/>
          <p:nvPr/>
        </p:nvSpPr>
        <p:spPr>
          <a:xfrm>
            <a:off x="3870863" y="8570791"/>
            <a:ext cx="1783274" cy="44875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72">
                <a:latin typeface="Helvetica Neue Medium"/>
                <a:ea typeface="Helvetica Neue Medium"/>
                <a:cs typeface="Helvetica Neue Medium"/>
                <a:sym typeface="Helvetica Neue Medium"/>
              </a:defRPr>
            </a:lvl1pPr>
          </a:lstStyle>
          <a:p>
            <a:pPr lvl="0">
              <a:defRPr sz="1800" spc="0">
                <a:solidFill>
                  <a:srgbClr val="000000"/>
                </a:solidFill>
              </a:defRPr>
            </a:pPr>
            <a:r>
              <a:rPr sz="2400" spc="72">
                <a:solidFill>
                  <a:srgbClr val="FFFFFF"/>
                </a:solidFill>
              </a:rPr>
              <a:t>Line Status</a:t>
            </a:r>
          </a:p>
        </p:txBody>
      </p:sp>
      <p:sp>
        <p:nvSpPr>
          <p:cNvPr id="4906" name="Shape 4906"/>
          <p:cNvSpPr/>
          <p:nvPr/>
        </p:nvSpPr>
        <p:spPr>
          <a:xfrm>
            <a:off x="6694118" y="8558091"/>
            <a:ext cx="1483352" cy="44875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spc="72">
                <a:latin typeface="Helvetica Neue Medium"/>
                <a:ea typeface="Helvetica Neue Medium"/>
                <a:cs typeface="Helvetica Neue Medium"/>
                <a:sym typeface="Helvetica Neue Medium"/>
              </a:defRPr>
            </a:lvl1pPr>
          </a:lstStyle>
          <a:p>
            <a:pPr lvl="0">
              <a:defRPr sz="1800" spc="0">
                <a:solidFill>
                  <a:srgbClr val="000000"/>
                </a:solidFill>
              </a:defRPr>
            </a:pPr>
            <a:r>
              <a:rPr sz="2400" spc="72">
                <a:solidFill>
                  <a:srgbClr val="FFFFFF"/>
                </a:solidFill>
              </a:rPr>
              <a:t>Favorites</a:t>
            </a:r>
          </a:p>
        </p:txBody>
      </p:sp>
      <p:sp>
        <p:nvSpPr>
          <p:cNvPr id="4907" name="Shape 4907"/>
          <p:cNvSpPr/>
          <p:nvPr/>
        </p:nvSpPr>
        <p:spPr>
          <a:xfrm>
            <a:off x="4361622" y="7900872"/>
            <a:ext cx="239873" cy="300664"/>
          </a:xfrm>
          <a:custGeom>
            <a:avLst/>
            <a:gdLst/>
            <a:ahLst/>
            <a:cxnLst>
              <a:cxn ang="0">
                <a:pos x="wd2" y="hd2"/>
              </a:cxn>
              <a:cxn ang="5400000">
                <a:pos x="wd2" y="hd2"/>
              </a:cxn>
              <a:cxn ang="10800000">
                <a:pos x="wd2" y="hd2"/>
              </a:cxn>
              <a:cxn ang="16200000">
                <a:pos x="wd2" y="hd2"/>
              </a:cxn>
            </a:cxnLst>
            <a:rect l="0" t="0" r="r" b="b"/>
            <a:pathLst>
              <a:path w="21405" h="21551" extrusionOk="0">
                <a:moveTo>
                  <a:pt x="18595" y="9"/>
                </a:moveTo>
                <a:cubicBezTo>
                  <a:pt x="15791" y="446"/>
                  <a:pt x="13182" y="1305"/>
                  <a:pt x="10769" y="2569"/>
                </a:cubicBezTo>
                <a:cubicBezTo>
                  <a:pt x="8356" y="3832"/>
                  <a:pt x="6315" y="5422"/>
                  <a:pt x="4607" y="7348"/>
                </a:cubicBezTo>
                <a:cubicBezTo>
                  <a:pt x="2886" y="9266"/>
                  <a:pt x="1626" y="11386"/>
                  <a:pt x="853" y="13692"/>
                </a:cubicBezTo>
                <a:cubicBezTo>
                  <a:pt x="79" y="15998"/>
                  <a:pt x="-167" y="18351"/>
                  <a:pt x="109" y="20746"/>
                </a:cubicBezTo>
                <a:cubicBezTo>
                  <a:pt x="130" y="20994"/>
                  <a:pt x="251" y="21187"/>
                  <a:pt x="499" y="21344"/>
                </a:cubicBezTo>
                <a:cubicBezTo>
                  <a:pt x="725" y="21504"/>
                  <a:pt x="1011" y="21577"/>
                  <a:pt x="1313" y="21543"/>
                </a:cubicBezTo>
                <a:lnTo>
                  <a:pt x="3615" y="21259"/>
                </a:lnTo>
                <a:cubicBezTo>
                  <a:pt x="3895" y="21227"/>
                  <a:pt x="4116" y="21127"/>
                  <a:pt x="4288" y="20946"/>
                </a:cubicBezTo>
                <a:cubicBezTo>
                  <a:pt x="4460" y="20764"/>
                  <a:pt x="4530" y="20548"/>
                  <a:pt x="4500" y="20320"/>
                </a:cubicBezTo>
                <a:cubicBezTo>
                  <a:pt x="4288" y="18352"/>
                  <a:pt x="4521" y="16440"/>
                  <a:pt x="5173" y="14573"/>
                </a:cubicBezTo>
                <a:cubicBezTo>
                  <a:pt x="5826" y="12707"/>
                  <a:pt x="6803" y="11035"/>
                  <a:pt x="8113" y="9567"/>
                </a:cubicBezTo>
                <a:cubicBezTo>
                  <a:pt x="9423" y="8099"/>
                  <a:pt x="11055" y="6856"/>
                  <a:pt x="13000" y="5812"/>
                </a:cubicBezTo>
                <a:cubicBezTo>
                  <a:pt x="14945" y="4768"/>
                  <a:pt x="17077" y="4058"/>
                  <a:pt x="19375" y="3678"/>
                </a:cubicBezTo>
                <a:cubicBezTo>
                  <a:pt x="19642" y="3639"/>
                  <a:pt x="19853" y="3526"/>
                  <a:pt x="20012" y="3337"/>
                </a:cubicBezTo>
                <a:cubicBezTo>
                  <a:pt x="20171" y="3147"/>
                  <a:pt x="20229" y="2938"/>
                  <a:pt x="20189" y="2711"/>
                </a:cubicBezTo>
                <a:lnTo>
                  <a:pt x="19835" y="748"/>
                </a:lnTo>
                <a:cubicBezTo>
                  <a:pt x="19790" y="494"/>
                  <a:pt x="19654" y="319"/>
                  <a:pt x="19410" y="179"/>
                </a:cubicBezTo>
                <a:cubicBezTo>
                  <a:pt x="19187" y="38"/>
                  <a:pt x="18947" y="-23"/>
                  <a:pt x="18666" y="9"/>
                </a:cubicBezTo>
                <a:lnTo>
                  <a:pt x="18595" y="9"/>
                </a:lnTo>
                <a:close/>
                <a:moveTo>
                  <a:pt x="19800" y="6978"/>
                </a:moveTo>
                <a:cubicBezTo>
                  <a:pt x="18094" y="7291"/>
                  <a:pt x="16521" y="7865"/>
                  <a:pt x="15054" y="8657"/>
                </a:cubicBezTo>
                <a:cubicBezTo>
                  <a:pt x="13587" y="9448"/>
                  <a:pt x="12302" y="10413"/>
                  <a:pt x="11265" y="11587"/>
                </a:cubicBezTo>
                <a:cubicBezTo>
                  <a:pt x="10214" y="12752"/>
                  <a:pt x="9459" y="14047"/>
                  <a:pt x="8963" y="15455"/>
                </a:cubicBezTo>
                <a:cubicBezTo>
                  <a:pt x="8467" y="16864"/>
                  <a:pt x="8282" y="18310"/>
                  <a:pt x="8396" y="19779"/>
                </a:cubicBezTo>
                <a:cubicBezTo>
                  <a:pt x="8419" y="20036"/>
                  <a:pt x="8549" y="20246"/>
                  <a:pt x="8786" y="20405"/>
                </a:cubicBezTo>
                <a:cubicBezTo>
                  <a:pt x="9013" y="20574"/>
                  <a:pt x="9287" y="20640"/>
                  <a:pt x="9600" y="20604"/>
                </a:cubicBezTo>
                <a:lnTo>
                  <a:pt x="11760" y="20348"/>
                </a:lnTo>
                <a:cubicBezTo>
                  <a:pt x="12030" y="20318"/>
                  <a:pt x="12265" y="20207"/>
                  <a:pt x="12433" y="20035"/>
                </a:cubicBezTo>
                <a:cubicBezTo>
                  <a:pt x="12601" y="19863"/>
                  <a:pt x="12664" y="19667"/>
                  <a:pt x="12646" y="19438"/>
                </a:cubicBezTo>
                <a:cubicBezTo>
                  <a:pt x="12519" y="17331"/>
                  <a:pt x="13206" y="15451"/>
                  <a:pt x="14700" y="13777"/>
                </a:cubicBezTo>
                <a:cubicBezTo>
                  <a:pt x="16194" y="12103"/>
                  <a:pt x="18179" y="11013"/>
                  <a:pt x="20614" y="10534"/>
                </a:cubicBezTo>
                <a:cubicBezTo>
                  <a:pt x="20880" y="10485"/>
                  <a:pt x="21066" y="10376"/>
                  <a:pt x="21216" y="10193"/>
                </a:cubicBezTo>
                <a:cubicBezTo>
                  <a:pt x="21365" y="10009"/>
                  <a:pt x="21433" y="9794"/>
                  <a:pt x="21393" y="9567"/>
                </a:cubicBezTo>
                <a:lnTo>
                  <a:pt x="21074" y="7746"/>
                </a:lnTo>
                <a:cubicBezTo>
                  <a:pt x="21028" y="7482"/>
                  <a:pt x="20869" y="7258"/>
                  <a:pt x="20614" y="7120"/>
                </a:cubicBezTo>
                <a:cubicBezTo>
                  <a:pt x="20404" y="6987"/>
                  <a:pt x="20151" y="6947"/>
                  <a:pt x="19870" y="6978"/>
                </a:cubicBezTo>
                <a:lnTo>
                  <a:pt x="19800" y="6978"/>
                </a:lnTo>
                <a:close/>
              </a:path>
            </a:pathLst>
          </a:custGeom>
          <a:solidFill>
            <a:srgbClr val="468A19"/>
          </a:solidFill>
          <a:ln w="12700">
            <a:miter lim="400000"/>
          </a:ln>
        </p:spPr>
        <p:txBody>
          <a:bodyPr lIns="38100" tIns="38100" rIns="38100" bIns="38100" anchor="ctr"/>
          <a:lstStyle/>
          <a:p>
            <a:pPr lvl="0" defTabSz="457200">
              <a:defRPr sz="2300">
                <a:effectLst>
                  <a:outerShdw blurRad="38100" dist="12700" dir="5400000" rotWithShape="0">
                    <a:srgbClr val="000000">
                      <a:alpha val="50000"/>
                    </a:srgbClr>
                  </a:outerShdw>
                </a:effectLst>
              </a:defRPr>
            </a:pPr>
            <a:endParaRPr/>
          </a:p>
        </p:txBody>
      </p:sp>
      <p:sp>
        <p:nvSpPr>
          <p:cNvPr id="4908" name="Shape 4908"/>
          <p:cNvSpPr/>
          <p:nvPr/>
        </p:nvSpPr>
        <p:spPr>
          <a:xfrm>
            <a:off x="235775" y="14587766"/>
            <a:ext cx="1898134"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84">
                <a:latin typeface="Helvetica Neue Medium"/>
                <a:ea typeface="Helvetica Neue Medium"/>
                <a:cs typeface="Helvetica Neue Medium"/>
                <a:sym typeface="Helvetica Neue Medium"/>
              </a:defRPr>
            </a:lvl1pPr>
          </a:lstStyle>
          <a:p>
            <a:pPr lvl="0">
              <a:defRPr sz="1800" spc="0">
                <a:solidFill>
                  <a:srgbClr val="000000"/>
                </a:solidFill>
              </a:defRPr>
            </a:pPr>
            <a:r>
              <a:rPr sz="2800" spc="84">
                <a:solidFill>
                  <a:srgbClr val="FFFFFF"/>
                </a:solidFill>
              </a:rPr>
              <a:t>My Places</a:t>
            </a:r>
          </a:p>
        </p:txBody>
      </p:sp>
      <p:sp>
        <p:nvSpPr>
          <p:cNvPr id="4909" name="Shape 4909"/>
          <p:cNvSpPr/>
          <p:nvPr/>
        </p:nvSpPr>
        <p:spPr>
          <a:xfrm>
            <a:off x="248393" y="15263859"/>
            <a:ext cx="9028214" cy="1373092"/>
          </a:xfrm>
          <a:prstGeom prst="roundRect">
            <a:avLst>
              <a:gd name="adj" fmla="val 9507"/>
            </a:avLst>
          </a:prstGeom>
          <a:solidFill>
            <a:srgbClr val="468A1A"/>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910" name="Shape 4910"/>
          <p:cNvSpPr/>
          <p:nvPr/>
        </p:nvSpPr>
        <p:spPr>
          <a:xfrm>
            <a:off x="1453186" y="15700919"/>
            <a:ext cx="5665373" cy="56047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100" spc="93">
                <a:latin typeface="Helvetica Neue Medium"/>
                <a:ea typeface="Helvetica Neue Medium"/>
                <a:cs typeface="Helvetica Neue Medium"/>
                <a:sym typeface="Helvetica Neue Medium"/>
              </a:defRPr>
            </a:lvl1pPr>
          </a:lstStyle>
          <a:p>
            <a:pPr lvl="0">
              <a:defRPr sz="1800" spc="0">
                <a:solidFill>
                  <a:srgbClr val="000000"/>
                </a:solidFill>
              </a:defRPr>
            </a:pPr>
            <a:r>
              <a:rPr sz="3100" spc="93">
                <a:solidFill>
                  <a:srgbClr val="FFFFFF"/>
                </a:solidFill>
              </a:rPr>
              <a:t>Times Square (sample place)</a:t>
            </a:r>
          </a:p>
        </p:txBody>
      </p:sp>
      <p:sp>
        <p:nvSpPr>
          <p:cNvPr id="4911" name="Shape 4911"/>
          <p:cNvSpPr/>
          <p:nvPr/>
        </p:nvSpPr>
        <p:spPr>
          <a:xfrm rot="10800000">
            <a:off x="8532049" y="15988052"/>
            <a:ext cx="187956" cy="3438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88900">
            <a:solidFill>
              <a:srgbClr val="999999">
                <a:alpha val="35098"/>
              </a:srgbClr>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4912" name="Shape 4912"/>
          <p:cNvSpPr/>
          <p:nvPr/>
        </p:nvSpPr>
        <p:spPr>
          <a:xfrm rot="10800000">
            <a:off x="8557449" y="15797552"/>
            <a:ext cx="187956" cy="3438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88900">
            <a:solidFill>
              <a:srgbClr val="FFFFFF">
                <a:alpha val="27750"/>
              </a:srgbClr>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4913" name="Shape 4913"/>
          <p:cNvSpPr/>
          <p:nvPr/>
        </p:nvSpPr>
        <p:spPr>
          <a:xfrm>
            <a:off x="744694" y="15765245"/>
            <a:ext cx="445406" cy="437785"/>
          </a:xfrm>
          <a:custGeom>
            <a:avLst/>
            <a:gdLst/>
            <a:ahLst/>
            <a:cxnLst>
              <a:cxn ang="0">
                <a:pos x="wd2" y="hd2"/>
              </a:cxn>
              <a:cxn ang="5400000">
                <a:pos x="wd2" y="hd2"/>
              </a:cxn>
              <a:cxn ang="10800000">
                <a:pos x="wd2" y="hd2"/>
              </a:cxn>
              <a:cxn ang="16200000">
                <a:pos x="wd2" y="hd2"/>
              </a:cxn>
            </a:cxnLst>
            <a:rect l="0" t="0" r="r" b="b"/>
            <a:pathLst>
              <a:path w="21600" h="21600" extrusionOk="0">
                <a:moveTo>
                  <a:pt x="0" y="11687"/>
                </a:moveTo>
                <a:lnTo>
                  <a:pt x="0" y="9913"/>
                </a:lnTo>
                <a:cubicBezTo>
                  <a:pt x="0" y="9423"/>
                  <a:pt x="159" y="9005"/>
                  <a:pt x="477" y="8658"/>
                </a:cubicBezTo>
                <a:cubicBezTo>
                  <a:pt x="795" y="8312"/>
                  <a:pt x="1208" y="8138"/>
                  <a:pt x="1717" y="8138"/>
                </a:cubicBezTo>
                <a:lnTo>
                  <a:pt x="12047" y="8138"/>
                </a:lnTo>
                <a:lnTo>
                  <a:pt x="7747" y="4062"/>
                </a:lnTo>
                <a:cubicBezTo>
                  <a:pt x="7376" y="3730"/>
                  <a:pt x="7190" y="3314"/>
                  <a:pt x="7190" y="2814"/>
                </a:cubicBezTo>
                <a:cubicBezTo>
                  <a:pt x="7190" y="2315"/>
                  <a:pt x="7376" y="1899"/>
                  <a:pt x="7747" y="1567"/>
                </a:cubicBezTo>
                <a:lnTo>
                  <a:pt x="8849" y="527"/>
                </a:lnTo>
                <a:cubicBezTo>
                  <a:pt x="9220" y="176"/>
                  <a:pt x="9660" y="0"/>
                  <a:pt x="10169" y="0"/>
                </a:cubicBezTo>
                <a:cubicBezTo>
                  <a:pt x="10687" y="0"/>
                  <a:pt x="11133" y="176"/>
                  <a:pt x="11504" y="527"/>
                </a:cubicBezTo>
                <a:lnTo>
                  <a:pt x="21057" y="9552"/>
                </a:lnTo>
                <a:cubicBezTo>
                  <a:pt x="21419" y="9876"/>
                  <a:pt x="21600" y="10292"/>
                  <a:pt x="21600" y="10800"/>
                </a:cubicBezTo>
                <a:cubicBezTo>
                  <a:pt x="21600" y="11299"/>
                  <a:pt x="21419" y="11720"/>
                  <a:pt x="21057" y="12062"/>
                </a:cubicBezTo>
                <a:lnTo>
                  <a:pt x="11504" y="21087"/>
                </a:lnTo>
                <a:cubicBezTo>
                  <a:pt x="11123" y="21429"/>
                  <a:pt x="10678" y="21600"/>
                  <a:pt x="10169" y="21600"/>
                </a:cubicBezTo>
                <a:cubicBezTo>
                  <a:pt x="9670" y="21600"/>
                  <a:pt x="9230" y="21429"/>
                  <a:pt x="8849" y="21087"/>
                </a:cubicBezTo>
                <a:lnTo>
                  <a:pt x="7747" y="20047"/>
                </a:lnTo>
                <a:cubicBezTo>
                  <a:pt x="7376" y="19696"/>
                  <a:pt x="7190" y="19275"/>
                  <a:pt x="7190" y="18786"/>
                </a:cubicBezTo>
                <a:cubicBezTo>
                  <a:pt x="7190" y="18296"/>
                  <a:pt x="7376" y="17875"/>
                  <a:pt x="7747" y="17524"/>
                </a:cubicBezTo>
                <a:lnTo>
                  <a:pt x="12047" y="13462"/>
                </a:lnTo>
                <a:lnTo>
                  <a:pt x="1717" y="13462"/>
                </a:lnTo>
                <a:cubicBezTo>
                  <a:pt x="1208" y="13462"/>
                  <a:pt x="795" y="13289"/>
                  <a:pt x="477" y="12942"/>
                </a:cubicBezTo>
                <a:cubicBezTo>
                  <a:pt x="159" y="12595"/>
                  <a:pt x="0" y="12177"/>
                  <a:pt x="0" y="11687"/>
                </a:cubicBezTo>
                <a:close/>
              </a:path>
            </a:pathLst>
          </a:custGeom>
          <a:solidFill>
            <a:srgbClr val="D7D8DA"/>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pic>
        <p:nvPicPr>
          <p:cNvPr id="4914" name="new-york-city-google-map.gif"/>
          <p:cNvPicPr/>
          <p:nvPr/>
        </p:nvPicPr>
        <p:blipFill>
          <a:blip r:embed="rId2">
            <a:extLst/>
          </a:blip>
          <a:srcRect t="3342" b="71882"/>
          <a:stretch>
            <a:fillRect/>
          </a:stretch>
        </p:blipFill>
        <p:spPr>
          <a:xfrm>
            <a:off x="18187" y="3335047"/>
            <a:ext cx="9488523" cy="3927800"/>
          </a:xfrm>
          <a:prstGeom prst="rect">
            <a:avLst/>
          </a:prstGeom>
          <a:ln w="12700">
            <a:miter lim="400000"/>
          </a:ln>
        </p:spPr>
      </p:pic>
      <p:grpSp>
        <p:nvGrpSpPr>
          <p:cNvPr id="4937" name="Group 4937"/>
          <p:cNvGrpSpPr/>
          <p:nvPr/>
        </p:nvGrpSpPr>
        <p:grpSpPr>
          <a:xfrm>
            <a:off x="193476" y="28019"/>
            <a:ext cx="9256278" cy="511141"/>
            <a:chOff x="0" y="0"/>
            <a:chExt cx="9256277" cy="511140"/>
          </a:xfrm>
        </p:grpSpPr>
        <p:sp>
          <p:nvSpPr>
            <p:cNvPr id="4915" name="Shape 4915"/>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916" name="Shape 4916"/>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917" name="Shape 4917"/>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918" name="Shape 4918"/>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919" name="Shape 4919"/>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4920" name="Shape 4920"/>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4924" name="Group 4924"/>
            <p:cNvGrpSpPr/>
            <p:nvPr/>
          </p:nvGrpSpPr>
          <p:grpSpPr>
            <a:xfrm>
              <a:off x="8469476" y="114183"/>
              <a:ext cx="786802" cy="307864"/>
              <a:chOff x="0" y="0"/>
              <a:chExt cx="786801" cy="307863"/>
            </a:xfrm>
          </p:grpSpPr>
          <p:sp>
            <p:nvSpPr>
              <p:cNvPr id="4921" name="Shape 4921"/>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922" name="Shape 4922"/>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923" name="Shape 4923"/>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4929" name="Group 4929"/>
            <p:cNvGrpSpPr/>
            <p:nvPr/>
          </p:nvGrpSpPr>
          <p:grpSpPr>
            <a:xfrm>
              <a:off x="3398375" y="142780"/>
              <a:ext cx="322567" cy="250980"/>
              <a:chOff x="0" y="0"/>
              <a:chExt cx="322565" cy="250978"/>
            </a:xfrm>
          </p:grpSpPr>
          <p:sp>
            <p:nvSpPr>
              <p:cNvPr id="4925" name="Shape 4925"/>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4926" name="Shape 4926"/>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927" name="Shape 4927"/>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928" name="Shape 4928"/>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4930" name="Shape 4930"/>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931" name="Shape 4931"/>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4932" name="Shape 4932"/>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933" name="Shape 4933"/>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934" name="Shape 4934"/>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4935" name="Shape 4935"/>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936" name="Shape 4936"/>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F98DB"/>
        </a:solidFill>
        <a:effectLst/>
      </p:bgPr>
    </p:bg>
    <p:spTree>
      <p:nvGrpSpPr>
        <p:cNvPr id="1" name=""/>
        <p:cNvGrpSpPr/>
        <p:nvPr/>
      </p:nvGrpSpPr>
      <p:grpSpPr>
        <a:xfrm>
          <a:off x="0" y="0"/>
          <a:ext cx="0" cy="0"/>
          <a:chOff x="0" y="0"/>
          <a:chExt cx="0" cy="0"/>
        </a:xfrm>
      </p:grpSpPr>
      <p:sp>
        <p:nvSpPr>
          <p:cNvPr id="4939" name="Shape 4939"/>
          <p:cNvSpPr/>
          <p:nvPr/>
        </p:nvSpPr>
        <p:spPr>
          <a:xfrm>
            <a:off x="2559003" y="442089"/>
            <a:ext cx="4415323" cy="711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72">
                <a:latin typeface="Open Sans"/>
                <a:ea typeface="Open Sans"/>
                <a:cs typeface="Open Sans"/>
                <a:sym typeface="Open Sans"/>
              </a:defRPr>
            </a:lvl1pPr>
          </a:lstStyle>
          <a:p>
            <a:pPr lvl="0">
              <a:defRPr sz="1800" b="0" spc="0">
                <a:solidFill>
                  <a:srgbClr val="000000"/>
                </a:solidFill>
              </a:defRPr>
            </a:pPr>
            <a:r>
              <a:rPr sz="3600" b="1" spc="72">
                <a:solidFill>
                  <a:srgbClr val="FFFFFF"/>
                </a:solidFill>
              </a:rPr>
              <a:t>Dinner for 2 today</a:t>
            </a:r>
          </a:p>
        </p:txBody>
      </p:sp>
      <p:sp>
        <p:nvSpPr>
          <p:cNvPr id="4940" name="Shape 4940"/>
          <p:cNvSpPr/>
          <p:nvPr/>
        </p:nvSpPr>
        <p:spPr>
          <a:xfrm>
            <a:off x="3183132" y="899386"/>
            <a:ext cx="3078540"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6">
                <a:solidFill>
                  <a:srgbClr val="DCDEE0"/>
                </a:solidFill>
                <a:latin typeface="Open Sans"/>
                <a:ea typeface="Open Sans"/>
                <a:cs typeface="Open Sans"/>
                <a:sym typeface="Open Sans"/>
              </a:defRPr>
            </a:lvl1pPr>
          </a:lstStyle>
          <a:p>
            <a:pPr lvl="0">
              <a:defRPr sz="1800" spc="0">
                <a:solidFill>
                  <a:srgbClr val="000000"/>
                </a:solidFill>
              </a:defRPr>
            </a:pPr>
            <a:r>
              <a:rPr sz="3600" spc="36">
                <a:solidFill>
                  <a:srgbClr val="DCDEE0"/>
                </a:solidFill>
              </a:rPr>
              <a:t>New York City</a:t>
            </a:r>
          </a:p>
        </p:txBody>
      </p:sp>
      <p:sp>
        <p:nvSpPr>
          <p:cNvPr id="4941" name="Shape 4941"/>
          <p:cNvSpPr/>
          <p:nvPr/>
        </p:nvSpPr>
        <p:spPr>
          <a:xfrm rot="10800000" flipH="1">
            <a:off x="4629493" y="1578116"/>
            <a:ext cx="258799" cy="13833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4944" name="Group 4944"/>
          <p:cNvGrpSpPr/>
          <p:nvPr/>
        </p:nvGrpSpPr>
        <p:grpSpPr>
          <a:xfrm>
            <a:off x="490969" y="772967"/>
            <a:ext cx="707890" cy="711404"/>
            <a:chOff x="0" y="0"/>
            <a:chExt cx="707888" cy="711403"/>
          </a:xfrm>
        </p:grpSpPr>
        <p:sp>
          <p:nvSpPr>
            <p:cNvPr id="4942" name="Shape 4942"/>
            <p:cNvSpPr/>
            <p:nvPr/>
          </p:nvSpPr>
          <p:spPr>
            <a:xfrm>
              <a:off x="0" y="0"/>
              <a:ext cx="707889" cy="7114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943" name="Shape 4943"/>
            <p:cNvSpPr/>
            <p:nvPr/>
          </p:nvSpPr>
          <p:spPr>
            <a:xfrm>
              <a:off x="72156" y="120147"/>
              <a:ext cx="565877" cy="582973"/>
            </a:xfrm>
            <a:custGeom>
              <a:avLst/>
              <a:gdLst/>
              <a:ahLst/>
              <a:cxnLst>
                <a:cxn ang="0">
                  <a:pos x="wd2" y="hd2"/>
                </a:cxn>
                <a:cxn ang="5400000">
                  <a:pos x="wd2" y="hd2"/>
                </a:cxn>
                <a:cxn ang="10800000">
                  <a:pos x="wd2" y="hd2"/>
                </a:cxn>
                <a:cxn ang="16200000">
                  <a:pos x="wd2" y="hd2"/>
                </a:cxn>
              </a:cxnLst>
              <a:rect l="0" t="0" r="r" b="b"/>
              <a:pathLst>
                <a:path w="21366" h="21348" extrusionOk="0">
                  <a:moveTo>
                    <a:pt x="13471" y="11143"/>
                  </a:moveTo>
                  <a:lnTo>
                    <a:pt x="13471" y="12900"/>
                  </a:lnTo>
                  <a:cubicBezTo>
                    <a:pt x="13790" y="13040"/>
                    <a:pt x="14156" y="13201"/>
                    <a:pt x="14564" y="13381"/>
                  </a:cubicBezTo>
                  <a:cubicBezTo>
                    <a:pt x="14974" y="13561"/>
                    <a:pt x="15396" y="13746"/>
                    <a:pt x="15832" y="13936"/>
                  </a:cubicBezTo>
                  <a:cubicBezTo>
                    <a:pt x="16271" y="14127"/>
                    <a:pt x="16712" y="14317"/>
                    <a:pt x="17151" y="14508"/>
                  </a:cubicBezTo>
                  <a:cubicBezTo>
                    <a:pt x="17594" y="14700"/>
                    <a:pt x="18014" y="14886"/>
                    <a:pt x="18420" y="15041"/>
                  </a:cubicBezTo>
                  <a:cubicBezTo>
                    <a:pt x="18817" y="15194"/>
                    <a:pt x="19186" y="15323"/>
                    <a:pt x="19498" y="15483"/>
                  </a:cubicBezTo>
                  <a:cubicBezTo>
                    <a:pt x="19775" y="15626"/>
                    <a:pt x="20028" y="15755"/>
                    <a:pt x="20278" y="15783"/>
                  </a:cubicBezTo>
                  <a:cubicBezTo>
                    <a:pt x="20940" y="15857"/>
                    <a:pt x="21579" y="16107"/>
                    <a:pt x="21298" y="16468"/>
                  </a:cubicBezTo>
                  <a:cubicBezTo>
                    <a:pt x="21186" y="16612"/>
                    <a:pt x="20961" y="16603"/>
                    <a:pt x="20861" y="16450"/>
                  </a:cubicBezTo>
                  <a:cubicBezTo>
                    <a:pt x="19663" y="17577"/>
                    <a:pt x="18302" y="18526"/>
                    <a:pt x="16821" y="19274"/>
                  </a:cubicBezTo>
                  <a:cubicBezTo>
                    <a:pt x="15019" y="20183"/>
                    <a:pt x="13122" y="20886"/>
                    <a:pt x="11097" y="21224"/>
                  </a:cubicBezTo>
                  <a:cubicBezTo>
                    <a:pt x="8848" y="21600"/>
                    <a:pt x="6702" y="21100"/>
                    <a:pt x="4806" y="20008"/>
                  </a:cubicBezTo>
                  <a:cubicBezTo>
                    <a:pt x="3199" y="19083"/>
                    <a:pt x="1804" y="17764"/>
                    <a:pt x="323" y="16877"/>
                  </a:cubicBezTo>
                  <a:cubicBezTo>
                    <a:pt x="155" y="16776"/>
                    <a:pt x="-21" y="16651"/>
                    <a:pt x="2" y="16468"/>
                  </a:cubicBezTo>
                  <a:cubicBezTo>
                    <a:pt x="35" y="16209"/>
                    <a:pt x="369" y="16186"/>
                    <a:pt x="648" y="16136"/>
                  </a:cubicBezTo>
                  <a:cubicBezTo>
                    <a:pt x="1077" y="16059"/>
                    <a:pt x="1424" y="15691"/>
                    <a:pt x="1832" y="15475"/>
                  </a:cubicBezTo>
                  <a:cubicBezTo>
                    <a:pt x="2197" y="15282"/>
                    <a:pt x="2591" y="15168"/>
                    <a:pt x="2972" y="15010"/>
                  </a:cubicBezTo>
                  <a:cubicBezTo>
                    <a:pt x="3397" y="14834"/>
                    <a:pt x="3841" y="14650"/>
                    <a:pt x="4299" y="14447"/>
                  </a:cubicBezTo>
                  <a:cubicBezTo>
                    <a:pt x="4759" y="14242"/>
                    <a:pt x="5223" y="14046"/>
                    <a:pt x="5685" y="13847"/>
                  </a:cubicBezTo>
                  <a:cubicBezTo>
                    <a:pt x="6147" y="13648"/>
                    <a:pt x="6580" y="13458"/>
                    <a:pt x="6991" y="13277"/>
                  </a:cubicBezTo>
                  <a:cubicBezTo>
                    <a:pt x="7402" y="13095"/>
                    <a:pt x="7761" y="12935"/>
                    <a:pt x="8071" y="12796"/>
                  </a:cubicBezTo>
                  <a:lnTo>
                    <a:pt x="8071" y="11083"/>
                  </a:lnTo>
                  <a:cubicBezTo>
                    <a:pt x="8062" y="11043"/>
                    <a:pt x="8049" y="10993"/>
                    <a:pt x="8032" y="10931"/>
                  </a:cubicBezTo>
                  <a:cubicBezTo>
                    <a:pt x="8016" y="10870"/>
                    <a:pt x="7996" y="10798"/>
                    <a:pt x="7974" y="10715"/>
                  </a:cubicBezTo>
                  <a:cubicBezTo>
                    <a:pt x="7929" y="10546"/>
                    <a:pt x="7881" y="10378"/>
                    <a:pt x="7831" y="10211"/>
                  </a:cubicBezTo>
                  <a:cubicBezTo>
                    <a:pt x="7771" y="10013"/>
                    <a:pt x="7701" y="9796"/>
                    <a:pt x="7621" y="9566"/>
                  </a:cubicBezTo>
                  <a:cubicBezTo>
                    <a:pt x="7332" y="9025"/>
                    <a:pt x="7102" y="8413"/>
                    <a:pt x="6931" y="7727"/>
                  </a:cubicBezTo>
                  <a:cubicBezTo>
                    <a:pt x="6761" y="7041"/>
                    <a:pt x="6675" y="6312"/>
                    <a:pt x="6675" y="5542"/>
                  </a:cubicBezTo>
                  <a:cubicBezTo>
                    <a:pt x="6675" y="4530"/>
                    <a:pt x="6784" y="3674"/>
                    <a:pt x="6998" y="2974"/>
                  </a:cubicBezTo>
                  <a:cubicBezTo>
                    <a:pt x="7213" y="2272"/>
                    <a:pt x="7507" y="1702"/>
                    <a:pt x="7876" y="1262"/>
                  </a:cubicBezTo>
                  <a:cubicBezTo>
                    <a:pt x="8246" y="822"/>
                    <a:pt x="8677" y="501"/>
                    <a:pt x="9173" y="301"/>
                  </a:cubicBezTo>
                  <a:cubicBezTo>
                    <a:pt x="9667" y="100"/>
                    <a:pt x="10201" y="0"/>
                    <a:pt x="10771" y="0"/>
                  </a:cubicBezTo>
                  <a:cubicBezTo>
                    <a:pt x="11331" y="0"/>
                    <a:pt x="11858" y="98"/>
                    <a:pt x="12352" y="293"/>
                  </a:cubicBezTo>
                  <a:cubicBezTo>
                    <a:pt x="12848" y="489"/>
                    <a:pt x="13282" y="802"/>
                    <a:pt x="13658" y="1239"/>
                  </a:cubicBezTo>
                  <a:cubicBezTo>
                    <a:pt x="14032" y="1674"/>
                    <a:pt x="14327" y="2246"/>
                    <a:pt x="14543" y="2952"/>
                  </a:cubicBezTo>
                  <a:cubicBezTo>
                    <a:pt x="14758" y="3656"/>
                    <a:pt x="14865" y="4522"/>
                    <a:pt x="14865" y="5542"/>
                  </a:cubicBezTo>
                  <a:cubicBezTo>
                    <a:pt x="14865" y="6293"/>
                    <a:pt x="14783" y="7005"/>
                    <a:pt x="14618" y="7681"/>
                  </a:cubicBezTo>
                  <a:cubicBezTo>
                    <a:pt x="14454" y="8358"/>
                    <a:pt x="14225" y="8965"/>
                    <a:pt x="13936" y="9507"/>
                  </a:cubicBezTo>
                  <a:cubicBezTo>
                    <a:pt x="13855" y="9755"/>
                    <a:pt x="13781" y="9991"/>
                    <a:pt x="13712" y="10211"/>
                  </a:cubicBezTo>
                  <a:cubicBezTo>
                    <a:pt x="13651" y="10402"/>
                    <a:pt x="13596" y="10585"/>
                    <a:pt x="13546" y="10759"/>
                  </a:cubicBezTo>
                  <a:cubicBezTo>
                    <a:pt x="13496" y="10935"/>
                    <a:pt x="13471" y="11064"/>
                    <a:pt x="13471" y="11143"/>
                  </a:cubicBezTo>
                  <a:close/>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a:endParaRPr/>
            </a:p>
          </p:txBody>
        </p:sp>
      </p:grpSp>
      <p:grpSp>
        <p:nvGrpSpPr>
          <p:cNvPr id="4947" name="Group 4947"/>
          <p:cNvGrpSpPr/>
          <p:nvPr/>
        </p:nvGrpSpPr>
        <p:grpSpPr>
          <a:xfrm>
            <a:off x="8494629" y="852171"/>
            <a:ext cx="595941" cy="594750"/>
            <a:chOff x="0" y="0"/>
            <a:chExt cx="595940" cy="594749"/>
          </a:xfrm>
        </p:grpSpPr>
        <p:sp>
          <p:nvSpPr>
            <p:cNvPr id="4945" name="Shape 4945"/>
            <p:cNvSpPr/>
            <p:nvPr/>
          </p:nvSpPr>
          <p:spPr>
            <a:xfrm>
              <a:off x="-1" y="-1"/>
              <a:ext cx="455806" cy="460342"/>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noFill/>
            <a:ln w="50800" cap="flat">
              <a:solidFill>
                <a:srgbClr val="FFFFFF"/>
              </a:solidFill>
              <a:prstDash val="solid"/>
              <a:miter lim="400000"/>
            </a:ln>
            <a:effectLst/>
          </p:spPr>
          <p:txBody>
            <a:bodyPr wrap="square" lIns="0" tIns="0" rIns="0" bIns="0" numCol="1" anchor="ctr">
              <a:noAutofit/>
            </a:bodyPr>
            <a:lstStyle/>
            <a:p>
              <a:pPr lvl="0"/>
              <a:endParaRPr/>
            </a:p>
          </p:txBody>
        </p:sp>
        <p:sp>
          <p:nvSpPr>
            <p:cNvPr id="4946" name="Shape 4946"/>
            <p:cNvSpPr/>
            <p:nvPr/>
          </p:nvSpPr>
          <p:spPr>
            <a:xfrm>
              <a:off x="381819" y="380628"/>
              <a:ext cx="214122" cy="214122"/>
            </a:xfrm>
            <a:prstGeom prst="line">
              <a:avLst/>
            </a:prstGeom>
            <a:noFill/>
            <a:ln w="88900" cap="flat">
              <a:solidFill>
                <a:srgbClr val="FFFFFF"/>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grpSp>
      <p:sp>
        <p:nvSpPr>
          <p:cNvPr id="4948" name="Shape 4948"/>
          <p:cNvSpPr/>
          <p:nvPr/>
        </p:nvSpPr>
        <p:spPr>
          <a:xfrm>
            <a:off x="455047" y="6193191"/>
            <a:ext cx="3404480" cy="7835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600" b="1" spc="-45">
                <a:latin typeface="+mn-lt"/>
                <a:ea typeface="+mn-ea"/>
                <a:cs typeface="+mn-cs"/>
                <a:sym typeface="Helvetica Neue"/>
              </a:defRPr>
            </a:lvl1pPr>
          </a:lstStyle>
          <a:p>
            <a:pPr lvl="0">
              <a:defRPr sz="1800" b="0" spc="0">
                <a:solidFill>
                  <a:srgbClr val="000000"/>
                </a:solidFill>
              </a:defRPr>
            </a:pPr>
            <a:r>
              <a:rPr sz="4600" b="1" spc="-45">
                <a:solidFill>
                  <a:srgbClr val="FFFFFF"/>
                </a:solidFill>
              </a:rPr>
              <a:t>DEL POSTO</a:t>
            </a:r>
          </a:p>
        </p:txBody>
      </p:sp>
      <p:sp>
        <p:nvSpPr>
          <p:cNvPr id="4949" name="Shape 4949"/>
          <p:cNvSpPr/>
          <p:nvPr/>
        </p:nvSpPr>
        <p:spPr>
          <a:xfrm>
            <a:off x="475527" y="6942619"/>
            <a:ext cx="2339421" cy="52495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defRPr sz="1800">
                <a:solidFill>
                  <a:srgbClr val="000000"/>
                </a:solidFill>
              </a:defRPr>
            </a:pPr>
            <a:r>
              <a:rPr sz="2900" spc="29">
                <a:solidFill>
                  <a:srgbClr val="DCDEE0"/>
                </a:solidFill>
                <a:latin typeface="+mn-lt"/>
                <a:ea typeface="+mn-ea"/>
                <a:cs typeface="+mn-cs"/>
                <a:sym typeface="Helvetica Neue"/>
              </a:rPr>
              <a:t>Hip Italian </a:t>
            </a:r>
            <a:r>
              <a:rPr sz="2900" b="1" spc="29">
                <a:solidFill>
                  <a:srgbClr val="DCDEE0"/>
                </a:solidFill>
                <a:latin typeface="+mn-lt"/>
                <a:ea typeface="+mn-ea"/>
                <a:cs typeface="+mn-cs"/>
                <a:sym typeface="Helvetica Neue"/>
              </a:rPr>
              <a:t>•</a:t>
            </a:r>
            <a:r>
              <a:rPr sz="2900" spc="29">
                <a:solidFill>
                  <a:srgbClr val="DCDEE0"/>
                </a:solidFill>
                <a:latin typeface="+mn-lt"/>
                <a:ea typeface="+mn-ea"/>
                <a:cs typeface="+mn-cs"/>
                <a:sym typeface="Helvetica Neue"/>
              </a:rPr>
              <a:t> $</a:t>
            </a:r>
          </a:p>
        </p:txBody>
      </p:sp>
      <p:sp>
        <p:nvSpPr>
          <p:cNvPr id="4950" name="Shape 4950"/>
          <p:cNvSpPr/>
          <p:nvPr/>
        </p:nvSpPr>
        <p:spPr>
          <a:xfrm>
            <a:off x="500012" y="7463915"/>
            <a:ext cx="2094780"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28">
                <a:latin typeface="+mn-lt"/>
                <a:ea typeface="+mn-ea"/>
                <a:cs typeface="+mn-cs"/>
                <a:sym typeface="Helvetica Neue"/>
              </a:defRPr>
            </a:lvl1pPr>
          </a:lstStyle>
          <a:p>
            <a:pPr lvl="0">
              <a:defRPr sz="1800" spc="0">
                <a:solidFill>
                  <a:srgbClr val="000000"/>
                </a:solidFill>
              </a:defRPr>
            </a:pPr>
            <a:r>
              <a:rPr sz="2800" spc="28">
                <a:solidFill>
                  <a:srgbClr val="FFFFFF"/>
                </a:solidFill>
              </a:rPr>
              <a:t>12 min drive</a:t>
            </a:r>
          </a:p>
        </p:txBody>
      </p:sp>
      <p:sp>
        <p:nvSpPr>
          <p:cNvPr id="4951" name="Shape 4951"/>
          <p:cNvSpPr/>
          <p:nvPr/>
        </p:nvSpPr>
        <p:spPr>
          <a:xfrm>
            <a:off x="6515437" y="6544698"/>
            <a:ext cx="2473815" cy="1081637"/>
          </a:xfrm>
          <a:prstGeom prst="rect">
            <a:avLst/>
          </a:prstGeom>
          <a:solidFill>
            <a:srgbClr val="000000">
              <a:alpha val="28529"/>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952" name="Shape 4952"/>
          <p:cNvSpPr/>
          <p:nvPr/>
        </p:nvSpPr>
        <p:spPr>
          <a:xfrm>
            <a:off x="6990247" y="6621312"/>
            <a:ext cx="1549595"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32">
                <a:latin typeface="Helvetica Neue Medium"/>
                <a:ea typeface="Helvetica Neue Medium"/>
                <a:cs typeface="Helvetica Neue Medium"/>
                <a:sym typeface="Helvetica Neue Medium"/>
              </a:defRPr>
            </a:lvl1pPr>
          </a:lstStyle>
          <a:p>
            <a:pPr lvl="0">
              <a:defRPr sz="1800" spc="0">
                <a:solidFill>
                  <a:srgbClr val="000000"/>
                </a:solidFill>
              </a:defRPr>
            </a:pPr>
            <a:r>
              <a:rPr sz="3200" spc="32">
                <a:solidFill>
                  <a:srgbClr val="FFFFFF"/>
                </a:solidFill>
              </a:rPr>
              <a:t>8:00PM</a:t>
            </a:r>
          </a:p>
        </p:txBody>
      </p:sp>
      <p:sp>
        <p:nvSpPr>
          <p:cNvPr id="4953" name="Shape 4953"/>
          <p:cNvSpPr/>
          <p:nvPr/>
        </p:nvSpPr>
        <p:spPr>
          <a:xfrm>
            <a:off x="6832213" y="7079255"/>
            <a:ext cx="1851804" cy="38698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000" spc="19">
                <a:solidFill>
                  <a:srgbClr val="EFF4F7"/>
                </a:solidFill>
                <a:latin typeface="+mn-lt"/>
                <a:ea typeface="+mn-ea"/>
                <a:cs typeface="+mn-cs"/>
                <a:sym typeface="Helvetica Neue"/>
              </a:defRPr>
            </a:lvl1pPr>
          </a:lstStyle>
          <a:p>
            <a:pPr lvl="0">
              <a:defRPr sz="1800" spc="0">
                <a:solidFill>
                  <a:srgbClr val="000000"/>
                </a:solidFill>
              </a:defRPr>
            </a:pPr>
            <a:r>
              <a:rPr sz="2000" spc="19">
                <a:solidFill>
                  <a:srgbClr val="EFF4F7"/>
                </a:solidFill>
              </a:rPr>
              <a:t>DINING ROOM</a:t>
            </a:r>
          </a:p>
        </p:txBody>
      </p:sp>
      <p:sp>
        <p:nvSpPr>
          <p:cNvPr id="4954" name="Shape 4954"/>
          <p:cNvSpPr/>
          <p:nvPr/>
        </p:nvSpPr>
        <p:spPr>
          <a:xfrm flipV="1">
            <a:off x="-28181" y="8708283"/>
            <a:ext cx="9661129" cy="1"/>
          </a:xfrm>
          <a:prstGeom prst="line">
            <a:avLst/>
          </a:prstGeom>
          <a:ln w="25400">
            <a:solidFill>
              <a:srgbClr val="2F3236">
                <a:alpha val="11934"/>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955" name="Shape 4955"/>
          <p:cNvSpPr/>
          <p:nvPr/>
        </p:nvSpPr>
        <p:spPr>
          <a:xfrm flipV="1">
            <a:off x="-28181" y="11957541"/>
            <a:ext cx="9661129" cy="1"/>
          </a:xfrm>
          <a:prstGeom prst="line">
            <a:avLst/>
          </a:prstGeom>
          <a:ln w="25400">
            <a:solidFill>
              <a:srgbClr val="2F3236">
                <a:alpha val="11934"/>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956" name="Shape 4956"/>
          <p:cNvSpPr/>
          <p:nvPr/>
        </p:nvSpPr>
        <p:spPr>
          <a:xfrm>
            <a:off x="-68064" y="15232200"/>
            <a:ext cx="9661128" cy="1"/>
          </a:xfrm>
          <a:prstGeom prst="line">
            <a:avLst/>
          </a:prstGeom>
          <a:ln w="25400">
            <a:solidFill>
              <a:srgbClr val="2F3236">
                <a:alpha val="11934"/>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4957" name="Shape 4957"/>
          <p:cNvSpPr/>
          <p:nvPr/>
        </p:nvSpPr>
        <p:spPr>
          <a:xfrm>
            <a:off x="435522" y="9454680"/>
            <a:ext cx="2910832" cy="7835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600" b="1" spc="-45">
                <a:latin typeface="+mn-lt"/>
                <a:ea typeface="+mn-ea"/>
                <a:cs typeface="+mn-cs"/>
                <a:sym typeface="Helvetica Neue"/>
              </a:defRPr>
            </a:lvl1pPr>
          </a:lstStyle>
          <a:p>
            <a:pPr lvl="0">
              <a:defRPr sz="1800" b="0" spc="0">
                <a:solidFill>
                  <a:srgbClr val="000000"/>
                </a:solidFill>
              </a:defRPr>
            </a:pPr>
            <a:r>
              <a:rPr sz="4600" b="1" spc="-45">
                <a:solidFill>
                  <a:srgbClr val="FFFFFF"/>
                </a:solidFill>
              </a:rPr>
              <a:t>TERTULIA</a:t>
            </a:r>
          </a:p>
        </p:txBody>
      </p:sp>
      <p:sp>
        <p:nvSpPr>
          <p:cNvPr id="4958" name="Shape 4958"/>
          <p:cNvSpPr/>
          <p:nvPr/>
        </p:nvSpPr>
        <p:spPr>
          <a:xfrm>
            <a:off x="490122" y="10204108"/>
            <a:ext cx="3530134" cy="52495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defRPr sz="1800">
                <a:solidFill>
                  <a:srgbClr val="000000"/>
                </a:solidFill>
              </a:defRPr>
            </a:pPr>
            <a:r>
              <a:rPr sz="2900" spc="29">
                <a:solidFill>
                  <a:srgbClr val="DCDEE0"/>
                </a:solidFill>
                <a:latin typeface="+mn-lt"/>
                <a:ea typeface="+mn-ea"/>
                <a:cs typeface="+mn-cs"/>
                <a:sym typeface="Helvetica Neue"/>
              </a:rPr>
              <a:t>Downtown Chic </a:t>
            </a:r>
            <a:r>
              <a:rPr sz="2900" b="1" spc="29">
                <a:solidFill>
                  <a:srgbClr val="DCDEE0"/>
                </a:solidFill>
                <a:latin typeface="+mn-lt"/>
                <a:ea typeface="+mn-ea"/>
                <a:cs typeface="+mn-cs"/>
                <a:sym typeface="Helvetica Neue"/>
              </a:rPr>
              <a:t>•</a:t>
            </a:r>
            <a:r>
              <a:rPr sz="2900" spc="29">
                <a:solidFill>
                  <a:srgbClr val="DCDEE0"/>
                </a:solidFill>
                <a:latin typeface="+mn-lt"/>
                <a:ea typeface="+mn-ea"/>
                <a:cs typeface="+mn-cs"/>
                <a:sym typeface="Helvetica Neue"/>
              </a:rPr>
              <a:t> $$</a:t>
            </a:r>
          </a:p>
        </p:txBody>
      </p:sp>
      <p:sp>
        <p:nvSpPr>
          <p:cNvPr id="4959" name="Shape 4959"/>
          <p:cNvSpPr/>
          <p:nvPr/>
        </p:nvSpPr>
        <p:spPr>
          <a:xfrm>
            <a:off x="479027" y="10725403"/>
            <a:ext cx="2137452"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latin typeface="+mn-lt"/>
                <a:ea typeface="+mn-ea"/>
                <a:cs typeface="+mn-cs"/>
                <a:sym typeface="Helvetica Neue"/>
              </a:defRPr>
            </a:lvl1pPr>
          </a:lstStyle>
          <a:p>
            <a:pPr lvl="0">
              <a:defRPr sz="1800" spc="0">
                <a:solidFill>
                  <a:srgbClr val="000000"/>
                </a:solidFill>
              </a:defRPr>
            </a:pPr>
            <a:r>
              <a:rPr sz="2800" spc="56">
                <a:solidFill>
                  <a:srgbClr val="FFFFFF"/>
                </a:solidFill>
              </a:rPr>
              <a:t>13 min drive</a:t>
            </a:r>
          </a:p>
        </p:txBody>
      </p:sp>
      <p:sp>
        <p:nvSpPr>
          <p:cNvPr id="4960" name="Shape 4960"/>
          <p:cNvSpPr/>
          <p:nvPr/>
        </p:nvSpPr>
        <p:spPr>
          <a:xfrm>
            <a:off x="6515788" y="9806186"/>
            <a:ext cx="2473816" cy="1081637"/>
          </a:xfrm>
          <a:prstGeom prst="rect">
            <a:avLst/>
          </a:prstGeom>
          <a:solidFill>
            <a:srgbClr val="000000">
              <a:alpha val="28529"/>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961" name="Shape 4961"/>
          <p:cNvSpPr/>
          <p:nvPr/>
        </p:nvSpPr>
        <p:spPr>
          <a:xfrm>
            <a:off x="6990598" y="9882800"/>
            <a:ext cx="1549595"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32">
                <a:latin typeface="Helvetica Neue Medium"/>
                <a:ea typeface="Helvetica Neue Medium"/>
                <a:cs typeface="Helvetica Neue Medium"/>
                <a:sym typeface="Helvetica Neue Medium"/>
              </a:defRPr>
            </a:lvl1pPr>
          </a:lstStyle>
          <a:p>
            <a:pPr lvl="0">
              <a:defRPr sz="1800" spc="0">
                <a:solidFill>
                  <a:srgbClr val="000000"/>
                </a:solidFill>
              </a:defRPr>
            </a:pPr>
            <a:r>
              <a:rPr sz="3200" spc="32">
                <a:solidFill>
                  <a:srgbClr val="FFFFFF"/>
                </a:solidFill>
              </a:rPr>
              <a:t>7:30PM</a:t>
            </a:r>
          </a:p>
        </p:txBody>
      </p:sp>
      <p:sp>
        <p:nvSpPr>
          <p:cNvPr id="4962" name="Shape 4962"/>
          <p:cNvSpPr/>
          <p:nvPr/>
        </p:nvSpPr>
        <p:spPr>
          <a:xfrm>
            <a:off x="6832564" y="10340743"/>
            <a:ext cx="1851804" cy="38698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000" spc="19">
                <a:solidFill>
                  <a:srgbClr val="EFF4F7"/>
                </a:solidFill>
                <a:latin typeface="+mn-lt"/>
                <a:ea typeface="+mn-ea"/>
                <a:cs typeface="+mn-cs"/>
                <a:sym typeface="Helvetica Neue"/>
              </a:defRPr>
            </a:lvl1pPr>
          </a:lstStyle>
          <a:p>
            <a:pPr lvl="0">
              <a:defRPr sz="1800" spc="0">
                <a:solidFill>
                  <a:srgbClr val="000000"/>
                </a:solidFill>
              </a:defRPr>
            </a:pPr>
            <a:r>
              <a:rPr sz="2000" spc="19">
                <a:solidFill>
                  <a:srgbClr val="EFF4F7"/>
                </a:solidFill>
              </a:rPr>
              <a:t>DINING ROOM</a:t>
            </a:r>
          </a:p>
        </p:txBody>
      </p:sp>
      <p:sp>
        <p:nvSpPr>
          <p:cNvPr id="4963" name="Shape 4963"/>
          <p:cNvSpPr/>
          <p:nvPr/>
        </p:nvSpPr>
        <p:spPr>
          <a:xfrm>
            <a:off x="9292776" y="9801462"/>
            <a:ext cx="276984" cy="1081637"/>
          </a:xfrm>
          <a:prstGeom prst="rect">
            <a:avLst/>
          </a:prstGeom>
          <a:solidFill>
            <a:srgbClr val="000000">
              <a:alpha val="28529"/>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964" name="Shape 4964"/>
          <p:cNvSpPr/>
          <p:nvPr/>
        </p:nvSpPr>
        <p:spPr>
          <a:xfrm>
            <a:off x="520861" y="12703468"/>
            <a:ext cx="2963993" cy="7835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600" b="1" spc="-45">
                <a:latin typeface="+mn-lt"/>
                <a:ea typeface="+mn-ea"/>
                <a:cs typeface="+mn-cs"/>
                <a:sym typeface="Helvetica Neue"/>
              </a:defRPr>
            </a:lvl1pPr>
          </a:lstStyle>
          <a:p>
            <a:pPr lvl="0">
              <a:defRPr sz="1800" b="0" spc="0">
                <a:solidFill>
                  <a:srgbClr val="000000"/>
                </a:solidFill>
              </a:defRPr>
            </a:pPr>
            <a:r>
              <a:rPr sz="4600" b="1" spc="-45">
                <a:solidFill>
                  <a:srgbClr val="FFFFFF"/>
                </a:solidFill>
              </a:rPr>
              <a:t>MAIALINO</a:t>
            </a:r>
          </a:p>
        </p:txBody>
      </p:sp>
      <p:sp>
        <p:nvSpPr>
          <p:cNvPr id="4965" name="Shape 4965"/>
          <p:cNvSpPr/>
          <p:nvPr/>
        </p:nvSpPr>
        <p:spPr>
          <a:xfrm>
            <a:off x="492338" y="13465596"/>
            <a:ext cx="2073140" cy="52495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defRPr sz="1800">
                <a:solidFill>
                  <a:srgbClr val="000000"/>
                </a:solidFill>
              </a:defRPr>
            </a:pPr>
            <a:r>
              <a:rPr sz="2900" spc="29">
                <a:solidFill>
                  <a:srgbClr val="DCDEE0"/>
                </a:solidFill>
                <a:latin typeface="+mn-lt"/>
                <a:ea typeface="+mn-ea"/>
                <a:cs typeface="+mn-cs"/>
                <a:sym typeface="Helvetica Neue"/>
              </a:rPr>
              <a:t>Italian </a:t>
            </a:r>
            <a:r>
              <a:rPr sz="2900" b="1" spc="29">
                <a:solidFill>
                  <a:srgbClr val="DCDEE0"/>
                </a:solidFill>
                <a:latin typeface="+mn-lt"/>
                <a:ea typeface="+mn-ea"/>
                <a:cs typeface="+mn-cs"/>
                <a:sym typeface="Helvetica Neue"/>
              </a:rPr>
              <a:t>•</a:t>
            </a:r>
            <a:r>
              <a:rPr sz="2900" spc="29">
                <a:solidFill>
                  <a:srgbClr val="DCDEE0"/>
                </a:solidFill>
                <a:latin typeface="+mn-lt"/>
                <a:ea typeface="+mn-ea"/>
                <a:cs typeface="+mn-cs"/>
                <a:sym typeface="Helvetica Neue"/>
              </a:rPr>
              <a:t> $$$</a:t>
            </a:r>
          </a:p>
        </p:txBody>
      </p:sp>
      <p:sp>
        <p:nvSpPr>
          <p:cNvPr id="4966" name="Shape 4966"/>
          <p:cNvSpPr/>
          <p:nvPr/>
        </p:nvSpPr>
        <p:spPr>
          <a:xfrm>
            <a:off x="510682" y="13986892"/>
            <a:ext cx="2094780"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28">
                <a:latin typeface="+mn-lt"/>
                <a:ea typeface="+mn-ea"/>
                <a:cs typeface="+mn-cs"/>
                <a:sym typeface="Helvetica Neue"/>
              </a:defRPr>
            </a:lvl1pPr>
          </a:lstStyle>
          <a:p>
            <a:pPr lvl="0">
              <a:defRPr sz="1800" spc="0">
                <a:solidFill>
                  <a:srgbClr val="000000"/>
                </a:solidFill>
              </a:defRPr>
            </a:pPr>
            <a:r>
              <a:rPr sz="2800" spc="28">
                <a:solidFill>
                  <a:srgbClr val="FFFFFF"/>
                </a:solidFill>
              </a:rPr>
              <a:t>13 min drive</a:t>
            </a:r>
          </a:p>
        </p:txBody>
      </p:sp>
      <p:sp>
        <p:nvSpPr>
          <p:cNvPr id="4967" name="Shape 4967"/>
          <p:cNvSpPr/>
          <p:nvPr/>
        </p:nvSpPr>
        <p:spPr>
          <a:xfrm>
            <a:off x="6526107" y="13067675"/>
            <a:ext cx="2473815" cy="1081637"/>
          </a:xfrm>
          <a:prstGeom prst="rect">
            <a:avLst/>
          </a:prstGeom>
          <a:solidFill>
            <a:srgbClr val="000000">
              <a:alpha val="28529"/>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968" name="Shape 4968"/>
          <p:cNvSpPr/>
          <p:nvPr/>
        </p:nvSpPr>
        <p:spPr>
          <a:xfrm>
            <a:off x="6975517" y="13144289"/>
            <a:ext cx="1549595"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32">
                <a:latin typeface="Helvetica Neue Medium"/>
                <a:ea typeface="Helvetica Neue Medium"/>
                <a:cs typeface="Helvetica Neue Medium"/>
                <a:sym typeface="Helvetica Neue Medium"/>
              </a:defRPr>
            </a:lvl1pPr>
          </a:lstStyle>
          <a:p>
            <a:pPr lvl="0">
              <a:defRPr sz="1800" spc="0">
                <a:solidFill>
                  <a:srgbClr val="000000"/>
                </a:solidFill>
              </a:defRPr>
            </a:pPr>
            <a:r>
              <a:rPr sz="3200" spc="32">
                <a:solidFill>
                  <a:srgbClr val="FFFFFF"/>
                </a:solidFill>
              </a:rPr>
              <a:t>8:00PM</a:t>
            </a:r>
          </a:p>
        </p:txBody>
      </p:sp>
      <p:sp>
        <p:nvSpPr>
          <p:cNvPr id="4969" name="Shape 4969"/>
          <p:cNvSpPr/>
          <p:nvPr/>
        </p:nvSpPr>
        <p:spPr>
          <a:xfrm>
            <a:off x="6817483" y="13602232"/>
            <a:ext cx="1851804" cy="38698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000" spc="19">
                <a:solidFill>
                  <a:srgbClr val="EFF4F7"/>
                </a:solidFill>
                <a:latin typeface="+mn-lt"/>
                <a:ea typeface="+mn-ea"/>
                <a:cs typeface="+mn-cs"/>
                <a:sym typeface="Helvetica Neue"/>
              </a:defRPr>
            </a:lvl1pPr>
          </a:lstStyle>
          <a:p>
            <a:pPr lvl="0">
              <a:defRPr sz="1800" spc="0">
                <a:solidFill>
                  <a:srgbClr val="000000"/>
                </a:solidFill>
              </a:defRPr>
            </a:pPr>
            <a:r>
              <a:rPr sz="2000" spc="19">
                <a:solidFill>
                  <a:srgbClr val="EFF4F7"/>
                </a:solidFill>
              </a:rPr>
              <a:t>DINING ROOM</a:t>
            </a:r>
          </a:p>
        </p:txBody>
      </p:sp>
      <p:sp>
        <p:nvSpPr>
          <p:cNvPr id="4970" name="Shape 4970"/>
          <p:cNvSpPr/>
          <p:nvPr/>
        </p:nvSpPr>
        <p:spPr>
          <a:xfrm>
            <a:off x="9286226" y="13066752"/>
            <a:ext cx="290085" cy="1081637"/>
          </a:xfrm>
          <a:prstGeom prst="rect">
            <a:avLst/>
          </a:prstGeom>
          <a:solidFill>
            <a:srgbClr val="000000">
              <a:alpha val="28529"/>
            </a:srgbClr>
          </a:solidFill>
          <a:ln w="12700">
            <a:miter lim="400000"/>
          </a:ln>
        </p:spPr>
        <p:txBody>
          <a:bodyPr lIns="0" tIns="0" rIns="0" bIns="0" anchor="ctr"/>
          <a:lstStyle/>
          <a:p>
            <a:pPr lvl="0">
              <a:defRPr sz="4200">
                <a:solidFill>
                  <a:srgbClr val="61A4D2"/>
                </a:solidFill>
                <a:effectLst>
                  <a:outerShdw blurRad="38100" dist="12700" dir="5400000" rotWithShape="0">
                    <a:srgbClr val="000000">
                      <a:alpha val="50000"/>
                    </a:srgbClr>
                  </a:outerShdw>
                </a:effectLst>
              </a:defRPr>
            </a:pPr>
            <a:endParaRPr/>
          </a:p>
        </p:txBody>
      </p:sp>
      <p:sp>
        <p:nvSpPr>
          <p:cNvPr id="4971" name="Shape 4971"/>
          <p:cNvSpPr/>
          <p:nvPr/>
        </p:nvSpPr>
        <p:spPr>
          <a:xfrm>
            <a:off x="630139" y="15979067"/>
            <a:ext cx="1776899" cy="7835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600" b="1" spc="-45">
                <a:latin typeface="+mn-lt"/>
                <a:ea typeface="+mn-ea"/>
                <a:cs typeface="+mn-cs"/>
                <a:sym typeface="Helvetica Neue"/>
              </a:defRPr>
            </a:lvl1pPr>
          </a:lstStyle>
          <a:p>
            <a:pPr lvl="0">
              <a:defRPr sz="1800" b="0" spc="0">
                <a:solidFill>
                  <a:srgbClr val="000000"/>
                </a:solidFill>
              </a:defRPr>
            </a:pPr>
            <a:r>
              <a:rPr sz="4600" b="1" spc="-45">
                <a:solidFill>
                  <a:srgbClr val="FFFFFF"/>
                </a:solidFill>
              </a:rPr>
              <a:t>PARM</a:t>
            </a:r>
          </a:p>
        </p:txBody>
      </p:sp>
      <p:sp>
        <p:nvSpPr>
          <p:cNvPr id="4972" name="Shape 4972"/>
          <p:cNvSpPr/>
          <p:nvPr/>
        </p:nvSpPr>
        <p:spPr>
          <a:xfrm>
            <a:off x="6515788" y="16316878"/>
            <a:ext cx="2473816" cy="783552"/>
          </a:xfrm>
          <a:prstGeom prst="rect">
            <a:avLst/>
          </a:prstGeom>
          <a:solidFill>
            <a:srgbClr val="000000">
              <a:alpha val="28529"/>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4973" name="Shape 4973"/>
          <p:cNvSpPr/>
          <p:nvPr/>
        </p:nvSpPr>
        <p:spPr>
          <a:xfrm>
            <a:off x="6965198" y="16393492"/>
            <a:ext cx="1549595"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32">
                <a:latin typeface="Helvetica Neue Medium"/>
                <a:ea typeface="Helvetica Neue Medium"/>
                <a:cs typeface="Helvetica Neue Medium"/>
                <a:sym typeface="Helvetica Neue Medium"/>
              </a:defRPr>
            </a:lvl1pPr>
          </a:lstStyle>
          <a:p>
            <a:pPr lvl="0">
              <a:defRPr sz="1800" spc="0">
                <a:solidFill>
                  <a:srgbClr val="000000"/>
                </a:solidFill>
              </a:defRPr>
            </a:pPr>
            <a:r>
              <a:rPr sz="3200" spc="32">
                <a:solidFill>
                  <a:srgbClr val="FFFFFF"/>
                </a:solidFill>
              </a:rPr>
              <a:t>8:00PM</a:t>
            </a:r>
          </a:p>
        </p:txBody>
      </p:sp>
      <p:grpSp>
        <p:nvGrpSpPr>
          <p:cNvPr id="4996" name="Group 4996"/>
          <p:cNvGrpSpPr/>
          <p:nvPr/>
        </p:nvGrpSpPr>
        <p:grpSpPr>
          <a:xfrm>
            <a:off x="168076" y="28019"/>
            <a:ext cx="9256278" cy="511141"/>
            <a:chOff x="0" y="0"/>
            <a:chExt cx="9256277" cy="511140"/>
          </a:xfrm>
        </p:grpSpPr>
        <p:sp>
          <p:nvSpPr>
            <p:cNvPr id="4974" name="Shape 4974"/>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975" name="Shape 4975"/>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976" name="Shape 4976"/>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977" name="Shape 4977"/>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978" name="Shape 4978"/>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4979" name="Shape 4979"/>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4983" name="Group 4983"/>
            <p:cNvGrpSpPr/>
            <p:nvPr/>
          </p:nvGrpSpPr>
          <p:grpSpPr>
            <a:xfrm>
              <a:off x="8469476" y="114183"/>
              <a:ext cx="786802" cy="307864"/>
              <a:chOff x="0" y="0"/>
              <a:chExt cx="786801" cy="307863"/>
            </a:xfrm>
          </p:grpSpPr>
          <p:sp>
            <p:nvSpPr>
              <p:cNvPr id="4980" name="Shape 4980"/>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981" name="Shape 4981"/>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982" name="Shape 4982"/>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4988" name="Group 4988"/>
            <p:cNvGrpSpPr/>
            <p:nvPr/>
          </p:nvGrpSpPr>
          <p:grpSpPr>
            <a:xfrm>
              <a:off x="3398375" y="142780"/>
              <a:ext cx="322567" cy="250980"/>
              <a:chOff x="0" y="0"/>
              <a:chExt cx="322565" cy="250978"/>
            </a:xfrm>
          </p:grpSpPr>
          <p:sp>
            <p:nvSpPr>
              <p:cNvPr id="4984" name="Shape 4984"/>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4985" name="Shape 4985"/>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986" name="Shape 4986"/>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987" name="Shape 4987"/>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4989" name="Shape 4989"/>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990" name="Shape 4990"/>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4991" name="Shape 4991"/>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992" name="Shape 4992"/>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993" name="Shape 4993"/>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4994" name="Shape 4994"/>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995" name="Shape 4995"/>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pic>
        <p:nvPicPr>
          <p:cNvPr id="4997" name="new-york-city-google-map.gif"/>
          <p:cNvPicPr/>
          <p:nvPr/>
        </p:nvPicPr>
        <p:blipFill>
          <a:blip r:embed="rId2">
            <a:extLst/>
          </a:blip>
          <a:srcRect t="79034" r="27644" b="4091"/>
          <a:stretch>
            <a:fillRect/>
          </a:stretch>
        </p:blipFill>
        <p:spPr>
          <a:xfrm>
            <a:off x="-49053" y="1794377"/>
            <a:ext cx="9654226" cy="3761760"/>
          </a:xfrm>
          <a:prstGeom prst="rect">
            <a:avLst/>
          </a:prstGeom>
          <a:ln w="12700">
            <a:miter lim="400000"/>
          </a:ln>
        </p:spPr>
      </p:pic>
      <p:sp>
        <p:nvSpPr>
          <p:cNvPr id="4998" name="Shape 4998"/>
          <p:cNvSpPr/>
          <p:nvPr/>
        </p:nvSpPr>
        <p:spPr>
          <a:xfrm>
            <a:off x="4583063" y="3394191"/>
            <a:ext cx="558495" cy="5584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889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002" name="Group 5002"/>
          <p:cNvGrpSpPr/>
          <p:nvPr/>
        </p:nvGrpSpPr>
        <p:grpSpPr>
          <a:xfrm>
            <a:off x="544327" y="943713"/>
            <a:ext cx="489211" cy="497496"/>
            <a:chOff x="0" y="0"/>
            <a:chExt cx="489210" cy="497495"/>
          </a:xfrm>
        </p:grpSpPr>
        <p:sp>
          <p:nvSpPr>
            <p:cNvPr id="5000" name="Shape 5000"/>
            <p:cNvSpPr/>
            <p:nvPr/>
          </p:nvSpPr>
          <p:spPr>
            <a:xfrm rot="18942316">
              <a:off x="187991" y="-41640"/>
              <a:ext cx="110638" cy="583421"/>
            </a:xfrm>
            <a:prstGeom prst="roundRect">
              <a:avLst>
                <a:gd name="adj" fmla="val 0"/>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01" name="Shape 5001"/>
            <p:cNvSpPr/>
            <p:nvPr/>
          </p:nvSpPr>
          <p:spPr>
            <a:xfrm rot="2677899">
              <a:off x="189585" y="-45255"/>
              <a:ext cx="110638" cy="583421"/>
            </a:xfrm>
            <a:prstGeom prst="roundRect">
              <a:avLst>
                <a:gd name="adj" fmla="val 0"/>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5003" name="Shape 5003"/>
          <p:cNvSpPr/>
          <p:nvPr/>
        </p:nvSpPr>
        <p:spPr>
          <a:xfrm>
            <a:off x="3687083" y="836662"/>
            <a:ext cx="2185446"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71">
                <a:solidFill>
                  <a:srgbClr val="000000"/>
                </a:solidFill>
                <a:latin typeface="Open Sans"/>
                <a:ea typeface="Open Sans"/>
                <a:cs typeface="Open Sans"/>
                <a:sym typeface="Open Sans"/>
              </a:defRPr>
            </a:lvl1pPr>
          </a:lstStyle>
          <a:p>
            <a:pPr lvl="0">
              <a:defRPr sz="1800" b="0" spc="0"/>
            </a:pPr>
            <a:r>
              <a:rPr sz="3600" b="1" spc="71"/>
              <a:t>Contacts</a:t>
            </a:r>
          </a:p>
        </p:txBody>
      </p:sp>
      <p:sp>
        <p:nvSpPr>
          <p:cNvPr id="5004" name="Shape 5004"/>
          <p:cNvSpPr/>
          <p:nvPr/>
        </p:nvSpPr>
        <p:spPr>
          <a:xfrm>
            <a:off x="8426712" y="918313"/>
            <a:ext cx="410474" cy="535596"/>
          </a:xfrm>
          <a:custGeom>
            <a:avLst/>
            <a:gdLst/>
            <a:ahLst/>
            <a:cxnLst>
              <a:cxn ang="0">
                <a:pos x="wd2" y="hd2"/>
              </a:cxn>
              <a:cxn ang="5400000">
                <a:pos x="wd2" y="hd2"/>
              </a:cxn>
              <a:cxn ang="10800000">
                <a:pos x="wd2" y="hd2"/>
              </a:cxn>
              <a:cxn ang="16200000">
                <a:pos x="wd2" y="hd2"/>
              </a:cxn>
            </a:cxnLst>
            <a:rect l="0" t="0" r="r" b="b"/>
            <a:pathLst>
              <a:path w="21600" h="21600" extrusionOk="0">
                <a:moveTo>
                  <a:pt x="14400" y="6172"/>
                </a:moveTo>
                <a:lnTo>
                  <a:pt x="14400" y="482"/>
                </a:lnTo>
                <a:cubicBezTo>
                  <a:pt x="14606" y="595"/>
                  <a:pt x="14775" y="707"/>
                  <a:pt x="14906" y="820"/>
                </a:cubicBezTo>
                <a:lnTo>
                  <a:pt x="20644" y="5738"/>
                </a:lnTo>
                <a:cubicBezTo>
                  <a:pt x="20775" y="5850"/>
                  <a:pt x="20906" y="5995"/>
                  <a:pt x="21037" y="6172"/>
                </a:cubicBezTo>
                <a:cubicBezTo>
                  <a:pt x="21037" y="6172"/>
                  <a:pt x="14400" y="6172"/>
                  <a:pt x="14400" y="6172"/>
                </a:cubicBezTo>
                <a:close/>
                <a:moveTo>
                  <a:pt x="0" y="20443"/>
                </a:moveTo>
                <a:lnTo>
                  <a:pt x="0" y="1157"/>
                </a:lnTo>
                <a:cubicBezTo>
                  <a:pt x="0" y="836"/>
                  <a:pt x="131" y="563"/>
                  <a:pt x="394" y="338"/>
                </a:cubicBezTo>
                <a:cubicBezTo>
                  <a:pt x="656" y="113"/>
                  <a:pt x="975" y="0"/>
                  <a:pt x="1350" y="0"/>
                </a:cubicBezTo>
                <a:lnTo>
                  <a:pt x="12600" y="0"/>
                </a:lnTo>
                <a:lnTo>
                  <a:pt x="12600" y="6557"/>
                </a:lnTo>
                <a:cubicBezTo>
                  <a:pt x="12600" y="6879"/>
                  <a:pt x="12731" y="7152"/>
                  <a:pt x="12994" y="7377"/>
                </a:cubicBezTo>
                <a:cubicBezTo>
                  <a:pt x="13256" y="7602"/>
                  <a:pt x="13575" y="7714"/>
                  <a:pt x="13950" y="7714"/>
                </a:cubicBezTo>
                <a:lnTo>
                  <a:pt x="21600" y="7714"/>
                </a:lnTo>
                <a:lnTo>
                  <a:pt x="21600" y="20443"/>
                </a:lnTo>
                <a:cubicBezTo>
                  <a:pt x="21600" y="20764"/>
                  <a:pt x="21469" y="21038"/>
                  <a:pt x="21206" y="21262"/>
                </a:cubicBezTo>
                <a:cubicBezTo>
                  <a:pt x="20943" y="21487"/>
                  <a:pt x="20624" y="21600"/>
                  <a:pt x="20250" y="21600"/>
                </a:cubicBezTo>
                <a:lnTo>
                  <a:pt x="1350" y="21600"/>
                </a:lnTo>
                <a:cubicBezTo>
                  <a:pt x="975" y="21600"/>
                  <a:pt x="656" y="21487"/>
                  <a:pt x="394" y="21262"/>
                </a:cubicBezTo>
                <a:cubicBezTo>
                  <a:pt x="131" y="21038"/>
                  <a:pt x="0" y="20764"/>
                  <a:pt x="0" y="20443"/>
                </a:cubicBezTo>
                <a:close/>
              </a:path>
            </a:pathLst>
          </a:custGeom>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5005" name="Shape 5005"/>
          <p:cNvSpPr/>
          <p:nvPr/>
        </p:nvSpPr>
        <p:spPr>
          <a:xfrm>
            <a:off x="8533092" y="1183274"/>
            <a:ext cx="176486" cy="178346"/>
          </a:xfrm>
          <a:custGeom>
            <a:avLst/>
            <a:gdLst/>
            <a:ahLst/>
            <a:cxnLst>
              <a:cxn ang="0">
                <a:pos x="wd2" y="hd2"/>
              </a:cxn>
              <a:cxn ang="5400000">
                <a:pos x="wd2" y="hd2"/>
              </a:cxn>
              <a:cxn ang="10800000">
                <a:pos x="wd2" y="hd2"/>
              </a:cxn>
              <a:cxn ang="16200000">
                <a:pos x="wd2" y="hd2"/>
              </a:cxn>
            </a:cxnLst>
            <a:rect l="0" t="0" r="r" b="b"/>
            <a:pathLst>
              <a:path w="21600" h="21600" extrusionOk="0">
                <a:moveTo>
                  <a:pt x="21600" y="7200"/>
                </a:moveTo>
                <a:lnTo>
                  <a:pt x="14400" y="7200"/>
                </a:lnTo>
                <a:lnTo>
                  <a:pt x="14400" y="0"/>
                </a:lnTo>
                <a:lnTo>
                  <a:pt x="7200" y="0"/>
                </a:lnTo>
                <a:lnTo>
                  <a:pt x="7200" y="7200"/>
                </a:lnTo>
                <a:lnTo>
                  <a:pt x="0" y="7200"/>
                </a:lnTo>
                <a:lnTo>
                  <a:pt x="0" y="14400"/>
                </a:lnTo>
                <a:lnTo>
                  <a:pt x="7200" y="14400"/>
                </a:lnTo>
                <a:lnTo>
                  <a:pt x="7200" y="21600"/>
                </a:lnTo>
                <a:lnTo>
                  <a:pt x="14400" y="21600"/>
                </a:lnTo>
                <a:lnTo>
                  <a:pt x="14400" y="14400"/>
                </a:lnTo>
                <a:lnTo>
                  <a:pt x="21600" y="14400"/>
                </a:lnTo>
                <a:lnTo>
                  <a:pt x="21600" y="7200"/>
                </a:lnTo>
                <a:close/>
              </a:path>
            </a:pathLst>
          </a:custGeom>
          <a:solidFill>
            <a:srgbClr val="FFFFFF"/>
          </a:solidFill>
          <a:ln w="12700">
            <a:miter lim="400000"/>
          </a:ln>
        </p:spPr>
        <p:txBody>
          <a:bodyPr lIns="0" tIns="0" rIns="0" bIns="0" anchor="ctr"/>
          <a:lstStyle/>
          <a:p>
            <a:pPr lvl="0"/>
            <a:endParaRPr/>
          </a:p>
        </p:txBody>
      </p:sp>
      <p:sp>
        <p:nvSpPr>
          <p:cNvPr id="5006" name="Shape 5006"/>
          <p:cNvSpPr/>
          <p:nvPr/>
        </p:nvSpPr>
        <p:spPr>
          <a:xfrm>
            <a:off x="-2234" y="1887977"/>
            <a:ext cx="9525001" cy="1"/>
          </a:xfrm>
          <a:prstGeom prst="line">
            <a:avLst/>
          </a:prstGeom>
          <a:ln w="19050">
            <a:solidFill>
              <a:srgbClr val="B7B7B7">
                <a:alpha val="45735"/>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007" name="Shape 5007"/>
          <p:cNvSpPr/>
          <p:nvPr/>
        </p:nvSpPr>
        <p:spPr>
          <a:xfrm>
            <a:off x="-21382" y="3332984"/>
            <a:ext cx="9567764" cy="663080"/>
          </a:xfrm>
          <a:prstGeom prst="rect">
            <a:avLst/>
          </a:prstGeom>
          <a:solidFill>
            <a:srgbClr val="EDEEF1"/>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008" name="Shape 5008"/>
          <p:cNvSpPr/>
          <p:nvPr/>
        </p:nvSpPr>
        <p:spPr>
          <a:xfrm>
            <a:off x="359449" y="3426269"/>
            <a:ext cx="4421115"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b="1" spc="27">
                <a:solidFill>
                  <a:srgbClr val="A9B4B8"/>
                </a:solidFill>
                <a:latin typeface="+mn-lt"/>
                <a:ea typeface="+mn-ea"/>
                <a:cs typeface="+mn-cs"/>
                <a:sym typeface="Helvetica Neue"/>
              </a:defRPr>
            </a:lvl1pPr>
          </a:lstStyle>
          <a:p>
            <a:pPr lvl="0">
              <a:defRPr sz="1800" b="0" spc="0">
                <a:solidFill>
                  <a:srgbClr val="000000"/>
                </a:solidFill>
              </a:defRPr>
            </a:pPr>
            <a:r>
              <a:rPr sz="2800" b="1" spc="27">
                <a:solidFill>
                  <a:srgbClr val="A9B4B8"/>
                </a:solidFill>
              </a:rPr>
              <a:t>SUGGESTED SEARCHES</a:t>
            </a:r>
          </a:p>
        </p:txBody>
      </p:sp>
      <p:sp>
        <p:nvSpPr>
          <p:cNvPr id="5009" name="Shape 5009"/>
          <p:cNvSpPr/>
          <p:nvPr/>
        </p:nvSpPr>
        <p:spPr>
          <a:xfrm>
            <a:off x="1726527" y="2316306"/>
            <a:ext cx="1915558"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3">
                <a:solidFill>
                  <a:srgbClr val="9A9A9A"/>
                </a:solidFill>
                <a:latin typeface="+mn-lt"/>
                <a:ea typeface="+mn-ea"/>
                <a:cs typeface="+mn-cs"/>
                <a:sym typeface="Helvetica Neue"/>
              </a:defRPr>
            </a:lvl1pPr>
          </a:lstStyle>
          <a:p>
            <a:pPr lvl="0">
              <a:defRPr sz="1800" spc="0">
                <a:solidFill>
                  <a:srgbClr val="000000"/>
                </a:solidFill>
              </a:defRPr>
            </a:pPr>
            <a:r>
              <a:rPr sz="3400" spc="33">
                <a:solidFill>
                  <a:srgbClr val="9A9A9A"/>
                </a:solidFill>
              </a:rPr>
              <a:t>Search…</a:t>
            </a:r>
          </a:p>
        </p:txBody>
      </p:sp>
      <p:grpSp>
        <p:nvGrpSpPr>
          <p:cNvPr id="5012" name="Group 5012"/>
          <p:cNvGrpSpPr/>
          <p:nvPr/>
        </p:nvGrpSpPr>
        <p:grpSpPr>
          <a:xfrm>
            <a:off x="607763" y="2428826"/>
            <a:ext cx="454044" cy="437025"/>
            <a:chOff x="0" y="0"/>
            <a:chExt cx="454043" cy="437024"/>
          </a:xfrm>
        </p:grpSpPr>
        <p:sp>
          <p:nvSpPr>
            <p:cNvPr id="5010" name="Shape 5010"/>
            <p:cNvSpPr/>
            <p:nvPr/>
          </p:nvSpPr>
          <p:spPr>
            <a:xfrm>
              <a:off x="-1" y="-1"/>
              <a:ext cx="338121" cy="324942"/>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noFill/>
            <a:ln w="76200" cap="flat">
              <a:solidFill>
                <a:srgbClr val="A9B4B8"/>
              </a:solidFill>
              <a:prstDash val="solid"/>
              <a:miter lim="400000"/>
            </a:ln>
            <a:effectLst/>
          </p:spPr>
          <p:txBody>
            <a:bodyPr wrap="square" lIns="0" tIns="0" rIns="0" bIns="0" numCol="1" anchor="ctr">
              <a:noAutofit/>
            </a:bodyPr>
            <a:lstStyle/>
            <a:p>
              <a:pPr lvl="0"/>
              <a:endParaRPr/>
            </a:p>
          </p:txBody>
        </p:sp>
        <p:sp>
          <p:nvSpPr>
            <p:cNvPr id="5011" name="Shape 5011"/>
            <p:cNvSpPr/>
            <p:nvPr/>
          </p:nvSpPr>
          <p:spPr>
            <a:xfrm>
              <a:off x="288502" y="271483"/>
              <a:ext cx="165542" cy="165542"/>
            </a:xfrm>
            <a:prstGeom prst="line">
              <a:avLst/>
            </a:prstGeom>
            <a:noFill/>
            <a:ln w="76200" cap="flat">
              <a:solidFill>
                <a:srgbClr val="A9B4B8"/>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grpSp>
      <p:sp>
        <p:nvSpPr>
          <p:cNvPr id="5013" name="Shape 5013"/>
          <p:cNvSpPr/>
          <p:nvPr/>
        </p:nvSpPr>
        <p:spPr>
          <a:xfrm>
            <a:off x="4018" y="3328657"/>
            <a:ext cx="9525001" cy="1"/>
          </a:xfrm>
          <a:prstGeom prst="line">
            <a:avLst/>
          </a:prstGeom>
          <a:ln w="19050">
            <a:solidFill>
              <a:srgbClr val="B7B7B7"/>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014" name="Shape 5014"/>
          <p:cNvSpPr/>
          <p:nvPr/>
        </p:nvSpPr>
        <p:spPr>
          <a:xfrm flipV="1">
            <a:off x="423305" y="5799949"/>
            <a:ext cx="9106302" cy="1"/>
          </a:xfrm>
          <a:prstGeom prst="line">
            <a:avLst/>
          </a:prstGeom>
          <a:ln w="12700">
            <a:solidFill>
              <a:srgbClr val="B7B7B7">
                <a:alpha val="30028"/>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015" name="Shape 5015"/>
          <p:cNvSpPr/>
          <p:nvPr/>
        </p:nvSpPr>
        <p:spPr>
          <a:xfrm flipV="1">
            <a:off x="423305" y="7610185"/>
            <a:ext cx="9106302" cy="1"/>
          </a:xfrm>
          <a:prstGeom prst="line">
            <a:avLst/>
          </a:prstGeom>
          <a:ln w="12700">
            <a:solidFill>
              <a:srgbClr val="B7B7B7">
                <a:alpha val="30028"/>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016" name="Shape 5016"/>
          <p:cNvSpPr/>
          <p:nvPr/>
        </p:nvSpPr>
        <p:spPr>
          <a:xfrm flipV="1">
            <a:off x="423305" y="9420421"/>
            <a:ext cx="9106302" cy="1"/>
          </a:xfrm>
          <a:prstGeom prst="line">
            <a:avLst/>
          </a:prstGeom>
          <a:ln w="12700">
            <a:solidFill>
              <a:srgbClr val="B7B7B7">
                <a:alpha val="30028"/>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017" name="Shape 5017"/>
          <p:cNvSpPr/>
          <p:nvPr/>
        </p:nvSpPr>
        <p:spPr>
          <a:xfrm>
            <a:off x="538189" y="4614927"/>
            <a:ext cx="4775369"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3">
                <a:solidFill>
                  <a:srgbClr val="000000"/>
                </a:solidFill>
                <a:latin typeface="+mn-lt"/>
                <a:ea typeface="+mn-ea"/>
                <a:cs typeface="+mn-cs"/>
                <a:sym typeface="Helvetica Neue"/>
              </a:defRPr>
            </a:lvl1pPr>
          </a:lstStyle>
          <a:p>
            <a:pPr lvl="0">
              <a:defRPr sz="1800" spc="0"/>
            </a:pPr>
            <a:r>
              <a:rPr sz="3400" spc="33"/>
              <a:t>san francisco, california</a:t>
            </a:r>
          </a:p>
        </p:txBody>
      </p:sp>
      <p:sp>
        <p:nvSpPr>
          <p:cNvPr id="5018" name="Shape 5018"/>
          <p:cNvSpPr/>
          <p:nvPr/>
        </p:nvSpPr>
        <p:spPr>
          <a:xfrm>
            <a:off x="437292" y="6412464"/>
            <a:ext cx="1884469"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3">
                <a:solidFill>
                  <a:srgbClr val="000000"/>
                </a:solidFill>
                <a:latin typeface="+mn-lt"/>
                <a:ea typeface="+mn-ea"/>
                <a:cs typeface="+mn-cs"/>
                <a:sym typeface="Helvetica Neue"/>
              </a:defRPr>
            </a:lvl1pPr>
          </a:lstStyle>
          <a:p>
            <a:pPr lvl="0">
              <a:defRPr sz="1800" spc="0"/>
            </a:pPr>
            <a:r>
              <a:rPr sz="3400" spc="33"/>
              <a:t>start-ups</a:t>
            </a:r>
          </a:p>
        </p:txBody>
      </p:sp>
      <p:sp>
        <p:nvSpPr>
          <p:cNvPr id="5019" name="Shape 5019"/>
          <p:cNvSpPr/>
          <p:nvPr/>
        </p:nvSpPr>
        <p:spPr>
          <a:xfrm>
            <a:off x="448653" y="8202370"/>
            <a:ext cx="2612915"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3">
                <a:solidFill>
                  <a:srgbClr val="000000"/>
                </a:solidFill>
                <a:latin typeface="+mn-lt"/>
                <a:ea typeface="+mn-ea"/>
                <a:cs typeface="+mn-cs"/>
                <a:sym typeface="Helvetica Neue"/>
              </a:defRPr>
            </a:lvl1pPr>
          </a:lstStyle>
          <a:p>
            <a:pPr lvl="0">
              <a:defRPr sz="1800" spc="0"/>
            </a:pPr>
            <a:r>
              <a:rPr sz="3400" spc="33"/>
              <a:t>photography</a:t>
            </a:r>
          </a:p>
        </p:txBody>
      </p:sp>
      <p:sp>
        <p:nvSpPr>
          <p:cNvPr id="5020" name="Shape 5020"/>
          <p:cNvSpPr/>
          <p:nvPr/>
        </p:nvSpPr>
        <p:spPr>
          <a:xfrm>
            <a:off x="474873" y="10007537"/>
            <a:ext cx="3261911"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3">
                <a:solidFill>
                  <a:srgbClr val="000000"/>
                </a:solidFill>
                <a:latin typeface="+mn-lt"/>
                <a:ea typeface="+mn-ea"/>
                <a:cs typeface="+mn-cs"/>
                <a:sym typeface="Helvetica Neue"/>
              </a:defRPr>
            </a:lvl1pPr>
          </a:lstStyle>
          <a:p>
            <a:pPr lvl="0">
              <a:defRPr sz="1800" spc="0"/>
            </a:pPr>
            <a:r>
              <a:rPr sz="3400" spc="33"/>
              <a:t>political science</a:t>
            </a:r>
          </a:p>
        </p:txBody>
      </p:sp>
      <p:grpSp>
        <p:nvGrpSpPr>
          <p:cNvPr id="5104" name="Group 5104"/>
          <p:cNvGrpSpPr/>
          <p:nvPr/>
        </p:nvGrpSpPr>
        <p:grpSpPr>
          <a:xfrm>
            <a:off x="-62100" y="10527588"/>
            <a:ext cx="9691689" cy="6539207"/>
            <a:chOff x="0" y="0"/>
            <a:chExt cx="9691687" cy="6539206"/>
          </a:xfrm>
        </p:grpSpPr>
        <p:grpSp>
          <p:nvGrpSpPr>
            <p:cNvPr id="5097" name="Group 5097"/>
            <p:cNvGrpSpPr/>
            <p:nvPr/>
          </p:nvGrpSpPr>
          <p:grpSpPr>
            <a:xfrm>
              <a:off x="0" y="0"/>
              <a:ext cx="9691688" cy="6539207"/>
              <a:chOff x="0" y="0"/>
              <a:chExt cx="9691687" cy="6539206"/>
            </a:xfrm>
          </p:grpSpPr>
          <p:grpSp>
            <p:nvGrpSpPr>
              <p:cNvPr id="5094" name="Group 5094"/>
              <p:cNvGrpSpPr/>
              <p:nvPr/>
            </p:nvGrpSpPr>
            <p:grpSpPr>
              <a:xfrm>
                <a:off x="0" y="0"/>
                <a:ext cx="9691688" cy="6539207"/>
                <a:chOff x="0" y="0"/>
                <a:chExt cx="9691687" cy="6539206"/>
              </a:xfrm>
            </p:grpSpPr>
            <p:sp>
              <p:nvSpPr>
                <p:cNvPr id="5021" name="Shape 5021"/>
                <p:cNvSpPr/>
                <p:nvPr/>
              </p:nvSpPr>
              <p:spPr>
                <a:xfrm>
                  <a:off x="0" y="0"/>
                  <a:ext cx="9691688" cy="6539207"/>
                </a:xfrm>
                <a:prstGeom prst="rect">
                  <a:avLst/>
                </a:prstGeom>
                <a:solidFill>
                  <a:srgbClr val="D6DAD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22" name="Shape 5022"/>
                <p:cNvSpPr/>
                <p:nvPr/>
              </p:nvSpPr>
              <p:spPr>
                <a:xfrm>
                  <a:off x="1020580"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23" name="Shape 5023"/>
                <p:cNvSpPr/>
                <p:nvPr/>
              </p:nvSpPr>
              <p:spPr>
                <a:xfrm>
                  <a:off x="86197"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24" name="Shape 5024"/>
                <p:cNvSpPr/>
                <p:nvPr/>
              </p:nvSpPr>
              <p:spPr>
                <a:xfrm>
                  <a:off x="198036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25" name="Shape 5025"/>
                <p:cNvSpPr/>
                <p:nvPr/>
              </p:nvSpPr>
              <p:spPr>
                <a:xfrm>
                  <a:off x="169939" y="409851"/>
                  <a:ext cx="645146"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Q</a:t>
                  </a:r>
                </a:p>
              </p:txBody>
            </p:sp>
            <p:sp>
              <p:nvSpPr>
                <p:cNvPr id="5026" name="Shape 5026"/>
                <p:cNvSpPr/>
                <p:nvPr/>
              </p:nvSpPr>
              <p:spPr>
                <a:xfrm>
                  <a:off x="1058680" y="4225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W</a:t>
                  </a:r>
                </a:p>
              </p:txBody>
            </p:sp>
            <p:sp>
              <p:nvSpPr>
                <p:cNvPr id="5027" name="Shape 5027"/>
                <p:cNvSpPr/>
                <p:nvPr/>
              </p:nvSpPr>
              <p:spPr>
                <a:xfrm>
                  <a:off x="201588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E</a:t>
                  </a:r>
                </a:p>
              </p:txBody>
            </p:sp>
            <p:sp>
              <p:nvSpPr>
                <p:cNvPr id="5028" name="Shape 5028"/>
                <p:cNvSpPr/>
                <p:nvPr/>
              </p:nvSpPr>
              <p:spPr>
                <a:xfrm>
                  <a:off x="2960388"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29" name="Shape 5029"/>
                <p:cNvSpPr/>
                <p:nvPr/>
              </p:nvSpPr>
              <p:spPr>
                <a:xfrm>
                  <a:off x="2995909"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R</a:t>
                  </a:r>
                </a:p>
              </p:txBody>
            </p:sp>
            <p:sp>
              <p:nvSpPr>
                <p:cNvPr id="5030" name="Shape 5030"/>
                <p:cNvSpPr/>
                <p:nvPr/>
              </p:nvSpPr>
              <p:spPr>
                <a:xfrm>
                  <a:off x="3915012"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31" name="Shape 5031"/>
                <p:cNvSpPr/>
                <p:nvPr/>
              </p:nvSpPr>
              <p:spPr>
                <a:xfrm>
                  <a:off x="3950533"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T</a:t>
                  </a:r>
                </a:p>
              </p:txBody>
            </p:sp>
            <p:sp>
              <p:nvSpPr>
                <p:cNvPr id="5032" name="Shape 5032"/>
                <p:cNvSpPr/>
                <p:nvPr/>
              </p:nvSpPr>
              <p:spPr>
                <a:xfrm>
                  <a:off x="4874795"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33" name="Shape 5033"/>
                <p:cNvSpPr/>
                <p:nvPr/>
              </p:nvSpPr>
              <p:spPr>
                <a:xfrm>
                  <a:off x="491031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Y</a:t>
                  </a:r>
                </a:p>
              </p:txBody>
            </p:sp>
            <p:sp>
              <p:nvSpPr>
                <p:cNvPr id="5034" name="Shape 5034"/>
                <p:cNvSpPr/>
                <p:nvPr/>
              </p:nvSpPr>
              <p:spPr>
                <a:xfrm>
                  <a:off x="5821879" y="3329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35" name="Shape 5035"/>
                <p:cNvSpPr/>
                <p:nvPr/>
              </p:nvSpPr>
              <p:spPr>
                <a:xfrm>
                  <a:off x="5857400" y="4479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U</a:t>
                  </a:r>
                </a:p>
              </p:txBody>
            </p:sp>
            <p:sp>
              <p:nvSpPr>
                <p:cNvPr id="5036" name="Shape 5036"/>
                <p:cNvSpPr/>
                <p:nvPr/>
              </p:nvSpPr>
              <p:spPr>
                <a:xfrm>
                  <a:off x="678920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37" name="Shape 5037"/>
                <p:cNvSpPr/>
                <p:nvPr/>
              </p:nvSpPr>
              <p:spPr>
                <a:xfrm>
                  <a:off x="682472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I</a:t>
                  </a:r>
                </a:p>
              </p:txBody>
            </p:sp>
            <p:sp>
              <p:nvSpPr>
                <p:cNvPr id="5038" name="Shape 5038"/>
                <p:cNvSpPr/>
                <p:nvPr/>
              </p:nvSpPr>
              <p:spPr>
                <a:xfrm>
                  <a:off x="7741445"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39" name="Shape 5039"/>
                <p:cNvSpPr/>
                <p:nvPr/>
              </p:nvSpPr>
              <p:spPr>
                <a:xfrm>
                  <a:off x="777696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O</a:t>
                  </a:r>
                </a:p>
              </p:txBody>
            </p:sp>
            <p:sp>
              <p:nvSpPr>
                <p:cNvPr id="5040" name="Shape 5040"/>
                <p:cNvSpPr/>
                <p:nvPr/>
              </p:nvSpPr>
              <p:spPr>
                <a:xfrm>
                  <a:off x="8668091"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41" name="Shape 5041"/>
                <p:cNvSpPr/>
                <p:nvPr/>
              </p:nvSpPr>
              <p:spPr>
                <a:xfrm>
                  <a:off x="8703612"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P</a:t>
                  </a:r>
                </a:p>
              </p:txBody>
            </p:sp>
            <p:sp>
              <p:nvSpPr>
                <p:cNvPr id="5042" name="Shape 5042"/>
                <p:cNvSpPr/>
                <p:nvPr/>
              </p:nvSpPr>
              <p:spPr>
                <a:xfrm>
                  <a:off x="532162"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43" name="Shape 5043"/>
                <p:cNvSpPr/>
                <p:nvPr/>
              </p:nvSpPr>
              <p:spPr>
                <a:xfrm>
                  <a:off x="1491946"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44" name="Shape 5044"/>
                <p:cNvSpPr/>
                <p:nvPr/>
              </p:nvSpPr>
              <p:spPr>
                <a:xfrm>
                  <a:off x="570262" y="2046181"/>
                  <a:ext cx="716189"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A</a:t>
                  </a:r>
                </a:p>
              </p:txBody>
            </p:sp>
            <p:sp>
              <p:nvSpPr>
                <p:cNvPr id="5045" name="Shape 5045"/>
                <p:cNvSpPr/>
                <p:nvPr/>
              </p:nvSpPr>
              <p:spPr>
                <a:xfrm>
                  <a:off x="152746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S</a:t>
                  </a:r>
                </a:p>
              </p:txBody>
            </p:sp>
            <p:sp>
              <p:nvSpPr>
                <p:cNvPr id="5046" name="Shape 5046"/>
                <p:cNvSpPr/>
                <p:nvPr/>
              </p:nvSpPr>
              <p:spPr>
                <a:xfrm>
                  <a:off x="2471970"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47" name="Shape 5047"/>
                <p:cNvSpPr/>
                <p:nvPr/>
              </p:nvSpPr>
              <p:spPr>
                <a:xfrm>
                  <a:off x="2507491"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D</a:t>
                  </a:r>
                </a:p>
              </p:txBody>
            </p:sp>
            <p:sp>
              <p:nvSpPr>
                <p:cNvPr id="5048" name="Shape 5048"/>
                <p:cNvSpPr/>
                <p:nvPr/>
              </p:nvSpPr>
              <p:spPr>
                <a:xfrm>
                  <a:off x="3426595"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49" name="Shape 5049"/>
                <p:cNvSpPr/>
                <p:nvPr/>
              </p:nvSpPr>
              <p:spPr>
                <a:xfrm>
                  <a:off x="346211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F</a:t>
                  </a:r>
                </a:p>
              </p:txBody>
            </p:sp>
            <p:sp>
              <p:nvSpPr>
                <p:cNvPr id="5050" name="Shape 5050"/>
                <p:cNvSpPr/>
                <p:nvPr/>
              </p:nvSpPr>
              <p:spPr>
                <a:xfrm>
                  <a:off x="4386378"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51" name="Shape 5051"/>
                <p:cNvSpPr/>
                <p:nvPr/>
              </p:nvSpPr>
              <p:spPr>
                <a:xfrm>
                  <a:off x="4421899"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G</a:t>
                  </a:r>
                </a:p>
              </p:txBody>
            </p:sp>
            <p:sp>
              <p:nvSpPr>
                <p:cNvPr id="5052" name="Shape 5052"/>
                <p:cNvSpPr/>
                <p:nvPr/>
              </p:nvSpPr>
              <p:spPr>
                <a:xfrm>
                  <a:off x="1494121"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53" name="Shape 5053"/>
                <p:cNvSpPr/>
                <p:nvPr/>
              </p:nvSpPr>
              <p:spPr>
                <a:xfrm>
                  <a:off x="2453905"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54" name="Shape 5054"/>
                <p:cNvSpPr/>
                <p:nvPr/>
              </p:nvSpPr>
              <p:spPr>
                <a:xfrm>
                  <a:off x="1532221" y="36698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Z</a:t>
                  </a:r>
                </a:p>
              </p:txBody>
            </p:sp>
            <p:sp>
              <p:nvSpPr>
                <p:cNvPr id="5055" name="Shape 5055"/>
                <p:cNvSpPr/>
                <p:nvPr/>
              </p:nvSpPr>
              <p:spPr>
                <a:xfrm>
                  <a:off x="2489425" y="36825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X</a:t>
                  </a:r>
                </a:p>
              </p:txBody>
            </p:sp>
            <p:sp>
              <p:nvSpPr>
                <p:cNvPr id="5056" name="Shape 5056"/>
                <p:cNvSpPr/>
                <p:nvPr/>
              </p:nvSpPr>
              <p:spPr>
                <a:xfrm>
                  <a:off x="3433929"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57" name="Shape 5057"/>
                <p:cNvSpPr/>
                <p:nvPr/>
              </p:nvSpPr>
              <p:spPr>
                <a:xfrm>
                  <a:off x="346945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C</a:t>
                  </a:r>
                </a:p>
              </p:txBody>
            </p:sp>
            <p:sp>
              <p:nvSpPr>
                <p:cNvPr id="5058" name="Shape 5058"/>
                <p:cNvSpPr/>
                <p:nvPr/>
              </p:nvSpPr>
              <p:spPr>
                <a:xfrm>
                  <a:off x="4388554"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59" name="Shape 5059"/>
                <p:cNvSpPr/>
                <p:nvPr/>
              </p:nvSpPr>
              <p:spPr>
                <a:xfrm>
                  <a:off x="4424075"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V</a:t>
                  </a:r>
                </a:p>
              </p:txBody>
            </p:sp>
            <p:sp>
              <p:nvSpPr>
                <p:cNvPr id="5060" name="Shape 5060"/>
                <p:cNvSpPr/>
                <p:nvPr/>
              </p:nvSpPr>
              <p:spPr>
                <a:xfrm>
                  <a:off x="5348337"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61" name="Shape 5061"/>
                <p:cNvSpPr/>
                <p:nvPr/>
              </p:nvSpPr>
              <p:spPr>
                <a:xfrm>
                  <a:off x="5383858"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B</a:t>
                  </a:r>
                </a:p>
              </p:txBody>
            </p:sp>
            <p:sp>
              <p:nvSpPr>
                <p:cNvPr id="5062" name="Shape 5062"/>
                <p:cNvSpPr/>
                <p:nvPr/>
              </p:nvSpPr>
              <p:spPr>
                <a:xfrm>
                  <a:off x="5353495"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63" name="Shape 5063"/>
                <p:cNvSpPr/>
                <p:nvPr/>
              </p:nvSpPr>
              <p:spPr>
                <a:xfrm>
                  <a:off x="631327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64" name="Shape 5064"/>
                <p:cNvSpPr/>
                <p:nvPr/>
              </p:nvSpPr>
              <p:spPr>
                <a:xfrm>
                  <a:off x="5391595" y="20525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H</a:t>
                  </a:r>
                </a:p>
              </p:txBody>
            </p:sp>
            <p:sp>
              <p:nvSpPr>
                <p:cNvPr id="5065" name="Shape 5065"/>
                <p:cNvSpPr/>
                <p:nvPr/>
              </p:nvSpPr>
              <p:spPr>
                <a:xfrm>
                  <a:off x="634879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J</a:t>
                  </a:r>
                </a:p>
              </p:txBody>
            </p:sp>
            <p:sp>
              <p:nvSpPr>
                <p:cNvPr id="5066" name="Shape 5066"/>
                <p:cNvSpPr/>
                <p:nvPr/>
              </p:nvSpPr>
              <p:spPr>
                <a:xfrm>
                  <a:off x="7293303"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67" name="Shape 5067"/>
                <p:cNvSpPr/>
                <p:nvPr/>
              </p:nvSpPr>
              <p:spPr>
                <a:xfrm>
                  <a:off x="7328824"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K</a:t>
                  </a:r>
                </a:p>
              </p:txBody>
            </p:sp>
            <p:sp>
              <p:nvSpPr>
                <p:cNvPr id="5068" name="Shape 5068"/>
                <p:cNvSpPr/>
                <p:nvPr/>
              </p:nvSpPr>
              <p:spPr>
                <a:xfrm>
                  <a:off x="824792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69" name="Shape 5069"/>
                <p:cNvSpPr/>
                <p:nvPr/>
              </p:nvSpPr>
              <p:spPr>
                <a:xfrm>
                  <a:off x="828344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L</a:t>
                  </a:r>
                </a:p>
              </p:txBody>
            </p:sp>
            <p:sp>
              <p:nvSpPr>
                <p:cNvPr id="5070" name="Shape 5070"/>
                <p:cNvSpPr/>
                <p:nvPr/>
              </p:nvSpPr>
              <p:spPr>
                <a:xfrm>
                  <a:off x="6313278"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71" name="Shape 5071"/>
                <p:cNvSpPr/>
                <p:nvPr/>
              </p:nvSpPr>
              <p:spPr>
                <a:xfrm>
                  <a:off x="634880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N</a:t>
                  </a:r>
                </a:p>
              </p:txBody>
            </p:sp>
            <p:sp>
              <p:nvSpPr>
                <p:cNvPr id="5072" name="Shape 5072"/>
                <p:cNvSpPr/>
                <p:nvPr/>
              </p:nvSpPr>
              <p:spPr>
                <a:xfrm>
                  <a:off x="7278231" y="35802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73" name="Shape 5073"/>
                <p:cNvSpPr/>
                <p:nvPr/>
              </p:nvSpPr>
              <p:spPr>
                <a:xfrm>
                  <a:off x="7313752" y="36952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M</a:t>
                  </a:r>
                </a:p>
              </p:txBody>
            </p:sp>
            <p:sp>
              <p:nvSpPr>
                <p:cNvPr id="5074" name="Shape 5074"/>
                <p:cNvSpPr/>
                <p:nvPr/>
              </p:nvSpPr>
              <p:spPr>
                <a:xfrm>
                  <a:off x="124297" y="3580257"/>
                  <a:ext cx="1052230" cy="1137512"/>
                </a:xfrm>
                <a:prstGeom prst="roundRect">
                  <a:avLst>
                    <a:gd name="adj" fmla="val 8965"/>
                  </a:avLst>
                </a:prstGeom>
                <a:solidFill>
                  <a:srgbClr val="BABDB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75" name="Shape 5075"/>
                <p:cNvSpPr/>
                <p:nvPr/>
              </p:nvSpPr>
              <p:spPr>
                <a:xfrm>
                  <a:off x="31283" y="5216586"/>
                  <a:ext cx="1052230" cy="1137513"/>
                </a:xfrm>
                <a:prstGeom prst="roundRect">
                  <a:avLst>
                    <a:gd name="adj" fmla="val 8965"/>
                  </a:avLst>
                </a:prstGeom>
                <a:solidFill>
                  <a:srgbClr val="BEBFC1">
                    <a:alpha val="39084"/>
                  </a:srgbClr>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76" name="Shape 5076"/>
                <p:cNvSpPr/>
                <p:nvPr/>
              </p:nvSpPr>
              <p:spPr>
                <a:xfrm>
                  <a:off x="383155" y="3888883"/>
                  <a:ext cx="509191" cy="469901"/>
                </a:xfrm>
                <a:custGeom>
                  <a:avLst/>
                  <a:gdLst/>
                  <a:ahLst/>
                  <a:cxnLst>
                    <a:cxn ang="0">
                      <a:pos x="wd2" y="hd2"/>
                    </a:cxn>
                    <a:cxn ang="5400000">
                      <a:pos x="wd2" y="hd2"/>
                    </a:cxn>
                    <a:cxn ang="10800000">
                      <a:pos x="wd2" y="hd2"/>
                    </a:cxn>
                    <a:cxn ang="16200000">
                      <a:pos x="wd2" y="hd2"/>
                    </a:cxn>
                  </a:cxnLst>
                  <a:rect l="0" t="0" r="r" b="b"/>
                  <a:pathLst>
                    <a:path w="21600" h="21600" extrusionOk="0">
                      <a:moveTo>
                        <a:pt x="10792" y="0"/>
                      </a:moveTo>
                      <a:lnTo>
                        <a:pt x="0" y="12697"/>
                      </a:lnTo>
                      <a:lnTo>
                        <a:pt x="5724" y="12697"/>
                      </a:lnTo>
                      <a:lnTo>
                        <a:pt x="5724" y="19849"/>
                      </a:lnTo>
                      <a:cubicBezTo>
                        <a:pt x="5724" y="20809"/>
                        <a:pt x="6437" y="21600"/>
                        <a:pt x="7323" y="21600"/>
                      </a:cubicBezTo>
                      <a:lnTo>
                        <a:pt x="13923" y="21600"/>
                      </a:lnTo>
                      <a:cubicBezTo>
                        <a:pt x="14809" y="21600"/>
                        <a:pt x="15522" y="20809"/>
                        <a:pt x="15522" y="19849"/>
                      </a:cubicBezTo>
                      <a:lnTo>
                        <a:pt x="15522" y="12697"/>
                      </a:lnTo>
                      <a:lnTo>
                        <a:pt x="21600" y="12697"/>
                      </a:lnTo>
                      <a:lnTo>
                        <a:pt x="10792" y="0"/>
                      </a:ln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77" name="Shape 5077"/>
                <p:cNvSpPr/>
                <p:nvPr/>
              </p:nvSpPr>
              <p:spPr>
                <a:xfrm>
                  <a:off x="8286210" y="3580257"/>
                  <a:ext cx="1052230" cy="1137512"/>
                </a:xfrm>
                <a:prstGeom prst="roundRect">
                  <a:avLst>
                    <a:gd name="adj" fmla="val 8965"/>
                  </a:avLst>
                </a:prstGeom>
                <a:solidFill>
                  <a:srgbClr val="BABDB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78" name="Shape 5078"/>
                <p:cNvSpPr/>
                <p:nvPr/>
              </p:nvSpPr>
              <p:spPr>
                <a:xfrm rot="16200000" flipH="1">
                  <a:off x="8578179" y="3819871"/>
                  <a:ext cx="440428" cy="618147"/>
                </a:xfrm>
                <a:custGeom>
                  <a:avLst/>
                  <a:gdLst/>
                  <a:ahLst/>
                  <a:cxnLst>
                    <a:cxn ang="0">
                      <a:pos x="wd2" y="hd2"/>
                    </a:cxn>
                    <a:cxn ang="5400000">
                      <a:pos x="wd2" y="hd2"/>
                    </a:cxn>
                    <a:cxn ang="10800000">
                      <a:pos x="wd2" y="hd2"/>
                    </a:cxn>
                    <a:cxn ang="16200000">
                      <a:pos x="wd2" y="hd2"/>
                    </a:cxn>
                  </a:cxnLst>
                  <a:rect l="0" t="0" r="r" b="b"/>
                  <a:pathLst>
                    <a:path w="21600" h="21585" extrusionOk="0">
                      <a:moveTo>
                        <a:pt x="11099" y="110"/>
                      </a:moveTo>
                      <a:lnTo>
                        <a:pt x="21600" y="8158"/>
                      </a:lnTo>
                      <a:lnTo>
                        <a:pt x="21527" y="19574"/>
                      </a:lnTo>
                      <a:cubicBezTo>
                        <a:pt x="21373" y="20144"/>
                        <a:pt x="20932" y="20658"/>
                        <a:pt x="20282" y="21027"/>
                      </a:cubicBezTo>
                      <a:cubicBezTo>
                        <a:pt x="19742" y="21333"/>
                        <a:pt x="19085" y="21523"/>
                        <a:pt x="18389" y="21575"/>
                      </a:cubicBezTo>
                      <a:lnTo>
                        <a:pt x="3113" y="21584"/>
                      </a:lnTo>
                      <a:cubicBezTo>
                        <a:pt x="2379" y="21598"/>
                        <a:pt x="1669" y="21431"/>
                        <a:pt x="1099" y="21106"/>
                      </a:cubicBezTo>
                      <a:cubicBezTo>
                        <a:pt x="409" y="20714"/>
                        <a:pt x="8" y="20132"/>
                        <a:pt x="0" y="19517"/>
                      </a:cubicBezTo>
                      <a:lnTo>
                        <a:pt x="270" y="8119"/>
                      </a:lnTo>
                      <a:lnTo>
                        <a:pt x="9799" y="242"/>
                      </a:lnTo>
                      <a:cubicBezTo>
                        <a:pt x="9867" y="103"/>
                        <a:pt x="10167" y="3"/>
                        <a:pt x="10519" y="0"/>
                      </a:cubicBezTo>
                      <a:cubicBezTo>
                        <a:pt x="10745" y="-2"/>
                        <a:pt x="10960" y="39"/>
                        <a:pt x="11099" y="110"/>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5081" name="Group 5081"/>
                <p:cNvGrpSpPr/>
                <p:nvPr/>
              </p:nvGrpSpPr>
              <p:grpSpPr>
                <a:xfrm>
                  <a:off x="8777985" y="4010759"/>
                  <a:ext cx="236396" cy="243836"/>
                  <a:chOff x="0" y="0"/>
                  <a:chExt cx="236395" cy="243834"/>
                </a:xfrm>
              </p:grpSpPr>
              <p:sp>
                <p:nvSpPr>
                  <p:cNvPr id="5079" name="Shape 5079"/>
                  <p:cNvSpPr/>
                  <p:nvPr/>
                </p:nvSpPr>
                <p:spPr>
                  <a:xfrm rot="18900000">
                    <a:off x="-36260" y="11293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80" name="Shape 5080"/>
                  <p:cNvSpPr/>
                  <p:nvPr/>
                </p:nvSpPr>
                <p:spPr>
                  <a:xfrm rot="2700000">
                    <a:off x="-36260" y="10549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5082" name="Shape 5082"/>
                <p:cNvSpPr/>
                <p:nvPr/>
              </p:nvSpPr>
              <p:spPr>
                <a:xfrm>
                  <a:off x="94783" y="5216586"/>
                  <a:ext cx="1052230" cy="1137513"/>
                </a:xfrm>
                <a:prstGeom prst="roundRect">
                  <a:avLst>
                    <a:gd name="adj" fmla="val 8965"/>
                  </a:avLst>
                </a:prstGeom>
                <a:solidFill>
                  <a:srgbClr val="BABDB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83" name="Shape 5083"/>
                <p:cNvSpPr/>
                <p:nvPr/>
              </p:nvSpPr>
              <p:spPr>
                <a:xfrm>
                  <a:off x="80697" y="5442525"/>
                  <a:ext cx="1052230" cy="6348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3600">
                      <a:solidFill>
                        <a:srgbClr val="000000"/>
                      </a:solidFill>
                      <a:latin typeface="Helvetica Neue Light"/>
                      <a:ea typeface="Helvetica Neue Light"/>
                      <a:cs typeface="Helvetica Neue Light"/>
                      <a:sym typeface="Helvetica Neue Light"/>
                    </a:defRPr>
                  </a:lvl1pPr>
                </a:lstStyle>
                <a:p>
                  <a:pPr lvl="0">
                    <a:defRPr sz="1800"/>
                  </a:pPr>
                  <a:r>
                    <a:rPr sz="3600"/>
                    <a:t>123</a:t>
                  </a:r>
                </a:p>
              </p:txBody>
            </p:sp>
            <p:sp>
              <p:nvSpPr>
                <p:cNvPr id="5084" name="Shape 5084"/>
                <p:cNvSpPr/>
                <p:nvPr/>
              </p:nvSpPr>
              <p:spPr>
                <a:xfrm>
                  <a:off x="1323707" y="5216586"/>
                  <a:ext cx="1052231" cy="1137513"/>
                </a:xfrm>
                <a:prstGeom prst="roundRect">
                  <a:avLst>
                    <a:gd name="adj" fmla="val 8965"/>
                  </a:avLst>
                </a:prstGeom>
                <a:solidFill>
                  <a:srgbClr val="BABDB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5091" name="Group 5091"/>
                <p:cNvGrpSpPr/>
                <p:nvPr/>
              </p:nvGrpSpPr>
              <p:grpSpPr>
                <a:xfrm>
                  <a:off x="1569951" y="5474436"/>
                  <a:ext cx="595163" cy="595163"/>
                  <a:chOff x="0" y="0"/>
                  <a:chExt cx="595162" cy="595162"/>
                </a:xfrm>
              </p:grpSpPr>
              <p:sp>
                <p:nvSpPr>
                  <p:cNvPr id="5085" name="Shape 5085"/>
                  <p:cNvSpPr/>
                  <p:nvPr/>
                </p:nvSpPr>
                <p:spPr>
                  <a:xfrm>
                    <a:off x="8565" y="12270"/>
                    <a:ext cx="578032" cy="578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86" name="Shape 5086"/>
                  <p:cNvSpPr/>
                  <p:nvPr/>
                </p:nvSpPr>
                <p:spPr>
                  <a:xfrm>
                    <a:off x="144296" y="12770"/>
                    <a:ext cx="306570" cy="577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87" name="Shape 5087"/>
                  <p:cNvSpPr/>
                  <p:nvPr/>
                </p:nvSpPr>
                <p:spPr>
                  <a:xfrm>
                    <a:off x="84692" y="22935"/>
                    <a:ext cx="427221" cy="169147"/>
                  </a:xfrm>
                  <a:custGeom>
                    <a:avLst/>
                    <a:gdLst/>
                    <a:ahLst/>
                    <a:cxnLst>
                      <a:cxn ang="0">
                        <a:pos x="wd2" y="hd2"/>
                      </a:cxn>
                      <a:cxn ang="5400000">
                        <a:pos x="wd2" y="hd2"/>
                      </a:cxn>
                      <a:cxn ang="10800000">
                        <a:pos x="wd2" y="hd2"/>
                      </a:cxn>
                      <a:cxn ang="16200000">
                        <a:pos x="wd2" y="hd2"/>
                      </a:cxn>
                    </a:cxnLst>
                    <a:rect l="0" t="0" r="r" b="b"/>
                    <a:pathLst>
                      <a:path w="21600" h="19678" extrusionOk="0">
                        <a:moveTo>
                          <a:pt x="18139" y="3241"/>
                        </a:moveTo>
                        <a:cubicBezTo>
                          <a:pt x="19644" y="4991"/>
                          <a:pt x="20764" y="7834"/>
                          <a:pt x="21600" y="11014"/>
                        </a:cubicBezTo>
                        <a:cubicBezTo>
                          <a:pt x="18587" y="16630"/>
                          <a:pt x="14707" y="19712"/>
                          <a:pt x="10694" y="19678"/>
                        </a:cubicBezTo>
                        <a:cubicBezTo>
                          <a:pt x="6762" y="19644"/>
                          <a:pt x="2967" y="16618"/>
                          <a:pt x="0" y="11151"/>
                        </a:cubicBezTo>
                        <a:cubicBezTo>
                          <a:pt x="939" y="8667"/>
                          <a:pt x="1979" y="6397"/>
                          <a:pt x="3278" y="4799"/>
                        </a:cubicBezTo>
                        <a:cubicBezTo>
                          <a:pt x="7665" y="-602"/>
                          <a:pt x="13726" y="-1888"/>
                          <a:pt x="18139" y="3241"/>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88" name="Shape 5088"/>
                  <p:cNvSpPr/>
                  <p:nvPr/>
                </p:nvSpPr>
                <p:spPr>
                  <a:xfrm rot="10800000" flipH="1">
                    <a:off x="87349" y="415781"/>
                    <a:ext cx="415426" cy="169137"/>
                  </a:xfrm>
                  <a:custGeom>
                    <a:avLst/>
                    <a:gdLst/>
                    <a:ahLst/>
                    <a:cxnLst>
                      <a:cxn ang="0">
                        <a:pos x="wd2" y="hd2"/>
                      </a:cxn>
                      <a:cxn ang="5400000">
                        <a:pos x="wd2" y="hd2"/>
                      </a:cxn>
                      <a:cxn ang="10800000">
                        <a:pos x="wd2" y="hd2"/>
                      </a:cxn>
                      <a:cxn ang="16200000">
                        <a:pos x="wd2" y="hd2"/>
                      </a:cxn>
                    </a:cxnLst>
                    <a:rect l="0" t="0" r="r" b="b"/>
                    <a:pathLst>
                      <a:path w="21600" h="20020" extrusionOk="0">
                        <a:moveTo>
                          <a:pt x="18328" y="3680"/>
                        </a:moveTo>
                        <a:cubicBezTo>
                          <a:pt x="19653" y="5206"/>
                          <a:pt x="20710" y="7513"/>
                          <a:pt x="21600" y="10087"/>
                        </a:cubicBezTo>
                        <a:cubicBezTo>
                          <a:pt x="18780" y="16355"/>
                          <a:pt x="14911" y="19944"/>
                          <a:pt x="10860" y="20018"/>
                        </a:cubicBezTo>
                        <a:cubicBezTo>
                          <a:pt x="6785" y="20093"/>
                          <a:pt x="2870" y="16603"/>
                          <a:pt x="0" y="10373"/>
                        </a:cubicBezTo>
                        <a:cubicBezTo>
                          <a:pt x="926" y="7937"/>
                          <a:pt x="1969" y="5741"/>
                          <a:pt x="3250" y="4218"/>
                        </a:cubicBezTo>
                        <a:cubicBezTo>
                          <a:pt x="7726" y="-1105"/>
                          <a:pt x="13822" y="-1507"/>
                          <a:pt x="18328" y="368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89" name="Shape 5089"/>
                  <p:cNvSpPr/>
                  <p:nvPr/>
                </p:nvSpPr>
                <p:spPr>
                  <a:xfrm>
                    <a:off x="283299" y="0"/>
                    <a:ext cx="28564" cy="595163"/>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90" name="Shape 5090"/>
                  <p:cNvSpPr/>
                  <p:nvPr/>
                </p:nvSpPr>
                <p:spPr>
                  <a:xfrm rot="16200000">
                    <a:off x="283299" y="6349"/>
                    <a:ext cx="28564" cy="595164"/>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5092" name="Shape 5092"/>
                <p:cNvSpPr/>
                <p:nvPr/>
              </p:nvSpPr>
              <p:spPr>
                <a:xfrm>
                  <a:off x="3486484" y="5216586"/>
                  <a:ext cx="3459976" cy="1137513"/>
                </a:xfrm>
                <a:prstGeom prst="roundRect">
                  <a:avLst>
                    <a:gd name="adj" fmla="val 829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93" name="Shape 5093"/>
                <p:cNvSpPr/>
                <p:nvPr/>
              </p:nvSpPr>
              <p:spPr>
                <a:xfrm>
                  <a:off x="4453764" y="5467925"/>
                  <a:ext cx="1296205" cy="6348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600">
                      <a:solidFill>
                        <a:srgbClr val="000000"/>
                      </a:solidFill>
                      <a:latin typeface="Helvetica Neue Light"/>
                      <a:ea typeface="Helvetica Neue Light"/>
                      <a:cs typeface="Helvetica Neue Light"/>
                      <a:sym typeface="Helvetica Neue Light"/>
                    </a:defRPr>
                  </a:lvl1pPr>
                </a:lstStyle>
                <a:p>
                  <a:pPr lvl="0">
                    <a:defRPr sz="1800"/>
                  </a:pPr>
                  <a:r>
                    <a:rPr sz="3600"/>
                    <a:t>space</a:t>
                  </a:r>
                </a:p>
              </p:txBody>
            </p:sp>
          </p:grpSp>
          <p:sp>
            <p:nvSpPr>
              <p:cNvPr id="5095" name="Shape 5095"/>
              <p:cNvSpPr/>
              <p:nvPr/>
            </p:nvSpPr>
            <p:spPr>
              <a:xfrm>
                <a:off x="7148341" y="5242474"/>
                <a:ext cx="2265397" cy="1137513"/>
              </a:xfrm>
              <a:prstGeom prst="roundRect">
                <a:avLst>
                  <a:gd name="adj" fmla="val 8293"/>
                </a:avLst>
              </a:prstGeom>
              <a:solidFill>
                <a:srgbClr val="BEC2C6"/>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96" name="Shape 5096"/>
              <p:cNvSpPr/>
              <p:nvPr/>
            </p:nvSpPr>
            <p:spPr>
              <a:xfrm>
                <a:off x="7542103" y="5435908"/>
                <a:ext cx="1483200" cy="6348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600">
                    <a:solidFill>
                      <a:srgbClr val="000000"/>
                    </a:solidFill>
                    <a:latin typeface="Helvetica Neue Light"/>
                    <a:ea typeface="Helvetica Neue Light"/>
                    <a:cs typeface="Helvetica Neue Light"/>
                    <a:sym typeface="Helvetica Neue Light"/>
                  </a:defRPr>
                </a:lvl1pPr>
              </a:lstStyle>
              <a:p>
                <a:pPr lvl="0">
                  <a:defRPr sz="1800"/>
                </a:pPr>
                <a:r>
                  <a:rPr sz="3600"/>
                  <a:t>Search</a:t>
                </a:r>
              </a:p>
            </p:txBody>
          </p:sp>
        </p:grpSp>
        <p:sp>
          <p:nvSpPr>
            <p:cNvPr id="5098" name="Shape 5098"/>
            <p:cNvSpPr/>
            <p:nvPr/>
          </p:nvSpPr>
          <p:spPr>
            <a:xfrm>
              <a:off x="2538599" y="5221675"/>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099" name="Shape 5099"/>
            <p:cNvSpPr/>
            <p:nvPr/>
          </p:nvSpPr>
          <p:spPr>
            <a:xfrm>
              <a:off x="2832430" y="5522097"/>
              <a:ext cx="181137" cy="382064"/>
            </a:xfrm>
            <a:prstGeom prst="roundRect">
              <a:avLst>
                <a:gd name="adj" fmla="val 45684"/>
              </a:avLst>
            </a:prstGeom>
            <a:noFill/>
            <a:ln w="381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00" name="Shape 5100"/>
            <p:cNvSpPr/>
            <p:nvPr/>
          </p:nvSpPr>
          <p:spPr>
            <a:xfrm rot="21600000">
              <a:off x="2774120" y="5722479"/>
              <a:ext cx="297465" cy="253826"/>
            </a:xfrm>
            <a:custGeom>
              <a:avLst/>
              <a:gdLst/>
              <a:ahLst/>
              <a:cxnLst>
                <a:cxn ang="0">
                  <a:pos x="wd2" y="hd2"/>
                </a:cxn>
                <a:cxn ang="5400000">
                  <a:pos x="wd2" y="hd2"/>
                </a:cxn>
                <a:cxn ang="10800000">
                  <a:pos x="wd2" y="hd2"/>
                </a:cxn>
                <a:cxn ang="16200000">
                  <a:pos x="wd2" y="hd2"/>
                </a:cxn>
              </a:cxnLst>
              <a:rect l="0" t="0" r="r" b="b"/>
              <a:pathLst>
                <a:path w="21439" h="21383" extrusionOk="0">
                  <a:moveTo>
                    <a:pt x="0" y="207"/>
                  </a:moveTo>
                  <a:lnTo>
                    <a:pt x="21" y="9508"/>
                  </a:lnTo>
                  <a:cubicBezTo>
                    <a:pt x="261" y="15997"/>
                    <a:pt x="4732" y="21177"/>
                    <a:pt x="10295" y="21377"/>
                  </a:cubicBezTo>
                  <a:cubicBezTo>
                    <a:pt x="16532" y="21600"/>
                    <a:pt x="21600" y="15692"/>
                    <a:pt x="21435" y="8419"/>
                  </a:cubicBezTo>
                  <a:lnTo>
                    <a:pt x="21374" y="0"/>
                  </a:lnTo>
                </a:path>
              </a:pathLst>
            </a:custGeom>
            <a:noFill/>
            <a:ln w="28575"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nvGrpSpPr>
            <p:cNvPr id="5103" name="Group 5103"/>
            <p:cNvGrpSpPr/>
            <p:nvPr/>
          </p:nvGrpSpPr>
          <p:grpSpPr>
            <a:xfrm>
              <a:off x="2819730" y="5989078"/>
              <a:ext cx="206538" cy="106588"/>
              <a:chOff x="0" y="0"/>
              <a:chExt cx="206536" cy="106587"/>
            </a:xfrm>
          </p:grpSpPr>
          <p:sp>
            <p:nvSpPr>
              <p:cNvPr id="5101" name="Shape 5101"/>
              <p:cNvSpPr/>
              <p:nvPr/>
            </p:nvSpPr>
            <p:spPr>
              <a:xfrm>
                <a:off x="0" y="100237"/>
                <a:ext cx="206537" cy="1"/>
              </a:xfrm>
              <a:prstGeom prst="line">
                <a:avLst/>
              </a:prstGeom>
              <a:noFill/>
              <a:ln w="28575"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102" name="Shape 5102"/>
              <p:cNvSpPr/>
              <p:nvPr/>
            </p:nvSpPr>
            <p:spPr>
              <a:xfrm flipV="1">
                <a:off x="103268" y="0"/>
                <a:ext cx="1" cy="106588"/>
              </a:xfrm>
              <a:prstGeom prst="line">
                <a:avLst/>
              </a:prstGeom>
              <a:noFill/>
              <a:ln w="28575"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sp>
        <p:nvSpPr>
          <p:cNvPr id="5105" name="Shape 5105"/>
          <p:cNvSpPr/>
          <p:nvPr/>
        </p:nvSpPr>
        <p:spPr>
          <a:xfrm>
            <a:off x="1740449" y="2301003"/>
            <a:ext cx="47445" cy="581753"/>
          </a:xfrm>
          <a:prstGeom prst="rect">
            <a:avLst/>
          </a:prstGeom>
          <a:solidFill>
            <a:srgbClr val="C5C8FE">
              <a:alpha val="54993"/>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106" name="Shape 5106"/>
          <p:cNvSpPr/>
          <p:nvPr/>
        </p:nvSpPr>
        <p:spPr>
          <a:xfrm>
            <a:off x="7494996" y="2313437"/>
            <a:ext cx="1473192"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spc="31">
                <a:solidFill>
                  <a:srgbClr val="9D9D9D"/>
                </a:solidFill>
                <a:latin typeface="+mn-lt"/>
                <a:ea typeface="+mn-ea"/>
                <a:cs typeface="+mn-cs"/>
                <a:sym typeface="Helvetica Neue"/>
              </a:defRPr>
            </a:lvl1pPr>
          </a:lstStyle>
          <a:p>
            <a:pPr lvl="0">
              <a:defRPr sz="1800" b="0" spc="0">
                <a:solidFill>
                  <a:srgbClr val="000000"/>
                </a:solidFill>
              </a:defRPr>
            </a:pPr>
            <a:r>
              <a:rPr sz="3200" b="1" spc="31">
                <a:solidFill>
                  <a:srgbClr val="9D9D9D"/>
                </a:solidFill>
              </a:rPr>
              <a:t>Cancel</a:t>
            </a:r>
          </a:p>
        </p:txBody>
      </p:sp>
      <p:sp>
        <p:nvSpPr>
          <p:cNvPr id="5107" name="Shape 5107"/>
          <p:cNvSpPr/>
          <p:nvPr/>
        </p:nvSpPr>
        <p:spPr>
          <a:xfrm>
            <a:off x="7262431" y="2031261"/>
            <a:ext cx="1926523" cy="1168401"/>
          </a:xfrm>
          <a:prstGeom prst="roundRect">
            <a:avLst>
              <a:gd name="adj" fmla="val 5559"/>
            </a:avLst>
          </a:prstGeom>
          <a:ln w="25400">
            <a:solidFill>
              <a:srgbClr val="CDCDCD"/>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5130" name="Group 5130"/>
          <p:cNvGrpSpPr/>
          <p:nvPr/>
        </p:nvGrpSpPr>
        <p:grpSpPr>
          <a:xfrm>
            <a:off x="193476" y="30582"/>
            <a:ext cx="9163448" cy="506015"/>
            <a:chOff x="0" y="0"/>
            <a:chExt cx="9163446" cy="506013"/>
          </a:xfrm>
        </p:grpSpPr>
        <p:sp>
          <p:nvSpPr>
            <p:cNvPr id="5108" name="Shape 5108"/>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109" name="Shape 5109"/>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110" name="Shape 5110"/>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111" name="Shape 5111"/>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112" name="Shape 5112"/>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5113" name="Shape 5113"/>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5114" name="Shape 5114"/>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115" name="Shape 5115"/>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116" name="Shape 5116"/>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5122" name="Group 5122"/>
            <p:cNvGrpSpPr/>
            <p:nvPr/>
          </p:nvGrpSpPr>
          <p:grpSpPr>
            <a:xfrm>
              <a:off x="3364293" y="141349"/>
              <a:ext cx="319332" cy="248462"/>
              <a:chOff x="0" y="0"/>
              <a:chExt cx="319330" cy="248461"/>
            </a:xfrm>
          </p:grpSpPr>
          <p:sp>
            <p:nvSpPr>
              <p:cNvPr id="5117" name="Shape 5117"/>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5121" name="Group 5121"/>
              <p:cNvGrpSpPr/>
              <p:nvPr/>
            </p:nvGrpSpPr>
            <p:grpSpPr>
              <a:xfrm>
                <a:off x="0" y="0"/>
                <a:ext cx="319331" cy="248462"/>
                <a:chOff x="0" y="0"/>
                <a:chExt cx="319330" cy="248461"/>
              </a:xfrm>
            </p:grpSpPr>
            <p:sp>
              <p:nvSpPr>
                <p:cNvPr id="5118" name="Shape 5118"/>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5119" name="Shape 5119"/>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120" name="Shape 5120"/>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5123" name="Shape 5123"/>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124" name="Shape 5124"/>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5125" name="Shape 5125"/>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26" name="Shape 5126"/>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27" name="Shape 5127"/>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128" name="Shape 5128"/>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29" name="Shape 5129"/>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DCDEE0"/>
        </a:solidFill>
        <a:effectLst/>
      </p:bgPr>
    </p:bg>
    <p:spTree>
      <p:nvGrpSpPr>
        <p:cNvPr id="1" name=""/>
        <p:cNvGrpSpPr/>
        <p:nvPr/>
      </p:nvGrpSpPr>
      <p:grpSpPr>
        <a:xfrm>
          <a:off x="0" y="0"/>
          <a:ext cx="0" cy="0"/>
          <a:chOff x="0" y="0"/>
          <a:chExt cx="0" cy="0"/>
        </a:xfrm>
      </p:grpSpPr>
      <p:sp>
        <p:nvSpPr>
          <p:cNvPr id="5132" name="Shape 5132"/>
          <p:cNvSpPr/>
          <p:nvPr/>
        </p:nvSpPr>
        <p:spPr>
          <a:xfrm>
            <a:off x="-46758" y="-286176"/>
            <a:ext cx="9593115" cy="2703285"/>
          </a:xfrm>
          <a:prstGeom prst="rect">
            <a:avLst/>
          </a:pr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133" name="Shape 5133"/>
          <p:cNvSpPr/>
          <p:nvPr/>
        </p:nvSpPr>
        <p:spPr>
          <a:xfrm>
            <a:off x="1443723" y="1210731"/>
            <a:ext cx="462551"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3">
                <a:solidFill>
                  <a:srgbClr val="9A9A9A"/>
                </a:solidFill>
                <a:latin typeface="+mn-lt"/>
                <a:ea typeface="+mn-ea"/>
                <a:cs typeface="+mn-cs"/>
                <a:sym typeface="Helvetica Neue"/>
              </a:defRPr>
            </a:lvl1pPr>
          </a:lstStyle>
          <a:p>
            <a:pPr lvl="0">
              <a:defRPr sz="1800" spc="0">
                <a:solidFill>
                  <a:srgbClr val="000000"/>
                </a:solidFill>
              </a:defRPr>
            </a:pPr>
            <a:r>
              <a:rPr sz="3400" spc="33">
                <a:solidFill>
                  <a:srgbClr val="9A9A9A"/>
                </a:solidFill>
              </a:rPr>
              <a:t>pi</a:t>
            </a:r>
          </a:p>
        </p:txBody>
      </p:sp>
      <p:grpSp>
        <p:nvGrpSpPr>
          <p:cNvPr id="5136" name="Group 5136"/>
          <p:cNvGrpSpPr/>
          <p:nvPr/>
        </p:nvGrpSpPr>
        <p:grpSpPr>
          <a:xfrm>
            <a:off x="664757" y="1244222"/>
            <a:ext cx="454044" cy="437025"/>
            <a:chOff x="0" y="0"/>
            <a:chExt cx="454043" cy="437024"/>
          </a:xfrm>
        </p:grpSpPr>
        <p:sp>
          <p:nvSpPr>
            <p:cNvPr id="5134" name="Shape 5134"/>
            <p:cNvSpPr/>
            <p:nvPr/>
          </p:nvSpPr>
          <p:spPr>
            <a:xfrm>
              <a:off x="-1" y="-1"/>
              <a:ext cx="338121" cy="324942"/>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noFill/>
            <a:ln w="63500" cap="flat">
              <a:solidFill>
                <a:srgbClr val="999999"/>
              </a:solidFill>
              <a:prstDash val="solid"/>
              <a:miter lim="400000"/>
            </a:ln>
            <a:effectLst/>
          </p:spPr>
          <p:txBody>
            <a:bodyPr wrap="square" lIns="0" tIns="0" rIns="0" bIns="0" numCol="1" anchor="ctr">
              <a:noAutofit/>
            </a:bodyPr>
            <a:lstStyle/>
            <a:p>
              <a:pPr lvl="0"/>
              <a:endParaRPr/>
            </a:p>
          </p:txBody>
        </p:sp>
        <p:sp>
          <p:nvSpPr>
            <p:cNvPr id="5135" name="Shape 5135"/>
            <p:cNvSpPr/>
            <p:nvPr/>
          </p:nvSpPr>
          <p:spPr>
            <a:xfrm>
              <a:off x="288502" y="271483"/>
              <a:ext cx="165542" cy="165542"/>
            </a:xfrm>
            <a:prstGeom prst="line">
              <a:avLst/>
            </a:prstGeom>
            <a:noFill/>
            <a:ln w="63500" cap="flat">
              <a:solidFill>
                <a:srgbClr val="999999"/>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grpSp>
      <p:sp>
        <p:nvSpPr>
          <p:cNvPr id="5137" name="Shape 5137"/>
          <p:cNvSpPr/>
          <p:nvPr/>
        </p:nvSpPr>
        <p:spPr>
          <a:xfrm>
            <a:off x="7494996" y="1208537"/>
            <a:ext cx="1473192"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spc="31">
                <a:solidFill>
                  <a:srgbClr val="9D9D9D"/>
                </a:solidFill>
                <a:latin typeface="+mn-lt"/>
                <a:ea typeface="+mn-ea"/>
                <a:cs typeface="+mn-cs"/>
                <a:sym typeface="Helvetica Neue"/>
              </a:defRPr>
            </a:lvl1pPr>
          </a:lstStyle>
          <a:p>
            <a:pPr lvl="0">
              <a:defRPr sz="1800" b="0" spc="0">
                <a:solidFill>
                  <a:srgbClr val="000000"/>
                </a:solidFill>
              </a:defRPr>
            </a:pPr>
            <a:r>
              <a:rPr sz="3200" b="1" spc="31">
                <a:solidFill>
                  <a:srgbClr val="9D9D9D"/>
                </a:solidFill>
              </a:rPr>
              <a:t>Cancel</a:t>
            </a:r>
          </a:p>
        </p:txBody>
      </p:sp>
      <p:sp>
        <p:nvSpPr>
          <p:cNvPr id="5138" name="Shape 5138"/>
          <p:cNvSpPr/>
          <p:nvPr/>
        </p:nvSpPr>
        <p:spPr>
          <a:xfrm>
            <a:off x="1806529" y="1250558"/>
            <a:ext cx="47446" cy="505554"/>
          </a:xfrm>
          <a:prstGeom prst="rect">
            <a:avLst/>
          </a:prstGeom>
          <a:solidFill>
            <a:srgbClr val="ADBCFA"/>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5141" name="Group 5141"/>
          <p:cNvGrpSpPr/>
          <p:nvPr/>
        </p:nvGrpSpPr>
        <p:grpSpPr>
          <a:xfrm>
            <a:off x="6255714" y="1315177"/>
            <a:ext cx="365605" cy="359530"/>
            <a:chOff x="0" y="0"/>
            <a:chExt cx="365604" cy="359529"/>
          </a:xfrm>
        </p:grpSpPr>
        <p:sp>
          <p:nvSpPr>
            <p:cNvPr id="5139" name="Shape 5139"/>
            <p:cNvSpPr/>
            <p:nvPr/>
          </p:nvSpPr>
          <p:spPr>
            <a:xfrm rot="18942316">
              <a:off x="146431" y="-42022"/>
              <a:ext cx="59838" cy="443720"/>
            </a:xfrm>
            <a:prstGeom prst="roundRect">
              <a:avLst>
                <a:gd name="adj" fmla="val 0"/>
              </a:avLst>
            </a:prstGeom>
            <a:solidFill>
              <a:srgbClr val="B4B4B4"/>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40" name="Shape 5140"/>
            <p:cNvSpPr/>
            <p:nvPr/>
          </p:nvSpPr>
          <p:spPr>
            <a:xfrm rot="2677899">
              <a:off x="158527" y="-42957"/>
              <a:ext cx="59838" cy="443720"/>
            </a:xfrm>
            <a:prstGeom prst="roundRect">
              <a:avLst>
                <a:gd name="adj" fmla="val 0"/>
              </a:avLst>
            </a:prstGeom>
            <a:solidFill>
              <a:srgbClr val="B4B4B4"/>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5142" name="Shape 5142"/>
          <p:cNvSpPr/>
          <p:nvPr/>
        </p:nvSpPr>
        <p:spPr>
          <a:xfrm>
            <a:off x="301049" y="2761093"/>
            <a:ext cx="8922902" cy="7949047"/>
          </a:xfrm>
          <a:prstGeom prst="roundRect">
            <a:avLst>
              <a:gd name="adj" fmla="val 214"/>
            </a:avLst>
          </a:prstGeom>
          <a:solidFill>
            <a:srgbClr val="FFFFFF"/>
          </a:solidFill>
          <a:ln w="25400">
            <a:solidFill>
              <a:srgbClr val="E4E4E4"/>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143" name="Shape 5143"/>
          <p:cNvSpPr/>
          <p:nvPr/>
        </p:nvSpPr>
        <p:spPr>
          <a:xfrm>
            <a:off x="1501686" y="3190984"/>
            <a:ext cx="1235625" cy="65949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defRPr sz="1800">
                <a:solidFill>
                  <a:srgbClr val="000000"/>
                </a:solidFill>
              </a:defRPr>
            </a:pPr>
            <a:r>
              <a:rPr sz="3800" spc="0">
                <a:latin typeface="Helvetica Neue Medium"/>
                <a:ea typeface="Helvetica Neue Medium"/>
                <a:cs typeface="Helvetica Neue Medium"/>
                <a:sym typeface="Helvetica Neue Medium"/>
              </a:rPr>
              <a:t>pi</a:t>
            </a:r>
            <a:r>
              <a:rPr sz="3800" spc="0">
                <a:solidFill>
                  <a:srgbClr val="53585F"/>
                </a:solidFill>
                <a:latin typeface="+mn-lt"/>
                <a:ea typeface="+mn-ea"/>
                <a:cs typeface="+mn-cs"/>
                <a:sym typeface="Helvetica Neue"/>
              </a:rPr>
              <a:t>zza</a:t>
            </a:r>
          </a:p>
        </p:txBody>
      </p:sp>
      <p:grpSp>
        <p:nvGrpSpPr>
          <p:cNvPr id="5146" name="Group 5146"/>
          <p:cNvGrpSpPr/>
          <p:nvPr/>
        </p:nvGrpSpPr>
        <p:grpSpPr>
          <a:xfrm>
            <a:off x="791757" y="3287020"/>
            <a:ext cx="454044" cy="437025"/>
            <a:chOff x="0" y="0"/>
            <a:chExt cx="454043" cy="437024"/>
          </a:xfrm>
        </p:grpSpPr>
        <p:sp>
          <p:nvSpPr>
            <p:cNvPr id="5144" name="Shape 5144"/>
            <p:cNvSpPr/>
            <p:nvPr/>
          </p:nvSpPr>
          <p:spPr>
            <a:xfrm>
              <a:off x="-1" y="-1"/>
              <a:ext cx="338121" cy="324942"/>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noFill/>
            <a:ln w="63500" cap="flat">
              <a:solidFill>
                <a:srgbClr val="999999"/>
              </a:solidFill>
              <a:prstDash val="solid"/>
              <a:miter lim="400000"/>
            </a:ln>
            <a:effectLst/>
          </p:spPr>
          <p:txBody>
            <a:bodyPr wrap="square" lIns="0" tIns="0" rIns="0" bIns="0" numCol="1" anchor="ctr">
              <a:noAutofit/>
            </a:bodyPr>
            <a:lstStyle/>
            <a:p>
              <a:pPr lvl="0"/>
              <a:endParaRPr/>
            </a:p>
          </p:txBody>
        </p:sp>
        <p:sp>
          <p:nvSpPr>
            <p:cNvPr id="5145" name="Shape 5145"/>
            <p:cNvSpPr/>
            <p:nvPr/>
          </p:nvSpPr>
          <p:spPr>
            <a:xfrm>
              <a:off x="288502" y="271483"/>
              <a:ext cx="165542" cy="165542"/>
            </a:xfrm>
            <a:prstGeom prst="line">
              <a:avLst/>
            </a:prstGeom>
            <a:noFill/>
            <a:ln w="63500" cap="flat">
              <a:solidFill>
                <a:srgbClr val="999999"/>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grpSp>
      <p:sp>
        <p:nvSpPr>
          <p:cNvPr id="5147" name="Shape 5147"/>
          <p:cNvSpPr/>
          <p:nvPr/>
        </p:nvSpPr>
        <p:spPr>
          <a:xfrm>
            <a:off x="1493926" y="4675158"/>
            <a:ext cx="2471081" cy="65949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defRPr sz="1800">
                <a:solidFill>
                  <a:srgbClr val="000000"/>
                </a:solidFill>
              </a:defRPr>
            </a:pPr>
            <a:r>
              <a:rPr sz="3800" spc="0">
                <a:latin typeface="Helvetica Neue Medium"/>
                <a:ea typeface="Helvetica Neue Medium"/>
                <a:cs typeface="Helvetica Neue Medium"/>
                <a:sym typeface="Helvetica Neue Medium"/>
              </a:rPr>
              <a:t>Pi</a:t>
            </a:r>
            <a:r>
              <a:rPr sz="3800" spc="0">
                <a:solidFill>
                  <a:srgbClr val="53585F"/>
                </a:solidFill>
                <a:latin typeface="+mn-lt"/>
                <a:ea typeface="+mn-ea"/>
                <a:cs typeface="+mn-cs"/>
                <a:sym typeface="Helvetica Neue"/>
              </a:rPr>
              <a:t>ke Street</a:t>
            </a:r>
          </a:p>
        </p:txBody>
      </p:sp>
      <p:sp>
        <p:nvSpPr>
          <p:cNvPr id="5148" name="Shape 5148"/>
          <p:cNvSpPr/>
          <p:nvPr/>
        </p:nvSpPr>
        <p:spPr>
          <a:xfrm>
            <a:off x="1497697" y="6649635"/>
            <a:ext cx="2488938" cy="65949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defRPr sz="1800">
                <a:solidFill>
                  <a:srgbClr val="000000"/>
                </a:solidFill>
              </a:defRPr>
            </a:pPr>
            <a:r>
              <a:rPr sz="3800" spc="0">
                <a:latin typeface="Helvetica Neue Medium"/>
                <a:ea typeface="Helvetica Neue Medium"/>
                <a:cs typeface="Helvetica Neue Medium"/>
                <a:sym typeface="Helvetica Neue Medium"/>
              </a:rPr>
              <a:t>Pi</a:t>
            </a:r>
            <a:r>
              <a:rPr sz="3800" spc="0">
                <a:solidFill>
                  <a:srgbClr val="53585F"/>
                </a:solidFill>
                <a:latin typeface="+mn-lt"/>
                <a:ea typeface="+mn-ea"/>
                <a:cs typeface="+mn-cs"/>
                <a:sym typeface="Helvetica Neue"/>
              </a:rPr>
              <a:t>ne Street</a:t>
            </a:r>
          </a:p>
        </p:txBody>
      </p:sp>
      <p:sp>
        <p:nvSpPr>
          <p:cNvPr id="5149" name="Shape 5149"/>
          <p:cNvSpPr/>
          <p:nvPr/>
        </p:nvSpPr>
        <p:spPr>
          <a:xfrm>
            <a:off x="1507819" y="8586012"/>
            <a:ext cx="2265494" cy="65950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0">
              <a:defRPr sz="1800">
                <a:solidFill>
                  <a:srgbClr val="000000"/>
                </a:solidFill>
              </a:defRPr>
            </a:pPr>
            <a:r>
              <a:rPr sz="3800" spc="0">
                <a:latin typeface="Helvetica Neue Medium"/>
                <a:ea typeface="Helvetica Neue Medium"/>
                <a:cs typeface="Helvetica Neue Medium"/>
                <a:sym typeface="Helvetica Neue Medium"/>
              </a:rPr>
              <a:t>Pi</a:t>
            </a:r>
            <a:r>
              <a:rPr sz="3800" spc="0">
                <a:solidFill>
                  <a:srgbClr val="53585F"/>
                </a:solidFill>
                <a:latin typeface="+mn-lt"/>
                <a:ea typeface="+mn-ea"/>
                <a:cs typeface="+mn-cs"/>
                <a:sym typeface="Helvetica Neue"/>
              </a:rPr>
              <a:t>tt Street</a:t>
            </a:r>
          </a:p>
        </p:txBody>
      </p:sp>
      <p:sp>
        <p:nvSpPr>
          <p:cNvPr id="5150" name="Shape 5150"/>
          <p:cNvSpPr/>
          <p:nvPr/>
        </p:nvSpPr>
        <p:spPr>
          <a:xfrm>
            <a:off x="837917" y="4917606"/>
            <a:ext cx="362856" cy="569690"/>
          </a:xfrm>
          <a:custGeom>
            <a:avLst/>
            <a:gdLst/>
            <a:ahLst/>
            <a:cxnLst>
              <a:cxn ang="0">
                <a:pos x="wd2" y="hd2"/>
              </a:cxn>
              <a:cxn ang="5400000">
                <a:pos x="wd2" y="hd2"/>
              </a:cxn>
              <a:cxn ang="10800000">
                <a:pos x="wd2" y="hd2"/>
              </a:cxn>
              <a:cxn ang="16200000">
                <a:pos x="wd2" y="hd2"/>
              </a:cxn>
            </a:cxnLst>
            <a:rect l="0" t="0" r="r" b="b"/>
            <a:pathLst>
              <a:path w="21600" h="21600" extrusionOk="0">
                <a:moveTo>
                  <a:pt x="6982" y="4655"/>
                </a:moveTo>
                <a:cubicBezTo>
                  <a:pt x="5927" y="5358"/>
                  <a:pt x="5400" y="6206"/>
                  <a:pt x="5400" y="7200"/>
                </a:cubicBezTo>
                <a:cubicBezTo>
                  <a:pt x="5400" y="8194"/>
                  <a:pt x="5927" y="9042"/>
                  <a:pt x="6982" y="9745"/>
                </a:cubicBezTo>
                <a:cubicBezTo>
                  <a:pt x="8037" y="10449"/>
                  <a:pt x="9309" y="10800"/>
                  <a:pt x="10800" y="10800"/>
                </a:cubicBezTo>
                <a:cubicBezTo>
                  <a:pt x="12291" y="10800"/>
                  <a:pt x="13563" y="10449"/>
                  <a:pt x="14618" y="9745"/>
                </a:cubicBezTo>
                <a:cubicBezTo>
                  <a:pt x="15673" y="9042"/>
                  <a:pt x="16200" y="8194"/>
                  <a:pt x="16200" y="7200"/>
                </a:cubicBezTo>
                <a:cubicBezTo>
                  <a:pt x="16200" y="6206"/>
                  <a:pt x="15673" y="5358"/>
                  <a:pt x="14618" y="4655"/>
                </a:cubicBezTo>
                <a:cubicBezTo>
                  <a:pt x="13563" y="3952"/>
                  <a:pt x="12291" y="3600"/>
                  <a:pt x="10800" y="3600"/>
                </a:cubicBezTo>
                <a:cubicBezTo>
                  <a:pt x="9309" y="3600"/>
                  <a:pt x="8037" y="3952"/>
                  <a:pt x="6982" y="4655"/>
                </a:cubicBezTo>
                <a:close/>
                <a:moveTo>
                  <a:pt x="0" y="7200"/>
                </a:moveTo>
                <a:cubicBezTo>
                  <a:pt x="0" y="5213"/>
                  <a:pt x="1055" y="3516"/>
                  <a:pt x="3164" y="2110"/>
                </a:cubicBezTo>
                <a:cubicBezTo>
                  <a:pt x="5274" y="703"/>
                  <a:pt x="7818" y="0"/>
                  <a:pt x="10800" y="0"/>
                </a:cubicBezTo>
                <a:cubicBezTo>
                  <a:pt x="13781" y="0"/>
                  <a:pt x="16327" y="703"/>
                  <a:pt x="18436" y="2110"/>
                </a:cubicBezTo>
                <a:cubicBezTo>
                  <a:pt x="20545" y="3516"/>
                  <a:pt x="21600" y="5213"/>
                  <a:pt x="21600" y="7200"/>
                </a:cubicBezTo>
                <a:cubicBezTo>
                  <a:pt x="21600" y="8222"/>
                  <a:pt x="21368" y="9061"/>
                  <a:pt x="20904" y="9717"/>
                </a:cubicBezTo>
                <a:lnTo>
                  <a:pt x="13226" y="20602"/>
                </a:lnTo>
                <a:cubicBezTo>
                  <a:pt x="13001" y="20911"/>
                  <a:pt x="12667" y="21155"/>
                  <a:pt x="12224" y="21333"/>
                </a:cubicBezTo>
                <a:cubicBezTo>
                  <a:pt x="11781" y="21511"/>
                  <a:pt x="11306" y="21600"/>
                  <a:pt x="10800" y="21600"/>
                </a:cubicBezTo>
                <a:cubicBezTo>
                  <a:pt x="10294" y="21600"/>
                  <a:pt x="9819" y="21511"/>
                  <a:pt x="9376" y="21333"/>
                </a:cubicBezTo>
                <a:cubicBezTo>
                  <a:pt x="8933" y="21155"/>
                  <a:pt x="8606" y="20911"/>
                  <a:pt x="8395" y="20602"/>
                </a:cubicBezTo>
                <a:lnTo>
                  <a:pt x="696" y="9717"/>
                </a:lnTo>
                <a:cubicBezTo>
                  <a:pt x="232" y="9061"/>
                  <a:pt x="0" y="8222"/>
                  <a:pt x="0" y="7200"/>
                </a:cubicBezTo>
                <a:close/>
              </a:path>
            </a:pathLst>
          </a:custGeom>
          <a:solidFill>
            <a:srgbClr val="999999"/>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5151" name="Shape 5151"/>
          <p:cNvSpPr/>
          <p:nvPr/>
        </p:nvSpPr>
        <p:spPr>
          <a:xfrm>
            <a:off x="825217" y="6870734"/>
            <a:ext cx="362856" cy="569690"/>
          </a:xfrm>
          <a:custGeom>
            <a:avLst/>
            <a:gdLst/>
            <a:ahLst/>
            <a:cxnLst>
              <a:cxn ang="0">
                <a:pos x="wd2" y="hd2"/>
              </a:cxn>
              <a:cxn ang="5400000">
                <a:pos x="wd2" y="hd2"/>
              </a:cxn>
              <a:cxn ang="10800000">
                <a:pos x="wd2" y="hd2"/>
              </a:cxn>
              <a:cxn ang="16200000">
                <a:pos x="wd2" y="hd2"/>
              </a:cxn>
            </a:cxnLst>
            <a:rect l="0" t="0" r="r" b="b"/>
            <a:pathLst>
              <a:path w="21600" h="21600" extrusionOk="0">
                <a:moveTo>
                  <a:pt x="6982" y="4655"/>
                </a:moveTo>
                <a:cubicBezTo>
                  <a:pt x="5927" y="5358"/>
                  <a:pt x="5400" y="6206"/>
                  <a:pt x="5400" y="7200"/>
                </a:cubicBezTo>
                <a:cubicBezTo>
                  <a:pt x="5400" y="8194"/>
                  <a:pt x="5927" y="9042"/>
                  <a:pt x="6982" y="9745"/>
                </a:cubicBezTo>
                <a:cubicBezTo>
                  <a:pt x="8037" y="10449"/>
                  <a:pt x="9309" y="10800"/>
                  <a:pt x="10800" y="10800"/>
                </a:cubicBezTo>
                <a:cubicBezTo>
                  <a:pt x="12291" y="10800"/>
                  <a:pt x="13563" y="10449"/>
                  <a:pt x="14618" y="9745"/>
                </a:cubicBezTo>
                <a:cubicBezTo>
                  <a:pt x="15673" y="9042"/>
                  <a:pt x="16200" y="8194"/>
                  <a:pt x="16200" y="7200"/>
                </a:cubicBezTo>
                <a:cubicBezTo>
                  <a:pt x="16200" y="6206"/>
                  <a:pt x="15673" y="5358"/>
                  <a:pt x="14618" y="4655"/>
                </a:cubicBezTo>
                <a:cubicBezTo>
                  <a:pt x="13563" y="3952"/>
                  <a:pt x="12291" y="3600"/>
                  <a:pt x="10800" y="3600"/>
                </a:cubicBezTo>
                <a:cubicBezTo>
                  <a:pt x="9309" y="3600"/>
                  <a:pt x="8037" y="3952"/>
                  <a:pt x="6982" y="4655"/>
                </a:cubicBezTo>
                <a:close/>
                <a:moveTo>
                  <a:pt x="0" y="7200"/>
                </a:moveTo>
                <a:cubicBezTo>
                  <a:pt x="0" y="5213"/>
                  <a:pt x="1055" y="3516"/>
                  <a:pt x="3164" y="2110"/>
                </a:cubicBezTo>
                <a:cubicBezTo>
                  <a:pt x="5274" y="703"/>
                  <a:pt x="7818" y="0"/>
                  <a:pt x="10800" y="0"/>
                </a:cubicBezTo>
                <a:cubicBezTo>
                  <a:pt x="13781" y="0"/>
                  <a:pt x="16327" y="703"/>
                  <a:pt x="18436" y="2110"/>
                </a:cubicBezTo>
                <a:cubicBezTo>
                  <a:pt x="20545" y="3516"/>
                  <a:pt x="21600" y="5213"/>
                  <a:pt x="21600" y="7200"/>
                </a:cubicBezTo>
                <a:cubicBezTo>
                  <a:pt x="21600" y="8222"/>
                  <a:pt x="21368" y="9061"/>
                  <a:pt x="20904" y="9717"/>
                </a:cubicBezTo>
                <a:lnTo>
                  <a:pt x="13226" y="20602"/>
                </a:lnTo>
                <a:cubicBezTo>
                  <a:pt x="13001" y="20911"/>
                  <a:pt x="12667" y="21155"/>
                  <a:pt x="12224" y="21333"/>
                </a:cubicBezTo>
                <a:cubicBezTo>
                  <a:pt x="11781" y="21511"/>
                  <a:pt x="11306" y="21600"/>
                  <a:pt x="10800" y="21600"/>
                </a:cubicBezTo>
                <a:cubicBezTo>
                  <a:pt x="10294" y="21600"/>
                  <a:pt x="9819" y="21511"/>
                  <a:pt x="9376" y="21333"/>
                </a:cubicBezTo>
                <a:cubicBezTo>
                  <a:pt x="8933" y="21155"/>
                  <a:pt x="8606" y="20911"/>
                  <a:pt x="8395" y="20602"/>
                </a:cubicBezTo>
                <a:lnTo>
                  <a:pt x="696" y="9717"/>
                </a:lnTo>
                <a:cubicBezTo>
                  <a:pt x="232" y="9061"/>
                  <a:pt x="0" y="8222"/>
                  <a:pt x="0" y="7200"/>
                </a:cubicBezTo>
                <a:close/>
              </a:path>
            </a:pathLst>
          </a:custGeom>
          <a:solidFill>
            <a:srgbClr val="999999"/>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5152" name="Shape 5152"/>
          <p:cNvSpPr/>
          <p:nvPr/>
        </p:nvSpPr>
        <p:spPr>
          <a:xfrm>
            <a:off x="825217" y="8823861"/>
            <a:ext cx="362856" cy="569690"/>
          </a:xfrm>
          <a:custGeom>
            <a:avLst/>
            <a:gdLst/>
            <a:ahLst/>
            <a:cxnLst>
              <a:cxn ang="0">
                <a:pos x="wd2" y="hd2"/>
              </a:cxn>
              <a:cxn ang="5400000">
                <a:pos x="wd2" y="hd2"/>
              </a:cxn>
              <a:cxn ang="10800000">
                <a:pos x="wd2" y="hd2"/>
              </a:cxn>
              <a:cxn ang="16200000">
                <a:pos x="wd2" y="hd2"/>
              </a:cxn>
            </a:cxnLst>
            <a:rect l="0" t="0" r="r" b="b"/>
            <a:pathLst>
              <a:path w="21600" h="21600" extrusionOk="0">
                <a:moveTo>
                  <a:pt x="6982" y="4655"/>
                </a:moveTo>
                <a:cubicBezTo>
                  <a:pt x="5927" y="5358"/>
                  <a:pt x="5400" y="6206"/>
                  <a:pt x="5400" y="7200"/>
                </a:cubicBezTo>
                <a:cubicBezTo>
                  <a:pt x="5400" y="8194"/>
                  <a:pt x="5927" y="9042"/>
                  <a:pt x="6982" y="9745"/>
                </a:cubicBezTo>
                <a:cubicBezTo>
                  <a:pt x="8037" y="10449"/>
                  <a:pt x="9309" y="10800"/>
                  <a:pt x="10800" y="10800"/>
                </a:cubicBezTo>
                <a:cubicBezTo>
                  <a:pt x="12291" y="10800"/>
                  <a:pt x="13563" y="10449"/>
                  <a:pt x="14618" y="9745"/>
                </a:cubicBezTo>
                <a:cubicBezTo>
                  <a:pt x="15673" y="9042"/>
                  <a:pt x="16200" y="8194"/>
                  <a:pt x="16200" y="7200"/>
                </a:cubicBezTo>
                <a:cubicBezTo>
                  <a:pt x="16200" y="6206"/>
                  <a:pt x="15673" y="5358"/>
                  <a:pt x="14618" y="4655"/>
                </a:cubicBezTo>
                <a:cubicBezTo>
                  <a:pt x="13563" y="3952"/>
                  <a:pt x="12291" y="3600"/>
                  <a:pt x="10800" y="3600"/>
                </a:cubicBezTo>
                <a:cubicBezTo>
                  <a:pt x="9309" y="3600"/>
                  <a:pt x="8037" y="3952"/>
                  <a:pt x="6982" y="4655"/>
                </a:cubicBezTo>
                <a:close/>
                <a:moveTo>
                  <a:pt x="0" y="7200"/>
                </a:moveTo>
                <a:cubicBezTo>
                  <a:pt x="0" y="5213"/>
                  <a:pt x="1055" y="3516"/>
                  <a:pt x="3164" y="2110"/>
                </a:cubicBezTo>
                <a:cubicBezTo>
                  <a:pt x="5274" y="703"/>
                  <a:pt x="7818" y="0"/>
                  <a:pt x="10800" y="0"/>
                </a:cubicBezTo>
                <a:cubicBezTo>
                  <a:pt x="13781" y="0"/>
                  <a:pt x="16327" y="703"/>
                  <a:pt x="18436" y="2110"/>
                </a:cubicBezTo>
                <a:cubicBezTo>
                  <a:pt x="20545" y="3516"/>
                  <a:pt x="21600" y="5213"/>
                  <a:pt x="21600" y="7200"/>
                </a:cubicBezTo>
                <a:cubicBezTo>
                  <a:pt x="21600" y="8222"/>
                  <a:pt x="21368" y="9061"/>
                  <a:pt x="20904" y="9717"/>
                </a:cubicBezTo>
                <a:lnTo>
                  <a:pt x="13226" y="20602"/>
                </a:lnTo>
                <a:cubicBezTo>
                  <a:pt x="13001" y="20911"/>
                  <a:pt x="12667" y="21155"/>
                  <a:pt x="12224" y="21333"/>
                </a:cubicBezTo>
                <a:cubicBezTo>
                  <a:pt x="11781" y="21511"/>
                  <a:pt x="11306" y="21600"/>
                  <a:pt x="10800" y="21600"/>
                </a:cubicBezTo>
                <a:cubicBezTo>
                  <a:pt x="10294" y="21600"/>
                  <a:pt x="9819" y="21511"/>
                  <a:pt x="9376" y="21333"/>
                </a:cubicBezTo>
                <a:cubicBezTo>
                  <a:pt x="8933" y="21155"/>
                  <a:pt x="8606" y="20911"/>
                  <a:pt x="8395" y="20602"/>
                </a:cubicBezTo>
                <a:lnTo>
                  <a:pt x="696" y="9717"/>
                </a:lnTo>
                <a:cubicBezTo>
                  <a:pt x="232" y="9061"/>
                  <a:pt x="0" y="8222"/>
                  <a:pt x="0" y="7200"/>
                </a:cubicBezTo>
                <a:close/>
              </a:path>
            </a:pathLst>
          </a:custGeom>
          <a:solidFill>
            <a:srgbClr val="999999"/>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5153" name="Shape 5153"/>
          <p:cNvSpPr/>
          <p:nvPr/>
        </p:nvSpPr>
        <p:spPr>
          <a:xfrm>
            <a:off x="764151" y="4244625"/>
            <a:ext cx="7996698" cy="1"/>
          </a:xfrm>
          <a:prstGeom prst="line">
            <a:avLst/>
          </a:prstGeom>
          <a:ln w="19050">
            <a:solidFill>
              <a:srgbClr val="E1E1E1"/>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154" name="Shape 5154"/>
          <p:cNvSpPr/>
          <p:nvPr/>
        </p:nvSpPr>
        <p:spPr>
          <a:xfrm>
            <a:off x="764151" y="6191714"/>
            <a:ext cx="7996698" cy="1"/>
          </a:xfrm>
          <a:prstGeom prst="line">
            <a:avLst/>
          </a:prstGeom>
          <a:ln w="19050">
            <a:solidFill>
              <a:srgbClr val="E1E1E1"/>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155" name="Shape 5155"/>
          <p:cNvSpPr/>
          <p:nvPr/>
        </p:nvSpPr>
        <p:spPr>
          <a:xfrm>
            <a:off x="751451" y="8167067"/>
            <a:ext cx="7996698" cy="1"/>
          </a:xfrm>
          <a:prstGeom prst="line">
            <a:avLst/>
          </a:prstGeom>
          <a:ln w="19050">
            <a:solidFill>
              <a:srgbClr val="E1E1E1"/>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156" name="Shape 5156"/>
          <p:cNvSpPr/>
          <p:nvPr/>
        </p:nvSpPr>
        <p:spPr>
          <a:xfrm>
            <a:off x="738751" y="10142419"/>
            <a:ext cx="7996698" cy="1"/>
          </a:xfrm>
          <a:prstGeom prst="line">
            <a:avLst/>
          </a:prstGeom>
          <a:ln w="19050">
            <a:solidFill>
              <a:srgbClr val="E1E1E1"/>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5240" name="Group 5240"/>
          <p:cNvGrpSpPr/>
          <p:nvPr/>
        </p:nvGrpSpPr>
        <p:grpSpPr>
          <a:xfrm>
            <a:off x="-36700" y="10502188"/>
            <a:ext cx="9691689" cy="6539207"/>
            <a:chOff x="0" y="0"/>
            <a:chExt cx="9691687" cy="6539206"/>
          </a:xfrm>
        </p:grpSpPr>
        <p:grpSp>
          <p:nvGrpSpPr>
            <p:cNvPr id="5233" name="Group 5233"/>
            <p:cNvGrpSpPr/>
            <p:nvPr/>
          </p:nvGrpSpPr>
          <p:grpSpPr>
            <a:xfrm>
              <a:off x="0" y="0"/>
              <a:ext cx="9691688" cy="6539207"/>
              <a:chOff x="0" y="0"/>
              <a:chExt cx="9691687" cy="6539206"/>
            </a:xfrm>
          </p:grpSpPr>
          <p:grpSp>
            <p:nvGrpSpPr>
              <p:cNvPr id="5230" name="Group 5230"/>
              <p:cNvGrpSpPr/>
              <p:nvPr/>
            </p:nvGrpSpPr>
            <p:grpSpPr>
              <a:xfrm>
                <a:off x="0" y="0"/>
                <a:ext cx="9691688" cy="6539207"/>
                <a:chOff x="0" y="0"/>
                <a:chExt cx="9691687" cy="6539206"/>
              </a:xfrm>
            </p:grpSpPr>
            <p:sp>
              <p:nvSpPr>
                <p:cNvPr id="5157" name="Shape 5157"/>
                <p:cNvSpPr/>
                <p:nvPr/>
              </p:nvSpPr>
              <p:spPr>
                <a:xfrm>
                  <a:off x="0" y="0"/>
                  <a:ext cx="9691688" cy="6539207"/>
                </a:xfrm>
                <a:prstGeom prst="rect">
                  <a:avLst/>
                </a:prstGeom>
                <a:solidFill>
                  <a:srgbClr val="D6DAD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58" name="Shape 5158"/>
                <p:cNvSpPr/>
                <p:nvPr/>
              </p:nvSpPr>
              <p:spPr>
                <a:xfrm>
                  <a:off x="1020580"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59" name="Shape 5159"/>
                <p:cNvSpPr/>
                <p:nvPr/>
              </p:nvSpPr>
              <p:spPr>
                <a:xfrm>
                  <a:off x="86197"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60" name="Shape 5160"/>
                <p:cNvSpPr/>
                <p:nvPr/>
              </p:nvSpPr>
              <p:spPr>
                <a:xfrm>
                  <a:off x="198036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61" name="Shape 5161"/>
                <p:cNvSpPr/>
                <p:nvPr/>
              </p:nvSpPr>
              <p:spPr>
                <a:xfrm>
                  <a:off x="169939" y="409851"/>
                  <a:ext cx="645146"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Q</a:t>
                  </a:r>
                </a:p>
              </p:txBody>
            </p:sp>
            <p:sp>
              <p:nvSpPr>
                <p:cNvPr id="5162" name="Shape 5162"/>
                <p:cNvSpPr/>
                <p:nvPr/>
              </p:nvSpPr>
              <p:spPr>
                <a:xfrm>
                  <a:off x="1058680" y="4225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W</a:t>
                  </a:r>
                </a:p>
              </p:txBody>
            </p:sp>
            <p:sp>
              <p:nvSpPr>
                <p:cNvPr id="5163" name="Shape 5163"/>
                <p:cNvSpPr/>
                <p:nvPr/>
              </p:nvSpPr>
              <p:spPr>
                <a:xfrm>
                  <a:off x="201588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E</a:t>
                  </a:r>
                </a:p>
              </p:txBody>
            </p:sp>
            <p:sp>
              <p:nvSpPr>
                <p:cNvPr id="5164" name="Shape 5164"/>
                <p:cNvSpPr/>
                <p:nvPr/>
              </p:nvSpPr>
              <p:spPr>
                <a:xfrm>
                  <a:off x="2960388"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65" name="Shape 5165"/>
                <p:cNvSpPr/>
                <p:nvPr/>
              </p:nvSpPr>
              <p:spPr>
                <a:xfrm>
                  <a:off x="2995909"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R</a:t>
                  </a:r>
                </a:p>
              </p:txBody>
            </p:sp>
            <p:sp>
              <p:nvSpPr>
                <p:cNvPr id="5166" name="Shape 5166"/>
                <p:cNvSpPr/>
                <p:nvPr/>
              </p:nvSpPr>
              <p:spPr>
                <a:xfrm>
                  <a:off x="3915012"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67" name="Shape 5167"/>
                <p:cNvSpPr/>
                <p:nvPr/>
              </p:nvSpPr>
              <p:spPr>
                <a:xfrm>
                  <a:off x="3950533"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T</a:t>
                  </a:r>
                </a:p>
              </p:txBody>
            </p:sp>
            <p:sp>
              <p:nvSpPr>
                <p:cNvPr id="5168" name="Shape 5168"/>
                <p:cNvSpPr/>
                <p:nvPr/>
              </p:nvSpPr>
              <p:spPr>
                <a:xfrm>
                  <a:off x="4874795"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69" name="Shape 5169"/>
                <p:cNvSpPr/>
                <p:nvPr/>
              </p:nvSpPr>
              <p:spPr>
                <a:xfrm>
                  <a:off x="491031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Y</a:t>
                  </a:r>
                </a:p>
              </p:txBody>
            </p:sp>
            <p:sp>
              <p:nvSpPr>
                <p:cNvPr id="5170" name="Shape 5170"/>
                <p:cNvSpPr/>
                <p:nvPr/>
              </p:nvSpPr>
              <p:spPr>
                <a:xfrm>
                  <a:off x="5821879" y="3329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71" name="Shape 5171"/>
                <p:cNvSpPr/>
                <p:nvPr/>
              </p:nvSpPr>
              <p:spPr>
                <a:xfrm>
                  <a:off x="5857400" y="4479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U</a:t>
                  </a:r>
                </a:p>
              </p:txBody>
            </p:sp>
            <p:sp>
              <p:nvSpPr>
                <p:cNvPr id="5172" name="Shape 5172"/>
                <p:cNvSpPr/>
                <p:nvPr/>
              </p:nvSpPr>
              <p:spPr>
                <a:xfrm>
                  <a:off x="678920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73" name="Shape 5173"/>
                <p:cNvSpPr/>
                <p:nvPr/>
              </p:nvSpPr>
              <p:spPr>
                <a:xfrm>
                  <a:off x="682472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I</a:t>
                  </a:r>
                </a:p>
              </p:txBody>
            </p:sp>
            <p:sp>
              <p:nvSpPr>
                <p:cNvPr id="5174" name="Shape 5174"/>
                <p:cNvSpPr/>
                <p:nvPr/>
              </p:nvSpPr>
              <p:spPr>
                <a:xfrm>
                  <a:off x="7741445"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75" name="Shape 5175"/>
                <p:cNvSpPr/>
                <p:nvPr/>
              </p:nvSpPr>
              <p:spPr>
                <a:xfrm>
                  <a:off x="777696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O</a:t>
                  </a:r>
                </a:p>
              </p:txBody>
            </p:sp>
            <p:sp>
              <p:nvSpPr>
                <p:cNvPr id="5176" name="Shape 5176"/>
                <p:cNvSpPr/>
                <p:nvPr/>
              </p:nvSpPr>
              <p:spPr>
                <a:xfrm>
                  <a:off x="8668091"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77" name="Shape 5177"/>
                <p:cNvSpPr/>
                <p:nvPr/>
              </p:nvSpPr>
              <p:spPr>
                <a:xfrm>
                  <a:off x="8703612"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P</a:t>
                  </a:r>
                </a:p>
              </p:txBody>
            </p:sp>
            <p:sp>
              <p:nvSpPr>
                <p:cNvPr id="5178" name="Shape 5178"/>
                <p:cNvSpPr/>
                <p:nvPr/>
              </p:nvSpPr>
              <p:spPr>
                <a:xfrm>
                  <a:off x="532162"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79" name="Shape 5179"/>
                <p:cNvSpPr/>
                <p:nvPr/>
              </p:nvSpPr>
              <p:spPr>
                <a:xfrm>
                  <a:off x="1491946"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80" name="Shape 5180"/>
                <p:cNvSpPr/>
                <p:nvPr/>
              </p:nvSpPr>
              <p:spPr>
                <a:xfrm>
                  <a:off x="570262" y="2046181"/>
                  <a:ext cx="716189"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A</a:t>
                  </a:r>
                </a:p>
              </p:txBody>
            </p:sp>
            <p:sp>
              <p:nvSpPr>
                <p:cNvPr id="5181" name="Shape 5181"/>
                <p:cNvSpPr/>
                <p:nvPr/>
              </p:nvSpPr>
              <p:spPr>
                <a:xfrm>
                  <a:off x="152746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S</a:t>
                  </a:r>
                </a:p>
              </p:txBody>
            </p:sp>
            <p:sp>
              <p:nvSpPr>
                <p:cNvPr id="5182" name="Shape 5182"/>
                <p:cNvSpPr/>
                <p:nvPr/>
              </p:nvSpPr>
              <p:spPr>
                <a:xfrm>
                  <a:off x="2471970"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83" name="Shape 5183"/>
                <p:cNvSpPr/>
                <p:nvPr/>
              </p:nvSpPr>
              <p:spPr>
                <a:xfrm>
                  <a:off x="2507491"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D</a:t>
                  </a:r>
                </a:p>
              </p:txBody>
            </p:sp>
            <p:sp>
              <p:nvSpPr>
                <p:cNvPr id="5184" name="Shape 5184"/>
                <p:cNvSpPr/>
                <p:nvPr/>
              </p:nvSpPr>
              <p:spPr>
                <a:xfrm>
                  <a:off x="3426595"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85" name="Shape 5185"/>
                <p:cNvSpPr/>
                <p:nvPr/>
              </p:nvSpPr>
              <p:spPr>
                <a:xfrm>
                  <a:off x="346211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F</a:t>
                  </a:r>
                </a:p>
              </p:txBody>
            </p:sp>
            <p:sp>
              <p:nvSpPr>
                <p:cNvPr id="5186" name="Shape 5186"/>
                <p:cNvSpPr/>
                <p:nvPr/>
              </p:nvSpPr>
              <p:spPr>
                <a:xfrm>
                  <a:off x="4386378"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87" name="Shape 5187"/>
                <p:cNvSpPr/>
                <p:nvPr/>
              </p:nvSpPr>
              <p:spPr>
                <a:xfrm>
                  <a:off x="4421899"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G</a:t>
                  </a:r>
                </a:p>
              </p:txBody>
            </p:sp>
            <p:sp>
              <p:nvSpPr>
                <p:cNvPr id="5188" name="Shape 5188"/>
                <p:cNvSpPr/>
                <p:nvPr/>
              </p:nvSpPr>
              <p:spPr>
                <a:xfrm>
                  <a:off x="1494121"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89" name="Shape 5189"/>
                <p:cNvSpPr/>
                <p:nvPr/>
              </p:nvSpPr>
              <p:spPr>
                <a:xfrm>
                  <a:off x="2453905"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90" name="Shape 5190"/>
                <p:cNvSpPr/>
                <p:nvPr/>
              </p:nvSpPr>
              <p:spPr>
                <a:xfrm>
                  <a:off x="1532221" y="36698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Z</a:t>
                  </a:r>
                </a:p>
              </p:txBody>
            </p:sp>
            <p:sp>
              <p:nvSpPr>
                <p:cNvPr id="5191" name="Shape 5191"/>
                <p:cNvSpPr/>
                <p:nvPr/>
              </p:nvSpPr>
              <p:spPr>
                <a:xfrm>
                  <a:off x="2489425" y="36825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X</a:t>
                  </a:r>
                </a:p>
              </p:txBody>
            </p:sp>
            <p:sp>
              <p:nvSpPr>
                <p:cNvPr id="5192" name="Shape 5192"/>
                <p:cNvSpPr/>
                <p:nvPr/>
              </p:nvSpPr>
              <p:spPr>
                <a:xfrm>
                  <a:off x="3433929"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93" name="Shape 5193"/>
                <p:cNvSpPr/>
                <p:nvPr/>
              </p:nvSpPr>
              <p:spPr>
                <a:xfrm>
                  <a:off x="346945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C</a:t>
                  </a:r>
                </a:p>
              </p:txBody>
            </p:sp>
            <p:sp>
              <p:nvSpPr>
                <p:cNvPr id="5194" name="Shape 5194"/>
                <p:cNvSpPr/>
                <p:nvPr/>
              </p:nvSpPr>
              <p:spPr>
                <a:xfrm>
                  <a:off x="4388554"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95" name="Shape 5195"/>
                <p:cNvSpPr/>
                <p:nvPr/>
              </p:nvSpPr>
              <p:spPr>
                <a:xfrm>
                  <a:off x="4424075"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V</a:t>
                  </a:r>
                </a:p>
              </p:txBody>
            </p:sp>
            <p:sp>
              <p:nvSpPr>
                <p:cNvPr id="5196" name="Shape 5196"/>
                <p:cNvSpPr/>
                <p:nvPr/>
              </p:nvSpPr>
              <p:spPr>
                <a:xfrm>
                  <a:off x="5348337"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97" name="Shape 5197"/>
                <p:cNvSpPr/>
                <p:nvPr/>
              </p:nvSpPr>
              <p:spPr>
                <a:xfrm>
                  <a:off x="5383858"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B</a:t>
                  </a:r>
                </a:p>
              </p:txBody>
            </p:sp>
            <p:sp>
              <p:nvSpPr>
                <p:cNvPr id="5198" name="Shape 5198"/>
                <p:cNvSpPr/>
                <p:nvPr/>
              </p:nvSpPr>
              <p:spPr>
                <a:xfrm>
                  <a:off x="5353495"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199" name="Shape 5199"/>
                <p:cNvSpPr/>
                <p:nvPr/>
              </p:nvSpPr>
              <p:spPr>
                <a:xfrm>
                  <a:off x="631327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00" name="Shape 5200"/>
                <p:cNvSpPr/>
                <p:nvPr/>
              </p:nvSpPr>
              <p:spPr>
                <a:xfrm>
                  <a:off x="5391595" y="20525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H</a:t>
                  </a:r>
                </a:p>
              </p:txBody>
            </p:sp>
            <p:sp>
              <p:nvSpPr>
                <p:cNvPr id="5201" name="Shape 5201"/>
                <p:cNvSpPr/>
                <p:nvPr/>
              </p:nvSpPr>
              <p:spPr>
                <a:xfrm>
                  <a:off x="634879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J</a:t>
                  </a:r>
                </a:p>
              </p:txBody>
            </p:sp>
            <p:sp>
              <p:nvSpPr>
                <p:cNvPr id="5202" name="Shape 5202"/>
                <p:cNvSpPr/>
                <p:nvPr/>
              </p:nvSpPr>
              <p:spPr>
                <a:xfrm>
                  <a:off x="7293303"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03" name="Shape 5203"/>
                <p:cNvSpPr/>
                <p:nvPr/>
              </p:nvSpPr>
              <p:spPr>
                <a:xfrm>
                  <a:off x="7328824"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K</a:t>
                  </a:r>
                </a:p>
              </p:txBody>
            </p:sp>
            <p:sp>
              <p:nvSpPr>
                <p:cNvPr id="5204" name="Shape 5204"/>
                <p:cNvSpPr/>
                <p:nvPr/>
              </p:nvSpPr>
              <p:spPr>
                <a:xfrm>
                  <a:off x="824792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05" name="Shape 5205"/>
                <p:cNvSpPr/>
                <p:nvPr/>
              </p:nvSpPr>
              <p:spPr>
                <a:xfrm>
                  <a:off x="828344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L</a:t>
                  </a:r>
                </a:p>
              </p:txBody>
            </p:sp>
            <p:sp>
              <p:nvSpPr>
                <p:cNvPr id="5206" name="Shape 5206"/>
                <p:cNvSpPr/>
                <p:nvPr/>
              </p:nvSpPr>
              <p:spPr>
                <a:xfrm>
                  <a:off x="6313278"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07" name="Shape 5207"/>
                <p:cNvSpPr/>
                <p:nvPr/>
              </p:nvSpPr>
              <p:spPr>
                <a:xfrm>
                  <a:off x="634880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N</a:t>
                  </a:r>
                </a:p>
              </p:txBody>
            </p:sp>
            <p:sp>
              <p:nvSpPr>
                <p:cNvPr id="5208" name="Shape 5208"/>
                <p:cNvSpPr/>
                <p:nvPr/>
              </p:nvSpPr>
              <p:spPr>
                <a:xfrm>
                  <a:off x="7278231" y="35802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09" name="Shape 5209"/>
                <p:cNvSpPr/>
                <p:nvPr/>
              </p:nvSpPr>
              <p:spPr>
                <a:xfrm>
                  <a:off x="7313752" y="36952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M</a:t>
                  </a:r>
                </a:p>
              </p:txBody>
            </p:sp>
            <p:sp>
              <p:nvSpPr>
                <p:cNvPr id="5210" name="Shape 5210"/>
                <p:cNvSpPr/>
                <p:nvPr/>
              </p:nvSpPr>
              <p:spPr>
                <a:xfrm>
                  <a:off x="124297" y="3580257"/>
                  <a:ext cx="1052230" cy="1137512"/>
                </a:xfrm>
                <a:prstGeom prst="roundRect">
                  <a:avLst>
                    <a:gd name="adj" fmla="val 8965"/>
                  </a:avLst>
                </a:prstGeom>
                <a:solidFill>
                  <a:srgbClr val="BABDB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11" name="Shape 5211"/>
                <p:cNvSpPr/>
                <p:nvPr/>
              </p:nvSpPr>
              <p:spPr>
                <a:xfrm>
                  <a:off x="31283" y="5216586"/>
                  <a:ext cx="1052230" cy="1137513"/>
                </a:xfrm>
                <a:prstGeom prst="roundRect">
                  <a:avLst>
                    <a:gd name="adj" fmla="val 8965"/>
                  </a:avLst>
                </a:prstGeom>
                <a:solidFill>
                  <a:srgbClr val="BEBFC1">
                    <a:alpha val="39084"/>
                  </a:srgbClr>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12" name="Shape 5212"/>
                <p:cNvSpPr/>
                <p:nvPr/>
              </p:nvSpPr>
              <p:spPr>
                <a:xfrm>
                  <a:off x="383155" y="3888883"/>
                  <a:ext cx="509191" cy="469901"/>
                </a:xfrm>
                <a:custGeom>
                  <a:avLst/>
                  <a:gdLst/>
                  <a:ahLst/>
                  <a:cxnLst>
                    <a:cxn ang="0">
                      <a:pos x="wd2" y="hd2"/>
                    </a:cxn>
                    <a:cxn ang="5400000">
                      <a:pos x="wd2" y="hd2"/>
                    </a:cxn>
                    <a:cxn ang="10800000">
                      <a:pos x="wd2" y="hd2"/>
                    </a:cxn>
                    <a:cxn ang="16200000">
                      <a:pos x="wd2" y="hd2"/>
                    </a:cxn>
                  </a:cxnLst>
                  <a:rect l="0" t="0" r="r" b="b"/>
                  <a:pathLst>
                    <a:path w="21600" h="21600" extrusionOk="0">
                      <a:moveTo>
                        <a:pt x="10792" y="0"/>
                      </a:moveTo>
                      <a:lnTo>
                        <a:pt x="0" y="12697"/>
                      </a:lnTo>
                      <a:lnTo>
                        <a:pt x="5724" y="12697"/>
                      </a:lnTo>
                      <a:lnTo>
                        <a:pt x="5724" y="19849"/>
                      </a:lnTo>
                      <a:cubicBezTo>
                        <a:pt x="5724" y="20809"/>
                        <a:pt x="6437" y="21600"/>
                        <a:pt x="7323" y="21600"/>
                      </a:cubicBezTo>
                      <a:lnTo>
                        <a:pt x="13923" y="21600"/>
                      </a:lnTo>
                      <a:cubicBezTo>
                        <a:pt x="14809" y="21600"/>
                        <a:pt x="15522" y="20809"/>
                        <a:pt x="15522" y="19849"/>
                      </a:cubicBezTo>
                      <a:lnTo>
                        <a:pt x="15522" y="12697"/>
                      </a:lnTo>
                      <a:lnTo>
                        <a:pt x="21600" y="12697"/>
                      </a:lnTo>
                      <a:lnTo>
                        <a:pt x="10792" y="0"/>
                      </a:ln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13" name="Shape 5213"/>
                <p:cNvSpPr/>
                <p:nvPr/>
              </p:nvSpPr>
              <p:spPr>
                <a:xfrm>
                  <a:off x="8286210" y="3580257"/>
                  <a:ext cx="1052230" cy="1137512"/>
                </a:xfrm>
                <a:prstGeom prst="roundRect">
                  <a:avLst>
                    <a:gd name="adj" fmla="val 8965"/>
                  </a:avLst>
                </a:prstGeom>
                <a:solidFill>
                  <a:srgbClr val="BABDB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14" name="Shape 5214"/>
                <p:cNvSpPr/>
                <p:nvPr/>
              </p:nvSpPr>
              <p:spPr>
                <a:xfrm rot="16200000" flipH="1">
                  <a:off x="8578179" y="3819871"/>
                  <a:ext cx="440428" cy="618147"/>
                </a:xfrm>
                <a:custGeom>
                  <a:avLst/>
                  <a:gdLst/>
                  <a:ahLst/>
                  <a:cxnLst>
                    <a:cxn ang="0">
                      <a:pos x="wd2" y="hd2"/>
                    </a:cxn>
                    <a:cxn ang="5400000">
                      <a:pos x="wd2" y="hd2"/>
                    </a:cxn>
                    <a:cxn ang="10800000">
                      <a:pos x="wd2" y="hd2"/>
                    </a:cxn>
                    <a:cxn ang="16200000">
                      <a:pos x="wd2" y="hd2"/>
                    </a:cxn>
                  </a:cxnLst>
                  <a:rect l="0" t="0" r="r" b="b"/>
                  <a:pathLst>
                    <a:path w="21600" h="21585" extrusionOk="0">
                      <a:moveTo>
                        <a:pt x="11099" y="110"/>
                      </a:moveTo>
                      <a:lnTo>
                        <a:pt x="21600" y="8158"/>
                      </a:lnTo>
                      <a:lnTo>
                        <a:pt x="21527" y="19574"/>
                      </a:lnTo>
                      <a:cubicBezTo>
                        <a:pt x="21373" y="20144"/>
                        <a:pt x="20932" y="20658"/>
                        <a:pt x="20282" y="21027"/>
                      </a:cubicBezTo>
                      <a:cubicBezTo>
                        <a:pt x="19742" y="21333"/>
                        <a:pt x="19085" y="21523"/>
                        <a:pt x="18389" y="21575"/>
                      </a:cubicBezTo>
                      <a:lnTo>
                        <a:pt x="3113" y="21584"/>
                      </a:lnTo>
                      <a:cubicBezTo>
                        <a:pt x="2379" y="21598"/>
                        <a:pt x="1669" y="21431"/>
                        <a:pt x="1099" y="21106"/>
                      </a:cubicBezTo>
                      <a:cubicBezTo>
                        <a:pt x="409" y="20714"/>
                        <a:pt x="8" y="20132"/>
                        <a:pt x="0" y="19517"/>
                      </a:cubicBezTo>
                      <a:lnTo>
                        <a:pt x="270" y="8119"/>
                      </a:lnTo>
                      <a:lnTo>
                        <a:pt x="9799" y="242"/>
                      </a:lnTo>
                      <a:cubicBezTo>
                        <a:pt x="9867" y="103"/>
                        <a:pt x="10167" y="3"/>
                        <a:pt x="10519" y="0"/>
                      </a:cubicBezTo>
                      <a:cubicBezTo>
                        <a:pt x="10745" y="-2"/>
                        <a:pt x="10960" y="39"/>
                        <a:pt x="11099" y="110"/>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5217" name="Group 5217"/>
                <p:cNvGrpSpPr/>
                <p:nvPr/>
              </p:nvGrpSpPr>
              <p:grpSpPr>
                <a:xfrm>
                  <a:off x="8777985" y="4010759"/>
                  <a:ext cx="236396" cy="243836"/>
                  <a:chOff x="0" y="0"/>
                  <a:chExt cx="236395" cy="243834"/>
                </a:xfrm>
              </p:grpSpPr>
              <p:sp>
                <p:nvSpPr>
                  <p:cNvPr id="5215" name="Shape 5215"/>
                  <p:cNvSpPr/>
                  <p:nvPr/>
                </p:nvSpPr>
                <p:spPr>
                  <a:xfrm rot="18900000">
                    <a:off x="-36260" y="11293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16" name="Shape 5216"/>
                  <p:cNvSpPr/>
                  <p:nvPr/>
                </p:nvSpPr>
                <p:spPr>
                  <a:xfrm rot="2700000">
                    <a:off x="-36260" y="10549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5218" name="Shape 5218"/>
                <p:cNvSpPr/>
                <p:nvPr/>
              </p:nvSpPr>
              <p:spPr>
                <a:xfrm>
                  <a:off x="94783" y="5216586"/>
                  <a:ext cx="1052230" cy="1137513"/>
                </a:xfrm>
                <a:prstGeom prst="roundRect">
                  <a:avLst>
                    <a:gd name="adj" fmla="val 8965"/>
                  </a:avLst>
                </a:prstGeom>
                <a:solidFill>
                  <a:srgbClr val="BABDB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19" name="Shape 5219"/>
                <p:cNvSpPr/>
                <p:nvPr/>
              </p:nvSpPr>
              <p:spPr>
                <a:xfrm>
                  <a:off x="80697" y="5442525"/>
                  <a:ext cx="1052230" cy="6348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3600">
                      <a:solidFill>
                        <a:srgbClr val="000000"/>
                      </a:solidFill>
                      <a:latin typeface="Helvetica Neue Light"/>
                      <a:ea typeface="Helvetica Neue Light"/>
                      <a:cs typeface="Helvetica Neue Light"/>
                      <a:sym typeface="Helvetica Neue Light"/>
                    </a:defRPr>
                  </a:lvl1pPr>
                </a:lstStyle>
                <a:p>
                  <a:pPr lvl="0">
                    <a:defRPr sz="1800"/>
                  </a:pPr>
                  <a:r>
                    <a:rPr sz="3600"/>
                    <a:t>123</a:t>
                  </a:r>
                </a:p>
              </p:txBody>
            </p:sp>
            <p:sp>
              <p:nvSpPr>
                <p:cNvPr id="5220" name="Shape 5220"/>
                <p:cNvSpPr/>
                <p:nvPr/>
              </p:nvSpPr>
              <p:spPr>
                <a:xfrm>
                  <a:off x="1323707" y="5216586"/>
                  <a:ext cx="1052231" cy="1137513"/>
                </a:xfrm>
                <a:prstGeom prst="roundRect">
                  <a:avLst>
                    <a:gd name="adj" fmla="val 8965"/>
                  </a:avLst>
                </a:prstGeom>
                <a:solidFill>
                  <a:srgbClr val="BABDB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5227" name="Group 5227"/>
                <p:cNvGrpSpPr/>
                <p:nvPr/>
              </p:nvGrpSpPr>
              <p:grpSpPr>
                <a:xfrm>
                  <a:off x="1569951" y="5474436"/>
                  <a:ext cx="595163" cy="595163"/>
                  <a:chOff x="0" y="0"/>
                  <a:chExt cx="595162" cy="595162"/>
                </a:xfrm>
              </p:grpSpPr>
              <p:sp>
                <p:nvSpPr>
                  <p:cNvPr id="5221" name="Shape 5221"/>
                  <p:cNvSpPr/>
                  <p:nvPr/>
                </p:nvSpPr>
                <p:spPr>
                  <a:xfrm>
                    <a:off x="8565" y="12270"/>
                    <a:ext cx="578032" cy="578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22" name="Shape 5222"/>
                  <p:cNvSpPr/>
                  <p:nvPr/>
                </p:nvSpPr>
                <p:spPr>
                  <a:xfrm>
                    <a:off x="144296" y="12770"/>
                    <a:ext cx="306570" cy="577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23" name="Shape 5223"/>
                  <p:cNvSpPr/>
                  <p:nvPr/>
                </p:nvSpPr>
                <p:spPr>
                  <a:xfrm>
                    <a:off x="84692" y="22935"/>
                    <a:ext cx="427221" cy="169147"/>
                  </a:xfrm>
                  <a:custGeom>
                    <a:avLst/>
                    <a:gdLst/>
                    <a:ahLst/>
                    <a:cxnLst>
                      <a:cxn ang="0">
                        <a:pos x="wd2" y="hd2"/>
                      </a:cxn>
                      <a:cxn ang="5400000">
                        <a:pos x="wd2" y="hd2"/>
                      </a:cxn>
                      <a:cxn ang="10800000">
                        <a:pos x="wd2" y="hd2"/>
                      </a:cxn>
                      <a:cxn ang="16200000">
                        <a:pos x="wd2" y="hd2"/>
                      </a:cxn>
                    </a:cxnLst>
                    <a:rect l="0" t="0" r="r" b="b"/>
                    <a:pathLst>
                      <a:path w="21600" h="19678" extrusionOk="0">
                        <a:moveTo>
                          <a:pt x="18139" y="3241"/>
                        </a:moveTo>
                        <a:cubicBezTo>
                          <a:pt x="19644" y="4991"/>
                          <a:pt x="20764" y="7834"/>
                          <a:pt x="21600" y="11014"/>
                        </a:cubicBezTo>
                        <a:cubicBezTo>
                          <a:pt x="18587" y="16630"/>
                          <a:pt x="14707" y="19712"/>
                          <a:pt x="10694" y="19678"/>
                        </a:cubicBezTo>
                        <a:cubicBezTo>
                          <a:pt x="6762" y="19644"/>
                          <a:pt x="2967" y="16618"/>
                          <a:pt x="0" y="11151"/>
                        </a:cubicBezTo>
                        <a:cubicBezTo>
                          <a:pt x="939" y="8667"/>
                          <a:pt x="1979" y="6397"/>
                          <a:pt x="3278" y="4799"/>
                        </a:cubicBezTo>
                        <a:cubicBezTo>
                          <a:pt x="7665" y="-602"/>
                          <a:pt x="13726" y="-1888"/>
                          <a:pt x="18139" y="3241"/>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24" name="Shape 5224"/>
                  <p:cNvSpPr/>
                  <p:nvPr/>
                </p:nvSpPr>
                <p:spPr>
                  <a:xfrm rot="10800000" flipH="1">
                    <a:off x="87349" y="415781"/>
                    <a:ext cx="415426" cy="169137"/>
                  </a:xfrm>
                  <a:custGeom>
                    <a:avLst/>
                    <a:gdLst/>
                    <a:ahLst/>
                    <a:cxnLst>
                      <a:cxn ang="0">
                        <a:pos x="wd2" y="hd2"/>
                      </a:cxn>
                      <a:cxn ang="5400000">
                        <a:pos x="wd2" y="hd2"/>
                      </a:cxn>
                      <a:cxn ang="10800000">
                        <a:pos x="wd2" y="hd2"/>
                      </a:cxn>
                      <a:cxn ang="16200000">
                        <a:pos x="wd2" y="hd2"/>
                      </a:cxn>
                    </a:cxnLst>
                    <a:rect l="0" t="0" r="r" b="b"/>
                    <a:pathLst>
                      <a:path w="21600" h="20020" extrusionOk="0">
                        <a:moveTo>
                          <a:pt x="18328" y="3680"/>
                        </a:moveTo>
                        <a:cubicBezTo>
                          <a:pt x="19653" y="5206"/>
                          <a:pt x="20710" y="7513"/>
                          <a:pt x="21600" y="10087"/>
                        </a:cubicBezTo>
                        <a:cubicBezTo>
                          <a:pt x="18780" y="16355"/>
                          <a:pt x="14911" y="19944"/>
                          <a:pt x="10860" y="20018"/>
                        </a:cubicBezTo>
                        <a:cubicBezTo>
                          <a:pt x="6785" y="20093"/>
                          <a:pt x="2870" y="16603"/>
                          <a:pt x="0" y="10373"/>
                        </a:cubicBezTo>
                        <a:cubicBezTo>
                          <a:pt x="926" y="7937"/>
                          <a:pt x="1969" y="5741"/>
                          <a:pt x="3250" y="4218"/>
                        </a:cubicBezTo>
                        <a:cubicBezTo>
                          <a:pt x="7726" y="-1105"/>
                          <a:pt x="13822" y="-1507"/>
                          <a:pt x="18328" y="368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25" name="Shape 5225"/>
                  <p:cNvSpPr/>
                  <p:nvPr/>
                </p:nvSpPr>
                <p:spPr>
                  <a:xfrm>
                    <a:off x="283299" y="0"/>
                    <a:ext cx="28564" cy="595163"/>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26" name="Shape 5226"/>
                  <p:cNvSpPr/>
                  <p:nvPr/>
                </p:nvSpPr>
                <p:spPr>
                  <a:xfrm rot="16200000">
                    <a:off x="283299" y="6349"/>
                    <a:ext cx="28564" cy="595164"/>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5228" name="Shape 5228"/>
                <p:cNvSpPr/>
                <p:nvPr/>
              </p:nvSpPr>
              <p:spPr>
                <a:xfrm>
                  <a:off x="3486484" y="5216586"/>
                  <a:ext cx="3459976" cy="1137513"/>
                </a:xfrm>
                <a:prstGeom prst="roundRect">
                  <a:avLst>
                    <a:gd name="adj" fmla="val 829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29" name="Shape 5229"/>
                <p:cNvSpPr/>
                <p:nvPr/>
              </p:nvSpPr>
              <p:spPr>
                <a:xfrm>
                  <a:off x="4453764" y="5467925"/>
                  <a:ext cx="1296205" cy="6348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600">
                      <a:solidFill>
                        <a:srgbClr val="000000"/>
                      </a:solidFill>
                      <a:latin typeface="Helvetica Neue Light"/>
                      <a:ea typeface="Helvetica Neue Light"/>
                      <a:cs typeface="Helvetica Neue Light"/>
                      <a:sym typeface="Helvetica Neue Light"/>
                    </a:defRPr>
                  </a:lvl1pPr>
                </a:lstStyle>
                <a:p>
                  <a:pPr lvl="0">
                    <a:defRPr sz="1800"/>
                  </a:pPr>
                  <a:r>
                    <a:rPr sz="3600"/>
                    <a:t>space</a:t>
                  </a:r>
                </a:p>
              </p:txBody>
            </p:sp>
          </p:grpSp>
          <p:sp>
            <p:nvSpPr>
              <p:cNvPr id="5231" name="Shape 5231"/>
              <p:cNvSpPr/>
              <p:nvPr/>
            </p:nvSpPr>
            <p:spPr>
              <a:xfrm>
                <a:off x="7148341" y="5242474"/>
                <a:ext cx="2269740" cy="1137513"/>
              </a:xfrm>
              <a:prstGeom prst="roundRect">
                <a:avLst>
                  <a:gd name="adj" fmla="val 8293"/>
                </a:avLst>
              </a:prstGeom>
              <a:solidFill>
                <a:srgbClr val="1F79F3"/>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32" name="Shape 5232"/>
              <p:cNvSpPr/>
              <p:nvPr/>
            </p:nvSpPr>
            <p:spPr>
              <a:xfrm>
                <a:off x="7542103" y="5435908"/>
                <a:ext cx="1483200" cy="6348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600">
                    <a:latin typeface="Helvetica Neue Light"/>
                    <a:ea typeface="Helvetica Neue Light"/>
                    <a:cs typeface="Helvetica Neue Light"/>
                    <a:sym typeface="Helvetica Neue Light"/>
                  </a:defRPr>
                </a:lvl1pPr>
              </a:lstStyle>
              <a:p>
                <a:pPr lvl="0">
                  <a:defRPr sz="1800">
                    <a:solidFill>
                      <a:srgbClr val="000000"/>
                    </a:solidFill>
                  </a:defRPr>
                </a:pPr>
                <a:r>
                  <a:rPr sz="3600">
                    <a:solidFill>
                      <a:srgbClr val="FFFFFF"/>
                    </a:solidFill>
                  </a:rPr>
                  <a:t>Search</a:t>
                </a:r>
              </a:p>
            </p:txBody>
          </p:sp>
        </p:grpSp>
        <p:sp>
          <p:nvSpPr>
            <p:cNvPr id="5234" name="Shape 5234"/>
            <p:cNvSpPr/>
            <p:nvPr/>
          </p:nvSpPr>
          <p:spPr>
            <a:xfrm>
              <a:off x="2538599" y="5221675"/>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35" name="Shape 5235"/>
            <p:cNvSpPr/>
            <p:nvPr/>
          </p:nvSpPr>
          <p:spPr>
            <a:xfrm>
              <a:off x="2832430" y="5522097"/>
              <a:ext cx="181137" cy="382064"/>
            </a:xfrm>
            <a:prstGeom prst="roundRect">
              <a:avLst>
                <a:gd name="adj" fmla="val 45684"/>
              </a:avLst>
            </a:prstGeom>
            <a:noFill/>
            <a:ln w="381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36" name="Shape 5236"/>
            <p:cNvSpPr/>
            <p:nvPr/>
          </p:nvSpPr>
          <p:spPr>
            <a:xfrm rot="21600000">
              <a:off x="2774120" y="5722479"/>
              <a:ext cx="297465" cy="253826"/>
            </a:xfrm>
            <a:custGeom>
              <a:avLst/>
              <a:gdLst/>
              <a:ahLst/>
              <a:cxnLst>
                <a:cxn ang="0">
                  <a:pos x="wd2" y="hd2"/>
                </a:cxn>
                <a:cxn ang="5400000">
                  <a:pos x="wd2" y="hd2"/>
                </a:cxn>
                <a:cxn ang="10800000">
                  <a:pos x="wd2" y="hd2"/>
                </a:cxn>
                <a:cxn ang="16200000">
                  <a:pos x="wd2" y="hd2"/>
                </a:cxn>
              </a:cxnLst>
              <a:rect l="0" t="0" r="r" b="b"/>
              <a:pathLst>
                <a:path w="21439" h="21383" extrusionOk="0">
                  <a:moveTo>
                    <a:pt x="0" y="207"/>
                  </a:moveTo>
                  <a:lnTo>
                    <a:pt x="21" y="9508"/>
                  </a:lnTo>
                  <a:cubicBezTo>
                    <a:pt x="261" y="15997"/>
                    <a:pt x="4732" y="21177"/>
                    <a:pt x="10295" y="21377"/>
                  </a:cubicBezTo>
                  <a:cubicBezTo>
                    <a:pt x="16532" y="21600"/>
                    <a:pt x="21600" y="15692"/>
                    <a:pt x="21435" y="8419"/>
                  </a:cubicBezTo>
                  <a:lnTo>
                    <a:pt x="21374" y="0"/>
                  </a:lnTo>
                </a:path>
              </a:pathLst>
            </a:custGeom>
            <a:noFill/>
            <a:ln w="28575"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nvGrpSpPr>
            <p:cNvPr id="5239" name="Group 5239"/>
            <p:cNvGrpSpPr/>
            <p:nvPr/>
          </p:nvGrpSpPr>
          <p:grpSpPr>
            <a:xfrm>
              <a:off x="2819730" y="5989078"/>
              <a:ext cx="206538" cy="106588"/>
              <a:chOff x="0" y="0"/>
              <a:chExt cx="206536" cy="106587"/>
            </a:xfrm>
          </p:grpSpPr>
          <p:sp>
            <p:nvSpPr>
              <p:cNvPr id="5237" name="Shape 5237"/>
              <p:cNvSpPr/>
              <p:nvPr/>
            </p:nvSpPr>
            <p:spPr>
              <a:xfrm>
                <a:off x="0" y="100237"/>
                <a:ext cx="206537" cy="1"/>
              </a:xfrm>
              <a:prstGeom prst="line">
                <a:avLst/>
              </a:prstGeom>
              <a:noFill/>
              <a:ln w="28575"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238" name="Shape 5238"/>
              <p:cNvSpPr/>
              <p:nvPr/>
            </p:nvSpPr>
            <p:spPr>
              <a:xfrm flipV="1">
                <a:off x="103268" y="0"/>
                <a:ext cx="1" cy="106588"/>
              </a:xfrm>
              <a:prstGeom prst="line">
                <a:avLst/>
              </a:prstGeom>
              <a:noFill/>
              <a:ln w="28575"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sp>
        <p:nvSpPr>
          <p:cNvPr id="5241" name="Shape 5241"/>
          <p:cNvSpPr/>
          <p:nvPr/>
        </p:nvSpPr>
        <p:spPr>
          <a:xfrm>
            <a:off x="7262431" y="926361"/>
            <a:ext cx="1926523" cy="1168401"/>
          </a:xfrm>
          <a:prstGeom prst="roundRect">
            <a:avLst>
              <a:gd name="adj" fmla="val 5559"/>
            </a:avLst>
          </a:prstGeom>
          <a:ln w="25400">
            <a:solidFill>
              <a:srgbClr val="CDCDCD"/>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242" name="Shape 5242"/>
          <p:cNvSpPr/>
          <p:nvPr/>
        </p:nvSpPr>
        <p:spPr>
          <a:xfrm>
            <a:off x="2259" y="645563"/>
            <a:ext cx="9525001" cy="1"/>
          </a:xfrm>
          <a:prstGeom prst="line">
            <a:avLst/>
          </a:prstGeom>
          <a:ln w="19050">
            <a:solidFill>
              <a:srgbClr val="E1E1E1"/>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5265" name="Group 5265"/>
          <p:cNvGrpSpPr/>
          <p:nvPr/>
        </p:nvGrpSpPr>
        <p:grpSpPr>
          <a:xfrm>
            <a:off x="193476" y="30582"/>
            <a:ext cx="9163448" cy="506015"/>
            <a:chOff x="0" y="0"/>
            <a:chExt cx="9163446" cy="506013"/>
          </a:xfrm>
        </p:grpSpPr>
        <p:sp>
          <p:nvSpPr>
            <p:cNvPr id="5243" name="Shape 5243"/>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244" name="Shape 5244"/>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245" name="Shape 5245"/>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246" name="Shape 5246"/>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247" name="Shape 5247"/>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5248" name="Shape 5248"/>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5249" name="Shape 5249"/>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250" name="Shape 5250"/>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251" name="Shape 5251"/>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5257" name="Group 5257"/>
            <p:cNvGrpSpPr/>
            <p:nvPr/>
          </p:nvGrpSpPr>
          <p:grpSpPr>
            <a:xfrm>
              <a:off x="3364293" y="141349"/>
              <a:ext cx="319332" cy="248462"/>
              <a:chOff x="0" y="0"/>
              <a:chExt cx="319330" cy="248461"/>
            </a:xfrm>
          </p:grpSpPr>
          <p:sp>
            <p:nvSpPr>
              <p:cNvPr id="5252" name="Shape 5252"/>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5256" name="Group 5256"/>
              <p:cNvGrpSpPr/>
              <p:nvPr/>
            </p:nvGrpSpPr>
            <p:grpSpPr>
              <a:xfrm>
                <a:off x="0" y="0"/>
                <a:ext cx="319331" cy="248462"/>
                <a:chOff x="0" y="0"/>
                <a:chExt cx="319330" cy="248461"/>
              </a:xfrm>
            </p:grpSpPr>
            <p:sp>
              <p:nvSpPr>
                <p:cNvPr id="5253" name="Shape 5253"/>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5254" name="Shape 5254"/>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255" name="Shape 5255"/>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5258" name="Shape 5258"/>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259" name="Shape 5259"/>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5260" name="Shape 5260"/>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61" name="Shape 5261"/>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62" name="Shape 5262"/>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263" name="Shape 5263"/>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64" name="Shape 5264"/>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67" name="Shape 5267"/>
          <p:cNvSpPr/>
          <p:nvPr/>
        </p:nvSpPr>
        <p:spPr>
          <a:xfrm>
            <a:off x="-113" y="-9027"/>
            <a:ext cx="9593115" cy="1862072"/>
          </a:xfrm>
          <a:prstGeom prst="rect">
            <a:avLst/>
          </a:prstGeom>
          <a:solidFill>
            <a:srgbClr val="59AE62"/>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268" name="Shape 5268"/>
          <p:cNvSpPr/>
          <p:nvPr/>
        </p:nvSpPr>
        <p:spPr>
          <a:xfrm>
            <a:off x="563638" y="771271"/>
            <a:ext cx="1428742" cy="808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900" spc="48">
                <a:latin typeface="+mn-lt"/>
                <a:ea typeface="+mn-ea"/>
                <a:cs typeface="+mn-cs"/>
                <a:sym typeface="Helvetica Neue"/>
              </a:defRPr>
            </a:lvl1pPr>
          </a:lstStyle>
          <a:p>
            <a:pPr lvl="0">
              <a:defRPr sz="1800" spc="0">
                <a:solidFill>
                  <a:srgbClr val="000000"/>
                </a:solidFill>
              </a:defRPr>
            </a:pPr>
            <a:r>
              <a:rPr sz="4900" spc="48">
                <a:solidFill>
                  <a:srgbClr val="FFFFFF"/>
                </a:solidFill>
              </a:rPr>
              <a:t>Cool</a:t>
            </a:r>
          </a:p>
        </p:txBody>
      </p:sp>
      <p:sp>
        <p:nvSpPr>
          <p:cNvPr id="5269" name="Shape 5269"/>
          <p:cNvSpPr/>
          <p:nvPr/>
        </p:nvSpPr>
        <p:spPr>
          <a:xfrm>
            <a:off x="6611517" y="2333147"/>
            <a:ext cx="914290"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29">
                <a:solidFill>
                  <a:srgbClr val="9D9D9D"/>
                </a:solidFill>
                <a:latin typeface="+mn-lt"/>
                <a:ea typeface="+mn-ea"/>
                <a:cs typeface="+mn-cs"/>
                <a:sym typeface="Helvetica Neue"/>
              </a:defRPr>
            </a:lvl1pPr>
          </a:lstStyle>
          <a:p>
            <a:pPr lvl="0">
              <a:defRPr sz="1800" spc="0">
                <a:solidFill>
                  <a:srgbClr val="000000"/>
                </a:solidFill>
              </a:defRPr>
            </a:pPr>
            <a:r>
              <a:rPr sz="3000" spc="29">
                <a:solidFill>
                  <a:srgbClr val="9D9D9D"/>
                </a:solidFill>
              </a:rPr>
              <a:t>User</a:t>
            </a:r>
          </a:p>
        </p:txBody>
      </p:sp>
      <p:sp>
        <p:nvSpPr>
          <p:cNvPr id="5270" name="Shape 5270"/>
          <p:cNvSpPr/>
          <p:nvPr/>
        </p:nvSpPr>
        <p:spPr>
          <a:xfrm>
            <a:off x="1920370" y="922731"/>
            <a:ext cx="47446" cy="632553"/>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5273" name="Group 5273"/>
          <p:cNvGrpSpPr/>
          <p:nvPr/>
        </p:nvGrpSpPr>
        <p:grpSpPr>
          <a:xfrm>
            <a:off x="8767327" y="1144416"/>
            <a:ext cx="218853" cy="215217"/>
            <a:chOff x="0" y="0"/>
            <a:chExt cx="218852" cy="215215"/>
          </a:xfrm>
        </p:grpSpPr>
        <p:sp>
          <p:nvSpPr>
            <p:cNvPr id="5271" name="Shape 5271"/>
            <p:cNvSpPr/>
            <p:nvPr/>
          </p:nvSpPr>
          <p:spPr>
            <a:xfrm rot="18942316">
              <a:off x="87654" y="-25155"/>
              <a:ext cx="35820" cy="265614"/>
            </a:xfrm>
            <a:prstGeom prst="roundRect">
              <a:avLst>
                <a:gd name="adj" fmla="val 0"/>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72" name="Shape 5272"/>
            <p:cNvSpPr/>
            <p:nvPr/>
          </p:nvSpPr>
          <p:spPr>
            <a:xfrm rot="2677899">
              <a:off x="94895" y="-25715"/>
              <a:ext cx="35820" cy="265614"/>
            </a:xfrm>
            <a:prstGeom prst="roundRect">
              <a:avLst>
                <a:gd name="adj" fmla="val 0"/>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5274" name="Shape 5274"/>
          <p:cNvSpPr/>
          <p:nvPr/>
        </p:nvSpPr>
        <p:spPr>
          <a:xfrm>
            <a:off x="8627355" y="1002626"/>
            <a:ext cx="486097" cy="4860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1905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5277" name="Group 5277"/>
          <p:cNvGrpSpPr/>
          <p:nvPr/>
        </p:nvGrpSpPr>
        <p:grpSpPr>
          <a:xfrm>
            <a:off x="153613" y="2228385"/>
            <a:ext cx="9217774" cy="821553"/>
            <a:chOff x="0" y="0"/>
            <a:chExt cx="9217772" cy="821552"/>
          </a:xfrm>
        </p:grpSpPr>
        <p:sp>
          <p:nvSpPr>
            <p:cNvPr id="5275" name="Shape 5275"/>
            <p:cNvSpPr/>
            <p:nvPr/>
          </p:nvSpPr>
          <p:spPr>
            <a:xfrm>
              <a:off x="12746" y="0"/>
              <a:ext cx="9205027" cy="821173"/>
            </a:xfrm>
            <a:prstGeom prst="roundRect">
              <a:avLst>
                <a:gd name="adj" fmla="val 7910"/>
              </a:avLst>
            </a:prstGeom>
            <a:noFill/>
            <a:ln w="25400" cap="flat">
              <a:solidFill>
                <a:srgbClr val="999999"/>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76" name="Shape 5276"/>
            <p:cNvSpPr/>
            <p:nvPr/>
          </p:nvSpPr>
          <p:spPr>
            <a:xfrm>
              <a:off x="0" y="417"/>
              <a:ext cx="4614863" cy="821136"/>
            </a:xfrm>
            <a:custGeom>
              <a:avLst/>
              <a:gdLst/>
              <a:ahLst/>
              <a:cxnLst>
                <a:cxn ang="0">
                  <a:pos x="wd2" y="hd2"/>
                </a:cxn>
                <a:cxn ang="5400000">
                  <a:pos x="wd2" y="hd2"/>
                </a:cxn>
                <a:cxn ang="10800000">
                  <a:pos x="wd2" y="hd2"/>
                </a:cxn>
                <a:cxn ang="16200000">
                  <a:pos x="wd2" y="hd2"/>
                </a:cxn>
              </a:cxnLst>
              <a:rect l="0" t="0" r="r" b="b"/>
              <a:pathLst>
                <a:path w="21600" h="21600" extrusionOk="0">
                  <a:moveTo>
                    <a:pt x="305" y="0"/>
                  </a:moveTo>
                  <a:cubicBezTo>
                    <a:pt x="137" y="0"/>
                    <a:pt x="0" y="768"/>
                    <a:pt x="0" y="1712"/>
                  </a:cubicBezTo>
                  <a:lnTo>
                    <a:pt x="0" y="19898"/>
                  </a:lnTo>
                  <a:cubicBezTo>
                    <a:pt x="0" y="20842"/>
                    <a:pt x="137" y="21600"/>
                    <a:pt x="305" y="21600"/>
                  </a:cubicBezTo>
                  <a:lnTo>
                    <a:pt x="21600" y="21600"/>
                  </a:lnTo>
                  <a:lnTo>
                    <a:pt x="21600" y="0"/>
                  </a:lnTo>
                  <a:lnTo>
                    <a:pt x="305" y="0"/>
                  </a:lnTo>
                  <a:close/>
                </a:path>
              </a:pathLst>
            </a:custGeom>
            <a:solidFill>
              <a:srgbClr val="999999"/>
            </a:solidFill>
            <a:ln w="25400" cap="flat">
              <a:solidFill>
                <a:srgbClr val="999999"/>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5278" name="Shape 5278"/>
          <p:cNvSpPr/>
          <p:nvPr/>
        </p:nvSpPr>
        <p:spPr>
          <a:xfrm>
            <a:off x="1542203" y="2331015"/>
            <a:ext cx="1748299"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29">
                <a:latin typeface="+mn-lt"/>
                <a:ea typeface="+mn-ea"/>
                <a:cs typeface="+mn-cs"/>
                <a:sym typeface="Helvetica Neue"/>
              </a:defRPr>
            </a:lvl1pPr>
          </a:lstStyle>
          <a:p>
            <a:pPr lvl="0">
              <a:defRPr sz="1800" spc="0">
                <a:solidFill>
                  <a:srgbClr val="000000"/>
                </a:solidFill>
              </a:defRPr>
            </a:pPr>
            <a:r>
              <a:rPr sz="3000" spc="29">
                <a:solidFill>
                  <a:srgbClr val="FFFFFF"/>
                </a:solidFill>
              </a:rPr>
              <a:t>Hashtags</a:t>
            </a:r>
          </a:p>
        </p:txBody>
      </p:sp>
      <p:sp>
        <p:nvSpPr>
          <p:cNvPr id="5279" name="Shape 5279"/>
          <p:cNvSpPr/>
          <p:nvPr/>
        </p:nvSpPr>
        <p:spPr>
          <a:xfrm>
            <a:off x="956" y="5024520"/>
            <a:ext cx="9525001" cy="1"/>
          </a:xfrm>
          <a:prstGeom prst="line">
            <a:avLst/>
          </a:prstGeom>
          <a:ln w="12700">
            <a:solidFill>
              <a:srgbClr val="D6D6D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280" name="Shape 5280"/>
          <p:cNvSpPr/>
          <p:nvPr/>
        </p:nvSpPr>
        <p:spPr>
          <a:xfrm>
            <a:off x="-12700" y="6704175"/>
            <a:ext cx="9525000" cy="1"/>
          </a:xfrm>
          <a:prstGeom prst="line">
            <a:avLst/>
          </a:prstGeom>
          <a:ln w="12700">
            <a:solidFill>
              <a:srgbClr val="D6D6D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281" name="Shape 5281"/>
          <p:cNvSpPr/>
          <p:nvPr/>
        </p:nvSpPr>
        <p:spPr>
          <a:xfrm>
            <a:off x="-12700" y="8383830"/>
            <a:ext cx="9525000" cy="1"/>
          </a:xfrm>
          <a:prstGeom prst="line">
            <a:avLst/>
          </a:prstGeom>
          <a:ln w="12700">
            <a:solidFill>
              <a:srgbClr val="D6D6D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282" name="Shape 5282"/>
          <p:cNvSpPr/>
          <p:nvPr/>
        </p:nvSpPr>
        <p:spPr>
          <a:xfrm>
            <a:off x="0" y="10063486"/>
            <a:ext cx="9525000" cy="1"/>
          </a:xfrm>
          <a:prstGeom prst="line">
            <a:avLst/>
          </a:prstGeom>
          <a:ln w="12700">
            <a:solidFill>
              <a:srgbClr val="D6D6D9"/>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283" name="Shape 5283"/>
          <p:cNvSpPr/>
          <p:nvPr/>
        </p:nvSpPr>
        <p:spPr>
          <a:xfrm>
            <a:off x="381648" y="3854500"/>
            <a:ext cx="3099490" cy="6349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700" spc="-37">
                <a:solidFill>
                  <a:srgbClr val="000000"/>
                </a:solidFill>
                <a:latin typeface="+mn-lt"/>
                <a:ea typeface="+mn-ea"/>
                <a:cs typeface="+mn-cs"/>
                <a:sym typeface="Helvetica Neue"/>
              </a:defRPr>
            </a:lvl1pPr>
          </a:lstStyle>
          <a:p>
            <a:pPr lvl="0">
              <a:defRPr sz="1800" spc="0"/>
            </a:pPr>
            <a:r>
              <a:rPr sz="3700" spc="-37"/>
              <a:t>#cool_material</a:t>
            </a:r>
          </a:p>
        </p:txBody>
      </p:sp>
      <p:sp>
        <p:nvSpPr>
          <p:cNvPr id="5284" name="Shape 5284"/>
          <p:cNvSpPr/>
          <p:nvPr/>
        </p:nvSpPr>
        <p:spPr>
          <a:xfrm>
            <a:off x="387433" y="5535895"/>
            <a:ext cx="1235866" cy="6349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700" spc="-37">
                <a:solidFill>
                  <a:srgbClr val="000000"/>
                </a:solidFill>
                <a:latin typeface="+mn-lt"/>
                <a:ea typeface="+mn-ea"/>
                <a:cs typeface="+mn-cs"/>
                <a:sym typeface="Helvetica Neue"/>
              </a:defRPr>
            </a:lvl1pPr>
          </a:lstStyle>
          <a:p>
            <a:pPr lvl="0">
              <a:defRPr sz="1800" spc="0"/>
            </a:pPr>
            <a:r>
              <a:rPr sz="3700" spc="-37"/>
              <a:t>#cool</a:t>
            </a:r>
          </a:p>
        </p:txBody>
      </p:sp>
      <p:sp>
        <p:nvSpPr>
          <p:cNvPr id="5285" name="Shape 5285"/>
          <p:cNvSpPr/>
          <p:nvPr/>
        </p:nvSpPr>
        <p:spPr>
          <a:xfrm>
            <a:off x="362357" y="7201133"/>
            <a:ext cx="3087272" cy="63494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700" spc="-37">
                <a:solidFill>
                  <a:srgbClr val="000000"/>
                </a:solidFill>
                <a:latin typeface="+mn-lt"/>
                <a:ea typeface="+mn-ea"/>
                <a:cs typeface="+mn-cs"/>
                <a:sym typeface="Helvetica Neue"/>
              </a:defRPr>
            </a:lvl1pPr>
          </a:lstStyle>
          <a:p>
            <a:pPr lvl="0">
              <a:defRPr sz="1800" spc="0"/>
            </a:pPr>
            <a:r>
              <a:rPr sz="3700" spc="-37"/>
              <a:t>#thecoolbrand</a:t>
            </a:r>
          </a:p>
        </p:txBody>
      </p:sp>
      <p:sp>
        <p:nvSpPr>
          <p:cNvPr id="5286" name="Shape 5286"/>
          <p:cNvSpPr/>
          <p:nvPr/>
        </p:nvSpPr>
        <p:spPr>
          <a:xfrm>
            <a:off x="371468" y="8866371"/>
            <a:ext cx="1635282" cy="6349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700" spc="-37">
                <a:solidFill>
                  <a:srgbClr val="000000"/>
                </a:solidFill>
                <a:latin typeface="+mn-lt"/>
                <a:ea typeface="+mn-ea"/>
                <a:cs typeface="+mn-cs"/>
                <a:sym typeface="Helvetica Neue"/>
              </a:defRPr>
            </a:lvl1pPr>
          </a:lstStyle>
          <a:p>
            <a:pPr lvl="0">
              <a:defRPr sz="1800" spc="0"/>
            </a:pPr>
            <a:r>
              <a:rPr sz="3700" spc="-37"/>
              <a:t>#cooler</a:t>
            </a:r>
          </a:p>
        </p:txBody>
      </p:sp>
      <p:sp>
        <p:nvSpPr>
          <p:cNvPr id="5287" name="Shape 5287"/>
          <p:cNvSpPr/>
          <p:nvPr/>
        </p:nvSpPr>
        <p:spPr>
          <a:xfrm>
            <a:off x="6951261" y="3854500"/>
            <a:ext cx="1601449" cy="6349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700" spc="-37">
                <a:solidFill>
                  <a:srgbClr val="999999"/>
                </a:solidFill>
                <a:latin typeface="+mn-lt"/>
                <a:ea typeface="+mn-ea"/>
                <a:cs typeface="+mn-cs"/>
                <a:sym typeface="Helvetica Neue"/>
              </a:defRPr>
            </a:lvl1pPr>
          </a:lstStyle>
          <a:p>
            <a:pPr lvl="0">
              <a:defRPr sz="1800" spc="0">
                <a:solidFill>
                  <a:srgbClr val="000000"/>
                </a:solidFill>
              </a:defRPr>
            </a:pPr>
            <a:r>
              <a:rPr sz="3700" spc="-37">
                <a:solidFill>
                  <a:srgbClr val="999999"/>
                </a:solidFill>
              </a:rPr>
              <a:t>6 items</a:t>
            </a:r>
          </a:p>
        </p:txBody>
      </p:sp>
      <p:sp>
        <p:nvSpPr>
          <p:cNvPr id="5288" name="Shape 5288"/>
          <p:cNvSpPr/>
          <p:nvPr/>
        </p:nvSpPr>
        <p:spPr>
          <a:xfrm>
            <a:off x="6951261" y="5527896"/>
            <a:ext cx="1601449" cy="63494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700" spc="-37">
                <a:solidFill>
                  <a:srgbClr val="999999"/>
                </a:solidFill>
                <a:latin typeface="+mn-lt"/>
                <a:ea typeface="+mn-ea"/>
                <a:cs typeface="+mn-cs"/>
                <a:sym typeface="Helvetica Neue"/>
              </a:defRPr>
            </a:lvl1pPr>
          </a:lstStyle>
          <a:p>
            <a:pPr lvl="0">
              <a:defRPr sz="1800" spc="0">
                <a:solidFill>
                  <a:srgbClr val="000000"/>
                </a:solidFill>
              </a:defRPr>
            </a:pPr>
            <a:r>
              <a:rPr sz="3700" spc="-37">
                <a:solidFill>
                  <a:srgbClr val="999999"/>
                </a:solidFill>
              </a:rPr>
              <a:t>6 items</a:t>
            </a:r>
          </a:p>
        </p:txBody>
      </p:sp>
      <p:sp>
        <p:nvSpPr>
          <p:cNvPr id="5289" name="Shape 5289"/>
          <p:cNvSpPr/>
          <p:nvPr/>
        </p:nvSpPr>
        <p:spPr>
          <a:xfrm>
            <a:off x="6963961" y="7201133"/>
            <a:ext cx="1601449" cy="63494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700" spc="-37">
                <a:solidFill>
                  <a:srgbClr val="999999"/>
                </a:solidFill>
                <a:latin typeface="+mn-lt"/>
                <a:ea typeface="+mn-ea"/>
                <a:cs typeface="+mn-cs"/>
                <a:sym typeface="Helvetica Neue"/>
              </a:defRPr>
            </a:lvl1pPr>
          </a:lstStyle>
          <a:p>
            <a:pPr lvl="0">
              <a:defRPr sz="1800" spc="0">
                <a:solidFill>
                  <a:srgbClr val="000000"/>
                </a:solidFill>
              </a:defRPr>
            </a:pPr>
            <a:r>
              <a:rPr sz="3700" spc="-37">
                <a:solidFill>
                  <a:srgbClr val="999999"/>
                </a:solidFill>
              </a:rPr>
              <a:t>2 items</a:t>
            </a:r>
          </a:p>
        </p:txBody>
      </p:sp>
      <p:sp>
        <p:nvSpPr>
          <p:cNvPr id="5290" name="Shape 5290"/>
          <p:cNvSpPr/>
          <p:nvPr/>
        </p:nvSpPr>
        <p:spPr>
          <a:xfrm>
            <a:off x="6951261" y="8866371"/>
            <a:ext cx="1601449" cy="6349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700" spc="-37">
                <a:solidFill>
                  <a:srgbClr val="999999"/>
                </a:solidFill>
                <a:latin typeface="+mn-lt"/>
                <a:ea typeface="+mn-ea"/>
                <a:cs typeface="+mn-cs"/>
                <a:sym typeface="Helvetica Neue"/>
              </a:defRPr>
            </a:lvl1pPr>
          </a:lstStyle>
          <a:p>
            <a:pPr lvl="0">
              <a:defRPr sz="1800" spc="0">
                <a:solidFill>
                  <a:srgbClr val="000000"/>
                </a:solidFill>
              </a:defRPr>
            </a:pPr>
            <a:r>
              <a:rPr sz="3700" spc="-37">
                <a:solidFill>
                  <a:srgbClr val="999999"/>
                </a:solidFill>
              </a:rPr>
              <a:t>2 items</a:t>
            </a:r>
          </a:p>
        </p:txBody>
      </p:sp>
      <p:sp>
        <p:nvSpPr>
          <p:cNvPr id="5291" name="Shape 5291"/>
          <p:cNvSpPr/>
          <p:nvPr/>
        </p:nvSpPr>
        <p:spPr>
          <a:xfrm rot="10800000">
            <a:off x="8851258" y="4060623"/>
            <a:ext cx="200656" cy="3311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C9C9CE"/>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5292" name="Shape 5292"/>
          <p:cNvSpPr/>
          <p:nvPr/>
        </p:nvSpPr>
        <p:spPr>
          <a:xfrm rot="10800000">
            <a:off x="8851258" y="5692513"/>
            <a:ext cx="200656" cy="3311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C9C9CE"/>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5293" name="Shape 5293"/>
          <p:cNvSpPr/>
          <p:nvPr/>
        </p:nvSpPr>
        <p:spPr>
          <a:xfrm rot="10800000">
            <a:off x="8851258" y="7384732"/>
            <a:ext cx="200656" cy="3311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C9C9CE"/>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5294" name="Shape 5294"/>
          <p:cNvSpPr/>
          <p:nvPr/>
        </p:nvSpPr>
        <p:spPr>
          <a:xfrm rot="10800000">
            <a:off x="8851258" y="9054722"/>
            <a:ext cx="200656" cy="3311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C9C9CE"/>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grpSp>
        <p:nvGrpSpPr>
          <p:cNvPr id="5371" name="Group 5371"/>
          <p:cNvGrpSpPr/>
          <p:nvPr/>
        </p:nvGrpSpPr>
        <p:grpSpPr>
          <a:xfrm>
            <a:off x="-24000" y="10514888"/>
            <a:ext cx="9691689" cy="6539207"/>
            <a:chOff x="0" y="0"/>
            <a:chExt cx="9691687" cy="6539206"/>
          </a:xfrm>
        </p:grpSpPr>
        <p:grpSp>
          <p:nvGrpSpPr>
            <p:cNvPr id="5368" name="Group 5368"/>
            <p:cNvGrpSpPr/>
            <p:nvPr/>
          </p:nvGrpSpPr>
          <p:grpSpPr>
            <a:xfrm>
              <a:off x="0" y="0"/>
              <a:ext cx="9691688" cy="6539207"/>
              <a:chOff x="0" y="0"/>
              <a:chExt cx="9691687" cy="6539206"/>
            </a:xfrm>
          </p:grpSpPr>
          <p:sp>
            <p:nvSpPr>
              <p:cNvPr id="5295" name="Shape 5295"/>
              <p:cNvSpPr/>
              <p:nvPr/>
            </p:nvSpPr>
            <p:spPr>
              <a:xfrm>
                <a:off x="0" y="0"/>
                <a:ext cx="9691688" cy="6539207"/>
              </a:xfrm>
              <a:prstGeom prst="rect">
                <a:avLst/>
              </a:prstGeom>
              <a:solidFill>
                <a:srgbClr val="D2D6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96" name="Shape 5296"/>
              <p:cNvSpPr/>
              <p:nvPr/>
            </p:nvSpPr>
            <p:spPr>
              <a:xfrm>
                <a:off x="1020580"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97" name="Shape 5297"/>
              <p:cNvSpPr/>
              <p:nvPr/>
            </p:nvSpPr>
            <p:spPr>
              <a:xfrm>
                <a:off x="86197"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98" name="Shape 5298"/>
              <p:cNvSpPr/>
              <p:nvPr/>
            </p:nvSpPr>
            <p:spPr>
              <a:xfrm>
                <a:off x="198036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299" name="Shape 5299"/>
              <p:cNvSpPr/>
              <p:nvPr/>
            </p:nvSpPr>
            <p:spPr>
              <a:xfrm>
                <a:off x="169939" y="409851"/>
                <a:ext cx="645146"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Q</a:t>
                </a:r>
              </a:p>
            </p:txBody>
          </p:sp>
          <p:sp>
            <p:nvSpPr>
              <p:cNvPr id="5300" name="Shape 5300"/>
              <p:cNvSpPr/>
              <p:nvPr/>
            </p:nvSpPr>
            <p:spPr>
              <a:xfrm>
                <a:off x="1058680" y="4225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W</a:t>
                </a:r>
              </a:p>
            </p:txBody>
          </p:sp>
          <p:sp>
            <p:nvSpPr>
              <p:cNvPr id="5301" name="Shape 5301"/>
              <p:cNvSpPr/>
              <p:nvPr/>
            </p:nvSpPr>
            <p:spPr>
              <a:xfrm>
                <a:off x="201588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E</a:t>
                </a:r>
              </a:p>
            </p:txBody>
          </p:sp>
          <p:sp>
            <p:nvSpPr>
              <p:cNvPr id="5302" name="Shape 5302"/>
              <p:cNvSpPr/>
              <p:nvPr/>
            </p:nvSpPr>
            <p:spPr>
              <a:xfrm>
                <a:off x="2960388"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03" name="Shape 5303"/>
              <p:cNvSpPr/>
              <p:nvPr/>
            </p:nvSpPr>
            <p:spPr>
              <a:xfrm>
                <a:off x="2995909"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R</a:t>
                </a:r>
              </a:p>
            </p:txBody>
          </p:sp>
          <p:sp>
            <p:nvSpPr>
              <p:cNvPr id="5304" name="Shape 5304"/>
              <p:cNvSpPr/>
              <p:nvPr/>
            </p:nvSpPr>
            <p:spPr>
              <a:xfrm>
                <a:off x="3915012"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05" name="Shape 5305"/>
              <p:cNvSpPr/>
              <p:nvPr/>
            </p:nvSpPr>
            <p:spPr>
              <a:xfrm>
                <a:off x="3950533"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T</a:t>
                </a:r>
              </a:p>
            </p:txBody>
          </p:sp>
          <p:sp>
            <p:nvSpPr>
              <p:cNvPr id="5306" name="Shape 5306"/>
              <p:cNvSpPr/>
              <p:nvPr/>
            </p:nvSpPr>
            <p:spPr>
              <a:xfrm>
                <a:off x="4874795"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07" name="Shape 5307"/>
              <p:cNvSpPr/>
              <p:nvPr/>
            </p:nvSpPr>
            <p:spPr>
              <a:xfrm>
                <a:off x="491031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Y</a:t>
                </a:r>
              </a:p>
            </p:txBody>
          </p:sp>
          <p:sp>
            <p:nvSpPr>
              <p:cNvPr id="5308" name="Shape 5308"/>
              <p:cNvSpPr/>
              <p:nvPr/>
            </p:nvSpPr>
            <p:spPr>
              <a:xfrm>
                <a:off x="5821879" y="3329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09" name="Shape 5309"/>
              <p:cNvSpPr/>
              <p:nvPr/>
            </p:nvSpPr>
            <p:spPr>
              <a:xfrm>
                <a:off x="5857400" y="4479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U</a:t>
                </a:r>
              </a:p>
            </p:txBody>
          </p:sp>
          <p:sp>
            <p:nvSpPr>
              <p:cNvPr id="5310" name="Shape 5310"/>
              <p:cNvSpPr/>
              <p:nvPr/>
            </p:nvSpPr>
            <p:spPr>
              <a:xfrm>
                <a:off x="678920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11" name="Shape 5311"/>
              <p:cNvSpPr/>
              <p:nvPr/>
            </p:nvSpPr>
            <p:spPr>
              <a:xfrm>
                <a:off x="682472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I</a:t>
                </a:r>
              </a:p>
            </p:txBody>
          </p:sp>
          <p:sp>
            <p:nvSpPr>
              <p:cNvPr id="5312" name="Shape 5312"/>
              <p:cNvSpPr/>
              <p:nvPr/>
            </p:nvSpPr>
            <p:spPr>
              <a:xfrm>
                <a:off x="7741445"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13" name="Shape 5313"/>
              <p:cNvSpPr/>
              <p:nvPr/>
            </p:nvSpPr>
            <p:spPr>
              <a:xfrm>
                <a:off x="777696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O</a:t>
                </a:r>
              </a:p>
            </p:txBody>
          </p:sp>
          <p:sp>
            <p:nvSpPr>
              <p:cNvPr id="5314" name="Shape 5314"/>
              <p:cNvSpPr/>
              <p:nvPr/>
            </p:nvSpPr>
            <p:spPr>
              <a:xfrm>
                <a:off x="8668091"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15" name="Shape 5315"/>
              <p:cNvSpPr/>
              <p:nvPr/>
            </p:nvSpPr>
            <p:spPr>
              <a:xfrm>
                <a:off x="8703612"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P</a:t>
                </a:r>
              </a:p>
            </p:txBody>
          </p:sp>
          <p:sp>
            <p:nvSpPr>
              <p:cNvPr id="5316" name="Shape 5316"/>
              <p:cNvSpPr/>
              <p:nvPr/>
            </p:nvSpPr>
            <p:spPr>
              <a:xfrm>
                <a:off x="532162"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17" name="Shape 5317"/>
              <p:cNvSpPr/>
              <p:nvPr/>
            </p:nvSpPr>
            <p:spPr>
              <a:xfrm>
                <a:off x="1491946"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18" name="Shape 5318"/>
              <p:cNvSpPr/>
              <p:nvPr/>
            </p:nvSpPr>
            <p:spPr>
              <a:xfrm>
                <a:off x="570262" y="2046181"/>
                <a:ext cx="716189"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A</a:t>
                </a:r>
              </a:p>
            </p:txBody>
          </p:sp>
          <p:sp>
            <p:nvSpPr>
              <p:cNvPr id="5319" name="Shape 5319"/>
              <p:cNvSpPr/>
              <p:nvPr/>
            </p:nvSpPr>
            <p:spPr>
              <a:xfrm>
                <a:off x="152746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S</a:t>
                </a:r>
              </a:p>
            </p:txBody>
          </p:sp>
          <p:sp>
            <p:nvSpPr>
              <p:cNvPr id="5320" name="Shape 5320"/>
              <p:cNvSpPr/>
              <p:nvPr/>
            </p:nvSpPr>
            <p:spPr>
              <a:xfrm>
                <a:off x="2471970"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21" name="Shape 5321"/>
              <p:cNvSpPr/>
              <p:nvPr/>
            </p:nvSpPr>
            <p:spPr>
              <a:xfrm>
                <a:off x="2507491"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D</a:t>
                </a:r>
              </a:p>
            </p:txBody>
          </p:sp>
          <p:sp>
            <p:nvSpPr>
              <p:cNvPr id="5322" name="Shape 5322"/>
              <p:cNvSpPr/>
              <p:nvPr/>
            </p:nvSpPr>
            <p:spPr>
              <a:xfrm>
                <a:off x="3426595"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23" name="Shape 5323"/>
              <p:cNvSpPr/>
              <p:nvPr/>
            </p:nvSpPr>
            <p:spPr>
              <a:xfrm>
                <a:off x="346211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F</a:t>
                </a:r>
              </a:p>
            </p:txBody>
          </p:sp>
          <p:sp>
            <p:nvSpPr>
              <p:cNvPr id="5324" name="Shape 5324"/>
              <p:cNvSpPr/>
              <p:nvPr/>
            </p:nvSpPr>
            <p:spPr>
              <a:xfrm>
                <a:off x="4386378"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25" name="Shape 5325"/>
              <p:cNvSpPr/>
              <p:nvPr/>
            </p:nvSpPr>
            <p:spPr>
              <a:xfrm>
                <a:off x="4421899"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G</a:t>
                </a:r>
              </a:p>
            </p:txBody>
          </p:sp>
          <p:sp>
            <p:nvSpPr>
              <p:cNvPr id="5326" name="Shape 5326"/>
              <p:cNvSpPr/>
              <p:nvPr/>
            </p:nvSpPr>
            <p:spPr>
              <a:xfrm>
                <a:off x="1494121"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27" name="Shape 5327"/>
              <p:cNvSpPr/>
              <p:nvPr/>
            </p:nvSpPr>
            <p:spPr>
              <a:xfrm>
                <a:off x="2453905"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28" name="Shape 5328"/>
              <p:cNvSpPr/>
              <p:nvPr/>
            </p:nvSpPr>
            <p:spPr>
              <a:xfrm>
                <a:off x="1532221" y="36698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Z</a:t>
                </a:r>
              </a:p>
            </p:txBody>
          </p:sp>
          <p:sp>
            <p:nvSpPr>
              <p:cNvPr id="5329" name="Shape 5329"/>
              <p:cNvSpPr/>
              <p:nvPr/>
            </p:nvSpPr>
            <p:spPr>
              <a:xfrm>
                <a:off x="2489425" y="36825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X</a:t>
                </a:r>
              </a:p>
            </p:txBody>
          </p:sp>
          <p:sp>
            <p:nvSpPr>
              <p:cNvPr id="5330" name="Shape 5330"/>
              <p:cNvSpPr/>
              <p:nvPr/>
            </p:nvSpPr>
            <p:spPr>
              <a:xfrm>
                <a:off x="3433929"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31" name="Shape 5331"/>
              <p:cNvSpPr/>
              <p:nvPr/>
            </p:nvSpPr>
            <p:spPr>
              <a:xfrm>
                <a:off x="346945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C</a:t>
                </a:r>
              </a:p>
            </p:txBody>
          </p:sp>
          <p:sp>
            <p:nvSpPr>
              <p:cNvPr id="5332" name="Shape 5332"/>
              <p:cNvSpPr/>
              <p:nvPr/>
            </p:nvSpPr>
            <p:spPr>
              <a:xfrm>
                <a:off x="4388554"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33" name="Shape 5333"/>
              <p:cNvSpPr/>
              <p:nvPr/>
            </p:nvSpPr>
            <p:spPr>
              <a:xfrm>
                <a:off x="4424075"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V</a:t>
                </a:r>
              </a:p>
            </p:txBody>
          </p:sp>
          <p:sp>
            <p:nvSpPr>
              <p:cNvPr id="5334" name="Shape 5334"/>
              <p:cNvSpPr/>
              <p:nvPr/>
            </p:nvSpPr>
            <p:spPr>
              <a:xfrm>
                <a:off x="5348337"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35" name="Shape 5335"/>
              <p:cNvSpPr/>
              <p:nvPr/>
            </p:nvSpPr>
            <p:spPr>
              <a:xfrm>
                <a:off x="5383858"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B</a:t>
                </a:r>
              </a:p>
            </p:txBody>
          </p:sp>
          <p:sp>
            <p:nvSpPr>
              <p:cNvPr id="5336" name="Shape 5336"/>
              <p:cNvSpPr/>
              <p:nvPr/>
            </p:nvSpPr>
            <p:spPr>
              <a:xfrm>
                <a:off x="5353495"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37" name="Shape 5337"/>
              <p:cNvSpPr/>
              <p:nvPr/>
            </p:nvSpPr>
            <p:spPr>
              <a:xfrm>
                <a:off x="631327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38" name="Shape 5338"/>
              <p:cNvSpPr/>
              <p:nvPr/>
            </p:nvSpPr>
            <p:spPr>
              <a:xfrm>
                <a:off x="5391595" y="20525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H</a:t>
                </a:r>
              </a:p>
            </p:txBody>
          </p:sp>
          <p:sp>
            <p:nvSpPr>
              <p:cNvPr id="5339" name="Shape 5339"/>
              <p:cNvSpPr/>
              <p:nvPr/>
            </p:nvSpPr>
            <p:spPr>
              <a:xfrm>
                <a:off x="634879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J</a:t>
                </a:r>
              </a:p>
            </p:txBody>
          </p:sp>
          <p:sp>
            <p:nvSpPr>
              <p:cNvPr id="5340" name="Shape 5340"/>
              <p:cNvSpPr/>
              <p:nvPr/>
            </p:nvSpPr>
            <p:spPr>
              <a:xfrm>
                <a:off x="7293303"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41" name="Shape 5341"/>
              <p:cNvSpPr/>
              <p:nvPr/>
            </p:nvSpPr>
            <p:spPr>
              <a:xfrm>
                <a:off x="7328824"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K</a:t>
                </a:r>
              </a:p>
            </p:txBody>
          </p:sp>
          <p:sp>
            <p:nvSpPr>
              <p:cNvPr id="5342" name="Shape 5342"/>
              <p:cNvSpPr/>
              <p:nvPr/>
            </p:nvSpPr>
            <p:spPr>
              <a:xfrm>
                <a:off x="824792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43" name="Shape 5343"/>
              <p:cNvSpPr/>
              <p:nvPr/>
            </p:nvSpPr>
            <p:spPr>
              <a:xfrm>
                <a:off x="828344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L</a:t>
                </a:r>
              </a:p>
            </p:txBody>
          </p:sp>
          <p:sp>
            <p:nvSpPr>
              <p:cNvPr id="5344" name="Shape 5344"/>
              <p:cNvSpPr/>
              <p:nvPr/>
            </p:nvSpPr>
            <p:spPr>
              <a:xfrm>
                <a:off x="6313278"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45" name="Shape 5345"/>
              <p:cNvSpPr/>
              <p:nvPr/>
            </p:nvSpPr>
            <p:spPr>
              <a:xfrm>
                <a:off x="634880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N</a:t>
                </a:r>
              </a:p>
            </p:txBody>
          </p:sp>
          <p:sp>
            <p:nvSpPr>
              <p:cNvPr id="5346" name="Shape 5346"/>
              <p:cNvSpPr/>
              <p:nvPr/>
            </p:nvSpPr>
            <p:spPr>
              <a:xfrm>
                <a:off x="7278231" y="35802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47" name="Shape 5347"/>
              <p:cNvSpPr/>
              <p:nvPr/>
            </p:nvSpPr>
            <p:spPr>
              <a:xfrm>
                <a:off x="7313752" y="36952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M</a:t>
                </a:r>
              </a:p>
            </p:txBody>
          </p:sp>
          <p:sp>
            <p:nvSpPr>
              <p:cNvPr id="5348" name="Shape 5348"/>
              <p:cNvSpPr/>
              <p:nvPr/>
            </p:nvSpPr>
            <p:spPr>
              <a:xfrm>
                <a:off x="124297" y="3580257"/>
                <a:ext cx="1052230" cy="1137512"/>
              </a:xfrm>
              <a:prstGeom prst="roundRect">
                <a:avLst>
                  <a:gd name="adj" fmla="val 8965"/>
                </a:avLst>
              </a:prstGeom>
              <a:solidFill>
                <a:srgbClr val="ADB3BE"/>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49" name="Shape 5349"/>
              <p:cNvSpPr/>
              <p:nvPr/>
            </p:nvSpPr>
            <p:spPr>
              <a:xfrm>
                <a:off x="31283" y="5216586"/>
                <a:ext cx="1052230" cy="1137513"/>
              </a:xfrm>
              <a:prstGeom prst="roundRect">
                <a:avLst>
                  <a:gd name="adj" fmla="val 8965"/>
                </a:avLst>
              </a:prstGeom>
              <a:solidFill>
                <a:srgbClr val="BEBFC1">
                  <a:alpha val="39084"/>
                </a:srgbClr>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50" name="Shape 5350"/>
              <p:cNvSpPr/>
              <p:nvPr/>
            </p:nvSpPr>
            <p:spPr>
              <a:xfrm>
                <a:off x="383155" y="3888883"/>
                <a:ext cx="509191" cy="469901"/>
              </a:xfrm>
              <a:custGeom>
                <a:avLst/>
                <a:gdLst/>
                <a:ahLst/>
                <a:cxnLst>
                  <a:cxn ang="0">
                    <a:pos x="wd2" y="hd2"/>
                  </a:cxn>
                  <a:cxn ang="5400000">
                    <a:pos x="wd2" y="hd2"/>
                  </a:cxn>
                  <a:cxn ang="10800000">
                    <a:pos x="wd2" y="hd2"/>
                  </a:cxn>
                  <a:cxn ang="16200000">
                    <a:pos x="wd2" y="hd2"/>
                  </a:cxn>
                </a:cxnLst>
                <a:rect l="0" t="0" r="r" b="b"/>
                <a:pathLst>
                  <a:path w="21600" h="21600" extrusionOk="0">
                    <a:moveTo>
                      <a:pt x="10792" y="0"/>
                    </a:moveTo>
                    <a:lnTo>
                      <a:pt x="0" y="12697"/>
                    </a:lnTo>
                    <a:lnTo>
                      <a:pt x="5724" y="12697"/>
                    </a:lnTo>
                    <a:lnTo>
                      <a:pt x="5724" y="19849"/>
                    </a:lnTo>
                    <a:cubicBezTo>
                      <a:pt x="5724" y="20809"/>
                      <a:pt x="6437" y="21600"/>
                      <a:pt x="7323" y="21600"/>
                    </a:cubicBezTo>
                    <a:lnTo>
                      <a:pt x="13923" y="21600"/>
                    </a:lnTo>
                    <a:cubicBezTo>
                      <a:pt x="14809" y="21600"/>
                      <a:pt x="15522" y="20809"/>
                      <a:pt x="15522" y="19849"/>
                    </a:cubicBezTo>
                    <a:lnTo>
                      <a:pt x="15522" y="12697"/>
                    </a:lnTo>
                    <a:lnTo>
                      <a:pt x="21600" y="12697"/>
                    </a:lnTo>
                    <a:lnTo>
                      <a:pt x="10792" y="0"/>
                    </a:ln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51" name="Shape 5351"/>
              <p:cNvSpPr/>
              <p:nvPr/>
            </p:nvSpPr>
            <p:spPr>
              <a:xfrm>
                <a:off x="8286210" y="3580257"/>
                <a:ext cx="1052230" cy="1137512"/>
              </a:xfrm>
              <a:prstGeom prst="roundRect">
                <a:avLst>
                  <a:gd name="adj" fmla="val 8965"/>
                </a:avLst>
              </a:prstGeom>
              <a:solidFill>
                <a:srgbClr val="ADB3BE"/>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52" name="Shape 5352"/>
              <p:cNvSpPr/>
              <p:nvPr/>
            </p:nvSpPr>
            <p:spPr>
              <a:xfrm rot="16200000" flipH="1">
                <a:off x="8578179" y="3819871"/>
                <a:ext cx="440428" cy="618147"/>
              </a:xfrm>
              <a:custGeom>
                <a:avLst/>
                <a:gdLst/>
                <a:ahLst/>
                <a:cxnLst>
                  <a:cxn ang="0">
                    <a:pos x="wd2" y="hd2"/>
                  </a:cxn>
                  <a:cxn ang="5400000">
                    <a:pos x="wd2" y="hd2"/>
                  </a:cxn>
                  <a:cxn ang="10800000">
                    <a:pos x="wd2" y="hd2"/>
                  </a:cxn>
                  <a:cxn ang="16200000">
                    <a:pos x="wd2" y="hd2"/>
                  </a:cxn>
                </a:cxnLst>
                <a:rect l="0" t="0" r="r" b="b"/>
                <a:pathLst>
                  <a:path w="21600" h="21585" extrusionOk="0">
                    <a:moveTo>
                      <a:pt x="11099" y="110"/>
                    </a:moveTo>
                    <a:lnTo>
                      <a:pt x="21600" y="8158"/>
                    </a:lnTo>
                    <a:lnTo>
                      <a:pt x="21527" y="19574"/>
                    </a:lnTo>
                    <a:cubicBezTo>
                      <a:pt x="21373" y="20144"/>
                      <a:pt x="20932" y="20658"/>
                      <a:pt x="20282" y="21027"/>
                    </a:cubicBezTo>
                    <a:cubicBezTo>
                      <a:pt x="19742" y="21333"/>
                      <a:pt x="19085" y="21523"/>
                      <a:pt x="18389" y="21575"/>
                    </a:cubicBezTo>
                    <a:lnTo>
                      <a:pt x="3113" y="21584"/>
                    </a:lnTo>
                    <a:cubicBezTo>
                      <a:pt x="2379" y="21598"/>
                      <a:pt x="1669" y="21431"/>
                      <a:pt x="1099" y="21106"/>
                    </a:cubicBezTo>
                    <a:cubicBezTo>
                      <a:pt x="409" y="20714"/>
                      <a:pt x="8" y="20132"/>
                      <a:pt x="0" y="19517"/>
                    </a:cubicBezTo>
                    <a:lnTo>
                      <a:pt x="270" y="8119"/>
                    </a:lnTo>
                    <a:lnTo>
                      <a:pt x="9799" y="242"/>
                    </a:lnTo>
                    <a:cubicBezTo>
                      <a:pt x="9867" y="103"/>
                      <a:pt x="10167" y="3"/>
                      <a:pt x="10519" y="0"/>
                    </a:cubicBezTo>
                    <a:cubicBezTo>
                      <a:pt x="10745" y="-2"/>
                      <a:pt x="10960" y="39"/>
                      <a:pt x="11099" y="110"/>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5355" name="Group 5355"/>
              <p:cNvGrpSpPr/>
              <p:nvPr/>
            </p:nvGrpSpPr>
            <p:grpSpPr>
              <a:xfrm>
                <a:off x="8777985" y="4010759"/>
                <a:ext cx="236396" cy="243836"/>
                <a:chOff x="0" y="0"/>
                <a:chExt cx="236395" cy="243834"/>
              </a:xfrm>
            </p:grpSpPr>
            <p:sp>
              <p:nvSpPr>
                <p:cNvPr id="5353" name="Shape 5353"/>
                <p:cNvSpPr/>
                <p:nvPr/>
              </p:nvSpPr>
              <p:spPr>
                <a:xfrm rot="18900000">
                  <a:off x="-36260" y="11293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54" name="Shape 5354"/>
                <p:cNvSpPr/>
                <p:nvPr/>
              </p:nvSpPr>
              <p:spPr>
                <a:xfrm rot="2700000">
                  <a:off x="-36260" y="105497"/>
                  <a:ext cx="308915"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5356" name="Shape 5356"/>
              <p:cNvSpPr/>
              <p:nvPr/>
            </p:nvSpPr>
            <p:spPr>
              <a:xfrm>
                <a:off x="94783" y="5216586"/>
                <a:ext cx="1052230" cy="1137513"/>
              </a:xfrm>
              <a:prstGeom prst="roundRect">
                <a:avLst>
                  <a:gd name="adj" fmla="val 8965"/>
                </a:avLst>
              </a:prstGeom>
              <a:solidFill>
                <a:srgbClr val="ADB3BE"/>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57" name="Shape 5357"/>
              <p:cNvSpPr/>
              <p:nvPr/>
            </p:nvSpPr>
            <p:spPr>
              <a:xfrm>
                <a:off x="80697" y="5442525"/>
                <a:ext cx="1052230" cy="6348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3600">
                    <a:solidFill>
                      <a:srgbClr val="000000"/>
                    </a:solidFill>
                    <a:latin typeface="Helvetica Neue Light"/>
                    <a:ea typeface="Helvetica Neue Light"/>
                    <a:cs typeface="Helvetica Neue Light"/>
                    <a:sym typeface="Helvetica Neue Light"/>
                  </a:defRPr>
                </a:lvl1pPr>
              </a:lstStyle>
              <a:p>
                <a:pPr lvl="0">
                  <a:defRPr sz="1800"/>
                </a:pPr>
                <a:r>
                  <a:rPr sz="3600"/>
                  <a:t>123</a:t>
                </a:r>
              </a:p>
            </p:txBody>
          </p:sp>
          <p:sp>
            <p:nvSpPr>
              <p:cNvPr id="5358" name="Shape 5358"/>
              <p:cNvSpPr/>
              <p:nvPr/>
            </p:nvSpPr>
            <p:spPr>
              <a:xfrm>
                <a:off x="1323707" y="5216586"/>
                <a:ext cx="1052231" cy="1137513"/>
              </a:xfrm>
              <a:prstGeom prst="roundRect">
                <a:avLst>
                  <a:gd name="adj" fmla="val 8965"/>
                </a:avLst>
              </a:prstGeom>
              <a:solidFill>
                <a:srgbClr val="ADB3BE"/>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5365" name="Group 5365"/>
              <p:cNvGrpSpPr/>
              <p:nvPr/>
            </p:nvGrpSpPr>
            <p:grpSpPr>
              <a:xfrm>
                <a:off x="1569951" y="5474436"/>
                <a:ext cx="595163" cy="595163"/>
                <a:chOff x="0" y="0"/>
                <a:chExt cx="595162" cy="595162"/>
              </a:xfrm>
            </p:grpSpPr>
            <p:sp>
              <p:nvSpPr>
                <p:cNvPr id="5359" name="Shape 5359"/>
                <p:cNvSpPr/>
                <p:nvPr/>
              </p:nvSpPr>
              <p:spPr>
                <a:xfrm>
                  <a:off x="8565" y="12270"/>
                  <a:ext cx="578032" cy="578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60" name="Shape 5360"/>
                <p:cNvSpPr/>
                <p:nvPr/>
              </p:nvSpPr>
              <p:spPr>
                <a:xfrm>
                  <a:off x="144296" y="12770"/>
                  <a:ext cx="306570" cy="577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61" name="Shape 5361"/>
                <p:cNvSpPr/>
                <p:nvPr/>
              </p:nvSpPr>
              <p:spPr>
                <a:xfrm>
                  <a:off x="84692" y="22935"/>
                  <a:ext cx="427221" cy="169147"/>
                </a:xfrm>
                <a:custGeom>
                  <a:avLst/>
                  <a:gdLst/>
                  <a:ahLst/>
                  <a:cxnLst>
                    <a:cxn ang="0">
                      <a:pos x="wd2" y="hd2"/>
                    </a:cxn>
                    <a:cxn ang="5400000">
                      <a:pos x="wd2" y="hd2"/>
                    </a:cxn>
                    <a:cxn ang="10800000">
                      <a:pos x="wd2" y="hd2"/>
                    </a:cxn>
                    <a:cxn ang="16200000">
                      <a:pos x="wd2" y="hd2"/>
                    </a:cxn>
                  </a:cxnLst>
                  <a:rect l="0" t="0" r="r" b="b"/>
                  <a:pathLst>
                    <a:path w="21600" h="19678" extrusionOk="0">
                      <a:moveTo>
                        <a:pt x="18139" y="3241"/>
                      </a:moveTo>
                      <a:cubicBezTo>
                        <a:pt x="19644" y="4991"/>
                        <a:pt x="20764" y="7834"/>
                        <a:pt x="21600" y="11014"/>
                      </a:cubicBezTo>
                      <a:cubicBezTo>
                        <a:pt x="18587" y="16630"/>
                        <a:pt x="14707" y="19712"/>
                        <a:pt x="10694" y="19678"/>
                      </a:cubicBezTo>
                      <a:cubicBezTo>
                        <a:pt x="6762" y="19644"/>
                        <a:pt x="2967" y="16618"/>
                        <a:pt x="0" y="11151"/>
                      </a:cubicBezTo>
                      <a:cubicBezTo>
                        <a:pt x="939" y="8667"/>
                        <a:pt x="1979" y="6397"/>
                        <a:pt x="3278" y="4799"/>
                      </a:cubicBezTo>
                      <a:cubicBezTo>
                        <a:pt x="7665" y="-602"/>
                        <a:pt x="13726" y="-1888"/>
                        <a:pt x="18139" y="3241"/>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62" name="Shape 5362"/>
                <p:cNvSpPr/>
                <p:nvPr/>
              </p:nvSpPr>
              <p:spPr>
                <a:xfrm rot="10800000" flipH="1">
                  <a:off x="87349" y="415781"/>
                  <a:ext cx="415426" cy="169137"/>
                </a:xfrm>
                <a:custGeom>
                  <a:avLst/>
                  <a:gdLst/>
                  <a:ahLst/>
                  <a:cxnLst>
                    <a:cxn ang="0">
                      <a:pos x="wd2" y="hd2"/>
                    </a:cxn>
                    <a:cxn ang="5400000">
                      <a:pos x="wd2" y="hd2"/>
                    </a:cxn>
                    <a:cxn ang="10800000">
                      <a:pos x="wd2" y="hd2"/>
                    </a:cxn>
                    <a:cxn ang="16200000">
                      <a:pos x="wd2" y="hd2"/>
                    </a:cxn>
                  </a:cxnLst>
                  <a:rect l="0" t="0" r="r" b="b"/>
                  <a:pathLst>
                    <a:path w="21600" h="20020" extrusionOk="0">
                      <a:moveTo>
                        <a:pt x="18328" y="3680"/>
                      </a:moveTo>
                      <a:cubicBezTo>
                        <a:pt x="19653" y="5206"/>
                        <a:pt x="20710" y="7513"/>
                        <a:pt x="21600" y="10087"/>
                      </a:cubicBezTo>
                      <a:cubicBezTo>
                        <a:pt x="18780" y="16355"/>
                        <a:pt x="14911" y="19944"/>
                        <a:pt x="10860" y="20018"/>
                      </a:cubicBezTo>
                      <a:cubicBezTo>
                        <a:pt x="6785" y="20093"/>
                        <a:pt x="2870" y="16603"/>
                        <a:pt x="0" y="10373"/>
                      </a:cubicBezTo>
                      <a:cubicBezTo>
                        <a:pt x="926" y="7937"/>
                        <a:pt x="1969" y="5741"/>
                        <a:pt x="3250" y="4218"/>
                      </a:cubicBezTo>
                      <a:cubicBezTo>
                        <a:pt x="7726" y="-1105"/>
                        <a:pt x="13822" y="-1507"/>
                        <a:pt x="18328" y="368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63" name="Shape 5363"/>
                <p:cNvSpPr/>
                <p:nvPr/>
              </p:nvSpPr>
              <p:spPr>
                <a:xfrm>
                  <a:off x="283299" y="0"/>
                  <a:ext cx="28564" cy="595163"/>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64" name="Shape 5364"/>
                <p:cNvSpPr/>
                <p:nvPr/>
              </p:nvSpPr>
              <p:spPr>
                <a:xfrm rot="16200000">
                  <a:off x="283299" y="6349"/>
                  <a:ext cx="28564" cy="595164"/>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5366" name="Shape 5366"/>
              <p:cNvSpPr/>
              <p:nvPr/>
            </p:nvSpPr>
            <p:spPr>
              <a:xfrm>
                <a:off x="2530324" y="5216586"/>
                <a:ext cx="4416136" cy="1137513"/>
              </a:xfrm>
              <a:prstGeom prst="roundRect">
                <a:avLst>
                  <a:gd name="adj" fmla="val 829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67" name="Shape 5367"/>
              <p:cNvSpPr/>
              <p:nvPr/>
            </p:nvSpPr>
            <p:spPr>
              <a:xfrm>
                <a:off x="4148964" y="5474044"/>
                <a:ext cx="1338267" cy="6225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600">
                    <a:solidFill>
                      <a:srgbClr val="000000"/>
                    </a:solidFill>
                    <a:latin typeface="+mn-lt"/>
                    <a:ea typeface="+mn-ea"/>
                    <a:cs typeface="+mn-cs"/>
                    <a:sym typeface="Helvetica Neue"/>
                  </a:defRPr>
                </a:lvl1pPr>
              </a:lstStyle>
              <a:p>
                <a:pPr lvl="0">
                  <a:defRPr sz="1800"/>
                </a:pPr>
                <a:r>
                  <a:rPr sz="3600"/>
                  <a:t>space</a:t>
                </a:r>
              </a:p>
            </p:txBody>
          </p:sp>
        </p:grpSp>
        <p:sp>
          <p:nvSpPr>
            <p:cNvPr id="5369" name="Shape 5369"/>
            <p:cNvSpPr/>
            <p:nvPr/>
          </p:nvSpPr>
          <p:spPr>
            <a:xfrm>
              <a:off x="7148341" y="5242474"/>
              <a:ext cx="2269740" cy="1137513"/>
            </a:xfrm>
            <a:prstGeom prst="roundRect">
              <a:avLst>
                <a:gd name="adj" fmla="val 8293"/>
              </a:avLst>
            </a:prstGeom>
            <a:solidFill>
              <a:srgbClr val="1F79F3"/>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70" name="Shape 5370"/>
            <p:cNvSpPr/>
            <p:nvPr/>
          </p:nvSpPr>
          <p:spPr>
            <a:xfrm>
              <a:off x="7542103" y="5435908"/>
              <a:ext cx="1483200" cy="6348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600">
                  <a:latin typeface="Helvetica Neue Light"/>
                  <a:ea typeface="Helvetica Neue Light"/>
                  <a:cs typeface="Helvetica Neue Light"/>
                  <a:sym typeface="Helvetica Neue Light"/>
                </a:defRPr>
              </a:lvl1pPr>
            </a:lstStyle>
            <a:p>
              <a:pPr lvl="0">
                <a:defRPr sz="1800">
                  <a:solidFill>
                    <a:srgbClr val="000000"/>
                  </a:solidFill>
                </a:defRPr>
              </a:pPr>
              <a:r>
                <a:rPr sz="3600">
                  <a:solidFill>
                    <a:srgbClr val="FFFFFF"/>
                  </a:solidFill>
                </a:rPr>
                <a:t>Search</a:t>
              </a:r>
            </a:p>
          </p:txBody>
        </p:sp>
      </p:grpSp>
      <p:grpSp>
        <p:nvGrpSpPr>
          <p:cNvPr id="5394" name="Group 5394"/>
          <p:cNvGrpSpPr/>
          <p:nvPr/>
        </p:nvGrpSpPr>
        <p:grpSpPr>
          <a:xfrm>
            <a:off x="168076" y="-10081"/>
            <a:ext cx="9256278" cy="511141"/>
            <a:chOff x="0" y="0"/>
            <a:chExt cx="9256277" cy="511140"/>
          </a:xfrm>
        </p:grpSpPr>
        <p:sp>
          <p:nvSpPr>
            <p:cNvPr id="5372" name="Shape 5372"/>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373" name="Shape 5373"/>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374" name="Shape 5374"/>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375" name="Shape 5375"/>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376" name="Shape 5376"/>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5377" name="Shape 5377"/>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5381" name="Group 5381"/>
            <p:cNvGrpSpPr/>
            <p:nvPr/>
          </p:nvGrpSpPr>
          <p:grpSpPr>
            <a:xfrm>
              <a:off x="8469476" y="114183"/>
              <a:ext cx="786802" cy="307864"/>
              <a:chOff x="0" y="0"/>
              <a:chExt cx="786801" cy="307863"/>
            </a:xfrm>
          </p:grpSpPr>
          <p:sp>
            <p:nvSpPr>
              <p:cNvPr id="5378" name="Shape 5378"/>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379" name="Shape 5379"/>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380" name="Shape 5380"/>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5386" name="Group 5386"/>
            <p:cNvGrpSpPr/>
            <p:nvPr/>
          </p:nvGrpSpPr>
          <p:grpSpPr>
            <a:xfrm>
              <a:off x="3398375" y="142780"/>
              <a:ext cx="322567" cy="250980"/>
              <a:chOff x="0" y="0"/>
              <a:chExt cx="322565" cy="250978"/>
            </a:xfrm>
          </p:grpSpPr>
          <p:sp>
            <p:nvSpPr>
              <p:cNvPr id="5382" name="Shape 5382"/>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5383" name="Shape 5383"/>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384" name="Shape 5384"/>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385" name="Shape 5385"/>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5387" name="Shape 5387"/>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388" name="Shape 5388"/>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5389" name="Shape 5389"/>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90" name="Shape 5390"/>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91" name="Shape 5391"/>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392" name="Shape 5392"/>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393" name="Shape 5393"/>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MUSIC_04.jpg"/>
          <p:cNvPicPr/>
          <p:nvPr/>
        </p:nvPicPr>
        <p:blipFill>
          <a:blip r:embed="rId2">
            <a:extLst/>
          </a:blip>
          <a:srcRect l="1372" r="41911"/>
          <a:stretch>
            <a:fillRect/>
          </a:stretch>
        </p:blipFill>
        <p:spPr>
          <a:xfrm>
            <a:off x="-6465" y="-28423"/>
            <a:ext cx="9537930" cy="11211319"/>
          </a:xfrm>
          <a:prstGeom prst="rect">
            <a:avLst/>
          </a:prstGeom>
          <a:ln w="12700">
            <a:miter lim="400000"/>
          </a:ln>
        </p:spPr>
      </p:pic>
      <p:grpSp>
        <p:nvGrpSpPr>
          <p:cNvPr id="305" name="Group 305"/>
          <p:cNvGrpSpPr/>
          <p:nvPr/>
        </p:nvGrpSpPr>
        <p:grpSpPr>
          <a:xfrm>
            <a:off x="-19844" y="10485347"/>
            <a:ext cx="9691688" cy="6539207"/>
            <a:chOff x="0" y="0"/>
            <a:chExt cx="9691687" cy="6539206"/>
          </a:xfrm>
        </p:grpSpPr>
        <p:grpSp>
          <p:nvGrpSpPr>
            <p:cNvPr id="302" name="Group 302"/>
            <p:cNvGrpSpPr/>
            <p:nvPr/>
          </p:nvGrpSpPr>
          <p:grpSpPr>
            <a:xfrm>
              <a:off x="0" y="0"/>
              <a:ext cx="9691688" cy="6539207"/>
              <a:chOff x="0" y="0"/>
              <a:chExt cx="9691687" cy="6539206"/>
            </a:xfrm>
          </p:grpSpPr>
          <p:sp>
            <p:nvSpPr>
              <p:cNvPr id="226" name="Shape 226"/>
              <p:cNvSpPr/>
              <p:nvPr/>
            </p:nvSpPr>
            <p:spPr>
              <a:xfrm>
                <a:off x="0" y="0"/>
                <a:ext cx="9691688" cy="6539207"/>
              </a:xfrm>
              <a:prstGeom prst="rect">
                <a:avLst/>
              </a:prstGeom>
              <a:solidFill>
                <a:srgbClr val="CFCDD3"/>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27" name="Shape 227"/>
              <p:cNvSpPr/>
              <p:nvPr/>
            </p:nvSpPr>
            <p:spPr>
              <a:xfrm>
                <a:off x="1020580"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28" name="Shape 228"/>
              <p:cNvSpPr/>
              <p:nvPr/>
            </p:nvSpPr>
            <p:spPr>
              <a:xfrm>
                <a:off x="86197"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29" name="Shape 229"/>
              <p:cNvSpPr/>
              <p:nvPr/>
            </p:nvSpPr>
            <p:spPr>
              <a:xfrm>
                <a:off x="198036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30" name="Shape 230"/>
              <p:cNvSpPr/>
              <p:nvPr/>
            </p:nvSpPr>
            <p:spPr>
              <a:xfrm>
                <a:off x="169939" y="409851"/>
                <a:ext cx="645146"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Q</a:t>
                </a:r>
              </a:p>
            </p:txBody>
          </p:sp>
          <p:sp>
            <p:nvSpPr>
              <p:cNvPr id="231" name="Shape 231"/>
              <p:cNvSpPr/>
              <p:nvPr/>
            </p:nvSpPr>
            <p:spPr>
              <a:xfrm>
                <a:off x="1058680" y="4225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W</a:t>
                </a:r>
              </a:p>
            </p:txBody>
          </p:sp>
          <p:sp>
            <p:nvSpPr>
              <p:cNvPr id="232" name="Shape 232"/>
              <p:cNvSpPr/>
              <p:nvPr/>
            </p:nvSpPr>
            <p:spPr>
              <a:xfrm>
                <a:off x="201588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E</a:t>
                </a:r>
              </a:p>
            </p:txBody>
          </p:sp>
          <p:sp>
            <p:nvSpPr>
              <p:cNvPr id="233" name="Shape 233"/>
              <p:cNvSpPr/>
              <p:nvPr/>
            </p:nvSpPr>
            <p:spPr>
              <a:xfrm>
                <a:off x="2960388"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34" name="Shape 234"/>
              <p:cNvSpPr/>
              <p:nvPr/>
            </p:nvSpPr>
            <p:spPr>
              <a:xfrm>
                <a:off x="2995909"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R</a:t>
                </a:r>
              </a:p>
            </p:txBody>
          </p:sp>
          <p:sp>
            <p:nvSpPr>
              <p:cNvPr id="235" name="Shape 235"/>
              <p:cNvSpPr/>
              <p:nvPr/>
            </p:nvSpPr>
            <p:spPr>
              <a:xfrm>
                <a:off x="3915012"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36" name="Shape 236"/>
              <p:cNvSpPr/>
              <p:nvPr/>
            </p:nvSpPr>
            <p:spPr>
              <a:xfrm>
                <a:off x="3950533"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T</a:t>
                </a:r>
              </a:p>
            </p:txBody>
          </p:sp>
          <p:sp>
            <p:nvSpPr>
              <p:cNvPr id="237" name="Shape 237"/>
              <p:cNvSpPr/>
              <p:nvPr/>
            </p:nvSpPr>
            <p:spPr>
              <a:xfrm>
                <a:off x="4874795"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38" name="Shape 238"/>
              <p:cNvSpPr/>
              <p:nvPr/>
            </p:nvSpPr>
            <p:spPr>
              <a:xfrm>
                <a:off x="491031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Y</a:t>
                </a:r>
              </a:p>
            </p:txBody>
          </p:sp>
          <p:sp>
            <p:nvSpPr>
              <p:cNvPr id="239" name="Shape 239"/>
              <p:cNvSpPr/>
              <p:nvPr/>
            </p:nvSpPr>
            <p:spPr>
              <a:xfrm>
                <a:off x="5821879" y="3329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0" name="Shape 240"/>
              <p:cNvSpPr/>
              <p:nvPr/>
            </p:nvSpPr>
            <p:spPr>
              <a:xfrm>
                <a:off x="5857400" y="4479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U</a:t>
                </a:r>
              </a:p>
            </p:txBody>
          </p:sp>
          <p:sp>
            <p:nvSpPr>
              <p:cNvPr id="241" name="Shape 241"/>
              <p:cNvSpPr/>
              <p:nvPr/>
            </p:nvSpPr>
            <p:spPr>
              <a:xfrm>
                <a:off x="678920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2" name="Shape 242"/>
              <p:cNvSpPr/>
              <p:nvPr/>
            </p:nvSpPr>
            <p:spPr>
              <a:xfrm>
                <a:off x="682472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I</a:t>
                </a:r>
              </a:p>
            </p:txBody>
          </p:sp>
          <p:sp>
            <p:nvSpPr>
              <p:cNvPr id="243" name="Shape 243"/>
              <p:cNvSpPr/>
              <p:nvPr/>
            </p:nvSpPr>
            <p:spPr>
              <a:xfrm>
                <a:off x="7741445"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4" name="Shape 244"/>
              <p:cNvSpPr/>
              <p:nvPr/>
            </p:nvSpPr>
            <p:spPr>
              <a:xfrm>
                <a:off x="777696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O</a:t>
                </a:r>
              </a:p>
            </p:txBody>
          </p:sp>
          <p:sp>
            <p:nvSpPr>
              <p:cNvPr id="245" name="Shape 245"/>
              <p:cNvSpPr/>
              <p:nvPr/>
            </p:nvSpPr>
            <p:spPr>
              <a:xfrm>
                <a:off x="8668091"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6" name="Shape 246"/>
              <p:cNvSpPr/>
              <p:nvPr/>
            </p:nvSpPr>
            <p:spPr>
              <a:xfrm>
                <a:off x="8703612"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P</a:t>
                </a:r>
              </a:p>
            </p:txBody>
          </p:sp>
          <p:sp>
            <p:nvSpPr>
              <p:cNvPr id="247" name="Shape 247"/>
              <p:cNvSpPr/>
              <p:nvPr/>
            </p:nvSpPr>
            <p:spPr>
              <a:xfrm>
                <a:off x="532162"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8" name="Shape 248"/>
              <p:cNvSpPr/>
              <p:nvPr/>
            </p:nvSpPr>
            <p:spPr>
              <a:xfrm>
                <a:off x="1491946"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49" name="Shape 249"/>
              <p:cNvSpPr/>
              <p:nvPr/>
            </p:nvSpPr>
            <p:spPr>
              <a:xfrm>
                <a:off x="570262" y="2046181"/>
                <a:ext cx="716189"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A</a:t>
                </a:r>
              </a:p>
            </p:txBody>
          </p:sp>
          <p:sp>
            <p:nvSpPr>
              <p:cNvPr id="250" name="Shape 250"/>
              <p:cNvSpPr/>
              <p:nvPr/>
            </p:nvSpPr>
            <p:spPr>
              <a:xfrm>
                <a:off x="152746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S</a:t>
                </a:r>
              </a:p>
            </p:txBody>
          </p:sp>
          <p:sp>
            <p:nvSpPr>
              <p:cNvPr id="251" name="Shape 251"/>
              <p:cNvSpPr/>
              <p:nvPr/>
            </p:nvSpPr>
            <p:spPr>
              <a:xfrm>
                <a:off x="2471970"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52" name="Shape 252"/>
              <p:cNvSpPr/>
              <p:nvPr/>
            </p:nvSpPr>
            <p:spPr>
              <a:xfrm>
                <a:off x="2507491"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D</a:t>
                </a:r>
              </a:p>
            </p:txBody>
          </p:sp>
          <p:sp>
            <p:nvSpPr>
              <p:cNvPr id="253" name="Shape 253"/>
              <p:cNvSpPr/>
              <p:nvPr/>
            </p:nvSpPr>
            <p:spPr>
              <a:xfrm>
                <a:off x="3426595"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54" name="Shape 254"/>
              <p:cNvSpPr/>
              <p:nvPr/>
            </p:nvSpPr>
            <p:spPr>
              <a:xfrm>
                <a:off x="346211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F</a:t>
                </a:r>
              </a:p>
            </p:txBody>
          </p:sp>
          <p:sp>
            <p:nvSpPr>
              <p:cNvPr id="255" name="Shape 255"/>
              <p:cNvSpPr/>
              <p:nvPr/>
            </p:nvSpPr>
            <p:spPr>
              <a:xfrm>
                <a:off x="4386378"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56" name="Shape 256"/>
              <p:cNvSpPr/>
              <p:nvPr/>
            </p:nvSpPr>
            <p:spPr>
              <a:xfrm>
                <a:off x="4421899"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G</a:t>
                </a:r>
              </a:p>
            </p:txBody>
          </p:sp>
          <p:sp>
            <p:nvSpPr>
              <p:cNvPr id="257" name="Shape 257"/>
              <p:cNvSpPr/>
              <p:nvPr/>
            </p:nvSpPr>
            <p:spPr>
              <a:xfrm>
                <a:off x="1494121"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58" name="Shape 258"/>
              <p:cNvSpPr/>
              <p:nvPr/>
            </p:nvSpPr>
            <p:spPr>
              <a:xfrm>
                <a:off x="2453905"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59" name="Shape 259"/>
              <p:cNvSpPr/>
              <p:nvPr/>
            </p:nvSpPr>
            <p:spPr>
              <a:xfrm>
                <a:off x="1532221" y="36698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Z</a:t>
                </a:r>
              </a:p>
            </p:txBody>
          </p:sp>
          <p:sp>
            <p:nvSpPr>
              <p:cNvPr id="260" name="Shape 260"/>
              <p:cNvSpPr/>
              <p:nvPr/>
            </p:nvSpPr>
            <p:spPr>
              <a:xfrm>
                <a:off x="2489425" y="36825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X</a:t>
                </a:r>
              </a:p>
            </p:txBody>
          </p:sp>
          <p:sp>
            <p:nvSpPr>
              <p:cNvPr id="261" name="Shape 261"/>
              <p:cNvSpPr/>
              <p:nvPr/>
            </p:nvSpPr>
            <p:spPr>
              <a:xfrm>
                <a:off x="3433929"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62" name="Shape 262"/>
              <p:cNvSpPr/>
              <p:nvPr/>
            </p:nvSpPr>
            <p:spPr>
              <a:xfrm>
                <a:off x="346945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C</a:t>
                </a:r>
              </a:p>
            </p:txBody>
          </p:sp>
          <p:sp>
            <p:nvSpPr>
              <p:cNvPr id="263" name="Shape 263"/>
              <p:cNvSpPr/>
              <p:nvPr/>
            </p:nvSpPr>
            <p:spPr>
              <a:xfrm>
                <a:off x="4388554"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64" name="Shape 264"/>
              <p:cNvSpPr/>
              <p:nvPr/>
            </p:nvSpPr>
            <p:spPr>
              <a:xfrm>
                <a:off x="4424075"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V</a:t>
                </a:r>
              </a:p>
            </p:txBody>
          </p:sp>
          <p:sp>
            <p:nvSpPr>
              <p:cNvPr id="265" name="Shape 265"/>
              <p:cNvSpPr/>
              <p:nvPr/>
            </p:nvSpPr>
            <p:spPr>
              <a:xfrm>
                <a:off x="5348337"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66" name="Shape 266"/>
              <p:cNvSpPr/>
              <p:nvPr/>
            </p:nvSpPr>
            <p:spPr>
              <a:xfrm>
                <a:off x="5383858"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B</a:t>
                </a:r>
              </a:p>
            </p:txBody>
          </p:sp>
          <p:sp>
            <p:nvSpPr>
              <p:cNvPr id="267" name="Shape 267"/>
              <p:cNvSpPr/>
              <p:nvPr/>
            </p:nvSpPr>
            <p:spPr>
              <a:xfrm>
                <a:off x="5353495"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68" name="Shape 268"/>
              <p:cNvSpPr/>
              <p:nvPr/>
            </p:nvSpPr>
            <p:spPr>
              <a:xfrm>
                <a:off x="631327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69" name="Shape 269"/>
              <p:cNvSpPr/>
              <p:nvPr/>
            </p:nvSpPr>
            <p:spPr>
              <a:xfrm>
                <a:off x="5391595" y="20525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H</a:t>
                </a:r>
              </a:p>
            </p:txBody>
          </p:sp>
          <p:sp>
            <p:nvSpPr>
              <p:cNvPr id="270" name="Shape 270"/>
              <p:cNvSpPr/>
              <p:nvPr/>
            </p:nvSpPr>
            <p:spPr>
              <a:xfrm>
                <a:off x="634879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J</a:t>
                </a:r>
              </a:p>
            </p:txBody>
          </p:sp>
          <p:sp>
            <p:nvSpPr>
              <p:cNvPr id="271" name="Shape 271"/>
              <p:cNvSpPr/>
              <p:nvPr/>
            </p:nvSpPr>
            <p:spPr>
              <a:xfrm>
                <a:off x="7293303"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72" name="Shape 272"/>
              <p:cNvSpPr/>
              <p:nvPr/>
            </p:nvSpPr>
            <p:spPr>
              <a:xfrm>
                <a:off x="7328824"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K</a:t>
                </a:r>
              </a:p>
            </p:txBody>
          </p:sp>
          <p:sp>
            <p:nvSpPr>
              <p:cNvPr id="273" name="Shape 273"/>
              <p:cNvSpPr/>
              <p:nvPr/>
            </p:nvSpPr>
            <p:spPr>
              <a:xfrm>
                <a:off x="824792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74" name="Shape 274"/>
              <p:cNvSpPr/>
              <p:nvPr/>
            </p:nvSpPr>
            <p:spPr>
              <a:xfrm>
                <a:off x="828344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L</a:t>
                </a:r>
              </a:p>
            </p:txBody>
          </p:sp>
          <p:sp>
            <p:nvSpPr>
              <p:cNvPr id="275" name="Shape 275"/>
              <p:cNvSpPr/>
              <p:nvPr/>
            </p:nvSpPr>
            <p:spPr>
              <a:xfrm>
                <a:off x="6313278"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76" name="Shape 276"/>
              <p:cNvSpPr/>
              <p:nvPr/>
            </p:nvSpPr>
            <p:spPr>
              <a:xfrm>
                <a:off x="634880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N</a:t>
                </a:r>
              </a:p>
            </p:txBody>
          </p:sp>
          <p:sp>
            <p:nvSpPr>
              <p:cNvPr id="277" name="Shape 277"/>
              <p:cNvSpPr/>
              <p:nvPr/>
            </p:nvSpPr>
            <p:spPr>
              <a:xfrm>
                <a:off x="7278231" y="35802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78" name="Shape 278"/>
              <p:cNvSpPr/>
              <p:nvPr/>
            </p:nvSpPr>
            <p:spPr>
              <a:xfrm>
                <a:off x="7313752" y="36952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M</a:t>
                </a:r>
              </a:p>
            </p:txBody>
          </p:sp>
          <p:sp>
            <p:nvSpPr>
              <p:cNvPr id="279" name="Shape 279"/>
              <p:cNvSpPr/>
              <p:nvPr/>
            </p:nvSpPr>
            <p:spPr>
              <a:xfrm>
                <a:off x="124297" y="3580257"/>
                <a:ext cx="1052230" cy="1137512"/>
              </a:xfrm>
              <a:prstGeom prst="roundRect">
                <a:avLst>
                  <a:gd name="adj" fmla="val 8965"/>
                </a:avLst>
              </a:prstGeom>
              <a:solidFill>
                <a:srgbClr val="A7A5B0"/>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80" name="Shape 280"/>
              <p:cNvSpPr/>
              <p:nvPr/>
            </p:nvSpPr>
            <p:spPr>
              <a:xfrm>
                <a:off x="31283" y="5216586"/>
                <a:ext cx="1052230" cy="1137513"/>
              </a:xfrm>
              <a:prstGeom prst="roundRect">
                <a:avLst>
                  <a:gd name="adj" fmla="val 8965"/>
                </a:avLst>
              </a:prstGeom>
              <a:solidFill>
                <a:srgbClr val="BEBFC1">
                  <a:alpha val="39084"/>
                </a:srgbClr>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81" name="Shape 281"/>
              <p:cNvSpPr/>
              <p:nvPr/>
            </p:nvSpPr>
            <p:spPr>
              <a:xfrm>
                <a:off x="383155" y="3888883"/>
                <a:ext cx="509191" cy="469901"/>
              </a:xfrm>
              <a:custGeom>
                <a:avLst/>
                <a:gdLst/>
                <a:ahLst/>
                <a:cxnLst>
                  <a:cxn ang="0">
                    <a:pos x="wd2" y="hd2"/>
                  </a:cxn>
                  <a:cxn ang="5400000">
                    <a:pos x="wd2" y="hd2"/>
                  </a:cxn>
                  <a:cxn ang="10800000">
                    <a:pos x="wd2" y="hd2"/>
                  </a:cxn>
                  <a:cxn ang="16200000">
                    <a:pos x="wd2" y="hd2"/>
                  </a:cxn>
                </a:cxnLst>
                <a:rect l="0" t="0" r="r" b="b"/>
                <a:pathLst>
                  <a:path w="21600" h="21600" extrusionOk="0">
                    <a:moveTo>
                      <a:pt x="10792" y="0"/>
                    </a:moveTo>
                    <a:lnTo>
                      <a:pt x="0" y="12697"/>
                    </a:lnTo>
                    <a:lnTo>
                      <a:pt x="5724" y="12697"/>
                    </a:lnTo>
                    <a:lnTo>
                      <a:pt x="5724" y="19849"/>
                    </a:lnTo>
                    <a:cubicBezTo>
                      <a:pt x="5724" y="20809"/>
                      <a:pt x="6437" y="21600"/>
                      <a:pt x="7323" y="21600"/>
                    </a:cubicBezTo>
                    <a:lnTo>
                      <a:pt x="13923" y="21600"/>
                    </a:lnTo>
                    <a:cubicBezTo>
                      <a:pt x="14809" y="21600"/>
                      <a:pt x="15522" y="20809"/>
                      <a:pt x="15522" y="19849"/>
                    </a:cubicBezTo>
                    <a:lnTo>
                      <a:pt x="15522" y="12697"/>
                    </a:lnTo>
                    <a:lnTo>
                      <a:pt x="21600" y="12697"/>
                    </a:lnTo>
                    <a:lnTo>
                      <a:pt x="10792" y="0"/>
                    </a:ln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82" name="Shape 282"/>
              <p:cNvSpPr/>
              <p:nvPr/>
            </p:nvSpPr>
            <p:spPr>
              <a:xfrm>
                <a:off x="8286210" y="3580257"/>
                <a:ext cx="1052230" cy="1137512"/>
              </a:xfrm>
              <a:prstGeom prst="roundRect">
                <a:avLst>
                  <a:gd name="adj" fmla="val 8965"/>
                </a:avLst>
              </a:prstGeom>
              <a:solidFill>
                <a:srgbClr val="A7A5B0"/>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83" name="Shape 283"/>
              <p:cNvSpPr/>
              <p:nvPr/>
            </p:nvSpPr>
            <p:spPr>
              <a:xfrm rot="16200000" flipH="1">
                <a:off x="8578179" y="3819871"/>
                <a:ext cx="440428" cy="618147"/>
              </a:xfrm>
              <a:custGeom>
                <a:avLst/>
                <a:gdLst/>
                <a:ahLst/>
                <a:cxnLst>
                  <a:cxn ang="0">
                    <a:pos x="wd2" y="hd2"/>
                  </a:cxn>
                  <a:cxn ang="5400000">
                    <a:pos x="wd2" y="hd2"/>
                  </a:cxn>
                  <a:cxn ang="10800000">
                    <a:pos x="wd2" y="hd2"/>
                  </a:cxn>
                  <a:cxn ang="16200000">
                    <a:pos x="wd2" y="hd2"/>
                  </a:cxn>
                </a:cxnLst>
                <a:rect l="0" t="0" r="r" b="b"/>
                <a:pathLst>
                  <a:path w="21600" h="21585" extrusionOk="0">
                    <a:moveTo>
                      <a:pt x="11099" y="110"/>
                    </a:moveTo>
                    <a:lnTo>
                      <a:pt x="21600" y="8158"/>
                    </a:lnTo>
                    <a:lnTo>
                      <a:pt x="21527" y="19574"/>
                    </a:lnTo>
                    <a:cubicBezTo>
                      <a:pt x="21373" y="20144"/>
                      <a:pt x="20932" y="20658"/>
                      <a:pt x="20282" y="21027"/>
                    </a:cubicBezTo>
                    <a:cubicBezTo>
                      <a:pt x="19742" y="21333"/>
                      <a:pt x="19085" y="21523"/>
                      <a:pt x="18389" y="21575"/>
                    </a:cubicBezTo>
                    <a:lnTo>
                      <a:pt x="3113" y="21584"/>
                    </a:lnTo>
                    <a:cubicBezTo>
                      <a:pt x="2379" y="21598"/>
                      <a:pt x="1669" y="21431"/>
                      <a:pt x="1099" y="21106"/>
                    </a:cubicBezTo>
                    <a:cubicBezTo>
                      <a:pt x="409" y="20714"/>
                      <a:pt x="8" y="20132"/>
                      <a:pt x="0" y="19517"/>
                    </a:cubicBezTo>
                    <a:lnTo>
                      <a:pt x="270" y="8119"/>
                    </a:lnTo>
                    <a:lnTo>
                      <a:pt x="9799" y="242"/>
                    </a:lnTo>
                    <a:cubicBezTo>
                      <a:pt x="9867" y="103"/>
                      <a:pt x="10167" y="3"/>
                      <a:pt x="10519" y="0"/>
                    </a:cubicBezTo>
                    <a:cubicBezTo>
                      <a:pt x="10745" y="-2"/>
                      <a:pt x="10960" y="39"/>
                      <a:pt x="11099" y="110"/>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84" name="Shape 284"/>
              <p:cNvSpPr/>
              <p:nvPr/>
            </p:nvSpPr>
            <p:spPr>
              <a:xfrm rot="18900000">
                <a:off x="8741726" y="4123696"/>
                <a:ext cx="308914"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85" name="Shape 285"/>
              <p:cNvSpPr/>
              <p:nvPr/>
            </p:nvSpPr>
            <p:spPr>
              <a:xfrm rot="2700000">
                <a:off x="8741726" y="4116257"/>
                <a:ext cx="308914"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86" name="Shape 286"/>
              <p:cNvSpPr/>
              <p:nvPr/>
            </p:nvSpPr>
            <p:spPr>
              <a:xfrm>
                <a:off x="94783" y="5216586"/>
                <a:ext cx="1052230" cy="1137513"/>
              </a:xfrm>
              <a:prstGeom prst="roundRect">
                <a:avLst>
                  <a:gd name="adj" fmla="val 8965"/>
                </a:avLst>
              </a:prstGeom>
              <a:solidFill>
                <a:srgbClr val="A7A5B0"/>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87" name="Shape 287"/>
              <p:cNvSpPr/>
              <p:nvPr/>
            </p:nvSpPr>
            <p:spPr>
              <a:xfrm>
                <a:off x="80697" y="5442525"/>
                <a:ext cx="1052230" cy="6348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3600">
                    <a:solidFill>
                      <a:srgbClr val="000000"/>
                    </a:solidFill>
                    <a:latin typeface="Helvetica Neue Light"/>
                    <a:ea typeface="Helvetica Neue Light"/>
                    <a:cs typeface="Helvetica Neue Light"/>
                    <a:sym typeface="Helvetica Neue Light"/>
                  </a:defRPr>
                </a:lvl1pPr>
              </a:lstStyle>
              <a:p>
                <a:pPr lvl="0">
                  <a:defRPr sz="1800"/>
                </a:pPr>
                <a:r>
                  <a:rPr sz="3600"/>
                  <a:t>123</a:t>
                </a:r>
              </a:p>
            </p:txBody>
          </p:sp>
          <p:sp>
            <p:nvSpPr>
              <p:cNvPr id="288" name="Shape 288"/>
              <p:cNvSpPr/>
              <p:nvPr/>
            </p:nvSpPr>
            <p:spPr>
              <a:xfrm>
                <a:off x="1272907" y="5216586"/>
                <a:ext cx="1052231" cy="1137513"/>
              </a:xfrm>
              <a:prstGeom prst="roundRect">
                <a:avLst>
                  <a:gd name="adj" fmla="val 8965"/>
                </a:avLst>
              </a:prstGeom>
              <a:solidFill>
                <a:srgbClr val="A7A5B0"/>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295" name="Group 295"/>
              <p:cNvGrpSpPr/>
              <p:nvPr/>
            </p:nvGrpSpPr>
            <p:grpSpPr>
              <a:xfrm>
                <a:off x="1519151" y="5474436"/>
                <a:ext cx="595163" cy="595163"/>
                <a:chOff x="0" y="0"/>
                <a:chExt cx="595162" cy="595162"/>
              </a:xfrm>
            </p:grpSpPr>
            <p:sp>
              <p:nvSpPr>
                <p:cNvPr id="289" name="Shape 289"/>
                <p:cNvSpPr/>
                <p:nvPr/>
              </p:nvSpPr>
              <p:spPr>
                <a:xfrm>
                  <a:off x="8565" y="12270"/>
                  <a:ext cx="578032" cy="578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90" name="Shape 290"/>
                <p:cNvSpPr/>
                <p:nvPr/>
              </p:nvSpPr>
              <p:spPr>
                <a:xfrm>
                  <a:off x="144296" y="12770"/>
                  <a:ext cx="306570" cy="577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91" name="Shape 291"/>
                <p:cNvSpPr/>
                <p:nvPr/>
              </p:nvSpPr>
              <p:spPr>
                <a:xfrm>
                  <a:off x="84692" y="22935"/>
                  <a:ext cx="427221" cy="169147"/>
                </a:xfrm>
                <a:custGeom>
                  <a:avLst/>
                  <a:gdLst/>
                  <a:ahLst/>
                  <a:cxnLst>
                    <a:cxn ang="0">
                      <a:pos x="wd2" y="hd2"/>
                    </a:cxn>
                    <a:cxn ang="5400000">
                      <a:pos x="wd2" y="hd2"/>
                    </a:cxn>
                    <a:cxn ang="10800000">
                      <a:pos x="wd2" y="hd2"/>
                    </a:cxn>
                    <a:cxn ang="16200000">
                      <a:pos x="wd2" y="hd2"/>
                    </a:cxn>
                  </a:cxnLst>
                  <a:rect l="0" t="0" r="r" b="b"/>
                  <a:pathLst>
                    <a:path w="21600" h="19678" extrusionOk="0">
                      <a:moveTo>
                        <a:pt x="18139" y="3241"/>
                      </a:moveTo>
                      <a:cubicBezTo>
                        <a:pt x="19644" y="4991"/>
                        <a:pt x="20764" y="7834"/>
                        <a:pt x="21600" y="11014"/>
                      </a:cubicBezTo>
                      <a:cubicBezTo>
                        <a:pt x="18587" y="16630"/>
                        <a:pt x="14707" y="19712"/>
                        <a:pt x="10694" y="19678"/>
                      </a:cubicBezTo>
                      <a:cubicBezTo>
                        <a:pt x="6762" y="19644"/>
                        <a:pt x="2967" y="16618"/>
                        <a:pt x="0" y="11151"/>
                      </a:cubicBezTo>
                      <a:cubicBezTo>
                        <a:pt x="939" y="8667"/>
                        <a:pt x="1979" y="6397"/>
                        <a:pt x="3278" y="4799"/>
                      </a:cubicBezTo>
                      <a:cubicBezTo>
                        <a:pt x="7665" y="-602"/>
                        <a:pt x="13726" y="-1888"/>
                        <a:pt x="18139" y="3241"/>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92" name="Shape 292"/>
                <p:cNvSpPr/>
                <p:nvPr/>
              </p:nvSpPr>
              <p:spPr>
                <a:xfrm rot="10800000" flipH="1">
                  <a:off x="87349" y="415781"/>
                  <a:ext cx="415426" cy="169137"/>
                </a:xfrm>
                <a:custGeom>
                  <a:avLst/>
                  <a:gdLst/>
                  <a:ahLst/>
                  <a:cxnLst>
                    <a:cxn ang="0">
                      <a:pos x="wd2" y="hd2"/>
                    </a:cxn>
                    <a:cxn ang="5400000">
                      <a:pos x="wd2" y="hd2"/>
                    </a:cxn>
                    <a:cxn ang="10800000">
                      <a:pos x="wd2" y="hd2"/>
                    </a:cxn>
                    <a:cxn ang="16200000">
                      <a:pos x="wd2" y="hd2"/>
                    </a:cxn>
                  </a:cxnLst>
                  <a:rect l="0" t="0" r="r" b="b"/>
                  <a:pathLst>
                    <a:path w="21600" h="20020" extrusionOk="0">
                      <a:moveTo>
                        <a:pt x="18328" y="3680"/>
                      </a:moveTo>
                      <a:cubicBezTo>
                        <a:pt x="19653" y="5206"/>
                        <a:pt x="20710" y="7513"/>
                        <a:pt x="21600" y="10087"/>
                      </a:cubicBezTo>
                      <a:cubicBezTo>
                        <a:pt x="18780" y="16355"/>
                        <a:pt x="14911" y="19944"/>
                        <a:pt x="10860" y="20018"/>
                      </a:cubicBezTo>
                      <a:cubicBezTo>
                        <a:pt x="6785" y="20093"/>
                        <a:pt x="2870" y="16603"/>
                        <a:pt x="0" y="10373"/>
                      </a:cubicBezTo>
                      <a:cubicBezTo>
                        <a:pt x="926" y="7937"/>
                        <a:pt x="1969" y="5741"/>
                        <a:pt x="3250" y="4218"/>
                      </a:cubicBezTo>
                      <a:cubicBezTo>
                        <a:pt x="7726" y="-1105"/>
                        <a:pt x="13822" y="-1507"/>
                        <a:pt x="18328" y="368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93" name="Shape 293"/>
                <p:cNvSpPr/>
                <p:nvPr/>
              </p:nvSpPr>
              <p:spPr>
                <a:xfrm>
                  <a:off x="283299" y="0"/>
                  <a:ext cx="28564" cy="595163"/>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94" name="Shape 294"/>
                <p:cNvSpPr/>
                <p:nvPr/>
              </p:nvSpPr>
              <p:spPr>
                <a:xfrm rot="16200000">
                  <a:off x="283299" y="6349"/>
                  <a:ext cx="28564" cy="595164"/>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296" name="Shape 296"/>
              <p:cNvSpPr/>
              <p:nvPr/>
            </p:nvSpPr>
            <p:spPr>
              <a:xfrm>
                <a:off x="2456898" y="5231192"/>
                <a:ext cx="2067084" cy="1137512"/>
              </a:xfrm>
              <a:prstGeom prst="roundRect">
                <a:avLst>
                  <a:gd name="adj" fmla="val 829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97" name="Shape 297"/>
              <p:cNvSpPr/>
              <p:nvPr/>
            </p:nvSpPr>
            <p:spPr>
              <a:xfrm>
                <a:off x="2850661" y="5424626"/>
                <a:ext cx="1296204" cy="6348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600">
                    <a:solidFill>
                      <a:srgbClr val="000000"/>
                    </a:solidFill>
                    <a:latin typeface="Helvetica Neue Light"/>
                    <a:ea typeface="Helvetica Neue Light"/>
                    <a:cs typeface="Helvetica Neue Light"/>
                    <a:sym typeface="Helvetica Neue Light"/>
                  </a:defRPr>
                </a:lvl1pPr>
              </a:lstStyle>
              <a:p>
                <a:pPr lvl="0">
                  <a:defRPr sz="1800"/>
                </a:pPr>
                <a:r>
                  <a:rPr sz="3600"/>
                  <a:t>space</a:t>
                </a:r>
              </a:p>
            </p:txBody>
          </p:sp>
          <p:sp>
            <p:nvSpPr>
              <p:cNvPr id="298" name="Shape 298"/>
              <p:cNvSpPr/>
              <p:nvPr/>
            </p:nvSpPr>
            <p:spPr>
              <a:xfrm>
                <a:off x="4716097" y="5231192"/>
                <a:ext cx="1052230" cy="1137512"/>
              </a:xfrm>
              <a:prstGeom prst="roundRect">
                <a:avLst>
                  <a:gd name="adj" fmla="val 8965"/>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299" name="Shape 299"/>
              <p:cNvSpPr/>
              <p:nvPr/>
            </p:nvSpPr>
            <p:spPr>
              <a:xfrm>
                <a:off x="4681999" y="5337605"/>
                <a:ext cx="1052231" cy="8328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000">
                    <a:solidFill>
                      <a:srgbClr val="000000"/>
                    </a:solidFill>
                    <a:latin typeface="Helvetica Neue Light"/>
                    <a:ea typeface="Helvetica Neue Light"/>
                    <a:cs typeface="Helvetica Neue Light"/>
                    <a:sym typeface="Helvetica Neue Light"/>
                  </a:defRPr>
                </a:lvl1pPr>
              </a:lstStyle>
              <a:p>
                <a:pPr lvl="0">
                  <a:defRPr sz="1800"/>
                </a:pPr>
                <a:r>
                  <a:rPr sz="5000"/>
                  <a:t>@</a:t>
                </a:r>
              </a:p>
            </p:txBody>
          </p:sp>
          <p:sp>
            <p:nvSpPr>
              <p:cNvPr id="300" name="Shape 300"/>
              <p:cNvSpPr/>
              <p:nvPr/>
            </p:nvSpPr>
            <p:spPr>
              <a:xfrm>
                <a:off x="5929222" y="5231192"/>
                <a:ext cx="1052230" cy="1137512"/>
              </a:xfrm>
              <a:prstGeom prst="roundRect">
                <a:avLst>
                  <a:gd name="adj" fmla="val 8965"/>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01" name="Shape 301"/>
              <p:cNvSpPr/>
              <p:nvPr/>
            </p:nvSpPr>
            <p:spPr>
              <a:xfrm>
                <a:off x="5916522" y="5346560"/>
                <a:ext cx="1052230" cy="8328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000">
                    <a:solidFill>
                      <a:srgbClr val="000000"/>
                    </a:solidFill>
                    <a:latin typeface="Helvetica Neue Light"/>
                    <a:ea typeface="Helvetica Neue Light"/>
                    <a:cs typeface="Helvetica Neue Light"/>
                    <a:sym typeface="Helvetica Neue Light"/>
                  </a:defRPr>
                </a:lvl1pPr>
              </a:lstStyle>
              <a:p>
                <a:pPr lvl="0">
                  <a:defRPr sz="1800"/>
                </a:pPr>
                <a:r>
                  <a:rPr sz="5000"/>
                  <a:t>.</a:t>
                </a:r>
              </a:p>
            </p:txBody>
          </p:sp>
        </p:grpSp>
        <p:sp>
          <p:nvSpPr>
            <p:cNvPr id="303" name="Shape 303"/>
            <p:cNvSpPr/>
            <p:nvPr/>
          </p:nvSpPr>
          <p:spPr>
            <a:xfrm>
              <a:off x="7148341" y="5229774"/>
              <a:ext cx="2289180" cy="1137513"/>
            </a:xfrm>
            <a:prstGeom prst="roundRect">
              <a:avLst>
                <a:gd name="adj" fmla="val 8293"/>
              </a:avLst>
            </a:prstGeom>
            <a:solidFill>
              <a:srgbClr val="A7A5B0"/>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04" name="Shape 304"/>
            <p:cNvSpPr/>
            <p:nvPr/>
          </p:nvSpPr>
          <p:spPr>
            <a:xfrm>
              <a:off x="7758003" y="5423511"/>
              <a:ext cx="1138166" cy="659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900">
                  <a:solidFill>
                    <a:srgbClr val="000000"/>
                  </a:solidFill>
                  <a:latin typeface="+mn-lt"/>
                  <a:ea typeface="+mn-ea"/>
                  <a:cs typeface="+mn-cs"/>
                  <a:sym typeface="Helvetica Neue"/>
                </a:defRPr>
              </a:lvl1pPr>
            </a:lstStyle>
            <a:p>
              <a:pPr lvl="0">
                <a:defRPr sz="1800"/>
              </a:pPr>
              <a:r>
                <a:rPr sz="3900"/>
                <a:t>Next</a:t>
              </a:r>
            </a:p>
          </p:txBody>
        </p:sp>
      </p:grpSp>
      <p:sp>
        <p:nvSpPr>
          <p:cNvPr id="306" name="Shape 306"/>
          <p:cNvSpPr/>
          <p:nvPr/>
        </p:nvSpPr>
        <p:spPr>
          <a:xfrm>
            <a:off x="578424" y="2728434"/>
            <a:ext cx="8368153" cy="5025698"/>
          </a:xfrm>
          <a:prstGeom prst="roundRect">
            <a:avLst>
              <a:gd name="adj" fmla="val 2607"/>
            </a:avLst>
          </a:prstGeom>
          <a:solidFill>
            <a:srgbClr val="FFFFFF">
              <a:alpha val="50004"/>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07" name="Shape 307"/>
          <p:cNvSpPr/>
          <p:nvPr/>
        </p:nvSpPr>
        <p:spPr>
          <a:xfrm>
            <a:off x="849368" y="3015744"/>
            <a:ext cx="7826264" cy="1339440"/>
          </a:xfrm>
          <a:prstGeom prst="roundRect">
            <a:avLst>
              <a:gd name="adj" fmla="val 9920"/>
            </a:avLst>
          </a:prstGeom>
          <a:solidFill>
            <a:srgbClr val="F7F7F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08" name="Shape 308"/>
          <p:cNvSpPr/>
          <p:nvPr/>
        </p:nvSpPr>
        <p:spPr>
          <a:xfrm>
            <a:off x="849368" y="4608000"/>
            <a:ext cx="7826264" cy="1339440"/>
          </a:xfrm>
          <a:prstGeom prst="roundRect">
            <a:avLst>
              <a:gd name="adj" fmla="val 9920"/>
            </a:avLst>
          </a:prstGeom>
          <a:solidFill>
            <a:srgbClr val="F7F7F7"/>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09" name="Shape 309"/>
          <p:cNvSpPr/>
          <p:nvPr/>
        </p:nvSpPr>
        <p:spPr>
          <a:xfrm>
            <a:off x="1241230" y="3297661"/>
            <a:ext cx="1318658"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40">
                <a:solidFill>
                  <a:srgbClr val="A6AAA9"/>
                </a:solidFill>
                <a:latin typeface="+mn-lt"/>
                <a:ea typeface="+mn-ea"/>
                <a:cs typeface="+mn-cs"/>
                <a:sym typeface="Helvetica Neue"/>
              </a:defRPr>
            </a:lvl1pPr>
          </a:lstStyle>
          <a:p>
            <a:pPr lvl="0">
              <a:defRPr sz="1800" spc="0">
                <a:solidFill>
                  <a:srgbClr val="000000"/>
                </a:solidFill>
              </a:defRPr>
            </a:pPr>
            <a:r>
              <a:rPr sz="4000" spc="-40">
                <a:solidFill>
                  <a:srgbClr val="A6AAA9"/>
                </a:solidFill>
              </a:rPr>
              <a:t>Email</a:t>
            </a:r>
          </a:p>
        </p:txBody>
      </p:sp>
      <p:sp>
        <p:nvSpPr>
          <p:cNvPr id="310" name="Shape 310"/>
          <p:cNvSpPr/>
          <p:nvPr/>
        </p:nvSpPr>
        <p:spPr>
          <a:xfrm>
            <a:off x="1224297" y="4898946"/>
            <a:ext cx="2309258"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40">
                <a:solidFill>
                  <a:srgbClr val="A6AAA9"/>
                </a:solidFill>
                <a:latin typeface="+mn-lt"/>
                <a:ea typeface="+mn-ea"/>
                <a:cs typeface="+mn-cs"/>
                <a:sym typeface="Helvetica Neue"/>
              </a:defRPr>
            </a:lvl1pPr>
          </a:lstStyle>
          <a:p>
            <a:pPr lvl="0">
              <a:defRPr sz="1800" spc="0">
                <a:solidFill>
                  <a:srgbClr val="000000"/>
                </a:solidFill>
              </a:defRPr>
            </a:pPr>
            <a:r>
              <a:rPr sz="4000" spc="-40">
                <a:solidFill>
                  <a:srgbClr val="A6AAA9"/>
                </a:solidFill>
              </a:rPr>
              <a:t>Password</a:t>
            </a:r>
          </a:p>
        </p:txBody>
      </p:sp>
      <p:sp>
        <p:nvSpPr>
          <p:cNvPr id="311" name="Shape 311"/>
          <p:cNvSpPr/>
          <p:nvPr/>
        </p:nvSpPr>
        <p:spPr>
          <a:xfrm>
            <a:off x="579522" y="6266244"/>
            <a:ext cx="8368153" cy="1"/>
          </a:xfrm>
          <a:prstGeom prst="line">
            <a:avLst/>
          </a:prstGeom>
          <a:ln w="12700">
            <a:solidFill>
              <a:srgbClr val="BFBFBF">
                <a:alpha val="59645"/>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12" name="Shape 312"/>
          <p:cNvSpPr/>
          <p:nvPr/>
        </p:nvSpPr>
        <p:spPr>
          <a:xfrm>
            <a:off x="4770522" y="6266244"/>
            <a:ext cx="1" cy="1493927"/>
          </a:xfrm>
          <a:prstGeom prst="line">
            <a:avLst/>
          </a:prstGeom>
          <a:ln w="12700">
            <a:solidFill>
              <a:srgbClr val="BFBFBF">
                <a:alpha val="59645"/>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13" name="Shape 313"/>
          <p:cNvSpPr/>
          <p:nvPr/>
        </p:nvSpPr>
        <p:spPr>
          <a:xfrm>
            <a:off x="1748128" y="6657066"/>
            <a:ext cx="1817870" cy="6348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1">
                <a:solidFill>
                  <a:srgbClr val="3F98DB"/>
                </a:solidFill>
                <a:latin typeface="Helvetica Neue Medium"/>
                <a:ea typeface="Helvetica Neue Medium"/>
                <a:cs typeface="Helvetica Neue Medium"/>
                <a:sym typeface="Helvetica Neue Medium"/>
              </a:defRPr>
            </a:lvl1pPr>
          </a:lstStyle>
          <a:p>
            <a:pPr lvl="0">
              <a:defRPr sz="1800" spc="0">
                <a:solidFill>
                  <a:srgbClr val="000000"/>
                </a:solidFill>
              </a:defRPr>
            </a:pPr>
            <a:r>
              <a:rPr sz="3600" spc="71">
                <a:solidFill>
                  <a:srgbClr val="3F98DB"/>
                </a:solidFill>
              </a:rPr>
              <a:t>Forgot?</a:t>
            </a:r>
          </a:p>
        </p:txBody>
      </p:sp>
      <p:sp>
        <p:nvSpPr>
          <p:cNvPr id="314" name="Shape 314"/>
          <p:cNvSpPr/>
          <p:nvPr/>
        </p:nvSpPr>
        <p:spPr>
          <a:xfrm>
            <a:off x="6066640" y="6670390"/>
            <a:ext cx="1478170" cy="6348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1">
                <a:solidFill>
                  <a:srgbClr val="3F98DB"/>
                </a:solidFill>
                <a:latin typeface="Helvetica Neue Medium"/>
                <a:ea typeface="Helvetica Neue Medium"/>
                <a:cs typeface="Helvetica Neue Medium"/>
                <a:sym typeface="Helvetica Neue Medium"/>
              </a:defRPr>
            </a:lvl1pPr>
          </a:lstStyle>
          <a:p>
            <a:pPr lvl="0">
              <a:defRPr sz="1800" spc="0">
                <a:solidFill>
                  <a:srgbClr val="000000"/>
                </a:solidFill>
              </a:defRPr>
            </a:pPr>
            <a:r>
              <a:rPr sz="3600" spc="71">
                <a:solidFill>
                  <a:srgbClr val="3F98DB"/>
                </a:solidFill>
              </a:rPr>
              <a:t>Log In</a:t>
            </a:r>
          </a:p>
        </p:txBody>
      </p:sp>
      <p:sp>
        <p:nvSpPr>
          <p:cNvPr id="315" name="Shape 315"/>
          <p:cNvSpPr/>
          <p:nvPr/>
        </p:nvSpPr>
        <p:spPr>
          <a:xfrm flipV="1">
            <a:off x="1227587" y="3307528"/>
            <a:ext cx="1" cy="655275"/>
          </a:xfrm>
          <a:prstGeom prst="line">
            <a:avLst/>
          </a:prstGeom>
          <a:ln w="57150">
            <a:solidFill>
              <a:srgbClr val="203CF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96" name="Shape 5396"/>
          <p:cNvSpPr/>
          <p:nvPr/>
        </p:nvSpPr>
        <p:spPr>
          <a:xfrm>
            <a:off x="265467" y="877347"/>
            <a:ext cx="1460257" cy="711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2">
                <a:solidFill>
                  <a:srgbClr val="3F98DB"/>
                </a:solidFill>
                <a:latin typeface="Open Sans"/>
                <a:ea typeface="Open Sans"/>
                <a:cs typeface="Open Sans"/>
                <a:sym typeface="Open Sans"/>
              </a:defRPr>
            </a:lvl1pPr>
          </a:lstStyle>
          <a:p>
            <a:pPr lvl="0">
              <a:defRPr sz="1800" spc="0">
                <a:solidFill>
                  <a:srgbClr val="000000"/>
                </a:solidFill>
              </a:defRPr>
            </a:pPr>
            <a:r>
              <a:rPr sz="3600" spc="-72">
                <a:solidFill>
                  <a:srgbClr val="3F98DB"/>
                </a:solidFill>
              </a:rPr>
              <a:t>Cancel</a:t>
            </a:r>
          </a:p>
        </p:txBody>
      </p:sp>
      <p:sp>
        <p:nvSpPr>
          <p:cNvPr id="5397" name="Shape 5397"/>
          <p:cNvSpPr/>
          <p:nvPr/>
        </p:nvSpPr>
        <p:spPr>
          <a:xfrm>
            <a:off x="3971412" y="853067"/>
            <a:ext cx="1567440"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5">
                <a:solidFill>
                  <a:srgbClr val="53585F"/>
                </a:solidFill>
                <a:latin typeface="Open Sans"/>
                <a:ea typeface="Open Sans"/>
                <a:cs typeface="Open Sans"/>
                <a:sym typeface="Open Sans"/>
              </a:defRPr>
            </a:lvl1pPr>
          </a:lstStyle>
          <a:p>
            <a:pPr lvl="0">
              <a:defRPr sz="1800" b="0" spc="0">
                <a:solidFill>
                  <a:srgbClr val="000000"/>
                </a:solidFill>
              </a:defRPr>
            </a:pPr>
            <a:r>
              <a:rPr sz="3600" b="1" spc="35">
                <a:solidFill>
                  <a:srgbClr val="53585F"/>
                </a:solidFill>
              </a:rPr>
              <a:t>Filters</a:t>
            </a:r>
          </a:p>
        </p:txBody>
      </p:sp>
      <p:sp>
        <p:nvSpPr>
          <p:cNvPr id="5398" name="Shape 5398"/>
          <p:cNvSpPr/>
          <p:nvPr/>
        </p:nvSpPr>
        <p:spPr>
          <a:xfrm>
            <a:off x="8016516" y="877347"/>
            <a:ext cx="1211994" cy="711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2">
                <a:solidFill>
                  <a:srgbClr val="3F98DB"/>
                </a:solidFill>
                <a:latin typeface="Open Sans"/>
                <a:ea typeface="Open Sans"/>
                <a:cs typeface="Open Sans"/>
                <a:sym typeface="Open Sans"/>
              </a:defRPr>
            </a:lvl1pPr>
          </a:lstStyle>
          <a:p>
            <a:pPr lvl="0">
              <a:defRPr sz="1800" spc="0">
                <a:solidFill>
                  <a:srgbClr val="000000"/>
                </a:solidFill>
              </a:defRPr>
            </a:pPr>
            <a:r>
              <a:rPr sz="3600" spc="-72">
                <a:solidFill>
                  <a:srgbClr val="3F98DB"/>
                </a:solidFill>
              </a:rPr>
              <a:t>Done</a:t>
            </a:r>
          </a:p>
        </p:txBody>
      </p:sp>
      <p:sp>
        <p:nvSpPr>
          <p:cNvPr id="5399" name="Shape 5399"/>
          <p:cNvSpPr/>
          <p:nvPr/>
        </p:nvSpPr>
        <p:spPr>
          <a:xfrm>
            <a:off x="-6066" y="1922108"/>
            <a:ext cx="9525001" cy="1035350"/>
          </a:xfrm>
          <a:prstGeom prst="rect">
            <a:avLst/>
          </a:prstGeom>
          <a:solidFill>
            <a:srgbClr val="EFEFF4"/>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400" name="Shape 5400"/>
          <p:cNvSpPr/>
          <p:nvPr/>
        </p:nvSpPr>
        <p:spPr>
          <a:xfrm>
            <a:off x="13709" y="4258795"/>
            <a:ext cx="9525001" cy="1410810"/>
          </a:xfrm>
          <a:prstGeom prst="rect">
            <a:avLst/>
          </a:prstGeom>
          <a:solidFill>
            <a:srgbClr val="EFEFF4"/>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401" name="Shape 5401"/>
          <p:cNvSpPr/>
          <p:nvPr/>
        </p:nvSpPr>
        <p:spPr>
          <a:xfrm>
            <a:off x="-12700" y="12214449"/>
            <a:ext cx="9525000" cy="1410809"/>
          </a:xfrm>
          <a:prstGeom prst="rect">
            <a:avLst/>
          </a:prstGeom>
          <a:solidFill>
            <a:srgbClr val="EFEFF4"/>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402" name="Shape 5402"/>
          <p:cNvSpPr/>
          <p:nvPr/>
        </p:nvSpPr>
        <p:spPr>
          <a:xfrm>
            <a:off x="-12700" y="15015957"/>
            <a:ext cx="9525001" cy="2013994"/>
          </a:xfrm>
          <a:prstGeom prst="rect">
            <a:avLst/>
          </a:prstGeom>
          <a:solidFill>
            <a:srgbClr val="EFEFF4"/>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403" name="Shape 5403"/>
          <p:cNvSpPr/>
          <p:nvPr/>
        </p:nvSpPr>
        <p:spPr>
          <a:xfrm>
            <a:off x="1166630" y="3304671"/>
            <a:ext cx="7028070"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0">
                <a:solidFill>
                  <a:srgbClr val="9A9A9A"/>
                </a:solidFill>
                <a:latin typeface="+mn-lt"/>
                <a:ea typeface="+mn-ea"/>
                <a:cs typeface="+mn-cs"/>
                <a:sym typeface="Helvetica Neue"/>
              </a:defRPr>
            </a:lvl1pPr>
          </a:lstStyle>
          <a:p>
            <a:pPr lvl="0">
              <a:defRPr sz="1800" spc="0">
                <a:solidFill>
                  <a:srgbClr val="000000"/>
                </a:solidFill>
              </a:defRPr>
            </a:pPr>
            <a:r>
              <a:rPr sz="3400" spc="0">
                <a:solidFill>
                  <a:srgbClr val="9A9A9A"/>
                </a:solidFill>
              </a:rPr>
              <a:t>Enter address, city or neighborhood</a:t>
            </a:r>
          </a:p>
        </p:txBody>
      </p:sp>
      <p:grpSp>
        <p:nvGrpSpPr>
          <p:cNvPr id="5406" name="Group 5406"/>
          <p:cNvGrpSpPr/>
          <p:nvPr/>
        </p:nvGrpSpPr>
        <p:grpSpPr>
          <a:xfrm>
            <a:off x="597023" y="3414362"/>
            <a:ext cx="402622" cy="387529"/>
            <a:chOff x="0" y="0"/>
            <a:chExt cx="402620" cy="387528"/>
          </a:xfrm>
        </p:grpSpPr>
        <p:sp>
          <p:nvSpPr>
            <p:cNvPr id="5404" name="Shape 5404"/>
            <p:cNvSpPr/>
            <p:nvPr/>
          </p:nvSpPr>
          <p:spPr>
            <a:xfrm>
              <a:off x="-1" y="-1"/>
              <a:ext cx="299827" cy="288140"/>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noFill/>
            <a:ln w="25400" cap="flat">
              <a:solidFill>
                <a:srgbClr val="999999"/>
              </a:solidFill>
              <a:prstDash val="solid"/>
              <a:miter lim="400000"/>
            </a:ln>
            <a:effectLst/>
          </p:spPr>
          <p:txBody>
            <a:bodyPr wrap="square" lIns="0" tIns="0" rIns="0" bIns="0" numCol="1" anchor="ctr">
              <a:noAutofit/>
            </a:bodyPr>
            <a:lstStyle/>
            <a:p>
              <a:pPr lvl="0"/>
              <a:endParaRPr/>
            </a:p>
          </p:txBody>
        </p:sp>
        <p:sp>
          <p:nvSpPr>
            <p:cNvPr id="5405" name="Shape 5405"/>
            <p:cNvSpPr/>
            <p:nvPr/>
          </p:nvSpPr>
          <p:spPr>
            <a:xfrm>
              <a:off x="255827" y="240736"/>
              <a:ext cx="146794" cy="146793"/>
            </a:xfrm>
            <a:prstGeom prst="line">
              <a:avLst/>
            </a:prstGeom>
            <a:noFill/>
            <a:ln w="25400" cap="flat">
              <a:solidFill>
                <a:srgbClr val="999999"/>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grpSp>
      <p:sp>
        <p:nvSpPr>
          <p:cNvPr id="5407" name="Shape 5407"/>
          <p:cNvSpPr/>
          <p:nvPr/>
        </p:nvSpPr>
        <p:spPr>
          <a:xfrm>
            <a:off x="421886" y="4696286"/>
            <a:ext cx="1555513" cy="53582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0">
                <a:solidFill>
                  <a:srgbClr val="9A9A9A"/>
                </a:solidFill>
                <a:latin typeface="+mn-lt"/>
                <a:ea typeface="+mn-ea"/>
                <a:cs typeface="+mn-cs"/>
                <a:sym typeface="Helvetica Neue"/>
              </a:defRPr>
            </a:lvl1pPr>
          </a:lstStyle>
          <a:p>
            <a:pPr lvl="0">
              <a:defRPr sz="1800" spc="0">
                <a:solidFill>
                  <a:srgbClr val="000000"/>
                </a:solidFill>
              </a:defRPr>
            </a:pPr>
            <a:r>
              <a:rPr sz="3000" spc="0">
                <a:solidFill>
                  <a:srgbClr val="9A9A9A"/>
                </a:solidFill>
              </a:rPr>
              <a:t>FILTERS</a:t>
            </a:r>
          </a:p>
        </p:txBody>
      </p:sp>
      <p:sp>
        <p:nvSpPr>
          <p:cNvPr id="5408" name="Shape 5408"/>
          <p:cNvSpPr/>
          <p:nvPr/>
        </p:nvSpPr>
        <p:spPr>
          <a:xfrm>
            <a:off x="399025" y="6137756"/>
            <a:ext cx="2382359" cy="48612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b="1" spc="0">
                <a:solidFill>
                  <a:srgbClr val="818181"/>
                </a:solidFill>
                <a:latin typeface="+mn-lt"/>
                <a:ea typeface="+mn-ea"/>
                <a:cs typeface="+mn-cs"/>
                <a:sym typeface="Helvetica Neue"/>
              </a:defRPr>
            </a:lvl1pPr>
          </a:lstStyle>
          <a:p>
            <a:pPr lvl="0">
              <a:defRPr sz="1800" b="0" spc="0">
                <a:solidFill>
                  <a:srgbClr val="000000"/>
                </a:solidFill>
              </a:defRPr>
            </a:pPr>
            <a:r>
              <a:rPr sz="2600" b="1" spc="0">
                <a:solidFill>
                  <a:srgbClr val="818181"/>
                </a:solidFill>
              </a:rPr>
              <a:t>PRICE RANGE</a:t>
            </a:r>
          </a:p>
        </p:txBody>
      </p:sp>
      <p:sp>
        <p:nvSpPr>
          <p:cNvPr id="5409" name="Shape 5409"/>
          <p:cNvSpPr/>
          <p:nvPr/>
        </p:nvSpPr>
        <p:spPr>
          <a:xfrm>
            <a:off x="399981" y="7468755"/>
            <a:ext cx="2059093" cy="48612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b="1" spc="0">
                <a:solidFill>
                  <a:srgbClr val="818181"/>
                </a:solidFill>
                <a:latin typeface="+mn-lt"/>
                <a:ea typeface="+mn-ea"/>
                <a:cs typeface="+mn-cs"/>
                <a:sym typeface="Helvetica Neue"/>
              </a:defRPr>
            </a:lvl1pPr>
          </a:lstStyle>
          <a:p>
            <a:pPr lvl="0">
              <a:defRPr sz="1800" b="0" spc="0">
                <a:solidFill>
                  <a:srgbClr val="000000"/>
                </a:solidFill>
              </a:defRPr>
            </a:pPr>
            <a:r>
              <a:rPr sz="2600" b="1" spc="0">
                <a:solidFill>
                  <a:srgbClr val="818181"/>
                </a:solidFill>
              </a:rPr>
              <a:t>BEDROOMS</a:t>
            </a:r>
          </a:p>
        </p:txBody>
      </p:sp>
      <p:sp>
        <p:nvSpPr>
          <p:cNvPr id="5410" name="Shape 5410"/>
          <p:cNvSpPr/>
          <p:nvPr/>
        </p:nvSpPr>
        <p:spPr>
          <a:xfrm>
            <a:off x="5648365" y="6007187"/>
            <a:ext cx="945277" cy="69686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39">
                <a:solidFill>
                  <a:srgbClr val="000000"/>
                </a:solidFill>
                <a:latin typeface="Helvetica Neue Light"/>
                <a:ea typeface="Helvetica Neue Light"/>
                <a:cs typeface="Helvetica Neue Light"/>
                <a:sym typeface="Helvetica Neue Light"/>
              </a:defRPr>
            </a:lvl1pPr>
          </a:lstStyle>
          <a:p>
            <a:pPr lvl="0">
              <a:defRPr sz="1800" spc="0"/>
            </a:pPr>
            <a:r>
              <a:rPr sz="4000" spc="39"/>
              <a:t>Any</a:t>
            </a:r>
          </a:p>
        </p:txBody>
      </p:sp>
      <p:sp>
        <p:nvSpPr>
          <p:cNvPr id="5411" name="Shape 5411"/>
          <p:cNvSpPr/>
          <p:nvPr/>
        </p:nvSpPr>
        <p:spPr>
          <a:xfrm>
            <a:off x="7298740" y="6019887"/>
            <a:ext cx="1685942" cy="69686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39">
                <a:solidFill>
                  <a:srgbClr val="000000"/>
                </a:solidFill>
                <a:latin typeface="Helvetica Neue Light"/>
                <a:ea typeface="Helvetica Neue Light"/>
                <a:cs typeface="Helvetica Neue Light"/>
                <a:sym typeface="Helvetica Neue Light"/>
              </a:defRPr>
            </a:lvl1pPr>
          </a:lstStyle>
          <a:p>
            <a:pPr lvl="0">
              <a:defRPr sz="1800" spc="0"/>
            </a:pPr>
            <a:r>
              <a:rPr sz="4000" spc="39"/>
              <a:t>$6,000</a:t>
            </a:r>
          </a:p>
        </p:txBody>
      </p:sp>
      <p:sp>
        <p:nvSpPr>
          <p:cNvPr id="5412" name="Shape 5412"/>
          <p:cNvSpPr/>
          <p:nvPr/>
        </p:nvSpPr>
        <p:spPr>
          <a:xfrm>
            <a:off x="6717855" y="6156715"/>
            <a:ext cx="456671" cy="52311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b="1" spc="0">
                <a:solidFill>
                  <a:srgbClr val="818181"/>
                </a:solidFill>
                <a:latin typeface="+mn-lt"/>
                <a:ea typeface="+mn-ea"/>
                <a:cs typeface="+mn-cs"/>
                <a:sym typeface="Helvetica Neue"/>
              </a:defRPr>
            </a:lvl1pPr>
          </a:lstStyle>
          <a:p>
            <a:pPr lvl="0">
              <a:defRPr sz="1800" b="0" spc="0">
                <a:solidFill>
                  <a:srgbClr val="000000"/>
                </a:solidFill>
              </a:defRPr>
            </a:pPr>
            <a:r>
              <a:rPr sz="2900" b="1" spc="0">
                <a:solidFill>
                  <a:srgbClr val="818181"/>
                </a:solidFill>
              </a:rPr>
              <a:t>to</a:t>
            </a:r>
          </a:p>
        </p:txBody>
      </p:sp>
      <p:sp>
        <p:nvSpPr>
          <p:cNvPr id="5413" name="Shape 5413"/>
          <p:cNvSpPr/>
          <p:nvPr/>
        </p:nvSpPr>
        <p:spPr>
          <a:xfrm>
            <a:off x="385281" y="10020861"/>
            <a:ext cx="952263" cy="48612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b="1" spc="0">
                <a:solidFill>
                  <a:srgbClr val="818181"/>
                </a:solidFill>
                <a:latin typeface="+mn-lt"/>
                <a:ea typeface="+mn-ea"/>
                <a:cs typeface="+mn-cs"/>
                <a:sym typeface="Helvetica Neue"/>
              </a:defRPr>
            </a:lvl1pPr>
          </a:lstStyle>
          <a:p>
            <a:pPr lvl="0">
              <a:defRPr sz="1800" b="0" spc="0">
                <a:solidFill>
                  <a:srgbClr val="000000"/>
                </a:solidFill>
              </a:defRPr>
            </a:pPr>
            <a:r>
              <a:rPr sz="2600" b="1" spc="0">
                <a:solidFill>
                  <a:srgbClr val="818181"/>
                </a:solidFill>
              </a:rPr>
              <a:t>PETS</a:t>
            </a:r>
          </a:p>
        </p:txBody>
      </p:sp>
      <p:sp>
        <p:nvSpPr>
          <p:cNvPr id="5414" name="Shape 5414"/>
          <p:cNvSpPr/>
          <p:nvPr/>
        </p:nvSpPr>
        <p:spPr>
          <a:xfrm>
            <a:off x="5729260" y="10033561"/>
            <a:ext cx="1496763" cy="48612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b="1" spc="0">
                <a:solidFill>
                  <a:srgbClr val="818181"/>
                </a:solidFill>
                <a:latin typeface="+mn-lt"/>
                <a:ea typeface="+mn-ea"/>
                <a:cs typeface="+mn-cs"/>
                <a:sym typeface="Helvetica Neue"/>
              </a:defRPr>
            </a:lvl1pPr>
          </a:lstStyle>
          <a:p>
            <a:pPr lvl="0">
              <a:defRPr sz="1800" b="0" spc="0">
                <a:solidFill>
                  <a:srgbClr val="000000"/>
                </a:solidFill>
              </a:defRPr>
            </a:pPr>
            <a:r>
              <a:rPr sz="2600" b="1" spc="0">
                <a:solidFill>
                  <a:srgbClr val="818181"/>
                </a:solidFill>
              </a:rPr>
              <a:t>PHOTOS</a:t>
            </a:r>
          </a:p>
        </p:txBody>
      </p:sp>
      <p:sp>
        <p:nvSpPr>
          <p:cNvPr id="5415" name="Shape 5415"/>
          <p:cNvSpPr/>
          <p:nvPr/>
        </p:nvSpPr>
        <p:spPr>
          <a:xfrm>
            <a:off x="417555" y="12901703"/>
            <a:ext cx="2254267" cy="53583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0">
                <a:solidFill>
                  <a:srgbClr val="535861"/>
                </a:solidFill>
                <a:latin typeface="+mn-lt"/>
                <a:ea typeface="+mn-ea"/>
                <a:cs typeface="+mn-cs"/>
                <a:sym typeface="Helvetica Neue"/>
              </a:defRPr>
            </a:lvl1pPr>
          </a:lstStyle>
          <a:p>
            <a:pPr lvl="0">
              <a:defRPr sz="1800" spc="0">
                <a:solidFill>
                  <a:srgbClr val="000000"/>
                </a:solidFill>
              </a:defRPr>
            </a:pPr>
            <a:r>
              <a:rPr sz="3000" spc="0">
                <a:solidFill>
                  <a:srgbClr val="535861"/>
                </a:solidFill>
              </a:rPr>
              <a:t>KEYWORDS</a:t>
            </a:r>
          </a:p>
        </p:txBody>
      </p:sp>
      <p:sp>
        <p:nvSpPr>
          <p:cNvPr id="5416" name="Shape 5416"/>
          <p:cNvSpPr/>
          <p:nvPr/>
        </p:nvSpPr>
        <p:spPr>
          <a:xfrm>
            <a:off x="375660" y="14002341"/>
            <a:ext cx="5982288" cy="60980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500" spc="0">
                <a:solidFill>
                  <a:srgbClr val="B0B0B0"/>
                </a:solidFill>
                <a:latin typeface="Helvetica Neue Light"/>
                <a:ea typeface="Helvetica Neue Light"/>
                <a:cs typeface="Helvetica Neue Light"/>
                <a:sym typeface="Helvetica Neue Light"/>
              </a:defRPr>
            </a:lvl1pPr>
          </a:lstStyle>
          <a:p>
            <a:pPr lvl="0">
              <a:defRPr sz="1800" spc="0">
                <a:solidFill>
                  <a:srgbClr val="000000"/>
                </a:solidFill>
              </a:defRPr>
            </a:pPr>
            <a:r>
              <a:rPr sz="3500" spc="0">
                <a:solidFill>
                  <a:srgbClr val="B0B0B0"/>
                </a:solidFill>
              </a:rPr>
              <a:t>Example: balcony, garage, etc.</a:t>
            </a:r>
          </a:p>
        </p:txBody>
      </p:sp>
      <p:sp>
        <p:nvSpPr>
          <p:cNvPr id="5417" name="Shape 5417"/>
          <p:cNvSpPr/>
          <p:nvPr/>
        </p:nvSpPr>
        <p:spPr>
          <a:xfrm>
            <a:off x="416686" y="8129870"/>
            <a:ext cx="2101883" cy="1139579"/>
          </a:xfrm>
          <a:prstGeom prst="roundRect">
            <a:avLst>
              <a:gd name="adj" fmla="val 15772"/>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418" name="Shape 5418"/>
          <p:cNvSpPr/>
          <p:nvPr/>
        </p:nvSpPr>
        <p:spPr>
          <a:xfrm>
            <a:off x="2667311" y="8129870"/>
            <a:ext cx="1345722" cy="1139579"/>
          </a:xfrm>
          <a:prstGeom prst="roundRect">
            <a:avLst>
              <a:gd name="adj" fmla="val 15772"/>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419" name="Shape 5419"/>
          <p:cNvSpPr/>
          <p:nvPr/>
        </p:nvSpPr>
        <p:spPr>
          <a:xfrm>
            <a:off x="4165911" y="8129870"/>
            <a:ext cx="1345722" cy="1139579"/>
          </a:xfrm>
          <a:prstGeom prst="roundRect">
            <a:avLst>
              <a:gd name="adj" fmla="val 15772"/>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420" name="Shape 5420"/>
          <p:cNvSpPr/>
          <p:nvPr/>
        </p:nvSpPr>
        <p:spPr>
          <a:xfrm>
            <a:off x="5660375" y="8129870"/>
            <a:ext cx="1345722" cy="1139579"/>
          </a:xfrm>
          <a:prstGeom prst="roundRect">
            <a:avLst>
              <a:gd name="adj" fmla="val 15772"/>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421" name="Shape 5421"/>
          <p:cNvSpPr/>
          <p:nvPr/>
        </p:nvSpPr>
        <p:spPr>
          <a:xfrm>
            <a:off x="7158976" y="8129870"/>
            <a:ext cx="1345721" cy="1139579"/>
          </a:xfrm>
          <a:prstGeom prst="roundRect">
            <a:avLst>
              <a:gd name="adj" fmla="val 15772"/>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422" name="Shape 5422"/>
          <p:cNvSpPr/>
          <p:nvPr/>
        </p:nvSpPr>
        <p:spPr>
          <a:xfrm>
            <a:off x="701059" y="8401182"/>
            <a:ext cx="1431536" cy="622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latin typeface="+mn-lt"/>
                <a:ea typeface="+mn-ea"/>
                <a:cs typeface="+mn-cs"/>
                <a:sym typeface="Helvetica Neue"/>
              </a:defRPr>
            </a:lvl1pPr>
          </a:lstStyle>
          <a:p>
            <a:pPr lvl="0">
              <a:defRPr sz="1800" spc="0">
                <a:solidFill>
                  <a:srgbClr val="000000"/>
                </a:solidFill>
              </a:defRPr>
            </a:pPr>
            <a:r>
              <a:rPr sz="3600" spc="0">
                <a:solidFill>
                  <a:srgbClr val="FFFFFF"/>
                </a:solidFill>
              </a:rPr>
              <a:t>Studio</a:t>
            </a:r>
          </a:p>
        </p:txBody>
      </p:sp>
      <p:sp>
        <p:nvSpPr>
          <p:cNvPr id="5423" name="Shape 5423"/>
          <p:cNvSpPr/>
          <p:nvPr/>
        </p:nvSpPr>
        <p:spPr>
          <a:xfrm>
            <a:off x="3155168" y="8395247"/>
            <a:ext cx="356202"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latin typeface="+mn-lt"/>
                <a:ea typeface="+mn-ea"/>
                <a:cs typeface="+mn-cs"/>
                <a:sym typeface="Helvetica Neue"/>
              </a:defRPr>
            </a:lvl1pPr>
          </a:lstStyle>
          <a:p>
            <a:pPr lvl="0">
              <a:defRPr sz="1800" spc="0">
                <a:solidFill>
                  <a:srgbClr val="000000"/>
                </a:solidFill>
              </a:defRPr>
            </a:pPr>
            <a:r>
              <a:rPr sz="3600" spc="0">
                <a:solidFill>
                  <a:srgbClr val="FFFFFF"/>
                </a:solidFill>
              </a:rPr>
              <a:t>1</a:t>
            </a:r>
          </a:p>
        </p:txBody>
      </p:sp>
      <p:sp>
        <p:nvSpPr>
          <p:cNvPr id="5424" name="Shape 5424"/>
          <p:cNvSpPr/>
          <p:nvPr/>
        </p:nvSpPr>
        <p:spPr>
          <a:xfrm>
            <a:off x="4635199" y="8395247"/>
            <a:ext cx="356202"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latin typeface="+mn-lt"/>
                <a:ea typeface="+mn-ea"/>
                <a:cs typeface="+mn-cs"/>
                <a:sym typeface="Helvetica Neue"/>
              </a:defRPr>
            </a:lvl1pPr>
          </a:lstStyle>
          <a:p>
            <a:pPr lvl="0">
              <a:defRPr sz="1800" spc="0">
                <a:solidFill>
                  <a:srgbClr val="000000"/>
                </a:solidFill>
              </a:defRPr>
            </a:pPr>
            <a:r>
              <a:rPr sz="3600" spc="0">
                <a:solidFill>
                  <a:srgbClr val="FFFFFF"/>
                </a:solidFill>
              </a:rPr>
              <a:t>2</a:t>
            </a:r>
          </a:p>
        </p:txBody>
      </p:sp>
      <p:sp>
        <p:nvSpPr>
          <p:cNvPr id="5425" name="Shape 5425"/>
          <p:cNvSpPr/>
          <p:nvPr/>
        </p:nvSpPr>
        <p:spPr>
          <a:xfrm>
            <a:off x="6126968" y="8395247"/>
            <a:ext cx="356202"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latin typeface="+mn-lt"/>
                <a:ea typeface="+mn-ea"/>
                <a:cs typeface="+mn-cs"/>
                <a:sym typeface="Helvetica Neue"/>
              </a:defRPr>
            </a:lvl1pPr>
          </a:lstStyle>
          <a:p>
            <a:pPr lvl="0">
              <a:defRPr sz="1800" spc="0">
                <a:solidFill>
                  <a:srgbClr val="000000"/>
                </a:solidFill>
              </a:defRPr>
            </a:pPr>
            <a:r>
              <a:rPr sz="3600" spc="0">
                <a:solidFill>
                  <a:srgbClr val="FFFFFF"/>
                </a:solidFill>
              </a:rPr>
              <a:t>3</a:t>
            </a:r>
          </a:p>
        </p:txBody>
      </p:sp>
      <p:sp>
        <p:nvSpPr>
          <p:cNvPr id="5426" name="Shape 5426"/>
          <p:cNvSpPr/>
          <p:nvPr/>
        </p:nvSpPr>
        <p:spPr>
          <a:xfrm>
            <a:off x="7482737" y="8369847"/>
            <a:ext cx="630521"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0">
                <a:latin typeface="+mn-lt"/>
                <a:ea typeface="+mn-ea"/>
                <a:cs typeface="+mn-cs"/>
                <a:sym typeface="Helvetica Neue"/>
              </a:defRPr>
            </a:lvl1pPr>
          </a:lstStyle>
          <a:p>
            <a:pPr lvl="0">
              <a:defRPr sz="1800" spc="0">
                <a:solidFill>
                  <a:srgbClr val="000000"/>
                </a:solidFill>
              </a:defRPr>
            </a:pPr>
            <a:r>
              <a:rPr sz="3600" spc="0">
                <a:solidFill>
                  <a:srgbClr val="FFFFFF"/>
                </a:solidFill>
              </a:rPr>
              <a:t>4+</a:t>
            </a:r>
          </a:p>
        </p:txBody>
      </p:sp>
      <p:sp>
        <p:nvSpPr>
          <p:cNvPr id="5427" name="Shape 5427"/>
          <p:cNvSpPr/>
          <p:nvPr/>
        </p:nvSpPr>
        <p:spPr>
          <a:xfrm>
            <a:off x="5747954" y="10684172"/>
            <a:ext cx="1345722" cy="1139579"/>
          </a:xfrm>
          <a:prstGeom prst="roundRect">
            <a:avLst>
              <a:gd name="adj" fmla="val 15772"/>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428" name="Shape 5428"/>
          <p:cNvSpPr/>
          <p:nvPr/>
        </p:nvSpPr>
        <p:spPr>
          <a:xfrm>
            <a:off x="6149876" y="11044830"/>
            <a:ext cx="541878" cy="418264"/>
          </a:xfrm>
          <a:custGeom>
            <a:avLst/>
            <a:gdLst/>
            <a:ahLst/>
            <a:cxnLst>
              <a:cxn ang="0">
                <a:pos x="wd2" y="hd2"/>
              </a:cxn>
              <a:cxn ang="5400000">
                <a:pos x="wd2" y="hd2"/>
              </a:cxn>
              <a:cxn ang="10800000">
                <a:pos x="wd2" y="hd2"/>
              </a:cxn>
              <a:cxn ang="16200000">
                <a:pos x="wd2" y="hd2"/>
              </a:cxn>
            </a:cxnLst>
            <a:rect l="0" t="0" r="r" b="b"/>
            <a:pathLst>
              <a:path w="21600" h="21600" extrusionOk="0">
                <a:moveTo>
                  <a:pt x="8511" y="15103"/>
                </a:moveTo>
                <a:cubicBezTo>
                  <a:pt x="7877" y="14372"/>
                  <a:pt x="7560" y="13492"/>
                  <a:pt x="7560" y="12462"/>
                </a:cubicBezTo>
                <a:cubicBezTo>
                  <a:pt x="7560" y="11432"/>
                  <a:pt x="7877" y="10551"/>
                  <a:pt x="8511" y="9820"/>
                </a:cubicBezTo>
                <a:cubicBezTo>
                  <a:pt x="9144" y="9089"/>
                  <a:pt x="9907" y="8723"/>
                  <a:pt x="10800" y="8723"/>
                </a:cubicBezTo>
                <a:cubicBezTo>
                  <a:pt x="11692" y="8723"/>
                  <a:pt x="12456" y="9089"/>
                  <a:pt x="13089" y="9820"/>
                </a:cubicBezTo>
                <a:cubicBezTo>
                  <a:pt x="13723" y="10551"/>
                  <a:pt x="14040" y="11432"/>
                  <a:pt x="14040" y="12462"/>
                </a:cubicBezTo>
                <a:cubicBezTo>
                  <a:pt x="14040" y="13492"/>
                  <a:pt x="13723" y="14372"/>
                  <a:pt x="13089" y="15103"/>
                </a:cubicBezTo>
                <a:cubicBezTo>
                  <a:pt x="12456" y="15835"/>
                  <a:pt x="11692" y="16200"/>
                  <a:pt x="10800" y="16200"/>
                </a:cubicBezTo>
                <a:cubicBezTo>
                  <a:pt x="9907" y="16200"/>
                  <a:pt x="9144" y="15835"/>
                  <a:pt x="8511" y="15103"/>
                </a:cubicBezTo>
                <a:close/>
                <a:moveTo>
                  <a:pt x="7239" y="8353"/>
                </a:moveTo>
                <a:cubicBezTo>
                  <a:pt x="6253" y="9491"/>
                  <a:pt x="5760" y="10861"/>
                  <a:pt x="5760" y="12462"/>
                </a:cubicBezTo>
                <a:cubicBezTo>
                  <a:pt x="5760" y="14063"/>
                  <a:pt x="6253" y="15432"/>
                  <a:pt x="7239" y="16570"/>
                </a:cubicBezTo>
                <a:cubicBezTo>
                  <a:pt x="8225" y="17708"/>
                  <a:pt x="9412" y="18277"/>
                  <a:pt x="10800" y="18277"/>
                </a:cubicBezTo>
                <a:cubicBezTo>
                  <a:pt x="12187" y="18277"/>
                  <a:pt x="13374" y="17708"/>
                  <a:pt x="14361" y="16570"/>
                </a:cubicBezTo>
                <a:cubicBezTo>
                  <a:pt x="15347" y="15432"/>
                  <a:pt x="15840" y="14063"/>
                  <a:pt x="15840" y="12462"/>
                </a:cubicBezTo>
                <a:cubicBezTo>
                  <a:pt x="15840" y="10861"/>
                  <a:pt x="15347" y="9491"/>
                  <a:pt x="14361" y="8353"/>
                </a:cubicBezTo>
                <a:cubicBezTo>
                  <a:pt x="13374" y="7215"/>
                  <a:pt x="12187" y="6646"/>
                  <a:pt x="10800" y="6646"/>
                </a:cubicBezTo>
                <a:cubicBezTo>
                  <a:pt x="9412" y="6646"/>
                  <a:pt x="8225" y="7215"/>
                  <a:pt x="7239" y="8353"/>
                </a:cubicBezTo>
                <a:close/>
                <a:moveTo>
                  <a:pt x="0" y="18277"/>
                </a:moveTo>
                <a:lnTo>
                  <a:pt x="0" y="6646"/>
                </a:lnTo>
                <a:cubicBezTo>
                  <a:pt x="0" y="5729"/>
                  <a:pt x="281" y="4946"/>
                  <a:pt x="844" y="4297"/>
                </a:cubicBezTo>
                <a:cubicBezTo>
                  <a:pt x="1406" y="3648"/>
                  <a:pt x="2085" y="3323"/>
                  <a:pt x="2880" y="3323"/>
                </a:cubicBezTo>
                <a:lnTo>
                  <a:pt x="5400" y="3323"/>
                </a:lnTo>
                <a:lnTo>
                  <a:pt x="5974" y="1558"/>
                </a:lnTo>
                <a:cubicBezTo>
                  <a:pt x="6116" y="1134"/>
                  <a:pt x="6377" y="768"/>
                  <a:pt x="6756" y="461"/>
                </a:cubicBezTo>
                <a:cubicBezTo>
                  <a:pt x="7134" y="154"/>
                  <a:pt x="7522" y="0"/>
                  <a:pt x="7920" y="0"/>
                </a:cubicBezTo>
                <a:lnTo>
                  <a:pt x="13680" y="0"/>
                </a:lnTo>
                <a:cubicBezTo>
                  <a:pt x="14077" y="0"/>
                  <a:pt x="14466" y="154"/>
                  <a:pt x="14844" y="461"/>
                </a:cubicBezTo>
                <a:cubicBezTo>
                  <a:pt x="15223" y="768"/>
                  <a:pt x="15484" y="1134"/>
                  <a:pt x="15626" y="1558"/>
                </a:cubicBezTo>
                <a:lnTo>
                  <a:pt x="16200" y="3323"/>
                </a:lnTo>
                <a:lnTo>
                  <a:pt x="18720" y="3323"/>
                </a:lnTo>
                <a:cubicBezTo>
                  <a:pt x="19515" y="3323"/>
                  <a:pt x="20194" y="3648"/>
                  <a:pt x="20756" y="4297"/>
                </a:cubicBezTo>
                <a:cubicBezTo>
                  <a:pt x="21319" y="4946"/>
                  <a:pt x="21600" y="5729"/>
                  <a:pt x="21600" y="6646"/>
                </a:cubicBezTo>
                <a:lnTo>
                  <a:pt x="21600" y="18277"/>
                </a:lnTo>
                <a:cubicBezTo>
                  <a:pt x="21600" y="19194"/>
                  <a:pt x="21319" y="19977"/>
                  <a:pt x="20756" y="20627"/>
                </a:cubicBezTo>
                <a:cubicBezTo>
                  <a:pt x="20194" y="21276"/>
                  <a:pt x="19515" y="21600"/>
                  <a:pt x="18720" y="21600"/>
                </a:cubicBezTo>
                <a:lnTo>
                  <a:pt x="2880" y="21600"/>
                </a:lnTo>
                <a:cubicBezTo>
                  <a:pt x="2085" y="21600"/>
                  <a:pt x="1406" y="21276"/>
                  <a:pt x="844" y="20627"/>
                </a:cubicBezTo>
                <a:cubicBezTo>
                  <a:pt x="281" y="19977"/>
                  <a:pt x="0" y="19194"/>
                  <a:pt x="0" y="18277"/>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5429" name="Shape 5429"/>
          <p:cNvSpPr/>
          <p:nvPr/>
        </p:nvSpPr>
        <p:spPr>
          <a:xfrm>
            <a:off x="416686" y="10688603"/>
            <a:ext cx="2101883" cy="1139579"/>
          </a:xfrm>
          <a:prstGeom prst="roundRect">
            <a:avLst>
              <a:gd name="adj" fmla="val 15772"/>
            </a:avLst>
          </a:prstGeom>
          <a:ln w="38100">
            <a:solidFill>
              <a:srgbClr val="3F98DB"/>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430" name="Shape 5430"/>
          <p:cNvSpPr/>
          <p:nvPr/>
        </p:nvSpPr>
        <p:spPr>
          <a:xfrm>
            <a:off x="2705469" y="10688603"/>
            <a:ext cx="2101883" cy="1139579"/>
          </a:xfrm>
          <a:prstGeom prst="roundRect">
            <a:avLst>
              <a:gd name="adj" fmla="val 15772"/>
            </a:avLst>
          </a:prstGeom>
          <a:ln w="38100">
            <a:solidFill>
              <a:srgbClr val="3F98DB"/>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5453" name="Group 5453"/>
          <p:cNvGrpSpPr/>
          <p:nvPr/>
        </p:nvGrpSpPr>
        <p:grpSpPr>
          <a:xfrm>
            <a:off x="193476" y="30582"/>
            <a:ext cx="9163448" cy="506015"/>
            <a:chOff x="0" y="0"/>
            <a:chExt cx="9163446" cy="506013"/>
          </a:xfrm>
        </p:grpSpPr>
        <p:sp>
          <p:nvSpPr>
            <p:cNvPr id="5431" name="Shape 5431"/>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432" name="Shape 5432"/>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433" name="Shape 5433"/>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434" name="Shape 5434"/>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435" name="Shape 5435"/>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5436" name="Shape 5436"/>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5437" name="Shape 5437"/>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438" name="Shape 5438"/>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439" name="Shape 5439"/>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5445" name="Group 5445"/>
            <p:cNvGrpSpPr/>
            <p:nvPr/>
          </p:nvGrpSpPr>
          <p:grpSpPr>
            <a:xfrm>
              <a:off x="3364293" y="141349"/>
              <a:ext cx="319332" cy="248462"/>
              <a:chOff x="0" y="0"/>
              <a:chExt cx="319330" cy="248461"/>
            </a:xfrm>
          </p:grpSpPr>
          <p:sp>
            <p:nvSpPr>
              <p:cNvPr id="5440" name="Shape 5440"/>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5444" name="Group 5444"/>
              <p:cNvGrpSpPr/>
              <p:nvPr/>
            </p:nvGrpSpPr>
            <p:grpSpPr>
              <a:xfrm>
                <a:off x="0" y="0"/>
                <a:ext cx="319331" cy="248462"/>
                <a:chOff x="0" y="0"/>
                <a:chExt cx="319330" cy="248461"/>
              </a:xfrm>
            </p:grpSpPr>
            <p:sp>
              <p:nvSpPr>
                <p:cNvPr id="5441" name="Shape 5441"/>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5442" name="Shape 5442"/>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443" name="Shape 5443"/>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5446" name="Shape 5446"/>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447" name="Shape 5447"/>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5448" name="Shape 5448"/>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449" name="Shape 5449"/>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450" name="Shape 5450"/>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451" name="Shape 5451"/>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452" name="Shape 5452"/>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5454" name="Shape 5454"/>
          <p:cNvSpPr/>
          <p:nvPr/>
        </p:nvSpPr>
        <p:spPr>
          <a:xfrm>
            <a:off x="794328" y="10936544"/>
            <a:ext cx="1244998" cy="6348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0">
                <a:solidFill>
                  <a:srgbClr val="3F98DB"/>
                </a:solidFill>
                <a:latin typeface="+mn-lt"/>
                <a:ea typeface="+mn-ea"/>
                <a:cs typeface="+mn-cs"/>
                <a:sym typeface="Helvetica Neue"/>
              </a:defRPr>
            </a:lvl1pPr>
          </a:lstStyle>
          <a:p>
            <a:pPr lvl="0">
              <a:defRPr sz="1800" b="0" spc="0">
                <a:solidFill>
                  <a:srgbClr val="000000"/>
                </a:solidFill>
              </a:defRPr>
            </a:pPr>
            <a:r>
              <a:rPr sz="3600" b="1" spc="0">
                <a:solidFill>
                  <a:srgbClr val="3F98DB"/>
                </a:solidFill>
              </a:rPr>
              <a:t>Dogs</a:t>
            </a:r>
          </a:p>
        </p:txBody>
      </p:sp>
      <p:sp>
        <p:nvSpPr>
          <p:cNvPr id="5455" name="Shape 5455"/>
          <p:cNvSpPr/>
          <p:nvPr/>
        </p:nvSpPr>
        <p:spPr>
          <a:xfrm>
            <a:off x="3201577" y="10936544"/>
            <a:ext cx="1109667" cy="6348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0">
                <a:solidFill>
                  <a:srgbClr val="3F98DB"/>
                </a:solidFill>
                <a:latin typeface="+mn-lt"/>
                <a:ea typeface="+mn-ea"/>
                <a:cs typeface="+mn-cs"/>
                <a:sym typeface="Helvetica Neue"/>
              </a:defRPr>
            </a:lvl1pPr>
          </a:lstStyle>
          <a:p>
            <a:pPr lvl="0">
              <a:defRPr sz="1800" b="0" spc="0">
                <a:solidFill>
                  <a:srgbClr val="000000"/>
                </a:solidFill>
              </a:defRPr>
            </a:pPr>
            <a:r>
              <a:rPr sz="3600" b="1" spc="0">
                <a:solidFill>
                  <a:srgbClr val="3F98DB"/>
                </a:solidFill>
              </a:rPr>
              <a:t>Cats</a:t>
            </a:r>
          </a:p>
        </p:txBody>
      </p:sp>
    </p:spTree>
  </p:cSld>
  <p:clrMapOvr>
    <a:masterClrMapping/>
  </p:clrMapOvr>
  <p:transition xmlns:p14="http://schemas.microsoft.com/office/powerpoint/2010/main" spd="med"/>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F98DB"/>
        </a:solidFill>
        <a:effectLst/>
      </p:bgPr>
    </p:bg>
    <p:spTree>
      <p:nvGrpSpPr>
        <p:cNvPr id="1" name=""/>
        <p:cNvGrpSpPr/>
        <p:nvPr/>
      </p:nvGrpSpPr>
      <p:grpSpPr>
        <a:xfrm>
          <a:off x="0" y="0"/>
          <a:ext cx="0" cy="0"/>
          <a:chOff x="0" y="0"/>
          <a:chExt cx="0" cy="0"/>
        </a:xfrm>
      </p:grpSpPr>
      <p:sp>
        <p:nvSpPr>
          <p:cNvPr id="5457" name="Shape 5457"/>
          <p:cNvSpPr/>
          <p:nvPr/>
        </p:nvSpPr>
        <p:spPr>
          <a:xfrm>
            <a:off x="-35675" y="3222058"/>
            <a:ext cx="9599163" cy="13776485"/>
          </a:xfrm>
          <a:prstGeom prst="roundRect">
            <a:avLst>
              <a:gd name="adj" fmla="val 1193"/>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458" name="Shape 5458"/>
          <p:cNvSpPr/>
          <p:nvPr/>
        </p:nvSpPr>
        <p:spPr>
          <a:xfrm>
            <a:off x="787294" y="1334772"/>
            <a:ext cx="385075" cy="386087"/>
          </a:xfrm>
          <a:custGeom>
            <a:avLst/>
            <a:gdLst/>
            <a:ahLst/>
            <a:cxnLst>
              <a:cxn ang="0">
                <a:pos x="wd2" y="hd2"/>
              </a:cxn>
              <a:cxn ang="5400000">
                <a:pos x="wd2" y="hd2"/>
              </a:cxn>
              <a:cxn ang="10800000">
                <a:pos x="wd2" y="hd2"/>
              </a:cxn>
              <a:cxn ang="16200000">
                <a:pos x="wd2" y="hd2"/>
              </a:cxn>
            </a:cxnLst>
            <a:rect l="0" t="0" r="r" b="b"/>
            <a:pathLst>
              <a:path w="21600" h="21600" extrusionOk="0">
                <a:moveTo>
                  <a:pt x="21600" y="17280"/>
                </a:moveTo>
                <a:lnTo>
                  <a:pt x="15120" y="10798"/>
                </a:lnTo>
                <a:lnTo>
                  <a:pt x="21598" y="4318"/>
                </a:lnTo>
                <a:lnTo>
                  <a:pt x="17278" y="0"/>
                </a:lnTo>
                <a:lnTo>
                  <a:pt x="10799" y="6478"/>
                </a:lnTo>
                <a:lnTo>
                  <a:pt x="4321" y="0"/>
                </a:lnTo>
                <a:lnTo>
                  <a:pt x="0" y="4318"/>
                </a:lnTo>
                <a:lnTo>
                  <a:pt x="6480" y="10799"/>
                </a:lnTo>
                <a:lnTo>
                  <a:pt x="0" y="17280"/>
                </a:lnTo>
                <a:lnTo>
                  <a:pt x="4321" y="21600"/>
                </a:lnTo>
                <a:lnTo>
                  <a:pt x="10799" y="15119"/>
                </a:lnTo>
                <a:lnTo>
                  <a:pt x="17279" y="21600"/>
                </a:lnTo>
                <a:lnTo>
                  <a:pt x="21600" y="17280"/>
                </a:lnTo>
                <a:close/>
              </a:path>
            </a:pathLst>
          </a:custGeom>
          <a:solidFill>
            <a:srgbClr val="FFFFFF"/>
          </a:solidFill>
          <a:ln w="12700">
            <a:miter lim="400000"/>
          </a:ln>
        </p:spPr>
        <p:txBody>
          <a:bodyPr lIns="0" tIns="0" rIns="0" bIns="0" anchor="ctr"/>
          <a:lstStyle/>
          <a:p>
            <a:pPr lvl="0"/>
            <a:endParaRPr/>
          </a:p>
        </p:txBody>
      </p:sp>
      <p:sp>
        <p:nvSpPr>
          <p:cNvPr id="5459" name="Shape 5459"/>
          <p:cNvSpPr/>
          <p:nvPr/>
        </p:nvSpPr>
        <p:spPr>
          <a:xfrm>
            <a:off x="3712057" y="1159317"/>
            <a:ext cx="2126286" cy="711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72">
                <a:latin typeface="Open Sans"/>
                <a:ea typeface="Open Sans"/>
                <a:cs typeface="Open Sans"/>
                <a:sym typeface="Open Sans"/>
              </a:defRPr>
            </a:lvl1pPr>
          </a:lstStyle>
          <a:p>
            <a:pPr lvl="0">
              <a:defRPr sz="1800" b="0" spc="0">
                <a:solidFill>
                  <a:srgbClr val="000000"/>
                </a:solidFill>
              </a:defRPr>
            </a:pPr>
            <a:r>
              <a:rPr sz="3600" b="1" spc="72">
                <a:solidFill>
                  <a:srgbClr val="FFFFFF"/>
                </a:solidFill>
              </a:rPr>
              <a:t>Check In</a:t>
            </a:r>
          </a:p>
        </p:txBody>
      </p:sp>
      <p:sp>
        <p:nvSpPr>
          <p:cNvPr id="5460" name="Shape 5460"/>
          <p:cNvSpPr/>
          <p:nvPr/>
        </p:nvSpPr>
        <p:spPr>
          <a:xfrm>
            <a:off x="475756" y="2372610"/>
            <a:ext cx="8522688" cy="659499"/>
          </a:xfrm>
          <a:prstGeom prst="roundRect">
            <a:avLst>
              <a:gd name="adj" fmla="val 5000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461" name="Shape 5461"/>
          <p:cNvSpPr/>
          <p:nvPr/>
        </p:nvSpPr>
        <p:spPr>
          <a:xfrm>
            <a:off x="4331060" y="2459291"/>
            <a:ext cx="1422797"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4">
                <a:solidFill>
                  <a:srgbClr val="959A99"/>
                </a:solidFill>
                <a:latin typeface="+mn-lt"/>
                <a:ea typeface="+mn-ea"/>
                <a:cs typeface="+mn-cs"/>
                <a:sym typeface="Helvetica Neue"/>
              </a:defRPr>
            </a:lvl1pPr>
          </a:lstStyle>
          <a:p>
            <a:pPr lvl="0">
              <a:defRPr sz="1800" spc="0">
                <a:solidFill>
                  <a:srgbClr val="000000"/>
                </a:solidFill>
              </a:defRPr>
            </a:pPr>
            <a:r>
              <a:rPr sz="3200" spc="64">
                <a:solidFill>
                  <a:srgbClr val="959A99"/>
                </a:solidFill>
              </a:rPr>
              <a:t>Search</a:t>
            </a:r>
          </a:p>
        </p:txBody>
      </p:sp>
      <p:grpSp>
        <p:nvGrpSpPr>
          <p:cNvPr id="5464" name="Group 5464"/>
          <p:cNvGrpSpPr/>
          <p:nvPr/>
        </p:nvGrpSpPr>
        <p:grpSpPr>
          <a:xfrm>
            <a:off x="3800654" y="2568660"/>
            <a:ext cx="368508" cy="361824"/>
            <a:chOff x="0" y="0"/>
            <a:chExt cx="368507" cy="361823"/>
          </a:xfrm>
        </p:grpSpPr>
        <p:sp>
          <p:nvSpPr>
            <p:cNvPr id="5462" name="Shape 5462"/>
            <p:cNvSpPr/>
            <p:nvPr/>
          </p:nvSpPr>
          <p:spPr>
            <a:xfrm>
              <a:off x="0" y="0"/>
              <a:ext cx="249627" cy="2496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A6AAA9"/>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463" name="Shape 5463"/>
            <p:cNvSpPr/>
            <p:nvPr/>
          </p:nvSpPr>
          <p:spPr>
            <a:xfrm rot="18897266">
              <a:off x="243448" y="178968"/>
              <a:ext cx="69683" cy="185404"/>
            </a:xfrm>
            <a:prstGeom prst="roundRect">
              <a:avLst>
                <a:gd name="adj" fmla="val 26092"/>
              </a:avLst>
            </a:pr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5465" name="Shape 5465"/>
          <p:cNvSpPr/>
          <p:nvPr/>
        </p:nvSpPr>
        <p:spPr>
          <a:xfrm>
            <a:off x="1777547" y="3585254"/>
            <a:ext cx="3151623"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spc="64">
                <a:solidFill>
                  <a:srgbClr val="53585F"/>
                </a:solidFill>
                <a:latin typeface="+mn-lt"/>
                <a:ea typeface="+mn-ea"/>
                <a:cs typeface="+mn-cs"/>
                <a:sym typeface="Helvetica Neue"/>
              </a:defRPr>
            </a:lvl1pPr>
          </a:lstStyle>
          <a:p>
            <a:pPr lvl="0">
              <a:defRPr sz="1800" b="0" spc="0">
                <a:solidFill>
                  <a:srgbClr val="000000"/>
                </a:solidFill>
              </a:defRPr>
            </a:pPr>
            <a:r>
              <a:rPr sz="3200" b="1" spc="64">
                <a:solidFill>
                  <a:srgbClr val="53585F"/>
                </a:solidFill>
              </a:rPr>
              <a:t>1510 Lexington</a:t>
            </a:r>
          </a:p>
        </p:txBody>
      </p:sp>
      <p:sp>
        <p:nvSpPr>
          <p:cNvPr id="5466" name="Shape 5466"/>
          <p:cNvSpPr/>
          <p:nvPr/>
        </p:nvSpPr>
        <p:spPr>
          <a:xfrm>
            <a:off x="1763018" y="4097591"/>
            <a:ext cx="3968081"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4">
                <a:solidFill>
                  <a:srgbClr val="737984"/>
                </a:solidFill>
                <a:latin typeface="+mn-lt"/>
                <a:ea typeface="+mn-ea"/>
                <a:cs typeface="+mn-cs"/>
                <a:sym typeface="Helvetica Neue"/>
              </a:defRPr>
            </a:lvl1pPr>
          </a:lstStyle>
          <a:p>
            <a:pPr lvl="0">
              <a:defRPr sz="1800" spc="0">
                <a:solidFill>
                  <a:srgbClr val="000000"/>
                </a:solidFill>
              </a:defRPr>
            </a:pPr>
            <a:r>
              <a:rPr sz="3200" spc="64">
                <a:solidFill>
                  <a:srgbClr val="737984"/>
                </a:solidFill>
              </a:rPr>
              <a:t>1510 Lexington Ave.</a:t>
            </a:r>
          </a:p>
        </p:txBody>
      </p:sp>
      <p:sp>
        <p:nvSpPr>
          <p:cNvPr id="5467" name="Shape 5467"/>
          <p:cNvSpPr/>
          <p:nvPr/>
        </p:nvSpPr>
        <p:spPr>
          <a:xfrm>
            <a:off x="1792486" y="4596932"/>
            <a:ext cx="955844"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4">
                <a:solidFill>
                  <a:srgbClr val="737984"/>
                </a:solidFill>
                <a:latin typeface="+mn-lt"/>
                <a:ea typeface="+mn-ea"/>
                <a:cs typeface="+mn-cs"/>
                <a:sym typeface="Helvetica Neue"/>
              </a:defRPr>
            </a:lvl1pPr>
          </a:lstStyle>
          <a:p>
            <a:pPr lvl="0">
              <a:defRPr sz="1800" spc="0">
                <a:solidFill>
                  <a:srgbClr val="000000"/>
                </a:solidFill>
              </a:defRPr>
            </a:pPr>
            <a:r>
              <a:rPr sz="3200" spc="64">
                <a:solidFill>
                  <a:srgbClr val="737984"/>
                </a:solidFill>
              </a:rPr>
              <a:t>90 ft</a:t>
            </a:r>
          </a:p>
        </p:txBody>
      </p:sp>
      <p:grpSp>
        <p:nvGrpSpPr>
          <p:cNvPr id="5470" name="Group 5470"/>
          <p:cNvGrpSpPr/>
          <p:nvPr/>
        </p:nvGrpSpPr>
        <p:grpSpPr>
          <a:xfrm>
            <a:off x="8356901" y="4093460"/>
            <a:ext cx="581480" cy="581480"/>
            <a:chOff x="0" y="0"/>
            <a:chExt cx="581478" cy="581478"/>
          </a:xfrm>
        </p:grpSpPr>
        <p:sp>
          <p:nvSpPr>
            <p:cNvPr id="5468" name="Shape 5468"/>
            <p:cNvSpPr/>
            <p:nvPr/>
          </p:nvSpPr>
          <p:spPr>
            <a:xfrm rot="10800000">
              <a:off x="235873" y="147169"/>
              <a:ext cx="137156" cy="274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noFill/>
            <a:ln w="31750" cap="flat">
              <a:solidFill>
                <a:srgbClr val="A6AAA9"/>
              </a:solidFill>
              <a:prstDash val="solid"/>
              <a:miter lim="400000"/>
            </a:ln>
            <a:effectLst/>
          </p:spPr>
          <p:txBody>
            <a:bodyPr wrap="square" lIns="0" tIns="0" rIns="0" bIns="0" numCol="1" anchor="ctr">
              <a:noAutofit/>
            </a:bodyPr>
            <a:lstStyle/>
            <a:p>
              <a:pPr lvl="0" algn="l" defTabSz="1026914">
                <a:lnSpc>
                  <a:spcPct val="120000"/>
                </a:lnSpc>
                <a:defRPr sz="3600">
                  <a:solidFill>
                    <a:srgbClr val="53585F"/>
                  </a:solidFill>
                  <a:latin typeface="+mn-lt"/>
                  <a:ea typeface="+mn-ea"/>
                  <a:cs typeface="+mn-cs"/>
                  <a:sym typeface="Helvetica Neue"/>
                </a:defRPr>
              </a:pPr>
              <a:endParaRPr/>
            </a:p>
          </p:txBody>
        </p:sp>
        <p:sp>
          <p:nvSpPr>
            <p:cNvPr id="5469" name="Shape 5469"/>
            <p:cNvSpPr/>
            <p:nvPr/>
          </p:nvSpPr>
          <p:spPr>
            <a:xfrm>
              <a:off x="0" y="0"/>
              <a:ext cx="581479" cy="5814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0" cap="flat">
              <a:solidFill>
                <a:srgbClr val="A6AAA9"/>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5471" name="Shape 5471"/>
          <p:cNvSpPr/>
          <p:nvPr/>
        </p:nvSpPr>
        <p:spPr>
          <a:xfrm>
            <a:off x="588152" y="3910208"/>
            <a:ext cx="934579" cy="9345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ECBC6"/>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472" name="Shape 5472"/>
          <p:cNvSpPr/>
          <p:nvPr/>
        </p:nvSpPr>
        <p:spPr>
          <a:xfrm>
            <a:off x="824510" y="4047297"/>
            <a:ext cx="498934" cy="635001"/>
          </a:xfrm>
          <a:custGeom>
            <a:avLst/>
            <a:gdLst/>
            <a:ahLst/>
            <a:cxnLst>
              <a:cxn ang="0">
                <a:pos x="wd2" y="hd2"/>
              </a:cxn>
              <a:cxn ang="5400000">
                <a:pos x="wd2" y="hd2"/>
              </a:cxn>
              <a:cxn ang="10800000">
                <a:pos x="wd2" y="hd2"/>
              </a:cxn>
              <a:cxn ang="16200000">
                <a:pos x="wd2" y="hd2"/>
              </a:cxn>
            </a:cxnLst>
            <a:rect l="0" t="0" r="r" b="b"/>
            <a:pathLst>
              <a:path w="21600" h="21600" extrusionOk="0">
                <a:moveTo>
                  <a:pt x="15709" y="16586"/>
                </a:moveTo>
                <a:cubicBezTo>
                  <a:pt x="15709" y="16698"/>
                  <a:pt x="15755" y="16791"/>
                  <a:pt x="15847" y="16863"/>
                </a:cubicBezTo>
                <a:cubicBezTo>
                  <a:pt x="15939" y="16935"/>
                  <a:pt x="16057" y="16971"/>
                  <a:pt x="16200" y="16971"/>
                </a:cubicBezTo>
                <a:lnTo>
                  <a:pt x="17182" y="16971"/>
                </a:lnTo>
                <a:cubicBezTo>
                  <a:pt x="17325" y="16971"/>
                  <a:pt x="17442" y="16935"/>
                  <a:pt x="17534" y="16863"/>
                </a:cubicBezTo>
                <a:cubicBezTo>
                  <a:pt x="17627" y="16791"/>
                  <a:pt x="17673" y="16698"/>
                  <a:pt x="17673" y="16586"/>
                </a:cubicBezTo>
                <a:lnTo>
                  <a:pt x="17673" y="15814"/>
                </a:lnTo>
                <a:cubicBezTo>
                  <a:pt x="17673" y="15702"/>
                  <a:pt x="17627" y="15609"/>
                  <a:pt x="17534" y="15537"/>
                </a:cubicBezTo>
                <a:cubicBezTo>
                  <a:pt x="17442" y="15465"/>
                  <a:pt x="17325" y="15428"/>
                  <a:pt x="17182" y="15428"/>
                </a:cubicBezTo>
                <a:lnTo>
                  <a:pt x="16200" y="15428"/>
                </a:lnTo>
                <a:cubicBezTo>
                  <a:pt x="16057" y="15428"/>
                  <a:pt x="15939" y="15465"/>
                  <a:pt x="15847" y="15537"/>
                </a:cubicBezTo>
                <a:cubicBezTo>
                  <a:pt x="15755" y="15609"/>
                  <a:pt x="15709" y="15702"/>
                  <a:pt x="15709" y="15814"/>
                </a:cubicBezTo>
                <a:cubicBezTo>
                  <a:pt x="15709" y="15814"/>
                  <a:pt x="15709" y="16586"/>
                  <a:pt x="15709" y="16586"/>
                </a:cubicBezTo>
                <a:close/>
                <a:moveTo>
                  <a:pt x="15709" y="13500"/>
                </a:moveTo>
                <a:cubicBezTo>
                  <a:pt x="15709" y="13612"/>
                  <a:pt x="15755" y="13705"/>
                  <a:pt x="15847" y="13777"/>
                </a:cubicBezTo>
                <a:cubicBezTo>
                  <a:pt x="15939" y="13850"/>
                  <a:pt x="16057" y="13886"/>
                  <a:pt x="16200" y="13886"/>
                </a:cubicBezTo>
                <a:lnTo>
                  <a:pt x="17182" y="13886"/>
                </a:lnTo>
                <a:cubicBezTo>
                  <a:pt x="17325" y="13886"/>
                  <a:pt x="17442" y="13850"/>
                  <a:pt x="17534" y="13777"/>
                </a:cubicBezTo>
                <a:cubicBezTo>
                  <a:pt x="17627" y="13705"/>
                  <a:pt x="17673" y="13612"/>
                  <a:pt x="17673" y="13500"/>
                </a:cubicBezTo>
                <a:lnTo>
                  <a:pt x="17673" y="12728"/>
                </a:lnTo>
                <a:cubicBezTo>
                  <a:pt x="17673" y="12616"/>
                  <a:pt x="17627" y="12524"/>
                  <a:pt x="17534" y="12451"/>
                </a:cubicBezTo>
                <a:cubicBezTo>
                  <a:pt x="17442" y="12379"/>
                  <a:pt x="17325" y="12343"/>
                  <a:pt x="17182" y="12343"/>
                </a:cubicBezTo>
                <a:lnTo>
                  <a:pt x="16200" y="12343"/>
                </a:lnTo>
                <a:cubicBezTo>
                  <a:pt x="16057" y="12343"/>
                  <a:pt x="15939" y="12379"/>
                  <a:pt x="15847" y="12451"/>
                </a:cubicBezTo>
                <a:cubicBezTo>
                  <a:pt x="15755" y="12524"/>
                  <a:pt x="15709" y="12616"/>
                  <a:pt x="15709" y="12728"/>
                </a:cubicBezTo>
                <a:cubicBezTo>
                  <a:pt x="15709" y="12728"/>
                  <a:pt x="15709" y="13500"/>
                  <a:pt x="15709" y="13500"/>
                </a:cubicBezTo>
                <a:close/>
                <a:moveTo>
                  <a:pt x="15709" y="10414"/>
                </a:moveTo>
                <a:cubicBezTo>
                  <a:pt x="15709" y="10527"/>
                  <a:pt x="15755" y="10619"/>
                  <a:pt x="15847" y="10691"/>
                </a:cubicBezTo>
                <a:cubicBezTo>
                  <a:pt x="15939" y="10764"/>
                  <a:pt x="16057" y="10800"/>
                  <a:pt x="16200" y="10800"/>
                </a:cubicBezTo>
                <a:lnTo>
                  <a:pt x="17182" y="10800"/>
                </a:lnTo>
                <a:cubicBezTo>
                  <a:pt x="17325" y="10800"/>
                  <a:pt x="17442" y="10764"/>
                  <a:pt x="17534" y="10691"/>
                </a:cubicBezTo>
                <a:cubicBezTo>
                  <a:pt x="17627" y="10619"/>
                  <a:pt x="17673" y="10527"/>
                  <a:pt x="17673" y="10414"/>
                </a:cubicBezTo>
                <a:lnTo>
                  <a:pt x="17673" y="9643"/>
                </a:lnTo>
                <a:cubicBezTo>
                  <a:pt x="17673" y="9530"/>
                  <a:pt x="17627" y="9438"/>
                  <a:pt x="17534" y="9366"/>
                </a:cubicBezTo>
                <a:cubicBezTo>
                  <a:pt x="17442" y="9293"/>
                  <a:pt x="17325" y="9257"/>
                  <a:pt x="17182" y="9257"/>
                </a:cubicBezTo>
                <a:lnTo>
                  <a:pt x="16200" y="9257"/>
                </a:lnTo>
                <a:cubicBezTo>
                  <a:pt x="16057" y="9257"/>
                  <a:pt x="15939" y="9293"/>
                  <a:pt x="15847" y="9366"/>
                </a:cubicBezTo>
                <a:cubicBezTo>
                  <a:pt x="15755" y="9438"/>
                  <a:pt x="15709" y="9530"/>
                  <a:pt x="15709" y="9643"/>
                </a:cubicBezTo>
                <a:cubicBezTo>
                  <a:pt x="15709" y="9643"/>
                  <a:pt x="15709" y="10414"/>
                  <a:pt x="15709" y="10414"/>
                </a:cubicBezTo>
                <a:close/>
                <a:moveTo>
                  <a:pt x="15709" y="7328"/>
                </a:moveTo>
                <a:cubicBezTo>
                  <a:pt x="15709" y="7441"/>
                  <a:pt x="15755" y="7533"/>
                  <a:pt x="15847" y="7606"/>
                </a:cubicBezTo>
                <a:cubicBezTo>
                  <a:pt x="15939" y="7678"/>
                  <a:pt x="16057" y="7714"/>
                  <a:pt x="16200" y="7714"/>
                </a:cubicBezTo>
                <a:lnTo>
                  <a:pt x="17182" y="7714"/>
                </a:lnTo>
                <a:cubicBezTo>
                  <a:pt x="17325" y="7714"/>
                  <a:pt x="17442" y="7678"/>
                  <a:pt x="17534" y="7606"/>
                </a:cubicBezTo>
                <a:cubicBezTo>
                  <a:pt x="17627" y="7533"/>
                  <a:pt x="17673" y="7441"/>
                  <a:pt x="17673" y="7328"/>
                </a:cubicBezTo>
                <a:lnTo>
                  <a:pt x="17673" y="6557"/>
                </a:lnTo>
                <a:cubicBezTo>
                  <a:pt x="17673" y="6445"/>
                  <a:pt x="17627" y="6352"/>
                  <a:pt x="17534" y="6280"/>
                </a:cubicBezTo>
                <a:cubicBezTo>
                  <a:pt x="17442" y="6207"/>
                  <a:pt x="17325" y="6171"/>
                  <a:pt x="17182" y="6171"/>
                </a:cubicBezTo>
                <a:lnTo>
                  <a:pt x="16200" y="6171"/>
                </a:lnTo>
                <a:cubicBezTo>
                  <a:pt x="16057" y="6171"/>
                  <a:pt x="15939" y="6207"/>
                  <a:pt x="15847" y="6280"/>
                </a:cubicBezTo>
                <a:cubicBezTo>
                  <a:pt x="15755" y="6352"/>
                  <a:pt x="15709" y="6445"/>
                  <a:pt x="15709" y="6557"/>
                </a:cubicBezTo>
                <a:cubicBezTo>
                  <a:pt x="15709" y="6557"/>
                  <a:pt x="15709" y="7328"/>
                  <a:pt x="15709" y="7328"/>
                </a:cubicBezTo>
                <a:close/>
                <a:moveTo>
                  <a:pt x="15709" y="4243"/>
                </a:moveTo>
                <a:cubicBezTo>
                  <a:pt x="15709" y="4355"/>
                  <a:pt x="15755" y="4448"/>
                  <a:pt x="15847" y="4520"/>
                </a:cubicBezTo>
                <a:cubicBezTo>
                  <a:pt x="15939" y="4592"/>
                  <a:pt x="16057" y="4628"/>
                  <a:pt x="16200" y="4628"/>
                </a:cubicBezTo>
                <a:lnTo>
                  <a:pt x="17182" y="4628"/>
                </a:lnTo>
                <a:cubicBezTo>
                  <a:pt x="17325" y="4628"/>
                  <a:pt x="17442" y="4592"/>
                  <a:pt x="17534" y="4520"/>
                </a:cubicBezTo>
                <a:cubicBezTo>
                  <a:pt x="17627" y="4448"/>
                  <a:pt x="17673" y="4355"/>
                  <a:pt x="17673" y="4243"/>
                </a:cubicBezTo>
                <a:lnTo>
                  <a:pt x="17673" y="3471"/>
                </a:lnTo>
                <a:cubicBezTo>
                  <a:pt x="17673" y="3359"/>
                  <a:pt x="17627" y="3266"/>
                  <a:pt x="17534" y="3194"/>
                </a:cubicBezTo>
                <a:cubicBezTo>
                  <a:pt x="17442" y="3122"/>
                  <a:pt x="17325" y="3086"/>
                  <a:pt x="17182" y="3086"/>
                </a:cubicBezTo>
                <a:lnTo>
                  <a:pt x="16200" y="3086"/>
                </a:lnTo>
                <a:cubicBezTo>
                  <a:pt x="16057" y="3086"/>
                  <a:pt x="15939" y="3122"/>
                  <a:pt x="15847" y="3194"/>
                </a:cubicBezTo>
                <a:cubicBezTo>
                  <a:pt x="15755" y="3266"/>
                  <a:pt x="15709" y="3359"/>
                  <a:pt x="15709" y="3471"/>
                </a:cubicBezTo>
                <a:cubicBezTo>
                  <a:pt x="15709" y="3471"/>
                  <a:pt x="15709" y="4243"/>
                  <a:pt x="15709" y="4243"/>
                </a:cubicBezTo>
                <a:close/>
                <a:moveTo>
                  <a:pt x="11782" y="13500"/>
                </a:moveTo>
                <a:cubicBezTo>
                  <a:pt x="11782" y="13612"/>
                  <a:pt x="11828" y="13705"/>
                  <a:pt x="11920" y="13777"/>
                </a:cubicBezTo>
                <a:cubicBezTo>
                  <a:pt x="12012" y="13850"/>
                  <a:pt x="12129" y="13886"/>
                  <a:pt x="12273" y="13886"/>
                </a:cubicBezTo>
                <a:lnTo>
                  <a:pt x="13254" y="13886"/>
                </a:lnTo>
                <a:cubicBezTo>
                  <a:pt x="13397" y="13886"/>
                  <a:pt x="13515" y="13850"/>
                  <a:pt x="13607" y="13777"/>
                </a:cubicBezTo>
                <a:cubicBezTo>
                  <a:pt x="13700" y="13705"/>
                  <a:pt x="13745" y="13612"/>
                  <a:pt x="13745" y="13500"/>
                </a:cubicBezTo>
                <a:lnTo>
                  <a:pt x="13745" y="12728"/>
                </a:lnTo>
                <a:cubicBezTo>
                  <a:pt x="13745" y="12616"/>
                  <a:pt x="13700" y="12524"/>
                  <a:pt x="13607" y="12451"/>
                </a:cubicBezTo>
                <a:cubicBezTo>
                  <a:pt x="13515" y="12379"/>
                  <a:pt x="13397" y="12343"/>
                  <a:pt x="13254" y="12343"/>
                </a:cubicBezTo>
                <a:lnTo>
                  <a:pt x="12273" y="12343"/>
                </a:lnTo>
                <a:cubicBezTo>
                  <a:pt x="12129" y="12343"/>
                  <a:pt x="12012" y="12379"/>
                  <a:pt x="11920" y="12451"/>
                </a:cubicBezTo>
                <a:cubicBezTo>
                  <a:pt x="11828" y="12524"/>
                  <a:pt x="11782" y="12616"/>
                  <a:pt x="11782" y="12728"/>
                </a:cubicBezTo>
                <a:cubicBezTo>
                  <a:pt x="11782" y="12728"/>
                  <a:pt x="11782" y="13500"/>
                  <a:pt x="11782" y="13500"/>
                </a:cubicBezTo>
                <a:close/>
                <a:moveTo>
                  <a:pt x="11782" y="10414"/>
                </a:moveTo>
                <a:cubicBezTo>
                  <a:pt x="11782" y="10527"/>
                  <a:pt x="11828" y="10619"/>
                  <a:pt x="11920" y="10691"/>
                </a:cubicBezTo>
                <a:cubicBezTo>
                  <a:pt x="12012" y="10764"/>
                  <a:pt x="12129" y="10800"/>
                  <a:pt x="12273" y="10800"/>
                </a:cubicBezTo>
                <a:lnTo>
                  <a:pt x="13254" y="10800"/>
                </a:lnTo>
                <a:cubicBezTo>
                  <a:pt x="13397" y="10800"/>
                  <a:pt x="13515" y="10764"/>
                  <a:pt x="13607" y="10691"/>
                </a:cubicBezTo>
                <a:cubicBezTo>
                  <a:pt x="13700" y="10619"/>
                  <a:pt x="13745" y="10527"/>
                  <a:pt x="13745" y="10414"/>
                </a:cubicBezTo>
                <a:lnTo>
                  <a:pt x="13745" y="9643"/>
                </a:lnTo>
                <a:cubicBezTo>
                  <a:pt x="13745" y="9530"/>
                  <a:pt x="13700" y="9438"/>
                  <a:pt x="13607" y="9366"/>
                </a:cubicBezTo>
                <a:cubicBezTo>
                  <a:pt x="13515" y="9293"/>
                  <a:pt x="13397" y="9257"/>
                  <a:pt x="13254" y="9257"/>
                </a:cubicBezTo>
                <a:lnTo>
                  <a:pt x="12273" y="9257"/>
                </a:lnTo>
                <a:cubicBezTo>
                  <a:pt x="12129" y="9257"/>
                  <a:pt x="12012" y="9293"/>
                  <a:pt x="11920" y="9366"/>
                </a:cubicBezTo>
                <a:cubicBezTo>
                  <a:pt x="11828" y="9438"/>
                  <a:pt x="11782" y="9530"/>
                  <a:pt x="11782" y="9643"/>
                </a:cubicBezTo>
                <a:cubicBezTo>
                  <a:pt x="11782" y="9643"/>
                  <a:pt x="11782" y="10414"/>
                  <a:pt x="11782" y="10414"/>
                </a:cubicBezTo>
                <a:close/>
                <a:moveTo>
                  <a:pt x="11782" y="7328"/>
                </a:moveTo>
                <a:cubicBezTo>
                  <a:pt x="11782" y="7441"/>
                  <a:pt x="11828" y="7533"/>
                  <a:pt x="11920" y="7606"/>
                </a:cubicBezTo>
                <a:cubicBezTo>
                  <a:pt x="12012" y="7678"/>
                  <a:pt x="12129" y="7714"/>
                  <a:pt x="12273" y="7714"/>
                </a:cubicBezTo>
                <a:lnTo>
                  <a:pt x="13254" y="7714"/>
                </a:lnTo>
                <a:cubicBezTo>
                  <a:pt x="13397" y="7714"/>
                  <a:pt x="13515" y="7678"/>
                  <a:pt x="13607" y="7606"/>
                </a:cubicBezTo>
                <a:cubicBezTo>
                  <a:pt x="13700" y="7533"/>
                  <a:pt x="13745" y="7441"/>
                  <a:pt x="13745" y="7328"/>
                </a:cubicBezTo>
                <a:lnTo>
                  <a:pt x="13745" y="6557"/>
                </a:lnTo>
                <a:cubicBezTo>
                  <a:pt x="13745" y="6445"/>
                  <a:pt x="13700" y="6352"/>
                  <a:pt x="13607" y="6280"/>
                </a:cubicBezTo>
                <a:cubicBezTo>
                  <a:pt x="13515" y="6207"/>
                  <a:pt x="13397" y="6171"/>
                  <a:pt x="13254" y="6171"/>
                </a:cubicBezTo>
                <a:lnTo>
                  <a:pt x="12273" y="6171"/>
                </a:lnTo>
                <a:cubicBezTo>
                  <a:pt x="12129" y="6171"/>
                  <a:pt x="12012" y="6207"/>
                  <a:pt x="11920" y="6280"/>
                </a:cubicBezTo>
                <a:cubicBezTo>
                  <a:pt x="11828" y="6352"/>
                  <a:pt x="11782" y="6445"/>
                  <a:pt x="11782" y="6557"/>
                </a:cubicBezTo>
                <a:cubicBezTo>
                  <a:pt x="11782" y="6557"/>
                  <a:pt x="11782" y="7328"/>
                  <a:pt x="11782" y="7328"/>
                </a:cubicBezTo>
                <a:close/>
                <a:moveTo>
                  <a:pt x="11782" y="4243"/>
                </a:moveTo>
                <a:cubicBezTo>
                  <a:pt x="11782" y="4355"/>
                  <a:pt x="11828" y="4448"/>
                  <a:pt x="11920" y="4520"/>
                </a:cubicBezTo>
                <a:cubicBezTo>
                  <a:pt x="12012" y="4592"/>
                  <a:pt x="12129" y="4628"/>
                  <a:pt x="12273" y="4628"/>
                </a:cubicBezTo>
                <a:lnTo>
                  <a:pt x="13254" y="4628"/>
                </a:lnTo>
                <a:cubicBezTo>
                  <a:pt x="13397" y="4628"/>
                  <a:pt x="13515" y="4592"/>
                  <a:pt x="13607" y="4520"/>
                </a:cubicBezTo>
                <a:cubicBezTo>
                  <a:pt x="13700" y="4448"/>
                  <a:pt x="13745" y="4355"/>
                  <a:pt x="13745" y="4243"/>
                </a:cubicBezTo>
                <a:lnTo>
                  <a:pt x="13745" y="3471"/>
                </a:lnTo>
                <a:cubicBezTo>
                  <a:pt x="13745" y="3359"/>
                  <a:pt x="13700" y="3266"/>
                  <a:pt x="13607" y="3194"/>
                </a:cubicBezTo>
                <a:cubicBezTo>
                  <a:pt x="13515" y="3122"/>
                  <a:pt x="13397" y="3086"/>
                  <a:pt x="13254" y="3086"/>
                </a:cubicBezTo>
                <a:lnTo>
                  <a:pt x="12273" y="3086"/>
                </a:lnTo>
                <a:cubicBezTo>
                  <a:pt x="12129" y="3086"/>
                  <a:pt x="12012" y="3122"/>
                  <a:pt x="11920" y="3194"/>
                </a:cubicBezTo>
                <a:cubicBezTo>
                  <a:pt x="11828" y="3266"/>
                  <a:pt x="11782" y="3359"/>
                  <a:pt x="11782" y="3471"/>
                </a:cubicBezTo>
                <a:cubicBezTo>
                  <a:pt x="11782" y="3471"/>
                  <a:pt x="11782" y="4243"/>
                  <a:pt x="11782" y="4243"/>
                </a:cubicBezTo>
                <a:close/>
                <a:moveTo>
                  <a:pt x="7855" y="17357"/>
                </a:moveTo>
                <a:lnTo>
                  <a:pt x="7855" y="19671"/>
                </a:lnTo>
                <a:cubicBezTo>
                  <a:pt x="7855" y="19784"/>
                  <a:pt x="7901" y="19876"/>
                  <a:pt x="7992" y="19949"/>
                </a:cubicBezTo>
                <a:cubicBezTo>
                  <a:pt x="8084" y="20021"/>
                  <a:pt x="8202" y="20057"/>
                  <a:pt x="8345" y="20057"/>
                </a:cubicBezTo>
                <a:lnTo>
                  <a:pt x="13254" y="20057"/>
                </a:lnTo>
                <a:cubicBezTo>
                  <a:pt x="13397" y="20057"/>
                  <a:pt x="13515" y="20021"/>
                  <a:pt x="13607" y="19949"/>
                </a:cubicBezTo>
                <a:cubicBezTo>
                  <a:pt x="13700" y="19876"/>
                  <a:pt x="13745" y="19784"/>
                  <a:pt x="13745" y="19671"/>
                </a:cubicBezTo>
                <a:lnTo>
                  <a:pt x="13745" y="17357"/>
                </a:lnTo>
                <a:cubicBezTo>
                  <a:pt x="13745" y="17245"/>
                  <a:pt x="13700" y="17152"/>
                  <a:pt x="13607" y="17080"/>
                </a:cubicBezTo>
                <a:cubicBezTo>
                  <a:pt x="13515" y="17007"/>
                  <a:pt x="13397" y="16971"/>
                  <a:pt x="13254" y="16971"/>
                </a:cubicBezTo>
                <a:lnTo>
                  <a:pt x="8345" y="16971"/>
                </a:lnTo>
                <a:cubicBezTo>
                  <a:pt x="8202" y="16971"/>
                  <a:pt x="8084" y="17007"/>
                  <a:pt x="7992" y="17080"/>
                </a:cubicBezTo>
                <a:cubicBezTo>
                  <a:pt x="7901" y="17152"/>
                  <a:pt x="7855" y="17245"/>
                  <a:pt x="7855" y="17357"/>
                </a:cubicBezTo>
                <a:close/>
                <a:moveTo>
                  <a:pt x="7855" y="13500"/>
                </a:moveTo>
                <a:cubicBezTo>
                  <a:pt x="7855" y="13612"/>
                  <a:pt x="7901" y="13705"/>
                  <a:pt x="7992" y="13777"/>
                </a:cubicBezTo>
                <a:cubicBezTo>
                  <a:pt x="8084" y="13850"/>
                  <a:pt x="8202" y="13886"/>
                  <a:pt x="8345" y="13886"/>
                </a:cubicBezTo>
                <a:lnTo>
                  <a:pt x="9327" y="13886"/>
                </a:lnTo>
                <a:cubicBezTo>
                  <a:pt x="9470" y="13886"/>
                  <a:pt x="9588" y="13850"/>
                  <a:pt x="9680" y="13777"/>
                </a:cubicBezTo>
                <a:cubicBezTo>
                  <a:pt x="9772" y="13705"/>
                  <a:pt x="9818" y="13612"/>
                  <a:pt x="9818" y="13500"/>
                </a:cubicBezTo>
                <a:lnTo>
                  <a:pt x="9818" y="12728"/>
                </a:lnTo>
                <a:cubicBezTo>
                  <a:pt x="9818" y="12616"/>
                  <a:pt x="9772" y="12524"/>
                  <a:pt x="9680" y="12451"/>
                </a:cubicBezTo>
                <a:cubicBezTo>
                  <a:pt x="9588" y="12379"/>
                  <a:pt x="9470" y="12343"/>
                  <a:pt x="9327" y="12343"/>
                </a:cubicBezTo>
                <a:lnTo>
                  <a:pt x="8345" y="12343"/>
                </a:lnTo>
                <a:cubicBezTo>
                  <a:pt x="8202" y="12343"/>
                  <a:pt x="8084" y="12379"/>
                  <a:pt x="7992" y="12451"/>
                </a:cubicBezTo>
                <a:cubicBezTo>
                  <a:pt x="7901" y="12524"/>
                  <a:pt x="7855" y="12616"/>
                  <a:pt x="7855" y="12728"/>
                </a:cubicBezTo>
                <a:cubicBezTo>
                  <a:pt x="7855" y="12728"/>
                  <a:pt x="7855" y="13500"/>
                  <a:pt x="7855" y="13500"/>
                </a:cubicBezTo>
                <a:close/>
                <a:moveTo>
                  <a:pt x="7855" y="10414"/>
                </a:moveTo>
                <a:cubicBezTo>
                  <a:pt x="7855" y="10527"/>
                  <a:pt x="7901" y="10619"/>
                  <a:pt x="7992" y="10691"/>
                </a:cubicBezTo>
                <a:cubicBezTo>
                  <a:pt x="8084" y="10764"/>
                  <a:pt x="8202" y="10800"/>
                  <a:pt x="8345" y="10800"/>
                </a:cubicBezTo>
                <a:lnTo>
                  <a:pt x="9327" y="10800"/>
                </a:lnTo>
                <a:cubicBezTo>
                  <a:pt x="9470" y="10800"/>
                  <a:pt x="9588" y="10764"/>
                  <a:pt x="9680" y="10691"/>
                </a:cubicBezTo>
                <a:cubicBezTo>
                  <a:pt x="9772" y="10619"/>
                  <a:pt x="9818" y="10527"/>
                  <a:pt x="9818" y="10414"/>
                </a:cubicBezTo>
                <a:lnTo>
                  <a:pt x="9818" y="9643"/>
                </a:lnTo>
                <a:cubicBezTo>
                  <a:pt x="9818" y="9530"/>
                  <a:pt x="9772" y="9438"/>
                  <a:pt x="9680" y="9366"/>
                </a:cubicBezTo>
                <a:cubicBezTo>
                  <a:pt x="9588" y="9293"/>
                  <a:pt x="9470" y="9257"/>
                  <a:pt x="9327" y="9257"/>
                </a:cubicBezTo>
                <a:lnTo>
                  <a:pt x="8345" y="9257"/>
                </a:lnTo>
                <a:cubicBezTo>
                  <a:pt x="8202" y="9257"/>
                  <a:pt x="8084" y="9293"/>
                  <a:pt x="7992" y="9366"/>
                </a:cubicBezTo>
                <a:cubicBezTo>
                  <a:pt x="7901" y="9438"/>
                  <a:pt x="7855" y="9530"/>
                  <a:pt x="7855" y="9643"/>
                </a:cubicBezTo>
                <a:cubicBezTo>
                  <a:pt x="7855" y="9643"/>
                  <a:pt x="7855" y="10414"/>
                  <a:pt x="7855" y="10414"/>
                </a:cubicBezTo>
                <a:close/>
                <a:moveTo>
                  <a:pt x="7855" y="7328"/>
                </a:moveTo>
                <a:cubicBezTo>
                  <a:pt x="7855" y="7441"/>
                  <a:pt x="7901" y="7533"/>
                  <a:pt x="7992" y="7606"/>
                </a:cubicBezTo>
                <a:cubicBezTo>
                  <a:pt x="8084" y="7678"/>
                  <a:pt x="8202" y="7714"/>
                  <a:pt x="8345" y="7714"/>
                </a:cubicBezTo>
                <a:lnTo>
                  <a:pt x="9327" y="7714"/>
                </a:lnTo>
                <a:cubicBezTo>
                  <a:pt x="9470" y="7714"/>
                  <a:pt x="9588" y="7678"/>
                  <a:pt x="9680" y="7606"/>
                </a:cubicBezTo>
                <a:cubicBezTo>
                  <a:pt x="9772" y="7533"/>
                  <a:pt x="9818" y="7441"/>
                  <a:pt x="9818" y="7328"/>
                </a:cubicBezTo>
                <a:lnTo>
                  <a:pt x="9818" y="6557"/>
                </a:lnTo>
                <a:cubicBezTo>
                  <a:pt x="9818" y="6445"/>
                  <a:pt x="9772" y="6352"/>
                  <a:pt x="9680" y="6280"/>
                </a:cubicBezTo>
                <a:cubicBezTo>
                  <a:pt x="9588" y="6207"/>
                  <a:pt x="9470" y="6171"/>
                  <a:pt x="9327" y="6171"/>
                </a:cubicBezTo>
                <a:lnTo>
                  <a:pt x="8345" y="6171"/>
                </a:lnTo>
                <a:cubicBezTo>
                  <a:pt x="8202" y="6171"/>
                  <a:pt x="8084" y="6207"/>
                  <a:pt x="7992" y="6280"/>
                </a:cubicBezTo>
                <a:cubicBezTo>
                  <a:pt x="7901" y="6352"/>
                  <a:pt x="7855" y="6445"/>
                  <a:pt x="7855" y="6557"/>
                </a:cubicBezTo>
                <a:cubicBezTo>
                  <a:pt x="7855" y="6557"/>
                  <a:pt x="7855" y="7328"/>
                  <a:pt x="7855" y="7328"/>
                </a:cubicBezTo>
                <a:close/>
                <a:moveTo>
                  <a:pt x="7855" y="4243"/>
                </a:moveTo>
                <a:cubicBezTo>
                  <a:pt x="7855" y="4355"/>
                  <a:pt x="7901" y="4448"/>
                  <a:pt x="7992" y="4520"/>
                </a:cubicBezTo>
                <a:cubicBezTo>
                  <a:pt x="8084" y="4592"/>
                  <a:pt x="8202" y="4628"/>
                  <a:pt x="8345" y="4628"/>
                </a:cubicBezTo>
                <a:lnTo>
                  <a:pt x="9327" y="4628"/>
                </a:lnTo>
                <a:cubicBezTo>
                  <a:pt x="9470" y="4628"/>
                  <a:pt x="9588" y="4592"/>
                  <a:pt x="9680" y="4520"/>
                </a:cubicBezTo>
                <a:cubicBezTo>
                  <a:pt x="9772" y="4448"/>
                  <a:pt x="9818" y="4355"/>
                  <a:pt x="9818" y="4243"/>
                </a:cubicBezTo>
                <a:lnTo>
                  <a:pt x="9818" y="3471"/>
                </a:lnTo>
                <a:cubicBezTo>
                  <a:pt x="9818" y="3359"/>
                  <a:pt x="9772" y="3266"/>
                  <a:pt x="9680" y="3194"/>
                </a:cubicBezTo>
                <a:cubicBezTo>
                  <a:pt x="9588" y="3122"/>
                  <a:pt x="9470" y="3086"/>
                  <a:pt x="9327" y="3086"/>
                </a:cubicBezTo>
                <a:lnTo>
                  <a:pt x="8345" y="3086"/>
                </a:lnTo>
                <a:cubicBezTo>
                  <a:pt x="8202" y="3086"/>
                  <a:pt x="8084" y="3122"/>
                  <a:pt x="7992" y="3194"/>
                </a:cubicBezTo>
                <a:cubicBezTo>
                  <a:pt x="7901" y="3266"/>
                  <a:pt x="7855" y="3359"/>
                  <a:pt x="7855" y="3471"/>
                </a:cubicBezTo>
                <a:cubicBezTo>
                  <a:pt x="7855" y="3471"/>
                  <a:pt x="7855" y="4243"/>
                  <a:pt x="7855" y="4243"/>
                </a:cubicBezTo>
                <a:close/>
                <a:moveTo>
                  <a:pt x="3928" y="16586"/>
                </a:moveTo>
                <a:cubicBezTo>
                  <a:pt x="3928" y="16698"/>
                  <a:pt x="3973" y="16791"/>
                  <a:pt x="4065" y="16863"/>
                </a:cubicBezTo>
                <a:cubicBezTo>
                  <a:pt x="4157" y="16935"/>
                  <a:pt x="4274" y="16971"/>
                  <a:pt x="4418" y="16971"/>
                </a:cubicBezTo>
                <a:lnTo>
                  <a:pt x="5400" y="16971"/>
                </a:lnTo>
                <a:cubicBezTo>
                  <a:pt x="5543" y="16971"/>
                  <a:pt x="5661" y="16935"/>
                  <a:pt x="5753" y="16863"/>
                </a:cubicBezTo>
                <a:cubicBezTo>
                  <a:pt x="5844" y="16791"/>
                  <a:pt x="5891" y="16698"/>
                  <a:pt x="5891" y="16586"/>
                </a:cubicBezTo>
                <a:lnTo>
                  <a:pt x="5891" y="15814"/>
                </a:lnTo>
                <a:cubicBezTo>
                  <a:pt x="5891" y="15702"/>
                  <a:pt x="5844" y="15609"/>
                  <a:pt x="5753" y="15537"/>
                </a:cubicBezTo>
                <a:cubicBezTo>
                  <a:pt x="5661" y="15465"/>
                  <a:pt x="5543" y="15428"/>
                  <a:pt x="5400" y="15428"/>
                </a:cubicBezTo>
                <a:lnTo>
                  <a:pt x="4418" y="15428"/>
                </a:lnTo>
                <a:cubicBezTo>
                  <a:pt x="4274" y="15428"/>
                  <a:pt x="4157" y="15465"/>
                  <a:pt x="4065" y="15537"/>
                </a:cubicBezTo>
                <a:cubicBezTo>
                  <a:pt x="3973" y="15609"/>
                  <a:pt x="3928" y="15702"/>
                  <a:pt x="3928" y="15814"/>
                </a:cubicBezTo>
                <a:cubicBezTo>
                  <a:pt x="3928" y="15814"/>
                  <a:pt x="3928" y="16586"/>
                  <a:pt x="3928" y="16586"/>
                </a:cubicBezTo>
                <a:close/>
                <a:moveTo>
                  <a:pt x="3928" y="13500"/>
                </a:moveTo>
                <a:cubicBezTo>
                  <a:pt x="3928" y="13612"/>
                  <a:pt x="3973" y="13705"/>
                  <a:pt x="4065" y="13777"/>
                </a:cubicBezTo>
                <a:cubicBezTo>
                  <a:pt x="4157" y="13850"/>
                  <a:pt x="4274" y="13886"/>
                  <a:pt x="4418" y="13886"/>
                </a:cubicBezTo>
                <a:lnTo>
                  <a:pt x="5400" y="13886"/>
                </a:lnTo>
                <a:cubicBezTo>
                  <a:pt x="5543" y="13886"/>
                  <a:pt x="5661" y="13850"/>
                  <a:pt x="5753" y="13777"/>
                </a:cubicBezTo>
                <a:cubicBezTo>
                  <a:pt x="5844" y="13705"/>
                  <a:pt x="5891" y="13612"/>
                  <a:pt x="5891" y="13500"/>
                </a:cubicBezTo>
                <a:lnTo>
                  <a:pt x="5891" y="12728"/>
                </a:lnTo>
                <a:cubicBezTo>
                  <a:pt x="5891" y="12616"/>
                  <a:pt x="5844" y="12524"/>
                  <a:pt x="5753" y="12451"/>
                </a:cubicBezTo>
                <a:cubicBezTo>
                  <a:pt x="5661" y="12379"/>
                  <a:pt x="5543" y="12343"/>
                  <a:pt x="5400" y="12343"/>
                </a:cubicBezTo>
                <a:lnTo>
                  <a:pt x="4418" y="12343"/>
                </a:lnTo>
                <a:cubicBezTo>
                  <a:pt x="4274" y="12343"/>
                  <a:pt x="4157" y="12379"/>
                  <a:pt x="4065" y="12451"/>
                </a:cubicBezTo>
                <a:cubicBezTo>
                  <a:pt x="3973" y="12524"/>
                  <a:pt x="3928" y="12616"/>
                  <a:pt x="3928" y="12728"/>
                </a:cubicBezTo>
                <a:cubicBezTo>
                  <a:pt x="3928" y="12728"/>
                  <a:pt x="3928" y="13500"/>
                  <a:pt x="3928" y="13500"/>
                </a:cubicBezTo>
                <a:close/>
                <a:moveTo>
                  <a:pt x="3928" y="10414"/>
                </a:moveTo>
                <a:cubicBezTo>
                  <a:pt x="3928" y="10527"/>
                  <a:pt x="3973" y="10619"/>
                  <a:pt x="4065" y="10691"/>
                </a:cubicBezTo>
                <a:cubicBezTo>
                  <a:pt x="4157" y="10764"/>
                  <a:pt x="4274" y="10800"/>
                  <a:pt x="4418" y="10800"/>
                </a:cubicBezTo>
                <a:lnTo>
                  <a:pt x="5400" y="10800"/>
                </a:lnTo>
                <a:cubicBezTo>
                  <a:pt x="5543" y="10800"/>
                  <a:pt x="5661" y="10764"/>
                  <a:pt x="5753" y="10691"/>
                </a:cubicBezTo>
                <a:cubicBezTo>
                  <a:pt x="5844" y="10619"/>
                  <a:pt x="5891" y="10527"/>
                  <a:pt x="5891" y="10414"/>
                </a:cubicBezTo>
                <a:lnTo>
                  <a:pt x="5891" y="9643"/>
                </a:lnTo>
                <a:cubicBezTo>
                  <a:pt x="5891" y="9530"/>
                  <a:pt x="5844" y="9438"/>
                  <a:pt x="5753" y="9366"/>
                </a:cubicBezTo>
                <a:cubicBezTo>
                  <a:pt x="5661" y="9293"/>
                  <a:pt x="5543" y="9257"/>
                  <a:pt x="5400" y="9257"/>
                </a:cubicBezTo>
                <a:lnTo>
                  <a:pt x="4418" y="9257"/>
                </a:lnTo>
                <a:cubicBezTo>
                  <a:pt x="4274" y="9257"/>
                  <a:pt x="4157" y="9293"/>
                  <a:pt x="4065" y="9366"/>
                </a:cubicBezTo>
                <a:cubicBezTo>
                  <a:pt x="3973" y="9438"/>
                  <a:pt x="3928" y="9530"/>
                  <a:pt x="3928" y="9643"/>
                </a:cubicBezTo>
                <a:cubicBezTo>
                  <a:pt x="3928" y="9643"/>
                  <a:pt x="3928" y="10414"/>
                  <a:pt x="3928" y="10414"/>
                </a:cubicBezTo>
                <a:close/>
                <a:moveTo>
                  <a:pt x="3928" y="7328"/>
                </a:moveTo>
                <a:cubicBezTo>
                  <a:pt x="3928" y="7441"/>
                  <a:pt x="3973" y="7533"/>
                  <a:pt x="4065" y="7606"/>
                </a:cubicBezTo>
                <a:cubicBezTo>
                  <a:pt x="4157" y="7678"/>
                  <a:pt x="4274" y="7714"/>
                  <a:pt x="4418" y="7714"/>
                </a:cubicBezTo>
                <a:lnTo>
                  <a:pt x="5400" y="7714"/>
                </a:lnTo>
                <a:cubicBezTo>
                  <a:pt x="5543" y="7714"/>
                  <a:pt x="5661" y="7678"/>
                  <a:pt x="5753" y="7606"/>
                </a:cubicBezTo>
                <a:cubicBezTo>
                  <a:pt x="5844" y="7533"/>
                  <a:pt x="5891" y="7441"/>
                  <a:pt x="5891" y="7328"/>
                </a:cubicBezTo>
                <a:lnTo>
                  <a:pt x="5891" y="6557"/>
                </a:lnTo>
                <a:cubicBezTo>
                  <a:pt x="5891" y="6445"/>
                  <a:pt x="5844" y="6352"/>
                  <a:pt x="5753" y="6280"/>
                </a:cubicBezTo>
                <a:cubicBezTo>
                  <a:pt x="5661" y="6207"/>
                  <a:pt x="5543" y="6171"/>
                  <a:pt x="5400" y="6171"/>
                </a:cubicBezTo>
                <a:lnTo>
                  <a:pt x="4418" y="6171"/>
                </a:lnTo>
                <a:cubicBezTo>
                  <a:pt x="4274" y="6171"/>
                  <a:pt x="4157" y="6207"/>
                  <a:pt x="4065" y="6280"/>
                </a:cubicBezTo>
                <a:cubicBezTo>
                  <a:pt x="3973" y="6352"/>
                  <a:pt x="3928" y="6445"/>
                  <a:pt x="3928" y="6557"/>
                </a:cubicBezTo>
                <a:cubicBezTo>
                  <a:pt x="3928" y="6557"/>
                  <a:pt x="3928" y="7328"/>
                  <a:pt x="3928" y="7328"/>
                </a:cubicBezTo>
                <a:close/>
                <a:moveTo>
                  <a:pt x="3928" y="4243"/>
                </a:moveTo>
                <a:cubicBezTo>
                  <a:pt x="3928" y="4355"/>
                  <a:pt x="3973" y="4448"/>
                  <a:pt x="4065" y="4520"/>
                </a:cubicBezTo>
                <a:cubicBezTo>
                  <a:pt x="4157" y="4592"/>
                  <a:pt x="4274" y="4628"/>
                  <a:pt x="4418" y="4628"/>
                </a:cubicBezTo>
                <a:lnTo>
                  <a:pt x="5400" y="4628"/>
                </a:lnTo>
                <a:cubicBezTo>
                  <a:pt x="5543" y="4628"/>
                  <a:pt x="5661" y="4592"/>
                  <a:pt x="5753" y="4520"/>
                </a:cubicBezTo>
                <a:cubicBezTo>
                  <a:pt x="5844" y="4448"/>
                  <a:pt x="5891" y="4355"/>
                  <a:pt x="5891" y="4243"/>
                </a:cubicBezTo>
                <a:lnTo>
                  <a:pt x="5891" y="3471"/>
                </a:lnTo>
                <a:cubicBezTo>
                  <a:pt x="5891" y="3359"/>
                  <a:pt x="5844" y="3266"/>
                  <a:pt x="5753" y="3194"/>
                </a:cubicBezTo>
                <a:cubicBezTo>
                  <a:pt x="5661" y="3122"/>
                  <a:pt x="5543" y="3086"/>
                  <a:pt x="5400" y="3086"/>
                </a:cubicBezTo>
                <a:lnTo>
                  <a:pt x="4418" y="3086"/>
                </a:lnTo>
                <a:cubicBezTo>
                  <a:pt x="4274" y="3086"/>
                  <a:pt x="4157" y="3122"/>
                  <a:pt x="4065" y="3194"/>
                </a:cubicBezTo>
                <a:cubicBezTo>
                  <a:pt x="3973" y="3266"/>
                  <a:pt x="3928" y="3359"/>
                  <a:pt x="3928" y="3471"/>
                </a:cubicBezTo>
                <a:cubicBezTo>
                  <a:pt x="3928" y="3471"/>
                  <a:pt x="3928" y="4243"/>
                  <a:pt x="3928" y="4243"/>
                </a:cubicBezTo>
                <a:close/>
                <a:moveTo>
                  <a:pt x="0" y="20828"/>
                </a:moveTo>
                <a:lnTo>
                  <a:pt x="0" y="771"/>
                </a:lnTo>
                <a:cubicBezTo>
                  <a:pt x="0" y="563"/>
                  <a:pt x="97" y="382"/>
                  <a:pt x="292" y="229"/>
                </a:cubicBezTo>
                <a:cubicBezTo>
                  <a:pt x="486" y="76"/>
                  <a:pt x="716" y="0"/>
                  <a:pt x="982" y="0"/>
                </a:cubicBezTo>
                <a:lnTo>
                  <a:pt x="20618" y="0"/>
                </a:lnTo>
                <a:cubicBezTo>
                  <a:pt x="20884" y="0"/>
                  <a:pt x="21114" y="76"/>
                  <a:pt x="21308" y="229"/>
                </a:cubicBezTo>
                <a:cubicBezTo>
                  <a:pt x="21502" y="382"/>
                  <a:pt x="21600" y="563"/>
                  <a:pt x="21600" y="771"/>
                </a:cubicBezTo>
                <a:lnTo>
                  <a:pt x="21600" y="20828"/>
                </a:lnTo>
                <a:cubicBezTo>
                  <a:pt x="21600" y="21037"/>
                  <a:pt x="21502" y="21218"/>
                  <a:pt x="21308" y="21371"/>
                </a:cubicBezTo>
                <a:cubicBezTo>
                  <a:pt x="21114" y="21523"/>
                  <a:pt x="20884" y="21600"/>
                  <a:pt x="20618" y="21600"/>
                </a:cubicBezTo>
                <a:lnTo>
                  <a:pt x="982" y="21600"/>
                </a:lnTo>
                <a:cubicBezTo>
                  <a:pt x="716" y="21600"/>
                  <a:pt x="486" y="21523"/>
                  <a:pt x="292" y="21371"/>
                </a:cubicBezTo>
                <a:cubicBezTo>
                  <a:pt x="97" y="21218"/>
                  <a:pt x="0" y="21037"/>
                  <a:pt x="0" y="20828"/>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5473" name="Shape 5473"/>
          <p:cNvSpPr/>
          <p:nvPr/>
        </p:nvSpPr>
        <p:spPr>
          <a:xfrm>
            <a:off x="588152" y="6021359"/>
            <a:ext cx="934579" cy="9345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ECBC6"/>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474" name="Shape 5474"/>
          <p:cNvSpPr/>
          <p:nvPr/>
        </p:nvSpPr>
        <p:spPr>
          <a:xfrm>
            <a:off x="588152" y="8132510"/>
            <a:ext cx="934579" cy="9345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ECBC6"/>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475" name="Shape 5475"/>
          <p:cNvSpPr/>
          <p:nvPr/>
        </p:nvSpPr>
        <p:spPr>
          <a:xfrm>
            <a:off x="606687" y="10269062"/>
            <a:ext cx="934580" cy="9345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ECBC6"/>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476" name="Shape 5476"/>
          <p:cNvSpPr/>
          <p:nvPr/>
        </p:nvSpPr>
        <p:spPr>
          <a:xfrm>
            <a:off x="588152" y="12405613"/>
            <a:ext cx="934579" cy="9345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ECBC6"/>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477" name="Shape 5477"/>
          <p:cNvSpPr/>
          <p:nvPr/>
        </p:nvSpPr>
        <p:spPr>
          <a:xfrm>
            <a:off x="588152" y="14542165"/>
            <a:ext cx="934579" cy="9345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ECBC6"/>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5480" name="Group 5480"/>
          <p:cNvGrpSpPr/>
          <p:nvPr/>
        </p:nvGrpSpPr>
        <p:grpSpPr>
          <a:xfrm>
            <a:off x="8356901" y="6197909"/>
            <a:ext cx="581480" cy="581480"/>
            <a:chOff x="0" y="0"/>
            <a:chExt cx="581478" cy="581478"/>
          </a:xfrm>
        </p:grpSpPr>
        <p:sp>
          <p:nvSpPr>
            <p:cNvPr id="5478" name="Shape 5478"/>
            <p:cNvSpPr/>
            <p:nvPr/>
          </p:nvSpPr>
          <p:spPr>
            <a:xfrm rot="10800000">
              <a:off x="235873" y="147169"/>
              <a:ext cx="137156" cy="274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noFill/>
            <a:ln w="31750" cap="flat">
              <a:solidFill>
                <a:srgbClr val="A6AAA9"/>
              </a:solidFill>
              <a:prstDash val="solid"/>
              <a:miter lim="400000"/>
            </a:ln>
            <a:effectLst/>
          </p:spPr>
          <p:txBody>
            <a:bodyPr wrap="square" lIns="0" tIns="0" rIns="0" bIns="0" numCol="1" anchor="ctr">
              <a:noAutofit/>
            </a:bodyPr>
            <a:lstStyle/>
            <a:p>
              <a:pPr lvl="0" algn="l" defTabSz="1026914">
                <a:lnSpc>
                  <a:spcPct val="120000"/>
                </a:lnSpc>
                <a:defRPr sz="3600">
                  <a:solidFill>
                    <a:srgbClr val="53585F"/>
                  </a:solidFill>
                  <a:latin typeface="+mn-lt"/>
                  <a:ea typeface="+mn-ea"/>
                  <a:cs typeface="+mn-cs"/>
                  <a:sym typeface="Helvetica Neue"/>
                </a:defRPr>
              </a:pPr>
              <a:endParaRPr/>
            </a:p>
          </p:txBody>
        </p:sp>
        <p:sp>
          <p:nvSpPr>
            <p:cNvPr id="5479" name="Shape 5479"/>
            <p:cNvSpPr/>
            <p:nvPr/>
          </p:nvSpPr>
          <p:spPr>
            <a:xfrm>
              <a:off x="0" y="0"/>
              <a:ext cx="581479" cy="5814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0" cap="flat">
              <a:solidFill>
                <a:srgbClr val="A6AAA9"/>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5483" name="Group 5483"/>
          <p:cNvGrpSpPr/>
          <p:nvPr/>
        </p:nvGrpSpPr>
        <p:grpSpPr>
          <a:xfrm>
            <a:off x="8356901" y="8309061"/>
            <a:ext cx="581480" cy="581479"/>
            <a:chOff x="0" y="0"/>
            <a:chExt cx="581478" cy="581478"/>
          </a:xfrm>
        </p:grpSpPr>
        <p:sp>
          <p:nvSpPr>
            <p:cNvPr id="5481" name="Shape 5481"/>
            <p:cNvSpPr/>
            <p:nvPr/>
          </p:nvSpPr>
          <p:spPr>
            <a:xfrm rot="10800000">
              <a:off x="235873" y="147169"/>
              <a:ext cx="137156" cy="274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noFill/>
            <a:ln w="31750" cap="flat">
              <a:solidFill>
                <a:srgbClr val="A6AAA9"/>
              </a:solidFill>
              <a:prstDash val="solid"/>
              <a:miter lim="400000"/>
            </a:ln>
            <a:effectLst/>
          </p:spPr>
          <p:txBody>
            <a:bodyPr wrap="square" lIns="0" tIns="0" rIns="0" bIns="0" numCol="1" anchor="ctr">
              <a:noAutofit/>
            </a:bodyPr>
            <a:lstStyle/>
            <a:p>
              <a:pPr lvl="0" algn="l" defTabSz="1026914">
                <a:lnSpc>
                  <a:spcPct val="120000"/>
                </a:lnSpc>
                <a:defRPr sz="3600">
                  <a:solidFill>
                    <a:srgbClr val="53585F"/>
                  </a:solidFill>
                  <a:latin typeface="+mn-lt"/>
                  <a:ea typeface="+mn-ea"/>
                  <a:cs typeface="+mn-cs"/>
                  <a:sym typeface="Helvetica Neue"/>
                </a:defRPr>
              </a:pPr>
              <a:endParaRPr/>
            </a:p>
          </p:txBody>
        </p:sp>
        <p:sp>
          <p:nvSpPr>
            <p:cNvPr id="5482" name="Shape 5482"/>
            <p:cNvSpPr/>
            <p:nvPr/>
          </p:nvSpPr>
          <p:spPr>
            <a:xfrm>
              <a:off x="0" y="0"/>
              <a:ext cx="581479" cy="5814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0" cap="flat">
              <a:solidFill>
                <a:srgbClr val="A6AAA9"/>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5486" name="Group 5486"/>
          <p:cNvGrpSpPr/>
          <p:nvPr/>
        </p:nvGrpSpPr>
        <p:grpSpPr>
          <a:xfrm>
            <a:off x="8356901" y="10445612"/>
            <a:ext cx="581480" cy="581479"/>
            <a:chOff x="0" y="0"/>
            <a:chExt cx="581478" cy="581478"/>
          </a:xfrm>
        </p:grpSpPr>
        <p:sp>
          <p:nvSpPr>
            <p:cNvPr id="5484" name="Shape 5484"/>
            <p:cNvSpPr/>
            <p:nvPr/>
          </p:nvSpPr>
          <p:spPr>
            <a:xfrm rot="10800000">
              <a:off x="235873" y="147169"/>
              <a:ext cx="137156" cy="274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noFill/>
            <a:ln w="31750" cap="flat">
              <a:solidFill>
                <a:srgbClr val="A6AAA9"/>
              </a:solidFill>
              <a:prstDash val="solid"/>
              <a:miter lim="400000"/>
            </a:ln>
            <a:effectLst/>
          </p:spPr>
          <p:txBody>
            <a:bodyPr wrap="square" lIns="0" tIns="0" rIns="0" bIns="0" numCol="1" anchor="ctr">
              <a:noAutofit/>
            </a:bodyPr>
            <a:lstStyle/>
            <a:p>
              <a:pPr lvl="0" algn="l" defTabSz="1026914">
                <a:lnSpc>
                  <a:spcPct val="120000"/>
                </a:lnSpc>
                <a:defRPr sz="3600">
                  <a:solidFill>
                    <a:srgbClr val="53585F"/>
                  </a:solidFill>
                  <a:latin typeface="+mn-lt"/>
                  <a:ea typeface="+mn-ea"/>
                  <a:cs typeface="+mn-cs"/>
                  <a:sym typeface="Helvetica Neue"/>
                </a:defRPr>
              </a:pPr>
              <a:endParaRPr/>
            </a:p>
          </p:txBody>
        </p:sp>
        <p:sp>
          <p:nvSpPr>
            <p:cNvPr id="5485" name="Shape 5485"/>
            <p:cNvSpPr/>
            <p:nvPr/>
          </p:nvSpPr>
          <p:spPr>
            <a:xfrm>
              <a:off x="0" y="0"/>
              <a:ext cx="581479" cy="5814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0" cap="flat">
              <a:solidFill>
                <a:srgbClr val="A6AAA9"/>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5489" name="Group 5489"/>
          <p:cNvGrpSpPr/>
          <p:nvPr/>
        </p:nvGrpSpPr>
        <p:grpSpPr>
          <a:xfrm>
            <a:off x="8356901" y="12582163"/>
            <a:ext cx="581480" cy="581480"/>
            <a:chOff x="0" y="0"/>
            <a:chExt cx="581478" cy="581478"/>
          </a:xfrm>
        </p:grpSpPr>
        <p:sp>
          <p:nvSpPr>
            <p:cNvPr id="5487" name="Shape 5487"/>
            <p:cNvSpPr/>
            <p:nvPr/>
          </p:nvSpPr>
          <p:spPr>
            <a:xfrm rot="10800000">
              <a:off x="235873" y="147169"/>
              <a:ext cx="137156" cy="274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noFill/>
            <a:ln w="31750" cap="flat">
              <a:solidFill>
                <a:srgbClr val="A6AAA9"/>
              </a:solidFill>
              <a:prstDash val="solid"/>
              <a:miter lim="400000"/>
            </a:ln>
            <a:effectLst/>
          </p:spPr>
          <p:txBody>
            <a:bodyPr wrap="square" lIns="0" tIns="0" rIns="0" bIns="0" numCol="1" anchor="ctr">
              <a:noAutofit/>
            </a:bodyPr>
            <a:lstStyle/>
            <a:p>
              <a:pPr lvl="0" algn="l" defTabSz="1026914">
                <a:lnSpc>
                  <a:spcPct val="120000"/>
                </a:lnSpc>
                <a:defRPr sz="3600">
                  <a:solidFill>
                    <a:srgbClr val="53585F"/>
                  </a:solidFill>
                  <a:latin typeface="+mn-lt"/>
                  <a:ea typeface="+mn-ea"/>
                  <a:cs typeface="+mn-cs"/>
                  <a:sym typeface="Helvetica Neue"/>
                </a:defRPr>
              </a:pPr>
              <a:endParaRPr/>
            </a:p>
          </p:txBody>
        </p:sp>
        <p:sp>
          <p:nvSpPr>
            <p:cNvPr id="5488" name="Shape 5488"/>
            <p:cNvSpPr/>
            <p:nvPr/>
          </p:nvSpPr>
          <p:spPr>
            <a:xfrm>
              <a:off x="0" y="0"/>
              <a:ext cx="581479" cy="5814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0" cap="flat">
              <a:solidFill>
                <a:srgbClr val="A6AAA9"/>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5492" name="Group 5492"/>
          <p:cNvGrpSpPr/>
          <p:nvPr/>
        </p:nvGrpSpPr>
        <p:grpSpPr>
          <a:xfrm>
            <a:off x="8356901" y="14718715"/>
            <a:ext cx="581480" cy="581480"/>
            <a:chOff x="0" y="0"/>
            <a:chExt cx="581478" cy="581478"/>
          </a:xfrm>
        </p:grpSpPr>
        <p:sp>
          <p:nvSpPr>
            <p:cNvPr id="5490" name="Shape 5490"/>
            <p:cNvSpPr/>
            <p:nvPr/>
          </p:nvSpPr>
          <p:spPr>
            <a:xfrm rot="10800000">
              <a:off x="235873" y="147169"/>
              <a:ext cx="137156" cy="274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noFill/>
            <a:ln w="31750" cap="flat">
              <a:solidFill>
                <a:srgbClr val="A6AAA9"/>
              </a:solidFill>
              <a:prstDash val="solid"/>
              <a:miter lim="400000"/>
            </a:ln>
            <a:effectLst/>
          </p:spPr>
          <p:txBody>
            <a:bodyPr wrap="square" lIns="0" tIns="0" rIns="0" bIns="0" numCol="1" anchor="ctr">
              <a:noAutofit/>
            </a:bodyPr>
            <a:lstStyle/>
            <a:p>
              <a:pPr lvl="0" algn="l" defTabSz="1026914">
                <a:lnSpc>
                  <a:spcPct val="120000"/>
                </a:lnSpc>
                <a:defRPr sz="3600">
                  <a:solidFill>
                    <a:srgbClr val="53585F"/>
                  </a:solidFill>
                  <a:latin typeface="+mn-lt"/>
                  <a:ea typeface="+mn-ea"/>
                  <a:cs typeface="+mn-cs"/>
                  <a:sym typeface="Helvetica Neue"/>
                </a:defRPr>
              </a:pPr>
              <a:endParaRPr/>
            </a:p>
          </p:txBody>
        </p:sp>
        <p:sp>
          <p:nvSpPr>
            <p:cNvPr id="5491" name="Shape 5491"/>
            <p:cNvSpPr/>
            <p:nvPr/>
          </p:nvSpPr>
          <p:spPr>
            <a:xfrm>
              <a:off x="0" y="0"/>
              <a:ext cx="581479" cy="5814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0" cap="flat">
              <a:solidFill>
                <a:srgbClr val="A6AAA9"/>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5493" name="Shape 5493"/>
          <p:cNvSpPr/>
          <p:nvPr/>
        </p:nvSpPr>
        <p:spPr>
          <a:xfrm flipV="1">
            <a:off x="571013" y="5411169"/>
            <a:ext cx="8700338" cy="1"/>
          </a:xfrm>
          <a:prstGeom prst="line">
            <a:avLst/>
          </a:prstGeom>
          <a:ln w="12700">
            <a:solidFill>
              <a:srgbClr val="CECBC6">
                <a:alpha val="5998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494" name="Shape 5494"/>
          <p:cNvSpPr/>
          <p:nvPr/>
        </p:nvSpPr>
        <p:spPr>
          <a:xfrm flipV="1">
            <a:off x="571013" y="7522321"/>
            <a:ext cx="8700337" cy="1"/>
          </a:xfrm>
          <a:prstGeom prst="line">
            <a:avLst/>
          </a:prstGeom>
          <a:ln w="12700">
            <a:solidFill>
              <a:srgbClr val="CECBC6">
                <a:alpha val="5998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495" name="Shape 5495"/>
          <p:cNvSpPr/>
          <p:nvPr/>
        </p:nvSpPr>
        <p:spPr>
          <a:xfrm flipV="1">
            <a:off x="583713" y="9646172"/>
            <a:ext cx="8700338" cy="1"/>
          </a:xfrm>
          <a:prstGeom prst="line">
            <a:avLst/>
          </a:prstGeom>
          <a:ln w="12700">
            <a:solidFill>
              <a:srgbClr val="CECBC6">
                <a:alpha val="5998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496" name="Shape 5496"/>
          <p:cNvSpPr/>
          <p:nvPr/>
        </p:nvSpPr>
        <p:spPr>
          <a:xfrm flipV="1">
            <a:off x="580253" y="16070798"/>
            <a:ext cx="8700338" cy="1"/>
          </a:xfrm>
          <a:prstGeom prst="line">
            <a:avLst/>
          </a:prstGeom>
          <a:ln w="12700">
            <a:solidFill>
              <a:srgbClr val="CECBC6">
                <a:alpha val="5998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497" name="Shape 5497"/>
          <p:cNvSpPr/>
          <p:nvPr/>
        </p:nvSpPr>
        <p:spPr>
          <a:xfrm flipV="1">
            <a:off x="589494" y="13944297"/>
            <a:ext cx="8700337" cy="1"/>
          </a:xfrm>
          <a:prstGeom prst="line">
            <a:avLst/>
          </a:prstGeom>
          <a:ln w="12700">
            <a:solidFill>
              <a:srgbClr val="CECBC6">
                <a:alpha val="5998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498" name="Shape 5498"/>
          <p:cNvSpPr/>
          <p:nvPr/>
        </p:nvSpPr>
        <p:spPr>
          <a:xfrm flipV="1">
            <a:off x="576794" y="11788793"/>
            <a:ext cx="8700337" cy="1"/>
          </a:xfrm>
          <a:prstGeom prst="line">
            <a:avLst/>
          </a:prstGeom>
          <a:ln w="12700">
            <a:solidFill>
              <a:srgbClr val="CECBC6">
                <a:alpha val="59986"/>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499" name="Shape 5499"/>
          <p:cNvSpPr/>
          <p:nvPr/>
        </p:nvSpPr>
        <p:spPr>
          <a:xfrm>
            <a:off x="761635" y="6229113"/>
            <a:ext cx="543694" cy="551546"/>
          </a:xfrm>
          <a:custGeom>
            <a:avLst/>
            <a:gdLst/>
            <a:ahLst/>
            <a:cxnLst>
              <a:cxn ang="0">
                <a:pos x="wd2" y="hd2"/>
              </a:cxn>
              <a:cxn ang="5400000">
                <a:pos x="wd2" y="hd2"/>
              </a:cxn>
              <a:cxn ang="10800000">
                <a:pos x="wd2" y="hd2"/>
              </a:cxn>
              <a:cxn ang="16200000">
                <a:pos x="wd2" y="hd2"/>
              </a:cxn>
            </a:cxnLst>
            <a:rect l="0" t="0" r="r" b="b"/>
            <a:pathLst>
              <a:path w="21600" h="21600" extrusionOk="0">
                <a:moveTo>
                  <a:pt x="0" y="753"/>
                </a:moveTo>
                <a:cubicBezTo>
                  <a:pt x="0" y="554"/>
                  <a:pt x="81" y="396"/>
                  <a:pt x="242" y="279"/>
                </a:cubicBezTo>
                <a:cubicBezTo>
                  <a:pt x="404" y="163"/>
                  <a:pt x="574" y="87"/>
                  <a:pt x="753" y="52"/>
                </a:cubicBezTo>
                <a:cubicBezTo>
                  <a:pt x="933" y="18"/>
                  <a:pt x="1125" y="0"/>
                  <a:pt x="1331" y="0"/>
                </a:cubicBezTo>
                <a:lnTo>
                  <a:pt x="20269" y="0"/>
                </a:lnTo>
                <a:cubicBezTo>
                  <a:pt x="20474" y="0"/>
                  <a:pt x="20667" y="18"/>
                  <a:pt x="20847" y="52"/>
                </a:cubicBezTo>
                <a:cubicBezTo>
                  <a:pt x="21026" y="87"/>
                  <a:pt x="21196" y="163"/>
                  <a:pt x="21358" y="279"/>
                </a:cubicBezTo>
                <a:cubicBezTo>
                  <a:pt x="21519" y="396"/>
                  <a:pt x="21600" y="554"/>
                  <a:pt x="21600" y="753"/>
                </a:cubicBezTo>
                <a:cubicBezTo>
                  <a:pt x="21600" y="1056"/>
                  <a:pt x="21407" y="1393"/>
                  <a:pt x="21022" y="1766"/>
                </a:cubicBezTo>
                <a:lnTo>
                  <a:pt x="12521" y="9969"/>
                </a:lnTo>
                <a:lnTo>
                  <a:pt x="12521" y="19939"/>
                </a:lnTo>
                <a:lnTo>
                  <a:pt x="16825" y="19939"/>
                </a:lnTo>
                <a:cubicBezTo>
                  <a:pt x="17058" y="19939"/>
                  <a:pt x="17260" y="20021"/>
                  <a:pt x="17430" y="20185"/>
                </a:cubicBezTo>
                <a:cubicBezTo>
                  <a:pt x="17601" y="20350"/>
                  <a:pt x="17686" y="20544"/>
                  <a:pt x="17686" y="20769"/>
                </a:cubicBezTo>
                <a:cubicBezTo>
                  <a:pt x="17686" y="20994"/>
                  <a:pt x="17601" y="21189"/>
                  <a:pt x="17430" y="21353"/>
                </a:cubicBezTo>
                <a:cubicBezTo>
                  <a:pt x="17260" y="21518"/>
                  <a:pt x="17058" y="21600"/>
                  <a:pt x="16825" y="21600"/>
                </a:cubicBezTo>
                <a:lnTo>
                  <a:pt x="4775" y="21600"/>
                </a:lnTo>
                <a:cubicBezTo>
                  <a:pt x="4541" y="21600"/>
                  <a:pt x="4340" y="21518"/>
                  <a:pt x="4170" y="21353"/>
                </a:cubicBezTo>
                <a:cubicBezTo>
                  <a:pt x="3999" y="21189"/>
                  <a:pt x="3914" y="20994"/>
                  <a:pt x="3914" y="20769"/>
                </a:cubicBezTo>
                <a:cubicBezTo>
                  <a:pt x="3914" y="20544"/>
                  <a:pt x="3999" y="20350"/>
                  <a:pt x="4170" y="20185"/>
                </a:cubicBezTo>
                <a:cubicBezTo>
                  <a:pt x="4340" y="20021"/>
                  <a:pt x="4541" y="19939"/>
                  <a:pt x="4775" y="19939"/>
                </a:cubicBezTo>
                <a:lnTo>
                  <a:pt x="9079" y="19939"/>
                </a:lnTo>
                <a:lnTo>
                  <a:pt x="9079" y="9969"/>
                </a:lnTo>
                <a:lnTo>
                  <a:pt x="578" y="1766"/>
                </a:lnTo>
                <a:cubicBezTo>
                  <a:pt x="193" y="1393"/>
                  <a:pt x="0" y="1056"/>
                  <a:pt x="0" y="753"/>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5500" name="Shape 5500"/>
          <p:cNvSpPr/>
          <p:nvPr/>
        </p:nvSpPr>
        <p:spPr>
          <a:xfrm>
            <a:off x="813027" y="8333550"/>
            <a:ext cx="466310" cy="493490"/>
          </a:xfrm>
          <a:custGeom>
            <a:avLst/>
            <a:gdLst/>
            <a:ahLst/>
            <a:cxnLst>
              <a:cxn ang="0">
                <a:pos x="wd2" y="hd2"/>
              </a:cxn>
              <a:cxn ang="5400000">
                <a:pos x="wd2" y="hd2"/>
              </a:cxn>
              <a:cxn ang="10800000">
                <a:pos x="wd2" y="hd2"/>
              </a:cxn>
              <a:cxn ang="16200000">
                <a:pos x="wd2" y="hd2"/>
              </a:cxn>
            </a:cxnLst>
            <a:rect l="0" t="0" r="r" b="b"/>
            <a:pathLst>
              <a:path w="21312" h="21600" extrusionOk="0">
                <a:moveTo>
                  <a:pt x="5457" y="14400"/>
                </a:moveTo>
                <a:lnTo>
                  <a:pt x="15855" y="14400"/>
                </a:lnTo>
                <a:lnTo>
                  <a:pt x="11883" y="8367"/>
                </a:lnTo>
                <a:lnTo>
                  <a:pt x="11591" y="7932"/>
                </a:lnTo>
                <a:lnTo>
                  <a:pt x="11591" y="7411"/>
                </a:lnTo>
                <a:lnTo>
                  <a:pt x="11591" y="1800"/>
                </a:lnTo>
                <a:lnTo>
                  <a:pt x="9721" y="1800"/>
                </a:lnTo>
                <a:lnTo>
                  <a:pt x="9721" y="7411"/>
                </a:lnTo>
                <a:lnTo>
                  <a:pt x="9721" y="7932"/>
                </a:lnTo>
                <a:lnTo>
                  <a:pt x="9429" y="8367"/>
                </a:lnTo>
                <a:cubicBezTo>
                  <a:pt x="9429" y="8367"/>
                  <a:pt x="5457" y="14400"/>
                  <a:pt x="5457" y="14400"/>
                </a:cubicBezTo>
                <a:close/>
                <a:moveTo>
                  <a:pt x="192" y="20707"/>
                </a:moveTo>
                <a:cubicBezTo>
                  <a:pt x="-144" y="20112"/>
                  <a:pt x="-40" y="19397"/>
                  <a:pt x="506" y="18563"/>
                </a:cubicBezTo>
                <a:lnTo>
                  <a:pt x="7852" y="7411"/>
                </a:lnTo>
                <a:lnTo>
                  <a:pt x="7852" y="1800"/>
                </a:lnTo>
                <a:lnTo>
                  <a:pt x="6917" y="1800"/>
                </a:lnTo>
                <a:cubicBezTo>
                  <a:pt x="6664" y="1800"/>
                  <a:pt x="6445" y="1711"/>
                  <a:pt x="6260" y="1533"/>
                </a:cubicBezTo>
                <a:cubicBezTo>
                  <a:pt x="6075" y="1355"/>
                  <a:pt x="5983" y="1144"/>
                  <a:pt x="5983" y="900"/>
                </a:cubicBezTo>
                <a:cubicBezTo>
                  <a:pt x="5983" y="657"/>
                  <a:pt x="6075" y="445"/>
                  <a:pt x="6260" y="267"/>
                </a:cubicBezTo>
                <a:cubicBezTo>
                  <a:pt x="6445" y="90"/>
                  <a:pt x="6664" y="0"/>
                  <a:pt x="6917" y="0"/>
                </a:cubicBezTo>
                <a:lnTo>
                  <a:pt x="14394" y="0"/>
                </a:lnTo>
                <a:cubicBezTo>
                  <a:pt x="14648" y="0"/>
                  <a:pt x="14867" y="90"/>
                  <a:pt x="15052" y="267"/>
                </a:cubicBezTo>
                <a:cubicBezTo>
                  <a:pt x="15237" y="445"/>
                  <a:pt x="15330" y="657"/>
                  <a:pt x="15330" y="900"/>
                </a:cubicBezTo>
                <a:cubicBezTo>
                  <a:pt x="15330" y="1144"/>
                  <a:pt x="15237" y="1355"/>
                  <a:pt x="15052" y="1533"/>
                </a:cubicBezTo>
                <a:cubicBezTo>
                  <a:pt x="14867" y="1711"/>
                  <a:pt x="14648" y="1800"/>
                  <a:pt x="14394" y="1800"/>
                </a:cubicBezTo>
                <a:lnTo>
                  <a:pt x="13460" y="1800"/>
                </a:lnTo>
                <a:lnTo>
                  <a:pt x="13460" y="7411"/>
                </a:lnTo>
                <a:lnTo>
                  <a:pt x="20806" y="18563"/>
                </a:lnTo>
                <a:cubicBezTo>
                  <a:pt x="21351" y="19397"/>
                  <a:pt x="21456" y="20112"/>
                  <a:pt x="21120" y="20707"/>
                </a:cubicBezTo>
                <a:cubicBezTo>
                  <a:pt x="20784" y="21302"/>
                  <a:pt x="20100" y="21600"/>
                  <a:pt x="19068" y="21600"/>
                </a:cubicBezTo>
                <a:lnTo>
                  <a:pt x="2244" y="21600"/>
                </a:lnTo>
                <a:cubicBezTo>
                  <a:pt x="1212" y="21600"/>
                  <a:pt x="528" y="21302"/>
                  <a:pt x="192" y="20707"/>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5501" name="Shape 5501"/>
          <p:cNvSpPr/>
          <p:nvPr/>
        </p:nvSpPr>
        <p:spPr>
          <a:xfrm>
            <a:off x="749995" y="10487031"/>
            <a:ext cx="566974" cy="498929"/>
          </a:xfrm>
          <a:custGeom>
            <a:avLst/>
            <a:gdLst/>
            <a:ahLst/>
            <a:cxnLst>
              <a:cxn ang="0">
                <a:pos x="wd2" y="hd2"/>
              </a:cxn>
              <a:cxn ang="5400000">
                <a:pos x="wd2" y="hd2"/>
              </a:cxn>
              <a:cxn ang="10800000">
                <a:pos x="wd2" y="hd2"/>
              </a:cxn>
              <a:cxn ang="16200000">
                <a:pos x="wd2" y="hd2"/>
              </a:cxn>
            </a:cxnLst>
            <a:rect l="0" t="0" r="r" b="b"/>
            <a:pathLst>
              <a:path w="21600" h="21600" extrusionOk="0">
                <a:moveTo>
                  <a:pt x="4320" y="9818"/>
                </a:moveTo>
                <a:cubicBezTo>
                  <a:pt x="4320" y="10360"/>
                  <a:pt x="4489" y="10823"/>
                  <a:pt x="4827" y="11207"/>
                </a:cubicBezTo>
                <a:cubicBezTo>
                  <a:pt x="5164" y="11590"/>
                  <a:pt x="5571" y="11782"/>
                  <a:pt x="6048" y="11782"/>
                </a:cubicBezTo>
                <a:lnTo>
                  <a:pt x="7776" y="11782"/>
                </a:lnTo>
                <a:lnTo>
                  <a:pt x="7776" y="5891"/>
                </a:lnTo>
                <a:lnTo>
                  <a:pt x="4320" y="5891"/>
                </a:lnTo>
                <a:cubicBezTo>
                  <a:pt x="4320" y="5891"/>
                  <a:pt x="4320" y="9818"/>
                  <a:pt x="4320" y="9818"/>
                </a:cubicBezTo>
                <a:close/>
                <a:moveTo>
                  <a:pt x="0" y="3927"/>
                </a:moveTo>
                <a:lnTo>
                  <a:pt x="432" y="1964"/>
                </a:lnTo>
                <a:lnTo>
                  <a:pt x="6912" y="1964"/>
                </a:lnTo>
                <a:lnTo>
                  <a:pt x="7344" y="0"/>
                </a:lnTo>
                <a:lnTo>
                  <a:pt x="20304" y="0"/>
                </a:lnTo>
                <a:lnTo>
                  <a:pt x="20736" y="2945"/>
                </a:lnTo>
                <a:lnTo>
                  <a:pt x="19872" y="3436"/>
                </a:lnTo>
                <a:lnTo>
                  <a:pt x="19872" y="15709"/>
                </a:lnTo>
                <a:lnTo>
                  <a:pt x="21600" y="18655"/>
                </a:lnTo>
                <a:lnTo>
                  <a:pt x="21600" y="21600"/>
                </a:lnTo>
                <a:lnTo>
                  <a:pt x="6048" y="21600"/>
                </a:lnTo>
                <a:lnTo>
                  <a:pt x="6048" y="18655"/>
                </a:lnTo>
                <a:lnTo>
                  <a:pt x="7776" y="15709"/>
                </a:lnTo>
                <a:lnTo>
                  <a:pt x="6048" y="15709"/>
                </a:lnTo>
                <a:cubicBezTo>
                  <a:pt x="4617" y="15709"/>
                  <a:pt x="3395" y="15134"/>
                  <a:pt x="2383" y="13983"/>
                </a:cubicBezTo>
                <a:cubicBezTo>
                  <a:pt x="1370" y="12833"/>
                  <a:pt x="864" y="11444"/>
                  <a:pt x="864" y="9818"/>
                </a:cubicBezTo>
                <a:lnTo>
                  <a:pt x="864" y="4909"/>
                </a:lnTo>
                <a:cubicBezTo>
                  <a:pt x="864" y="4909"/>
                  <a:pt x="0" y="3927"/>
                  <a:pt x="0" y="3927"/>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5502" name="Shape 5502"/>
          <p:cNvSpPr/>
          <p:nvPr/>
        </p:nvSpPr>
        <p:spPr>
          <a:xfrm>
            <a:off x="783229" y="12586686"/>
            <a:ext cx="544278" cy="544278"/>
          </a:xfrm>
          <a:custGeom>
            <a:avLst/>
            <a:gdLst/>
            <a:ahLst/>
            <a:cxnLst>
              <a:cxn ang="0">
                <a:pos x="wd2" y="hd2"/>
              </a:cxn>
              <a:cxn ang="5400000">
                <a:pos x="wd2" y="hd2"/>
              </a:cxn>
              <a:cxn ang="10800000">
                <a:pos x="wd2" y="hd2"/>
              </a:cxn>
              <a:cxn ang="16200000">
                <a:pos x="wd2" y="hd2"/>
              </a:cxn>
            </a:cxnLst>
            <a:rect l="0" t="0" r="r" b="b"/>
            <a:pathLst>
              <a:path w="21600" h="21600" extrusionOk="0">
                <a:moveTo>
                  <a:pt x="4176" y="6961"/>
                </a:moveTo>
                <a:cubicBezTo>
                  <a:pt x="3492" y="8133"/>
                  <a:pt x="3150" y="9413"/>
                  <a:pt x="3150" y="10800"/>
                </a:cubicBezTo>
                <a:cubicBezTo>
                  <a:pt x="3150" y="12188"/>
                  <a:pt x="3492" y="13467"/>
                  <a:pt x="4176" y="14639"/>
                </a:cubicBezTo>
                <a:cubicBezTo>
                  <a:pt x="4861" y="15811"/>
                  <a:pt x="5789" y="16739"/>
                  <a:pt x="6961" y="17424"/>
                </a:cubicBezTo>
                <a:cubicBezTo>
                  <a:pt x="8133" y="18108"/>
                  <a:pt x="9412" y="18450"/>
                  <a:pt x="10800" y="18450"/>
                </a:cubicBezTo>
                <a:cubicBezTo>
                  <a:pt x="12187" y="18450"/>
                  <a:pt x="13467" y="18108"/>
                  <a:pt x="14639" y="17424"/>
                </a:cubicBezTo>
                <a:cubicBezTo>
                  <a:pt x="15811" y="16739"/>
                  <a:pt x="16739" y="15811"/>
                  <a:pt x="17424" y="14639"/>
                </a:cubicBezTo>
                <a:cubicBezTo>
                  <a:pt x="18108" y="13467"/>
                  <a:pt x="18450" y="12188"/>
                  <a:pt x="18450" y="10800"/>
                </a:cubicBezTo>
                <a:cubicBezTo>
                  <a:pt x="18450" y="9413"/>
                  <a:pt x="18108" y="8133"/>
                  <a:pt x="17424" y="6961"/>
                </a:cubicBezTo>
                <a:cubicBezTo>
                  <a:pt x="16739" y="5789"/>
                  <a:pt x="15811" y="4861"/>
                  <a:pt x="14639" y="4176"/>
                </a:cubicBezTo>
                <a:cubicBezTo>
                  <a:pt x="13467" y="3492"/>
                  <a:pt x="12187" y="3150"/>
                  <a:pt x="10800" y="3150"/>
                </a:cubicBezTo>
                <a:cubicBezTo>
                  <a:pt x="9412" y="3150"/>
                  <a:pt x="8133" y="3492"/>
                  <a:pt x="6961" y="4176"/>
                </a:cubicBezTo>
                <a:cubicBezTo>
                  <a:pt x="5789" y="4861"/>
                  <a:pt x="4861" y="5789"/>
                  <a:pt x="4176" y="6961"/>
                </a:cubicBezTo>
                <a:close/>
                <a:moveTo>
                  <a:pt x="1449" y="16221"/>
                </a:moveTo>
                <a:cubicBezTo>
                  <a:pt x="483" y="14567"/>
                  <a:pt x="0" y="12760"/>
                  <a:pt x="0" y="10800"/>
                </a:cubicBezTo>
                <a:cubicBezTo>
                  <a:pt x="0" y="8841"/>
                  <a:pt x="483" y="7033"/>
                  <a:pt x="1449" y="5379"/>
                </a:cubicBezTo>
                <a:cubicBezTo>
                  <a:pt x="2414" y="3724"/>
                  <a:pt x="3724" y="2414"/>
                  <a:pt x="5379" y="1448"/>
                </a:cubicBezTo>
                <a:cubicBezTo>
                  <a:pt x="7033" y="482"/>
                  <a:pt x="8840" y="0"/>
                  <a:pt x="10800" y="0"/>
                </a:cubicBezTo>
                <a:cubicBezTo>
                  <a:pt x="12759" y="0"/>
                  <a:pt x="14567" y="482"/>
                  <a:pt x="16221" y="1448"/>
                </a:cubicBezTo>
                <a:cubicBezTo>
                  <a:pt x="17876" y="2414"/>
                  <a:pt x="19186" y="3724"/>
                  <a:pt x="20152" y="5379"/>
                </a:cubicBezTo>
                <a:cubicBezTo>
                  <a:pt x="21118" y="7033"/>
                  <a:pt x="21600" y="8841"/>
                  <a:pt x="21600" y="10800"/>
                </a:cubicBezTo>
                <a:cubicBezTo>
                  <a:pt x="21600" y="12760"/>
                  <a:pt x="21118" y="14567"/>
                  <a:pt x="20152" y="16221"/>
                </a:cubicBezTo>
                <a:cubicBezTo>
                  <a:pt x="19186" y="17876"/>
                  <a:pt x="17876" y="19186"/>
                  <a:pt x="16221" y="20151"/>
                </a:cubicBezTo>
                <a:cubicBezTo>
                  <a:pt x="14567" y="21117"/>
                  <a:pt x="12759" y="21600"/>
                  <a:pt x="10800" y="21600"/>
                </a:cubicBezTo>
                <a:cubicBezTo>
                  <a:pt x="8840" y="21600"/>
                  <a:pt x="7033" y="21117"/>
                  <a:pt x="5379" y="20151"/>
                </a:cubicBezTo>
                <a:cubicBezTo>
                  <a:pt x="3724" y="19186"/>
                  <a:pt x="2414" y="17876"/>
                  <a:pt x="1449" y="16221"/>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5503" name="Shape 5503"/>
          <p:cNvSpPr/>
          <p:nvPr/>
        </p:nvSpPr>
        <p:spPr>
          <a:xfrm>
            <a:off x="876471" y="14785902"/>
            <a:ext cx="357941" cy="442930"/>
          </a:xfrm>
          <a:custGeom>
            <a:avLst/>
            <a:gdLst/>
            <a:ahLst/>
            <a:cxnLst>
              <a:cxn ang="0">
                <a:pos x="wd2" y="hd2"/>
              </a:cxn>
              <a:cxn ang="5400000">
                <a:pos x="wd2" y="hd2"/>
              </a:cxn>
              <a:cxn ang="10800000">
                <a:pos x="wd2" y="hd2"/>
              </a:cxn>
              <a:cxn ang="16200000">
                <a:pos x="wd2" y="hd2"/>
              </a:cxn>
            </a:cxnLst>
            <a:rect l="0" t="0" r="r" b="b"/>
            <a:pathLst>
              <a:path w="21600" h="21600" extrusionOk="0">
                <a:moveTo>
                  <a:pt x="11782" y="13500"/>
                </a:moveTo>
                <a:lnTo>
                  <a:pt x="11782" y="3857"/>
                </a:lnTo>
                <a:cubicBezTo>
                  <a:pt x="11782" y="2797"/>
                  <a:pt x="12262" y="1888"/>
                  <a:pt x="13224" y="1133"/>
                </a:cubicBezTo>
                <a:cubicBezTo>
                  <a:pt x="14185" y="378"/>
                  <a:pt x="15341" y="0"/>
                  <a:pt x="16690" y="0"/>
                </a:cubicBezTo>
                <a:lnTo>
                  <a:pt x="20618" y="0"/>
                </a:lnTo>
                <a:cubicBezTo>
                  <a:pt x="20884" y="0"/>
                  <a:pt x="21114" y="77"/>
                  <a:pt x="21308" y="229"/>
                </a:cubicBezTo>
                <a:cubicBezTo>
                  <a:pt x="21502" y="382"/>
                  <a:pt x="21600" y="563"/>
                  <a:pt x="21600" y="772"/>
                </a:cubicBezTo>
                <a:lnTo>
                  <a:pt x="21600" y="20057"/>
                </a:lnTo>
                <a:cubicBezTo>
                  <a:pt x="21600" y="20475"/>
                  <a:pt x="21406" y="20836"/>
                  <a:pt x="21017" y="21142"/>
                </a:cubicBezTo>
                <a:cubicBezTo>
                  <a:pt x="20628" y="21447"/>
                  <a:pt x="20167" y="21600"/>
                  <a:pt x="19636" y="21600"/>
                </a:cubicBezTo>
                <a:lnTo>
                  <a:pt x="17673" y="21600"/>
                </a:lnTo>
                <a:cubicBezTo>
                  <a:pt x="17140" y="21600"/>
                  <a:pt x="16681" y="21447"/>
                  <a:pt x="16292" y="21142"/>
                </a:cubicBezTo>
                <a:cubicBezTo>
                  <a:pt x="15903" y="20836"/>
                  <a:pt x="15709" y="20475"/>
                  <a:pt x="15709" y="20057"/>
                </a:cubicBezTo>
                <a:lnTo>
                  <a:pt x="15709" y="13886"/>
                </a:lnTo>
                <a:lnTo>
                  <a:pt x="12273" y="13886"/>
                </a:lnTo>
                <a:cubicBezTo>
                  <a:pt x="12139" y="13886"/>
                  <a:pt x="12024" y="13848"/>
                  <a:pt x="11928" y="13771"/>
                </a:cubicBezTo>
                <a:cubicBezTo>
                  <a:pt x="11830" y="13695"/>
                  <a:pt x="11782" y="13605"/>
                  <a:pt x="11782" y="13500"/>
                </a:cubicBezTo>
                <a:close/>
                <a:moveTo>
                  <a:pt x="0" y="8486"/>
                </a:moveTo>
                <a:lnTo>
                  <a:pt x="0" y="772"/>
                </a:lnTo>
                <a:cubicBezTo>
                  <a:pt x="0" y="563"/>
                  <a:pt x="97" y="382"/>
                  <a:pt x="292" y="229"/>
                </a:cubicBezTo>
                <a:cubicBezTo>
                  <a:pt x="486" y="77"/>
                  <a:pt x="716" y="0"/>
                  <a:pt x="982" y="0"/>
                </a:cubicBezTo>
                <a:cubicBezTo>
                  <a:pt x="1247" y="0"/>
                  <a:pt x="1478" y="77"/>
                  <a:pt x="1673" y="229"/>
                </a:cubicBezTo>
                <a:cubicBezTo>
                  <a:pt x="1866" y="382"/>
                  <a:pt x="1964" y="563"/>
                  <a:pt x="1964" y="772"/>
                </a:cubicBezTo>
                <a:lnTo>
                  <a:pt x="1964" y="5786"/>
                </a:lnTo>
                <a:cubicBezTo>
                  <a:pt x="1964" y="5995"/>
                  <a:pt x="2061" y="6175"/>
                  <a:pt x="2255" y="6328"/>
                </a:cubicBezTo>
                <a:cubicBezTo>
                  <a:pt x="2449" y="6481"/>
                  <a:pt x="2679" y="6557"/>
                  <a:pt x="2945" y="6557"/>
                </a:cubicBezTo>
                <a:cubicBezTo>
                  <a:pt x="3211" y="6557"/>
                  <a:pt x="3441" y="6481"/>
                  <a:pt x="3636" y="6328"/>
                </a:cubicBezTo>
                <a:cubicBezTo>
                  <a:pt x="3830" y="6175"/>
                  <a:pt x="3928" y="5995"/>
                  <a:pt x="3928" y="5786"/>
                </a:cubicBezTo>
                <a:lnTo>
                  <a:pt x="3928" y="772"/>
                </a:lnTo>
                <a:cubicBezTo>
                  <a:pt x="3928" y="563"/>
                  <a:pt x="4024" y="382"/>
                  <a:pt x="4219" y="229"/>
                </a:cubicBezTo>
                <a:cubicBezTo>
                  <a:pt x="4413" y="77"/>
                  <a:pt x="4643" y="0"/>
                  <a:pt x="4909" y="0"/>
                </a:cubicBezTo>
                <a:cubicBezTo>
                  <a:pt x="5175" y="0"/>
                  <a:pt x="5405" y="77"/>
                  <a:pt x="5600" y="229"/>
                </a:cubicBezTo>
                <a:cubicBezTo>
                  <a:pt x="5793" y="382"/>
                  <a:pt x="5891" y="563"/>
                  <a:pt x="5891" y="772"/>
                </a:cubicBezTo>
                <a:lnTo>
                  <a:pt x="5891" y="5786"/>
                </a:lnTo>
                <a:cubicBezTo>
                  <a:pt x="5891" y="5995"/>
                  <a:pt x="5988" y="6175"/>
                  <a:pt x="6183" y="6328"/>
                </a:cubicBezTo>
                <a:cubicBezTo>
                  <a:pt x="6377" y="6481"/>
                  <a:pt x="6607" y="6557"/>
                  <a:pt x="6873" y="6557"/>
                </a:cubicBezTo>
                <a:cubicBezTo>
                  <a:pt x="7138" y="6557"/>
                  <a:pt x="7368" y="6481"/>
                  <a:pt x="7563" y="6328"/>
                </a:cubicBezTo>
                <a:cubicBezTo>
                  <a:pt x="7757" y="6175"/>
                  <a:pt x="7855" y="5995"/>
                  <a:pt x="7855" y="5786"/>
                </a:cubicBezTo>
                <a:lnTo>
                  <a:pt x="7855" y="772"/>
                </a:lnTo>
                <a:cubicBezTo>
                  <a:pt x="7855" y="563"/>
                  <a:pt x="7951" y="382"/>
                  <a:pt x="8146" y="229"/>
                </a:cubicBezTo>
                <a:cubicBezTo>
                  <a:pt x="8340" y="77"/>
                  <a:pt x="8570" y="0"/>
                  <a:pt x="8836" y="0"/>
                </a:cubicBezTo>
                <a:cubicBezTo>
                  <a:pt x="9102" y="0"/>
                  <a:pt x="9332" y="77"/>
                  <a:pt x="9527" y="229"/>
                </a:cubicBezTo>
                <a:cubicBezTo>
                  <a:pt x="9721" y="382"/>
                  <a:pt x="9818" y="563"/>
                  <a:pt x="9818" y="772"/>
                </a:cubicBezTo>
                <a:lnTo>
                  <a:pt x="9818" y="8486"/>
                </a:lnTo>
                <a:cubicBezTo>
                  <a:pt x="9818" y="8976"/>
                  <a:pt x="9636" y="9422"/>
                  <a:pt x="9273" y="9824"/>
                </a:cubicBezTo>
                <a:cubicBezTo>
                  <a:pt x="8910" y="10225"/>
                  <a:pt x="8438" y="10507"/>
                  <a:pt x="7855" y="10668"/>
                </a:cubicBezTo>
                <a:lnTo>
                  <a:pt x="7855" y="20057"/>
                </a:lnTo>
                <a:cubicBezTo>
                  <a:pt x="7855" y="20475"/>
                  <a:pt x="7660" y="20836"/>
                  <a:pt x="7272" y="21142"/>
                </a:cubicBezTo>
                <a:cubicBezTo>
                  <a:pt x="6883" y="21447"/>
                  <a:pt x="6422" y="21600"/>
                  <a:pt x="5891" y="21600"/>
                </a:cubicBezTo>
                <a:lnTo>
                  <a:pt x="3928" y="21600"/>
                </a:lnTo>
                <a:cubicBezTo>
                  <a:pt x="3395" y="21600"/>
                  <a:pt x="2935" y="21447"/>
                  <a:pt x="2547" y="21142"/>
                </a:cubicBezTo>
                <a:cubicBezTo>
                  <a:pt x="2158" y="20836"/>
                  <a:pt x="1964" y="20475"/>
                  <a:pt x="1964" y="20057"/>
                </a:cubicBezTo>
                <a:lnTo>
                  <a:pt x="1964" y="10668"/>
                </a:lnTo>
                <a:cubicBezTo>
                  <a:pt x="1380" y="10507"/>
                  <a:pt x="907" y="10225"/>
                  <a:pt x="545" y="9824"/>
                </a:cubicBezTo>
                <a:cubicBezTo>
                  <a:pt x="181" y="9422"/>
                  <a:pt x="0" y="8976"/>
                  <a:pt x="0" y="8486"/>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5504" name="Shape 5504"/>
          <p:cNvSpPr/>
          <p:nvPr/>
        </p:nvSpPr>
        <p:spPr>
          <a:xfrm>
            <a:off x="1774401" y="5693518"/>
            <a:ext cx="992014"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spc="64">
                <a:solidFill>
                  <a:srgbClr val="53585F"/>
                </a:solidFill>
                <a:latin typeface="+mn-lt"/>
                <a:ea typeface="+mn-ea"/>
                <a:cs typeface="+mn-cs"/>
                <a:sym typeface="Helvetica Neue"/>
              </a:defRPr>
            </a:lvl1pPr>
          </a:lstStyle>
          <a:p>
            <a:pPr lvl="0">
              <a:defRPr sz="1800" b="0" spc="0">
                <a:solidFill>
                  <a:srgbClr val="000000"/>
                </a:solidFill>
              </a:defRPr>
            </a:pPr>
            <a:r>
              <a:rPr sz="3200" b="1" spc="64">
                <a:solidFill>
                  <a:srgbClr val="53585F"/>
                </a:solidFill>
              </a:rPr>
              <a:t>ADB</a:t>
            </a:r>
          </a:p>
        </p:txBody>
      </p:sp>
      <p:sp>
        <p:nvSpPr>
          <p:cNvPr id="5505" name="Shape 5505"/>
          <p:cNvSpPr/>
          <p:nvPr/>
        </p:nvSpPr>
        <p:spPr>
          <a:xfrm>
            <a:off x="1766879" y="6220736"/>
            <a:ext cx="6195559"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4">
                <a:solidFill>
                  <a:srgbClr val="737984"/>
                </a:solidFill>
                <a:latin typeface="+mn-lt"/>
                <a:ea typeface="+mn-ea"/>
                <a:cs typeface="+mn-cs"/>
                <a:sym typeface="Helvetica Neue"/>
              </a:defRPr>
            </a:lvl1pPr>
          </a:lstStyle>
          <a:p>
            <a:pPr lvl="0">
              <a:defRPr sz="1800" spc="0">
                <a:solidFill>
                  <a:srgbClr val="000000"/>
                </a:solidFill>
              </a:defRPr>
            </a:pPr>
            <a:r>
              <a:rPr sz="3200" spc="64">
                <a:solidFill>
                  <a:srgbClr val="737984"/>
                </a:solidFill>
              </a:rPr>
              <a:t>1504 Lexington Ave.(at E 97th…</a:t>
            </a:r>
          </a:p>
        </p:txBody>
      </p:sp>
      <p:sp>
        <p:nvSpPr>
          <p:cNvPr id="5506" name="Shape 5506"/>
          <p:cNvSpPr/>
          <p:nvPr/>
        </p:nvSpPr>
        <p:spPr>
          <a:xfrm>
            <a:off x="1777547" y="6733483"/>
            <a:ext cx="1189931"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4">
                <a:solidFill>
                  <a:srgbClr val="737984"/>
                </a:solidFill>
                <a:latin typeface="+mn-lt"/>
                <a:ea typeface="+mn-ea"/>
                <a:cs typeface="+mn-cs"/>
                <a:sym typeface="Helvetica Neue"/>
              </a:defRPr>
            </a:lvl1pPr>
          </a:lstStyle>
          <a:p>
            <a:pPr lvl="0">
              <a:defRPr sz="1800" spc="0">
                <a:solidFill>
                  <a:srgbClr val="000000"/>
                </a:solidFill>
              </a:defRPr>
            </a:pPr>
            <a:r>
              <a:rPr sz="3200" spc="64">
                <a:solidFill>
                  <a:srgbClr val="737984"/>
                </a:solidFill>
              </a:rPr>
              <a:t>200 ft</a:t>
            </a:r>
          </a:p>
        </p:txBody>
      </p:sp>
      <p:sp>
        <p:nvSpPr>
          <p:cNvPr id="5507" name="Shape 5507"/>
          <p:cNvSpPr/>
          <p:nvPr/>
        </p:nvSpPr>
        <p:spPr>
          <a:xfrm>
            <a:off x="1827737" y="7839102"/>
            <a:ext cx="4016443"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spc="64">
                <a:solidFill>
                  <a:srgbClr val="53585F"/>
                </a:solidFill>
                <a:latin typeface="+mn-lt"/>
                <a:ea typeface="+mn-ea"/>
                <a:cs typeface="+mn-cs"/>
                <a:sym typeface="Helvetica Neue"/>
              </a:defRPr>
            </a:lvl1pPr>
          </a:lstStyle>
          <a:p>
            <a:pPr lvl="0">
              <a:defRPr sz="1800" b="0" spc="0">
                <a:solidFill>
                  <a:srgbClr val="000000"/>
                </a:solidFill>
              </a:defRPr>
            </a:pPr>
            <a:r>
              <a:rPr sz="3200" b="1" spc="64">
                <a:solidFill>
                  <a:srgbClr val="53585F"/>
                </a:solidFill>
              </a:rPr>
              <a:t>Wellness Pharmacy</a:t>
            </a:r>
          </a:p>
        </p:txBody>
      </p:sp>
      <p:sp>
        <p:nvSpPr>
          <p:cNvPr id="5508" name="Shape 5508"/>
          <p:cNvSpPr/>
          <p:nvPr/>
        </p:nvSpPr>
        <p:spPr>
          <a:xfrm>
            <a:off x="1751439" y="8343882"/>
            <a:ext cx="5516872" cy="56051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4">
                <a:solidFill>
                  <a:srgbClr val="737984"/>
                </a:solidFill>
                <a:latin typeface="+mn-lt"/>
                <a:ea typeface="+mn-ea"/>
                <a:cs typeface="+mn-cs"/>
                <a:sym typeface="Helvetica Neue"/>
              </a:defRPr>
            </a:lvl1pPr>
          </a:lstStyle>
          <a:p>
            <a:pPr lvl="0">
              <a:defRPr sz="1800" spc="0">
                <a:solidFill>
                  <a:srgbClr val="000000"/>
                </a:solidFill>
              </a:defRPr>
            </a:pPr>
            <a:r>
              <a:rPr sz="3200" spc="64">
                <a:solidFill>
                  <a:srgbClr val="737984"/>
                </a:solidFill>
              </a:rPr>
              <a:t>1500 Lexington Ave.(at 97th)</a:t>
            </a:r>
          </a:p>
        </p:txBody>
      </p:sp>
      <p:sp>
        <p:nvSpPr>
          <p:cNvPr id="5509" name="Shape 5509"/>
          <p:cNvSpPr/>
          <p:nvPr/>
        </p:nvSpPr>
        <p:spPr>
          <a:xfrm>
            <a:off x="1777547" y="8869329"/>
            <a:ext cx="1189931" cy="56051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4">
                <a:solidFill>
                  <a:srgbClr val="737984"/>
                </a:solidFill>
                <a:latin typeface="+mn-lt"/>
                <a:ea typeface="+mn-ea"/>
                <a:cs typeface="+mn-cs"/>
                <a:sym typeface="Helvetica Neue"/>
              </a:defRPr>
            </a:lvl1pPr>
          </a:lstStyle>
          <a:p>
            <a:pPr lvl="0">
              <a:defRPr sz="1800" spc="0">
                <a:solidFill>
                  <a:srgbClr val="000000"/>
                </a:solidFill>
              </a:defRPr>
            </a:pPr>
            <a:r>
              <a:rPr sz="3200" spc="64">
                <a:solidFill>
                  <a:srgbClr val="737984"/>
                </a:solidFill>
              </a:rPr>
              <a:t>250 ft</a:t>
            </a:r>
          </a:p>
        </p:txBody>
      </p:sp>
      <p:sp>
        <p:nvSpPr>
          <p:cNvPr id="5510" name="Shape 5510"/>
          <p:cNvSpPr/>
          <p:nvPr/>
        </p:nvSpPr>
        <p:spPr>
          <a:xfrm>
            <a:off x="1760624" y="9954280"/>
            <a:ext cx="3354417"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spc="64">
                <a:solidFill>
                  <a:srgbClr val="53585F"/>
                </a:solidFill>
                <a:latin typeface="+mn-lt"/>
                <a:ea typeface="+mn-ea"/>
                <a:cs typeface="+mn-cs"/>
                <a:sym typeface="Helvetica Neue"/>
              </a:defRPr>
            </a:lvl1pPr>
          </a:lstStyle>
          <a:p>
            <a:pPr lvl="0">
              <a:defRPr sz="1800" b="0" spc="0">
                <a:solidFill>
                  <a:srgbClr val="000000"/>
                </a:solidFill>
              </a:defRPr>
            </a:pPr>
            <a:r>
              <a:rPr sz="3200" b="1" spc="64">
                <a:solidFill>
                  <a:srgbClr val="53585F"/>
                </a:solidFill>
              </a:rPr>
              <a:t>The English Pub</a:t>
            </a:r>
          </a:p>
        </p:txBody>
      </p:sp>
      <p:sp>
        <p:nvSpPr>
          <p:cNvPr id="5511" name="Shape 5511"/>
          <p:cNvSpPr/>
          <p:nvPr/>
        </p:nvSpPr>
        <p:spPr>
          <a:xfrm>
            <a:off x="1754386" y="10468529"/>
            <a:ext cx="6361370" cy="56051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4">
                <a:solidFill>
                  <a:srgbClr val="737984"/>
                </a:solidFill>
                <a:latin typeface="+mn-lt"/>
                <a:ea typeface="+mn-ea"/>
                <a:cs typeface="+mn-cs"/>
                <a:sym typeface="Helvetica Neue"/>
              </a:defRPr>
            </a:lvl1pPr>
          </a:lstStyle>
          <a:p>
            <a:pPr lvl="0">
              <a:defRPr sz="1800" spc="0">
                <a:solidFill>
                  <a:srgbClr val="000000"/>
                </a:solidFill>
              </a:defRPr>
            </a:pPr>
            <a:r>
              <a:rPr sz="3200" spc="64">
                <a:solidFill>
                  <a:srgbClr val="737984"/>
                </a:solidFill>
              </a:rPr>
              <a:t>1259 Park Ave (btwn 97th &amp; 98…</a:t>
            </a:r>
          </a:p>
        </p:txBody>
      </p:sp>
      <p:sp>
        <p:nvSpPr>
          <p:cNvPr id="5512" name="Shape 5512"/>
          <p:cNvSpPr/>
          <p:nvPr/>
        </p:nvSpPr>
        <p:spPr>
          <a:xfrm>
            <a:off x="1773628" y="10976994"/>
            <a:ext cx="1189931"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4">
                <a:solidFill>
                  <a:srgbClr val="737984"/>
                </a:solidFill>
                <a:latin typeface="+mn-lt"/>
                <a:ea typeface="+mn-ea"/>
                <a:cs typeface="+mn-cs"/>
                <a:sym typeface="Helvetica Neue"/>
              </a:defRPr>
            </a:lvl1pPr>
          </a:lstStyle>
          <a:p>
            <a:pPr lvl="0">
              <a:defRPr sz="1800" spc="0">
                <a:solidFill>
                  <a:srgbClr val="000000"/>
                </a:solidFill>
              </a:defRPr>
            </a:pPr>
            <a:r>
              <a:rPr sz="3200" spc="64">
                <a:solidFill>
                  <a:srgbClr val="737984"/>
                </a:solidFill>
              </a:rPr>
              <a:t>300 ft</a:t>
            </a:r>
          </a:p>
        </p:txBody>
      </p:sp>
      <p:sp>
        <p:nvSpPr>
          <p:cNvPr id="5513" name="Shape 5513"/>
          <p:cNvSpPr/>
          <p:nvPr/>
        </p:nvSpPr>
        <p:spPr>
          <a:xfrm>
            <a:off x="1813398" y="12054850"/>
            <a:ext cx="4252967"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spc="64">
                <a:solidFill>
                  <a:srgbClr val="53585F"/>
                </a:solidFill>
                <a:latin typeface="+mn-lt"/>
                <a:ea typeface="+mn-ea"/>
                <a:cs typeface="+mn-cs"/>
                <a:sym typeface="Helvetica Neue"/>
              </a:defRPr>
            </a:lvl1pPr>
          </a:lstStyle>
          <a:p>
            <a:pPr lvl="0">
              <a:defRPr sz="1800" b="0" spc="0">
                <a:solidFill>
                  <a:srgbClr val="000000"/>
                </a:solidFill>
              </a:defRPr>
            </a:pPr>
            <a:r>
              <a:rPr sz="3200" b="1" spc="64">
                <a:solidFill>
                  <a:srgbClr val="53585F"/>
                </a:solidFill>
              </a:rPr>
              <a:t>Sweet Dough &amp; Nuts</a:t>
            </a:r>
          </a:p>
        </p:txBody>
      </p:sp>
      <p:sp>
        <p:nvSpPr>
          <p:cNvPr id="5514" name="Shape 5514"/>
          <p:cNvSpPr/>
          <p:nvPr/>
        </p:nvSpPr>
        <p:spPr>
          <a:xfrm>
            <a:off x="1790131" y="12592669"/>
            <a:ext cx="4557768"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4">
                <a:solidFill>
                  <a:srgbClr val="737984"/>
                </a:solidFill>
                <a:latin typeface="+mn-lt"/>
                <a:ea typeface="+mn-ea"/>
                <a:cs typeface="+mn-cs"/>
                <a:sym typeface="Helvetica Neue"/>
              </a:defRPr>
            </a:lvl1pPr>
          </a:lstStyle>
          <a:p>
            <a:pPr lvl="0">
              <a:defRPr sz="1800" spc="0">
                <a:solidFill>
                  <a:srgbClr val="000000"/>
                </a:solidFill>
              </a:defRPr>
            </a:pPr>
            <a:r>
              <a:rPr sz="3200" spc="64">
                <a:solidFill>
                  <a:srgbClr val="737984"/>
                </a:solidFill>
              </a:rPr>
              <a:t>1261 Park Ave (97th St)</a:t>
            </a:r>
          </a:p>
        </p:txBody>
      </p:sp>
      <p:sp>
        <p:nvSpPr>
          <p:cNvPr id="5515" name="Shape 5515"/>
          <p:cNvSpPr/>
          <p:nvPr/>
        </p:nvSpPr>
        <p:spPr>
          <a:xfrm>
            <a:off x="1777432" y="13105285"/>
            <a:ext cx="1189930"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4">
                <a:solidFill>
                  <a:srgbClr val="737984"/>
                </a:solidFill>
                <a:latin typeface="+mn-lt"/>
                <a:ea typeface="+mn-ea"/>
                <a:cs typeface="+mn-cs"/>
                <a:sym typeface="Helvetica Neue"/>
              </a:defRPr>
            </a:lvl1pPr>
          </a:lstStyle>
          <a:p>
            <a:pPr lvl="0">
              <a:defRPr sz="1800" spc="0">
                <a:solidFill>
                  <a:srgbClr val="000000"/>
                </a:solidFill>
              </a:defRPr>
            </a:pPr>
            <a:r>
              <a:rPr sz="3200" spc="64">
                <a:solidFill>
                  <a:srgbClr val="737984"/>
                </a:solidFill>
              </a:rPr>
              <a:t>350 ft</a:t>
            </a:r>
          </a:p>
        </p:txBody>
      </p:sp>
      <p:sp>
        <p:nvSpPr>
          <p:cNvPr id="5516" name="Shape 5516"/>
          <p:cNvSpPr/>
          <p:nvPr/>
        </p:nvSpPr>
        <p:spPr>
          <a:xfrm>
            <a:off x="1800787" y="14203067"/>
            <a:ext cx="3784795"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spc="64">
                <a:solidFill>
                  <a:srgbClr val="53585F"/>
                </a:solidFill>
                <a:latin typeface="+mn-lt"/>
                <a:ea typeface="+mn-ea"/>
                <a:cs typeface="+mn-cs"/>
                <a:sym typeface="Helvetica Neue"/>
              </a:defRPr>
            </a:lvl1pPr>
          </a:lstStyle>
          <a:p>
            <a:pPr lvl="0">
              <a:defRPr sz="1800" b="0" spc="0">
                <a:solidFill>
                  <a:srgbClr val="000000"/>
                </a:solidFill>
              </a:defRPr>
            </a:pPr>
            <a:r>
              <a:rPr sz="3200" b="1" spc="64">
                <a:solidFill>
                  <a:srgbClr val="53585F"/>
                </a:solidFill>
              </a:rPr>
              <a:t>Birds Bar and Grill</a:t>
            </a:r>
          </a:p>
        </p:txBody>
      </p:sp>
      <p:sp>
        <p:nvSpPr>
          <p:cNvPr id="5517" name="Shape 5517"/>
          <p:cNvSpPr/>
          <p:nvPr/>
        </p:nvSpPr>
        <p:spPr>
          <a:xfrm>
            <a:off x="1750616" y="14739675"/>
            <a:ext cx="6135006"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4">
                <a:solidFill>
                  <a:srgbClr val="737984"/>
                </a:solidFill>
                <a:latin typeface="+mn-lt"/>
                <a:ea typeface="+mn-ea"/>
                <a:cs typeface="+mn-cs"/>
                <a:sym typeface="Helvetica Neue"/>
              </a:defRPr>
            </a:lvl1pPr>
          </a:lstStyle>
          <a:p>
            <a:pPr lvl="0">
              <a:defRPr sz="1800" spc="0">
                <a:solidFill>
                  <a:srgbClr val="000000"/>
                </a:solidFill>
              </a:defRPr>
            </a:pPr>
            <a:r>
              <a:rPr sz="3200" spc="64">
                <a:solidFill>
                  <a:srgbClr val="737984"/>
                </a:solidFill>
              </a:rPr>
              <a:t>1649 3rd Ave (btwn E 92nd &amp;…)</a:t>
            </a:r>
          </a:p>
        </p:txBody>
      </p:sp>
      <p:sp>
        <p:nvSpPr>
          <p:cNvPr id="5518" name="Shape 5518"/>
          <p:cNvSpPr/>
          <p:nvPr/>
        </p:nvSpPr>
        <p:spPr>
          <a:xfrm>
            <a:off x="1765152" y="15247873"/>
            <a:ext cx="1265521"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64">
                <a:solidFill>
                  <a:srgbClr val="737984"/>
                </a:solidFill>
                <a:latin typeface="+mn-lt"/>
                <a:ea typeface="+mn-ea"/>
                <a:cs typeface="+mn-cs"/>
                <a:sym typeface="Helvetica Neue"/>
              </a:defRPr>
            </a:lvl1pPr>
          </a:lstStyle>
          <a:p>
            <a:pPr lvl="0">
              <a:defRPr sz="1800" spc="0">
                <a:solidFill>
                  <a:srgbClr val="000000"/>
                </a:solidFill>
              </a:defRPr>
            </a:pPr>
            <a:r>
              <a:rPr sz="3200" spc="64">
                <a:solidFill>
                  <a:srgbClr val="737984"/>
                </a:solidFill>
              </a:rPr>
              <a:t>0.3 mi</a:t>
            </a:r>
          </a:p>
        </p:txBody>
      </p:sp>
      <p:sp>
        <p:nvSpPr>
          <p:cNvPr id="5519" name="Shape 5519"/>
          <p:cNvSpPr/>
          <p:nvPr/>
        </p:nvSpPr>
        <p:spPr>
          <a:xfrm>
            <a:off x="1794081" y="16323028"/>
            <a:ext cx="3188606"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b="1" spc="64">
                <a:solidFill>
                  <a:srgbClr val="53585F"/>
                </a:solidFill>
                <a:latin typeface="+mn-lt"/>
                <a:ea typeface="+mn-ea"/>
                <a:cs typeface="+mn-cs"/>
                <a:sym typeface="Helvetica Neue"/>
              </a:defRPr>
            </a:lvl1pPr>
          </a:lstStyle>
          <a:p>
            <a:pPr lvl="0">
              <a:defRPr sz="1800" b="0" spc="0">
                <a:solidFill>
                  <a:srgbClr val="000000"/>
                </a:solidFill>
              </a:defRPr>
            </a:pPr>
            <a:r>
              <a:rPr sz="3200" b="1" spc="64">
                <a:solidFill>
                  <a:srgbClr val="53585F"/>
                </a:solidFill>
              </a:rPr>
              <a:t>The Monks Inn </a:t>
            </a:r>
          </a:p>
        </p:txBody>
      </p:sp>
      <p:grpSp>
        <p:nvGrpSpPr>
          <p:cNvPr id="5540" name="Group 5540"/>
          <p:cNvGrpSpPr/>
          <p:nvPr/>
        </p:nvGrpSpPr>
        <p:grpSpPr>
          <a:xfrm>
            <a:off x="193476" y="28019"/>
            <a:ext cx="9256278" cy="511141"/>
            <a:chOff x="0" y="0"/>
            <a:chExt cx="9256277" cy="511140"/>
          </a:xfrm>
        </p:grpSpPr>
        <p:sp>
          <p:nvSpPr>
            <p:cNvPr id="5520" name="Shape 5520"/>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521" name="Shape 5521"/>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522" name="Shape 5522"/>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523" name="Shape 5523"/>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524" name="Shape 5524"/>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5525" name="Shape 5525"/>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5529" name="Group 5529"/>
            <p:cNvGrpSpPr/>
            <p:nvPr/>
          </p:nvGrpSpPr>
          <p:grpSpPr>
            <a:xfrm>
              <a:off x="8469476" y="114183"/>
              <a:ext cx="786802" cy="307864"/>
              <a:chOff x="0" y="0"/>
              <a:chExt cx="786801" cy="307863"/>
            </a:xfrm>
          </p:grpSpPr>
          <p:sp>
            <p:nvSpPr>
              <p:cNvPr id="5526" name="Shape 5526"/>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527" name="Shape 5527"/>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528" name="Shape 5528"/>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5534" name="Group 5534"/>
            <p:cNvGrpSpPr/>
            <p:nvPr/>
          </p:nvGrpSpPr>
          <p:grpSpPr>
            <a:xfrm>
              <a:off x="3398375" y="142780"/>
              <a:ext cx="322567" cy="250980"/>
              <a:chOff x="0" y="0"/>
              <a:chExt cx="322565" cy="250978"/>
            </a:xfrm>
          </p:grpSpPr>
          <p:sp>
            <p:nvSpPr>
              <p:cNvPr id="5530" name="Shape 5530"/>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5531" name="Shape 5531"/>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532" name="Shape 5532"/>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533" name="Shape 5533"/>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5535" name="Shape 5535"/>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536" name="Shape 5536"/>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5537" name="Shape 5537"/>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538" name="Shape 5538"/>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539" name="Shape 5539"/>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42" name="pasted-image.png"/>
          <p:cNvPicPr/>
          <p:nvPr/>
        </p:nvPicPr>
        <p:blipFill>
          <a:blip r:embed="rId2">
            <a:extLst/>
          </a:blip>
          <a:srcRect l="8532" r="8532" b="943"/>
          <a:stretch>
            <a:fillRect/>
          </a:stretch>
        </p:blipFill>
        <p:spPr>
          <a:xfrm>
            <a:off x="-34417" y="442787"/>
            <a:ext cx="9632979" cy="16522815"/>
          </a:xfrm>
          <a:prstGeom prst="rect">
            <a:avLst/>
          </a:prstGeom>
          <a:ln w="12700">
            <a:miter lim="400000"/>
          </a:ln>
        </p:spPr>
      </p:pic>
      <p:sp>
        <p:nvSpPr>
          <p:cNvPr id="5543" name="Shape 5543"/>
          <p:cNvSpPr/>
          <p:nvPr/>
        </p:nvSpPr>
        <p:spPr>
          <a:xfrm>
            <a:off x="18353" y="12182"/>
            <a:ext cx="9488294" cy="1933880"/>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5546" name="Group 5546"/>
          <p:cNvGrpSpPr/>
          <p:nvPr/>
        </p:nvGrpSpPr>
        <p:grpSpPr>
          <a:xfrm>
            <a:off x="493673" y="1052862"/>
            <a:ext cx="556923" cy="377555"/>
            <a:chOff x="0" y="0"/>
            <a:chExt cx="556921" cy="377553"/>
          </a:xfrm>
        </p:grpSpPr>
        <p:sp>
          <p:nvSpPr>
            <p:cNvPr id="5544" name="Shape 5544"/>
            <p:cNvSpPr/>
            <p:nvPr/>
          </p:nvSpPr>
          <p:spPr>
            <a:xfrm>
              <a:off x="19033" y="182614"/>
              <a:ext cx="537889" cy="1"/>
            </a:xfrm>
            <a:prstGeom prst="line">
              <a:avLst/>
            </a:prstGeom>
            <a:noFill/>
            <a:ln w="381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545" name="Shape 5545"/>
            <p:cNvSpPr/>
            <p:nvPr/>
          </p:nvSpPr>
          <p:spPr>
            <a:xfrm rot="16200000">
              <a:off x="-92855" y="92854"/>
              <a:ext cx="377554" cy="191845"/>
            </a:xfrm>
            <a:custGeom>
              <a:avLst/>
              <a:gdLst/>
              <a:ahLst/>
              <a:cxnLst>
                <a:cxn ang="0">
                  <a:pos x="wd2" y="hd2"/>
                </a:cxn>
                <a:cxn ang="5400000">
                  <a:pos x="wd2" y="hd2"/>
                </a:cxn>
                <a:cxn ang="10800000">
                  <a:pos x="wd2" y="hd2"/>
                </a:cxn>
                <a:cxn ang="16200000">
                  <a:pos x="wd2" y="hd2"/>
                </a:cxn>
              </a:cxnLst>
              <a:rect l="0" t="0" r="r" b="b"/>
              <a:pathLst>
                <a:path w="21600" h="21600" extrusionOk="0">
                  <a:moveTo>
                    <a:pt x="0" y="21067"/>
                  </a:moveTo>
                  <a:lnTo>
                    <a:pt x="10893" y="0"/>
                  </a:lnTo>
                  <a:lnTo>
                    <a:pt x="21600" y="21600"/>
                  </a:lnTo>
                </a:path>
              </a:pathLst>
            </a:custGeom>
            <a:noFill/>
            <a:ln w="381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5547" name="Shape 5547"/>
          <p:cNvSpPr/>
          <p:nvPr/>
        </p:nvSpPr>
        <p:spPr>
          <a:xfrm flipH="1">
            <a:off x="8270281" y="1020294"/>
            <a:ext cx="642256" cy="480790"/>
          </a:xfrm>
          <a:custGeom>
            <a:avLst/>
            <a:gdLst/>
            <a:ahLst/>
            <a:cxnLst>
              <a:cxn ang="0">
                <a:pos x="wd2" y="hd2"/>
              </a:cxn>
              <a:cxn ang="5400000">
                <a:pos x="wd2" y="hd2"/>
              </a:cxn>
              <a:cxn ang="10800000">
                <a:pos x="wd2" y="hd2"/>
              </a:cxn>
              <a:cxn ang="16200000">
                <a:pos x="wd2" y="hd2"/>
              </a:cxn>
            </a:cxnLst>
            <a:rect l="0" t="0" r="r" b="b"/>
            <a:pathLst>
              <a:path w="21600" h="21600" extrusionOk="0">
                <a:moveTo>
                  <a:pt x="2880" y="18000"/>
                </a:moveTo>
                <a:lnTo>
                  <a:pt x="2880" y="15300"/>
                </a:lnTo>
                <a:lnTo>
                  <a:pt x="6480" y="10800"/>
                </a:lnTo>
                <a:lnTo>
                  <a:pt x="8280" y="13050"/>
                </a:lnTo>
                <a:lnTo>
                  <a:pt x="14040" y="5850"/>
                </a:lnTo>
                <a:lnTo>
                  <a:pt x="18720" y="11700"/>
                </a:lnTo>
                <a:lnTo>
                  <a:pt x="18720" y="18000"/>
                </a:lnTo>
                <a:cubicBezTo>
                  <a:pt x="18720" y="18000"/>
                  <a:pt x="2880" y="18000"/>
                  <a:pt x="2880" y="18000"/>
                </a:cubicBezTo>
                <a:close/>
                <a:moveTo>
                  <a:pt x="3510" y="8213"/>
                </a:moveTo>
                <a:cubicBezTo>
                  <a:pt x="3090" y="7688"/>
                  <a:pt x="2880" y="7051"/>
                  <a:pt x="2880" y="6300"/>
                </a:cubicBezTo>
                <a:cubicBezTo>
                  <a:pt x="2880" y="5550"/>
                  <a:pt x="3090" y="4913"/>
                  <a:pt x="3510" y="4388"/>
                </a:cubicBezTo>
                <a:cubicBezTo>
                  <a:pt x="3930" y="3863"/>
                  <a:pt x="4440" y="3600"/>
                  <a:pt x="5040" y="3600"/>
                </a:cubicBezTo>
                <a:cubicBezTo>
                  <a:pt x="5640" y="3600"/>
                  <a:pt x="6150" y="3863"/>
                  <a:pt x="6570" y="4388"/>
                </a:cubicBezTo>
                <a:cubicBezTo>
                  <a:pt x="6990" y="4913"/>
                  <a:pt x="7200" y="5550"/>
                  <a:pt x="7200" y="6300"/>
                </a:cubicBezTo>
                <a:cubicBezTo>
                  <a:pt x="7200" y="7051"/>
                  <a:pt x="6990" y="7688"/>
                  <a:pt x="6570" y="8213"/>
                </a:cubicBezTo>
                <a:cubicBezTo>
                  <a:pt x="6150" y="8738"/>
                  <a:pt x="5640" y="9000"/>
                  <a:pt x="5040" y="9000"/>
                </a:cubicBezTo>
                <a:cubicBezTo>
                  <a:pt x="4440" y="9000"/>
                  <a:pt x="3930" y="8738"/>
                  <a:pt x="3510" y="8213"/>
                </a:cubicBezTo>
                <a:close/>
                <a:moveTo>
                  <a:pt x="1440" y="19350"/>
                </a:moveTo>
                <a:cubicBezTo>
                  <a:pt x="1440" y="19472"/>
                  <a:pt x="1476" y="19578"/>
                  <a:pt x="1547" y="19667"/>
                </a:cubicBezTo>
                <a:cubicBezTo>
                  <a:pt x="1618" y="19756"/>
                  <a:pt x="1702" y="19800"/>
                  <a:pt x="1800" y="19800"/>
                </a:cubicBezTo>
                <a:lnTo>
                  <a:pt x="19800" y="19800"/>
                </a:lnTo>
                <a:cubicBezTo>
                  <a:pt x="19897" y="19800"/>
                  <a:pt x="19982" y="19756"/>
                  <a:pt x="20053" y="19667"/>
                </a:cubicBezTo>
                <a:cubicBezTo>
                  <a:pt x="20124" y="19578"/>
                  <a:pt x="20160" y="19472"/>
                  <a:pt x="20160" y="19350"/>
                </a:cubicBezTo>
                <a:lnTo>
                  <a:pt x="20160" y="2250"/>
                </a:lnTo>
                <a:cubicBezTo>
                  <a:pt x="20160" y="2129"/>
                  <a:pt x="20124" y="2023"/>
                  <a:pt x="20053" y="1934"/>
                </a:cubicBezTo>
                <a:cubicBezTo>
                  <a:pt x="19982" y="1845"/>
                  <a:pt x="19897" y="1800"/>
                  <a:pt x="19800" y="1800"/>
                </a:cubicBezTo>
                <a:lnTo>
                  <a:pt x="1800" y="1800"/>
                </a:lnTo>
                <a:cubicBezTo>
                  <a:pt x="1702" y="1800"/>
                  <a:pt x="1618" y="1845"/>
                  <a:pt x="1547" y="1934"/>
                </a:cubicBezTo>
                <a:cubicBezTo>
                  <a:pt x="1476" y="2023"/>
                  <a:pt x="1440" y="2129"/>
                  <a:pt x="1440" y="2250"/>
                </a:cubicBezTo>
                <a:cubicBezTo>
                  <a:pt x="1440" y="2250"/>
                  <a:pt x="1440" y="19350"/>
                  <a:pt x="1440" y="19350"/>
                </a:cubicBezTo>
                <a:close/>
                <a:moveTo>
                  <a:pt x="0" y="19350"/>
                </a:moveTo>
                <a:lnTo>
                  <a:pt x="0" y="2250"/>
                </a:lnTo>
                <a:cubicBezTo>
                  <a:pt x="0" y="1632"/>
                  <a:pt x="176" y="1102"/>
                  <a:pt x="529" y="661"/>
                </a:cubicBezTo>
                <a:cubicBezTo>
                  <a:pt x="881" y="220"/>
                  <a:pt x="1305" y="0"/>
                  <a:pt x="1800" y="0"/>
                </a:cubicBezTo>
                <a:lnTo>
                  <a:pt x="19800" y="0"/>
                </a:lnTo>
                <a:cubicBezTo>
                  <a:pt x="20295" y="0"/>
                  <a:pt x="20719" y="220"/>
                  <a:pt x="21071" y="661"/>
                </a:cubicBezTo>
                <a:cubicBezTo>
                  <a:pt x="21424" y="1102"/>
                  <a:pt x="21600" y="1632"/>
                  <a:pt x="21600" y="2250"/>
                </a:cubicBezTo>
                <a:lnTo>
                  <a:pt x="21600" y="19350"/>
                </a:lnTo>
                <a:cubicBezTo>
                  <a:pt x="21600" y="19969"/>
                  <a:pt x="21424" y="20498"/>
                  <a:pt x="21071" y="20939"/>
                </a:cubicBezTo>
                <a:cubicBezTo>
                  <a:pt x="20719" y="21380"/>
                  <a:pt x="20295" y="21600"/>
                  <a:pt x="19800" y="21600"/>
                </a:cubicBezTo>
                <a:lnTo>
                  <a:pt x="1800" y="21600"/>
                </a:lnTo>
                <a:cubicBezTo>
                  <a:pt x="1305" y="21600"/>
                  <a:pt x="881" y="21380"/>
                  <a:pt x="529" y="20939"/>
                </a:cubicBezTo>
                <a:cubicBezTo>
                  <a:pt x="176" y="20498"/>
                  <a:pt x="0" y="19969"/>
                  <a:pt x="0" y="19350"/>
                </a:cubicBezTo>
                <a:close/>
              </a:path>
            </a:pathLst>
          </a:custGeom>
          <a:solidFill>
            <a:srgbClr val="59AE62"/>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5548" name="Shape 5548"/>
          <p:cNvSpPr/>
          <p:nvPr/>
        </p:nvSpPr>
        <p:spPr>
          <a:xfrm>
            <a:off x="1617276" y="837486"/>
            <a:ext cx="6324178" cy="859106"/>
          </a:xfrm>
          <a:prstGeom prst="roundRect">
            <a:avLst>
              <a:gd name="adj" fmla="val 7444"/>
            </a:avLst>
          </a:prstGeom>
          <a:ln w="31750">
            <a:solidFill>
              <a:srgbClr val="DFE0D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549" name="Shape 5549"/>
          <p:cNvSpPr/>
          <p:nvPr/>
        </p:nvSpPr>
        <p:spPr>
          <a:xfrm>
            <a:off x="1842173" y="949391"/>
            <a:ext cx="2012180"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6">
                <a:solidFill>
                  <a:srgbClr val="5B5D5C"/>
                </a:solidFill>
                <a:latin typeface="+mn-lt"/>
                <a:ea typeface="+mn-ea"/>
                <a:cs typeface="+mn-cs"/>
                <a:sym typeface="Helvetica Neue"/>
              </a:defRPr>
            </a:lvl1pPr>
          </a:lstStyle>
          <a:p>
            <a:pPr lvl="0">
              <a:defRPr sz="1800" spc="0">
                <a:solidFill>
                  <a:srgbClr val="000000"/>
                </a:solidFill>
              </a:defRPr>
            </a:pPr>
            <a:r>
              <a:rPr sz="3600" spc="-36">
                <a:solidFill>
                  <a:srgbClr val="5B5D5C"/>
                </a:solidFill>
              </a:rPr>
              <a:t>New York</a:t>
            </a:r>
          </a:p>
        </p:txBody>
      </p:sp>
      <p:grpSp>
        <p:nvGrpSpPr>
          <p:cNvPr id="5566" name="Group 5566"/>
          <p:cNvGrpSpPr/>
          <p:nvPr/>
        </p:nvGrpSpPr>
        <p:grpSpPr>
          <a:xfrm rot="1080000">
            <a:off x="7033995" y="946655"/>
            <a:ext cx="603808" cy="621477"/>
            <a:chOff x="0" y="0"/>
            <a:chExt cx="603806" cy="621475"/>
          </a:xfrm>
        </p:grpSpPr>
        <p:sp>
          <p:nvSpPr>
            <p:cNvPr id="5550" name="Shape 5550"/>
            <p:cNvSpPr/>
            <p:nvPr/>
          </p:nvSpPr>
          <p:spPr>
            <a:xfrm rot="10305040">
              <a:off x="232338" y="2753"/>
              <a:ext cx="48617" cy="141974"/>
            </a:xfrm>
            <a:prstGeom prst="roundRect">
              <a:avLst>
                <a:gd name="adj" fmla="val 35188"/>
              </a:avLst>
            </a:prstGeom>
            <a:solidFill>
              <a:srgbClr val="2E2E2E">
                <a:alpha val="62322"/>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551" name="Shape 5551"/>
            <p:cNvSpPr/>
            <p:nvPr/>
          </p:nvSpPr>
          <p:spPr>
            <a:xfrm rot="10665040">
              <a:off x="302881" y="478603"/>
              <a:ext cx="48618" cy="141974"/>
            </a:xfrm>
            <a:prstGeom prst="roundRect">
              <a:avLst>
                <a:gd name="adj" fmla="val 35188"/>
              </a:avLst>
            </a:prstGeom>
            <a:solidFill>
              <a:srgbClr val="2E2E2E">
                <a:alpha val="16608"/>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552" name="Shape 5552"/>
            <p:cNvSpPr/>
            <p:nvPr/>
          </p:nvSpPr>
          <p:spPr>
            <a:xfrm rot="4905040" flipH="1">
              <a:off x="504668" y="192166"/>
              <a:ext cx="48618" cy="141974"/>
            </a:xfrm>
            <a:prstGeom prst="roundRect">
              <a:avLst>
                <a:gd name="adj" fmla="val 25428"/>
              </a:avLst>
            </a:prstGeom>
            <a:solidFill>
              <a:srgbClr val="2E2E2E">
                <a:alpha val="82195"/>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553" name="Shape 5553"/>
            <p:cNvSpPr/>
            <p:nvPr/>
          </p:nvSpPr>
          <p:spPr>
            <a:xfrm rot="4905040" flipH="1">
              <a:off x="50527" y="266490"/>
              <a:ext cx="48618" cy="141974"/>
            </a:xfrm>
            <a:prstGeom prst="roundRect">
              <a:avLst>
                <a:gd name="adj" fmla="val 35188"/>
              </a:avLst>
            </a:prstGeom>
            <a:solidFill>
              <a:srgbClr val="2E2E2E">
                <a:alpha val="36672"/>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554" name="Shape 5554"/>
            <p:cNvSpPr/>
            <p:nvPr/>
          </p:nvSpPr>
          <p:spPr>
            <a:xfrm rot="7605040">
              <a:off x="92048" y="98647"/>
              <a:ext cx="48617" cy="141974"/>
            </a:xfrm>
            <a:prstGeom prst="roundRect">
              <a:avLst>
                <a:gd name="adj" fmla="val 35188"/>
              </a:avLst>
            </a:prstGeom>
            <a:solidFill>
              <a:srgbClr val="2E2E2E">
                <a:alpha val="49822"/>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555" name="Shape 5555"/>
            <p:cNvSpPr/>
            <p:nvPr/>
          </p:nvSpPr>
          <p:spPr>
            <a:xfrm rot="7605040">
              <a:off x="462414" y="393619"/>
              <a:ext cx="48618" cy="141974"/>
            </a:xfrm>
            <a:prstGeom prst="roundRect">
              <a:avLst>
                <a:gd name="adj" fmla="val 25428"/>
              </a:avLst>
            </a:prstGeom>
            <a:solidFill>
              <a:srgbClr val="2E2E2E"/>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556" name="Shape 5556"/>
            <p:cNvSpPr/>
            <p:nvPr/>
          </p:nvSpPr>
          <p:spPr>
            <a:xfrm rot="2205040">
              <a:off x="413896" y="35445"/>
              <a:ext cx="48618" cy="141974"/>
            </a:xfrm>
            <a:prstGeom prst="roundRect">
              <a:avLst>
                <a:gd name="adj" fmla="val 35188"/>
              </a:avLst>
            </a:prstGeom>
            <a:solidFill>
              <a:srgbClr val="2E2E2E">
                <a:alpha val="72347"/>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557" name="Shape 5557"/>
            <p:cNvSpPr/>
            <p:nvPr/>
          </p:nvSpPr>
          <p:spPr>
            <a:xfrm rot="2205040">
              <a:off x="135207" y="420593"/>
              <a:ext cx="48617" cy="141974"/>
            </a:xfrm>
            <a:prstGeom prst="roundRect">
              <a:avLst>
                <a:gd name="adj" fmla="val 35188"/>
              </a:avLst>
            </a:prstGeom>
            <a:solidFill>
              <a:srgbClr val="2E2E2E">
                <a:alpha val="22803"/>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558" name="Shape 5558"/>
            <p:cNvSpPr/>
            <p:nvPr/>
          </p:nvSpPr>
          <p:spPr>
            <a:xfrm rot="17081038" flipH="1">
              <a:off x="504668" y="301400"/>
              <a:ext cx="48618" cy="141974"/>
            </a:xfrm>
            <a:prstGeom prst="roundRect">
              <a:avLst>
                <a:gd name="adj" fmla="val 25428"/>
              </a:avLst>
            </a:prstGeom>
            <a:solidFill>
              <a:srgbClr val="2E2E2E">
                <a:alpha val="82195"/>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559" name="Shape 5559"/>
            <p:cNvSpPr/>
            <p:nvPr/>
          </p:nvSpPr>
          <p:spPr>
            <a:xfrm rot="4125040">
              <a:off x="480776" y="111979"/>
              <a:ext cx="48618" cy="141974"/>
            </a:xfrm>
            <a:prstGeom prst="roundRect">
              <a:avLst>
                <a:gd name="adj" fmla="val 35188"/>
              </a:avLst>
            </a:prstGeom>
            <a:solidFill>
              <a:srgbClr val="2E2E2E">
                <a:alpha val="72347"/>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560" name="Shape 5560"/>
            <p:cNvSpPr/>
            <p:nvPr/>
          </p:nvSpPr>
          <p:spPr>
            <a:xfrm rot="11205040">
              <a:off x="323489" y="2753"/>
              <a:ext cx="48617" cy="141974"/>
            </a:xfrm>
            <a:prstGeom prst="roundRect">
              <a:avLst>
                <a:gd name="adj" fmla="val 35188"/>
              </a:avLst>
            </a:prstGeom>
            <a:solidFill>
              <a:srgbClr val="2E2E2E">
                <a:alpha val="62322"/>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561" name="Shape 5561"/>
            <p:cNvSpPr/>
            <p:nvPr/>
          </p:nvSpPr>
          <p:spPr>
            <a:xfrm rot="8325040">
              <a:off x="147153" y="35445"/>
              <a:ext cx="48618" cy="141974"/>
            </a:xfrm>
            <a:prstGeom prst="roundRect">
              <a:avLst>
                <a:gd name="adj" fmla="val 35188"/>
              </a:avLst>
            </a:prstGeom>
            <a:solidFill>
              <a:srgbClr val="2E2E2E">
                <a:alpha val="49822"/>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562" name="Shape 5562"/>
            <p:cNvSpPr/>
            <p:nvPr/>
          </p:nvSpPr>
          <p:spPr>
            <a:xfrm rot="6285040" flipH="1">
              <a:off x="50527" y="176224"/>
              <a:ext cx="48618" cy="141974"/>
            </a:xfrm>
            <a:prstGeom prst="roundRect">
              <a:avLst>
                <a:gd name="adj" fmla="val 35188"/>
              </a:avLst>
            </a:prstGeom>
            <a:solidFill>
              <a:srgbClr val="2E2E2E">
                <a:alpha val="36672"/>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563" name="Shape 5563"/>
            <p:cNvSpPr/>
            <p:nvPr/>
          </p:nvSpPr>
          <p:spPr>
            <a:xfrm rot="3225040">
              <a:off x="80101" y="357780"/>
              <a:ext cx="48618" cy="141974"/>
            </a:xfrm>
            <a:prstGeom prst="roundRect">
              <a:avLst>
                <a:gd name="adj" fmla="val 35188"/>
              </a:avLst>
            </a:prstGeom>
            <a:solidFill>
              <a:srgbClr val="2E2E2E">
                <a:alpha val="22803"/>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564" name="Shape 5564"/>
            <p:cNvSpPr/>
            <p:nvPr/>
          </p:nvSpPr>
          <p:spPr>
            <a:xfrm rot="11265040">
              <a:off x="212699" y="463971"/>
              <a:ext cx="48618" cy="141974"/>
            </a:xfrm>
            <a:prstGeom prst="roundRect">
              <a:avLst>
                <a:gd name="adj" fmla="val 35188"/>
              </a:avLst>
            </a:prstGeom>
            <a:solidFill>
              <a:srgbClr val="2E2E2E">
                <a:alpha val="16608"/>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565" name="Shape 5565"/>
            <p:cNvSpPr/>
            <p:nvPr/>
          </p:nvSpPr>
          <p:spPr>
            <a:xfrm rot="9525040">
              <a:off x="391383" y="466657"/>
              <a:ext cx="48618" cy="141974"/>
            </a:xfrm>
            <a:prstGeom prst="roundRect">
              <a:avLst>
                <a:gd name="adj" fmla="val 35188"/>
              </a:avLst>
            </a:prstGeom>
            <a:solidFill>
              <a:srgbClr val="2E2E2E">
                <a:alpha val="16608"/>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5589" name="Group 5589"/>
          <p:cNvGrpSpPr/>
          <p:nvPr/>
        </p:nvGrpSpPr>
        <p:grpSpPr>
          <a:xfrm>
            <a:off x="8230035" y="2373798"/>
            <a:ext cx="1015357" cy="1018932"/>
            <a:chOff x="0" y="0"/>
            <a:chExt cx="1015355" cy="1018931"/>
          </a:xfrm>
        </p:grpSpPr>
        <p:grpSp>
          <p:nvGrpSpPr>
            <p:cNvPr id="5586" name="Group 5586"/>
            <p:cNvGrpSpPr/>
            <p:nvPr/>
          </p:nvGrpSpPr>
          <p:grpSpPr>
            <a:xfrm>
              <a:off x="0" y="0"/>
              <a:ext cx="1015356" cy="1018932"/>
              <a:chOff x="0" y="0"/>
              <a:chExt cx="1015355" cy="1018931"/>
            </a:xfrm>
          </p:grpSpPr>
          <p:sp>
            <p:nvSpPr>
              <p:cNvPr id="5567" name="Shape 5567"/>
              <p:cNvSpPr/>
              <p:nvPr/>
            </p:nvSpPr>
            <p:spPr>
              <a:xfrm>
                <a:off x="0" y="0"/>
                <a:ext cx="1015356" cy="10189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5585" name="Group 5585"/>
              <p:cNvGrpSpPr/>
              <p:nvPr/>
            </p:nvGrpSpPr>
            <p:grpSpPr>
              <a:xfrm>
                <a:off x="61282" y="56677"/>
                <a:ext cx="895593" cy="905689"/>
                <a:chOff x="0" y="0"/>
                <a:chExt cx="895591" cy="905687"/>
              </a:xfrm>
            </p:grpSpPr>
            <p:sp>
              <p:nvSpPr>
                <p:cNvPr id="5568" name="Shape 5568"/>
                <p:cNvSpPr/>
                <p:nvPr/>
              </p:nvSpPr>
              <p:spPr>
                <a:xfrm flipH="1" flipV="1">
                  <a:off x="376560" y="-1"/>
                  <a:ext cx="12670" cy="79992"/>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569" name="Shape 5569"/>
                <p:cNvSpPr/>
                <p:nvPr/>
              </p:nvSpPr>
              <p:spPr>
                <a:xfrm flipH="1" flipV="1">
                  <a:off x="517660" y="825303"/>
                  <a:ext cx="9871" cy="80385"/>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nvGrpSpPr>
                <p:cNvPr id="5572" name="Group 5572"/>
                <p:cNvGrpSpPr/>
                <p:nvPr/>
              </p:nvGrpSpPr>
              <p:grpSpPr>
                <a:xfrm rot="16200000">
                  <a:off x="376560" y="6392"/>
                  <a:ext cx="139670" cy="892792"/>
                  <a:chOff x="0" y="0"/>
                  <a:chExt cx="139669" cy="892790"/>
                </a:xfrm>
              </p:grpSpPr>
              <p:sp>
                <p:nvSpPr>
                  <p:cNvPr id="5570" name="Shape 5570"/>
                  <p:cNvSpPr/>
                  <p:nvPr/>
                </p:nvSpPr>
                <p:spPr>
                  <a:xfrm flipH="1" flipV="1">
                    <a:off x="-1" y="-1"/>
                    <a:ext cx="12671" cy="79992"/>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571" name="Shape 5571"/>
                  <p:cNvSpPr/>
                  <p:nvPr/>
                </p:nvSpPr>
                <p:spPr>
                  <a:xfrm flipH="1" flipV="1">
                    <a:off x="126999" y="812799"/>
                    <a:ext cx="12671" cy="79992"/>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5573" name="Shape 5573"/>
                <p:cNvSpPr/>
                <p:nvPr/>
              </p:nvSpPr>
              <p:spPr>
                <a:xfrm flipH="1" flipV="1">
                  <a:off x="219723" y="62105"/>
                  <a:ext cx="40595" cy="7008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574" name="Shape 5574"/>
                <p:cNvSpPr/>
                <p:nvPr/>
              </p:nvSpPr>
              <p:spPr>
                <a:xfrm flipH="1" flipV="1">
                  <a:off x="638823" y="773390"/>
                  <a:ext cx="40595" cy="7008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575" name="Shape 5575"/>
                <p:cNvSpPr/>
                <p:nvPr/>
              </p:nvSpPr>
              <p:spPr>
                <a:xfrm flipH="1" flipV="1">
                  <a:off x="756921" y="672896"/>
                  <a:ext cx="64749" cy="48649"/>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576" name="Shape 5576"/>
                <p:cNvSpPr/>
                <p:nvPr/>
              </p:nvSpPr>
              <p:spPr>
                <a:xfrm flipH="1" flipV="1">
                  <a:off x="96950" y="196732"/>
                  <a:ext cx="63891" cy="49772"/>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577" name="Shape 5577"/>
                <p:cNvSpPr/>
                <p:nvPr/>
              </p:nvSpPr>
              <p:spPr>
                <a:xfrm flipH="1" flipV="1">
                  <a:off x="816349" y="548758"/>
                  <a:ext cx="79243" cy="16727"/>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578" name="Shape 5578"/>
                <p:cNvSpPr/>
                <p:nvPr/>
              </p:nvSpPr>
              <p:spPr>
                <a:xfrm flipH="1" flipV="1">
                  <a:off x="16249" y="351907"/>
                  <a:ext cx="79243" cy="16728"/>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579" name="Shape 5579"/>
                <p:cNvSpPr/>
                <p:nvPr/>
              </p:nvSpPr>
              <p:spPr>
                <a:xfrm flipH="1">
                  <a:off x="760995" y="228697"/>
                  <a:ext cx="72226" cy="36642"/>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580" name="Shape 5580"/>
                <p:cNvSpPr/>
                <p:nvPr/>
              </p:nvSpPr>
              <p:spPr>
                <a:xfrm flipH="1">
                  <a:off x="67383" y="659725"/>
                  <a:ext cx="72225" cy="36643"/>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581" name="Shape 5581"/>
                <p:cNvSpPr/>
                <p:nvPr/>
              </p:nvSpPr>
              <p:spPr>
                <a:xfrm flipH="1">
                  <a:off x="673144" y="86272"/>
                  <a:ext cx="51078" cy="6285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582" name="Shape 5582"/>
                <p:cNvSpPr/>
                <p:nvPr/>
              </p:nvSpPr>
              <p:spPr>
                <a:xfrm flipH="1">
                  <a:off x="176382" y="769152"/>
                  <a:ext cx="51078" cy="62852"/>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583" name="Shape 5583"/>
                <p:cNvSpPr/>
                <p:nvPr/>
              </p:nvSpPr>
              <p:spPr>
                <a:xfrm flipH="1">
                  <a:off x="535312" y="12958"/>
                  <a:ext cx="15593" cy="79474"/>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584" name="Shape 5584"/>
                <p:cNvSpPr/>
                <p:nvPr/>
              </p:nvSpPr>
              <p:spPr>
                <a:xfrm flipH="1">
                  <a:off x="349699" y="825843"/>
                  <a:ext cx="15593" cy="79474"/>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sp>
          <p:nvSpPr>
            <p:cNvPr id="5587" name="Shape 5587"/>
            <p:cNvSpPr/>
            <p:nvPr/>
          </p:nvSpPr>
          <p:spPr>
            <a:xfrm rot="21118121">
              <a:off x="380264" y="249815"/>
              <a:ext cx="215302" cy="2090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D291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588" name="Shape 5588"/>
            <p:cNvSpPr/>
            <p:nvPr/>
          </p:nvSpPr>
          <p:spPr>
            <a:xfrm rot="21139149">
              <a:off x="368153" y="388006"/>
              <a:ext cx="321196" cy="4538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9531" tIns="59531" rIns="59531" bIns="59531" numCol="1" anchor="ctr">
              <a:spAutoFit/>
            </a:bodyPr>
            <a:lstStyle>
              <a:lvl1pPr>
                <a:defRPr sz="2200">
                  <a:latin typeface="Helvetica Neue Thin"/>
                  <a:ea typeface="Helvetica Neue Thin"/>
                  <a:cs typeface="Helvetica Neue Thin"/>
                  <a:sym typeface="Helvetica Neue Thin"/>
                </a:defRPr>
              </a:lvl1pPr>
            </a:lstStyle>
            <a:p>
              <a:pPr lvl="0">
                <a:defRPr sz="1800">
                  <a:solidFill>
                    <a:srgbClr val="000000"/>
                  </a:solidFill>
                </a:defRPr>
              </a:pPr>
              <a:r>
                <a:rPr sz="2200">
                  <a:solidFill>
                    <a:srgbClr val="FFFFFF"/>
                  </a:solidFill>
                </a:rPr>
                <a:t>N</a:t>
              </a:r>
            </a:p>
          </p:txBody>
        </p:sp>
      </p:grpSp>
      <p:sp>
        <p:nvSpPr>
          <p:cNvPr id="5590" name="Shape 5590"/>
          <p:cNvSpPr/>
          <p:nvPr/>
        </p:nvSpPr>
        <p:spPr>
          <a:xfrm>
            <a:off x="1189525" y="15087919"/>
            <a:ext cx="7145950" cy="1320801"/>
          </a:xfrm>
          <a:prstGeom prst="roundRect">
            <a:avLst>
              <a:gd name="adj" fmla="val 6151"/>
            </a:avLst>
          </a:prstGeom>
          <a:solidFill>
            <a:srgbClr val="59AE62">
              <a:alpha val="84000"/>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591" name="Shape 5591"/>
          <p:cNvSpPr/>
          <p:nvPr/>
        </p:nvSpPr>
        <p:spPr>
          <a:xfrm>
            <a:off x="4045058" y="15424677"/>
            <a:ext cx="1474029" cy="64728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spc="75">
                <a:latin typeface="+mn-lt"/>
                <a:ea typeface="+mn-ea"/>
                <a:cs typeface="+mn-cs"/>
                <a:sym typeface="Helvetica Neue"/>
              </a:defRPr>
            </a:lvl1pPr>
          </a:lstStyle>
          <a:p>
            <a:pPr lvl="0">
              <a:defRPr sz="1800" spc="0">
                <a:solidFill>
                  <a:srgbClr val="000000"/>
                </a:solidFill>
              </a:defRPr>
            </a:pPr>
            <a:r>
              <a:rPr sz="3800" spc="75">
                <a:solidFill>
                  <a:srgbClr val="FFFFFF"/>
                </a:solidFill>
              </a:rPr>
              <a:t>Filters</a:t>
            </a:r>
          </a:p>
        </p:txBody>
      </p:sp>
      <p:sp>
        <p:nvSpPr>
          <p:cNvPr id="5592" name="Shape 5592"/>
          <p:cNvSpPr/>
          <p:nvPr/>
        </p:nvSpPr>
        <p:spPr>
          <a:xfrm>
            <a:off x="219075" y="5574109"/>
            <a:ext cx="1173957" cy="861616"/>
          </a:xfrm>
          <a:custGeom>
            <a:avLst/>
            <a:gdLst/>
            <a:ahLst/>
            <a:cxnLst>
              <a:cxn ang="0">
                <a:pos x="wd2" y="hd2"/>
              </a:cxn>
              <a:cxn ang="5400000">
                <a:pos x="wd2" y="hd2"/>
              </a:cxn>
              <a:cxn ang="10800000">
                <a:pos x="wd2" y="hd2"/>
              </a:cxn>
              <a:cxn ang="16200000">
                <a:pos x="wd2" y="hd2"/>
              </a:cxn>
            </a:cxnLst>
            <a:rect l="0" t="0" r="r" b="b"/>
            <a:pathLst>
              <a:path w="21600" h="21600" extrusionOk="0">
                <a:moveTo>
                  <a:pt x="1278" y="0"/>
                </a:moveTo>
                <a:cubicBezTo>
                  <a:pt x="574" y="0"/>
                  <a:pt x="0" y="772"/>
                  <a:pt x="0" y="1731"/>
                </a:cubicBezTo>
                <a:lnTo>
                  <a:pt x="0" y="16675"/>
                </a:lnTo>
                <a:cubicBezTo>
                  <a:pt x="0" y="17635"/>
                  <a:pt x="574" y="18416"/>
                  <a:pt x="1278" y="18416"/>
                </a:cubicBezTo>
                <a:lnTo>
                  <a:pt x="8478" y="18416"/>
                </a:lnTo>
                <a:lnTo>
                  <a:pt x="10800" y="21600"/>
                </a:lnTo>
                <a:lnTo>
                  <a:pt x="13122" y="18416"/>
                </a:lnTo>
                <a:lnTo>
                  <a:pt x="20322" y="18416"/>
                </a:lnTo>
                <a:cubicBezTo>
                  <a:pt x="21026" y="18416"/>
                  <a:pt x="21600" y="17635"/>
                  <a:pt x="21600" y="16675"/>
                </a:cubicBezTo>
                <a:lnTo>
                  <a:pt x="21600" y="1731"/>
                </a:lnTo>
                <a:cubicBezTo>
                  <a:pt x="21600" y="772"/>
                  <a:pt x="21026" y="0"/>
                  <a:pt x="20322" y="0"/>
                </a:cubicBezTo>
                <a:lnTo>
                  <a:pt x="1278" y="0"/>
                </a:lnTo>
                <a:close/>
              </a:path>
            </a:pathLst>
          </a:custGeom>
          <a:solidFill>
            <a:srgbClr val="59AE62"/>
          </a:solidFill>
          <a:ln w="12700">
            <a:solidFill>
              <a:srgbClr val="00882B"/>
            </a:solidFill>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defRPr>
            </a:pPr>
            <a:r>
              <a:rPr sz="2600">
                <a:solidFill>
                  <a:srgbClr val="FFFFFF"/>
                </a:solidFill>
                <a:effectLst>
                  <a:outerShdw blurRad="38100" dist="12700" dir="5400000" rotWithShape="0">
                    <a:srgbClr val="000000">
                      <a:alpha val="50000"/>
                    </a:srgbClr>
                  </a:outerShdw>
                </a:effectLst>
                <a:latin typeface="+mn-lt"/>
                <a:ea typeface="+mn-ea"/>
                <a:cs typeface="+mn-cs"/>
                <a:sym typeface="Helvetica Neue"/>
              </a:rPr>
              <a:t>$</a:t>
            </a:r>
            <a:r>
              <a:rPr sz="3500">
                <a:solidFill>
                  <a:srgbClr val="FFFFFF"/>
                </a:solidFill>
                <a:effectLst>
                  <a:outerShdw blurRad="38100" dist="12700" dir="5400000" rotWithShape="0">
                    <a:srgbClr val="000000">
                      <a:alpha val="50000"/>
                    </a:srgbClr>
                  </a:outerShdw>
                </a:effectLst>
                <a:latin typeface="+mn-lt"/>
                <a:ea typeface="+mn-ea"/>
                <a:cs typeface="+mn-cs"/>
                <a:sym typeface="Helvetica Neue"/>
              </a:rPr>
              <a:t>201</a:t>
            </a:r>
          </a:p>
        </p:txBody>
      </p:sp>
      <p:sp>
        <p:nvSpPr>
          <p:cNvPr id="5593" name="Shape 5593"/>
          <p:cNvSpPr/>
          <p:nvPr/>
        </p:nvSpPr>
        <p:spPr>
          <a:xfrm>
            <a:off x="311822" y="7779006"/>
            <a:ext cx="1173957" cy="861617"/>
          </a:xfrm>
          <a:custGeom>
            <a:avLst/>
            <a:gdLst/>
            <a:ahLst/>
            <a:cxnLst>
              <a:cxn ang="0">
                <a:pos x="wd2" y="hd2"/>
              </a:cxn>
              <a:cxn ang="5400000">
                <a:pos x="wd2" y="hd2"/>
              </a:cxn>
              <a:cxn ang="10800000">
                <a:pos x="wd2" y="hd2"/>
              </a:cxn>
              <a:cxn ang="16200000">
                <a:pos x="wd2" y="hd2"/>
              </a:cxn>
            </a:cxnLst>
            <a:rect l="0" t="0" r="r" b="b"/>
            <a:pathLst>
              <a:path w="21600" h="21600" extrusionOk="0">
                <a:moveTo>
                  <a:pt x="1278" y="0"/>
                </a:moveTo>
                <a:cubicBezTo>
                  <a:pt x="574" y="0"/>
                  <a:pt x="0" y="772"/>
                  <a:pt x="0" y="1731"/>
                </a:cubicBezTo>
                <a:lnTo>
                  <a:pt x="0" y="16675"/>
                </a:lnTo>
                <a:cubicBezTo>
                  <a:pt x="0" y="17635"/>
                  <a:pt x="574" y="18416"/>
                  <a:pt x="1278" y="18416"/>
                </a:cubicBezTo>
                <a:lnTo>
                  <a:pt x="8478" y="18416"/>
                </a:lnTo>
                <a:lnTo>
                  <a:pt x="10800" y="21600"/>
                </a:lnTo>
                <a:lnTo>
                  <a:pt x="13122" y="18416"/>
                </a:lnTo>
                <a:lnTo>
                  <a:pt x="20322" y="18416"/>
                </a:lnTo>
                <a:cubicBezTo>
                  <a:pt x="21026" y="18416"/>
                  <a:pt x="21600" y="17635"/>
                  <a:pt x="21600" y="16675"/>
                </a:cubicBezTo>
                <a:lnTo>
                  <a:pt x="21600" y="1731"/>
                </a:lnTo>
                <a:cubicBezTo>
                  <a:pt x="21600" y="772"/>
                  <a:pt x="21026" y="0"/>
                  <a:pt x="20322" y="0"/>
                </a:cubicBezTo>
                <a:lnTo>
                  <a:pt x="1278" y="0"/>
                </a:lnTo>
                <a:close/>
              </a:path>
            </a:pathLst>
          </a:custGeom>
          <a:solidFill>
            <a:srgbClr val="59AE62"/>
          </a:solidFill>
          <a:ln w="12700">
            <a:solidFill>
              <a:srgbClr val="00882B"/>
            </a:solidFill>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defRPr>
            </a:pPr>
            <a:r>
              <a:rPr sz="2600">
                <a:solidFill>
                  <a:srgbClr val="FFFFFF"/>
                </a:solidFill>
                <a:effectLst>
                  <a:outerShdw blurRad="38100" dist="12700" dir="5400000" rotWithShape="0">
                    <a:srgbClr val="000000">
                      <a:alpha val="50000"/>
                    </a:srgbClr>
                  </a:outerShdw>
                </a:effectLst>
                <a:latin typeface="+mn-lt"/>
                <a:ea typeface="+mn-ea"/>
                <a:cs typeface="+mn-cs"/>
                <a:sym typeface="Helvetica Neue"/>
              </a:rPr>
              <a:t>$</a:t>
            </a:r>
            <a:r>
              <a:rPr sz="3500">
                <a:solidFill>
                  <a:srgbClr val="FFFFFF"/>
                </a:solidFill>
                <a:effectLst>
                  <a:outerShdw blurRad="38100" dist="12700" dir="5400000" rotWithShape="0">
                    <a:srgbClr val="000000">
                      <a:alpha val="50000"/>
                    </a:srgbClr>
                  </a:outerShdw>
                </a:effectLst>
                <a:latin typeface="+mn-lt"/>
                <a:ea typeface="+mn-ea"/>
                <a:cs typeface="+mn-cs"/>
                <a:sym typeface="Helvetica Neue"/>
              </a:rPr>
              <a:t>176</a:t>
            </a:r>
          </a:p>
        </p:txBody>
      </p:sp>
      <p:sp>
        <p:nvSpPr>
          <p:cNvPr id="5594" name="Shape 5594"/>
          <p:cNvSpPr/>
          <p:nvPr/>
        </p:nvSpPr>
        <p:spPr>
          <a:xfrm>
            <a:off x="988412" y="8121532"/>
            <a:ext cx="1173957" cy="861616"/>
          </a:xfrm>
          <a:custGeom>
            <a:avLst/>
            <a:gdLst/>
            <a:ahLst/>
            <a:cxnLst>
              <a:cxn ang="0">
                <a:pos x="wd2" y="hd2"/>
              </a:cxn>
              <a:cxn ang="5400000">
                <a:pos x="wd2" y="hd2"/>
              </a:cxn>
              <a:cxn ang="10800000">
                <a:pos x="wd2" y="hd2"/>
              </a:cxn>
              <a:cxn ang="16200000">
                <a:pos x="wd2" y="hd2"/>
              </a:cxn>
            </a:cxnLst>
            <a:rect l="0" t="0" r="r" b="b"/>
            <a:pathLst>
              <a:path w="21600" h="21600" extrusionOk="0">
                <a:moveTo>
                  <a:pt x="1278" y="0"/>
                </a:moveTo>
                <a:cubicBezTo>
                  <a:pt x="574" y="0"/>
                  <a:pt x="0" y="772"/>
                  <a:pt x="0" y="1731"/>
                </a:cubicBezTo>
                <a:lnTo>
                  <a:pt x="0" y="16675"/>
                </a:lnTo>
                <a:cubicBezTo>
                  <a:pt x="0" y="17635"/>
                  <a:pt x="574" y="18416"/>
                  <a:pt x="1278" y="18416"/>
                </a:cubicBezTo>
                <a:lnTo>
                  <a:pt x="8478" y="18416"/>
                </a:lnTo>
                <a:lnTo>
                  <a:pt x="10800" y="21600"/>
                </a:lnTo>
                <a:lnTo>
                  <a:pt x="13122" y="18416"/>
                </a:lnTo>
                <a:lnTo>
                  <a:pt x="20322" y="18416"/>
                </a:lnTo>
                <a:cubicBezTo>
                  <a:pt x="21026" y="18416"/>
                  <a:pt x="21600" y="17635"/>
                  <a:pt x="21600" y="16675"/>
                </a:cubicBezTo>
                <a:lnTo>
                  <a:pt x="21600" y="1731"/>
                </a:lnTo>
                <a:cubicBezTo>
                  <a:pt x="21600" y="772"/>
                  <a:pt x="21026" y="0"/>
                  <a:pt x="20322" y="0"/>
                </a:cubicBezTo>
                <a:lnTo>
                  <a:pt x="1278" y="0"/>
                </a:lnTo>
                <a:close/>
              </a:path>
            </a:pathLst>
          </a:custGeom>
          <a:solidFill>
            <a:srgbClr val="59AE62"/>
          </a:solidFill>
          <a:ln w="12700">
            <a:solidFill>
              <a:srgbClr val="00882B"/>
            </a:solidFill>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defRPr>
            </a:pPr>
            <a:r>
              <a:rPr sz="2600">
                <a:solidFill>
                  <a:srgbClr val="FFFFFF"/>
                </a:solidFill>
                <a:effectLst>
                  <a:outerShdw blurRad="38100" dist="12700" dir="5400000" rotWithShape="0">
                    <a:srgbClr val="000000">
                      <a:alpha val="50000"/>
                    </a:srgbClr>
                  </a:outerShdw>
                </a:effectLst>
                <a:latin typeface="+mn-lt"/>
                <a:ea typeface="+mn-ea"/>
                <a:cs typeface="+mn-cs"/>
                <a:sym typeface="Helvetica Neue"/>
              </a:rPr>
              <a:t>$</a:t>
            </a:r>
            <a:r>
              <a:rPr sz="3500">
                <a:solidFill>
                  <a:srgbClr val="FFFFFF"/>
                </a:solidFill>
                <a:effectLst>
                  <a:outerShdw blurRad="38100" dist="12700" dir="5400000" rotWithShape="0">
                    <a:srgbClr val="000000">
                      <a:alpha val="50000"/>
                    </a:srgbClr>
                  </a:outerShdw>
                </a:effectLst>
                <a:latin typeface="+mn-lt"/>
                <a:ea typeface="+mn-ea"/>
                <a:cs typeface="+mn-cs"/>
                <a:sym typeface="Helvetica Neue"/>
              </a:rPr>
              <a:t>199</a:t>
            </a:r>
          </a:p>
        </p:txBody>
      </p:sp>
      <p:sp>
        <p:nvSpPr>
          <p:cNvPr id="5595" name="Shape 5595"/>
          <p:cNvSpPr/>
          <p:nvPr/>
        </p:nvSpPr>
        <p:spPr>
          <a:xfrm>
            <a:off x="3281443" y="7246338"/>
            <a:ext cx="1173957" cy="861616"/>
          </a:xfrm>
          <a:custGeom>
            <a:avLst/>
            <a:gdLst/>
            <a:ahLst/>
            <a:cxnLst>
              <a:cxn ang="0">
                <a:pos x="wd2" y="hd2"/>
              </a:cxn>
              <a:cxn ang="5400000">
                <a:pos x="wd2" y="hd2"/>
              </a:cxn>
              <a:cxn ang="10800000">
                <a:pos x="wd2" y="hd2"/>
              </a:cxn>
              <a:cxn ang="16200000">
                <a:pos x="wd2" y="hd2"/>
              </a:cxn>
            </a:cxnLst>
            <a:rect l="0" t="0" r="r" b="b"/>
            <a:pathLst>
              <a:path w="21600" h="21600" extrusionOk="0">
                <a:moveTo>
                  <a:pt x="1278" y="0"/>
                </a:moveTo>
                <a:cubicBezTo>
                  <a:pt x="574" y="0"/>
                  <a:pt x="0" y="772"/>
                  <a:pt x="0" y="1731"/>
                </a:cubicBezTo>
                <a:lnTo>
                  <a:pt x="0" y="16675"/>
                </a:lnTo>
                <a:cubicBezTo>
                  <a:pt x="0" y="17635"/>
                  <a:pt x="574" y="18416"/>
                  <a:pt x="1278" y="18416"/>
                </a:cubicBezTo>
                <a:lnTo>
                  <a:pt x="8478" y="18416"/>
                </a:lnTo>
                <a:lnTo>
                  <a:pt x="10800" y="21600"/>
                </a:lnTo>
                <a:lnTo>
                  <a:pt x="13122" y="18416"/>
                </a:lnTo>
                <a:lnTo>
                  <a:pt x="20322" y="18416"/>
                </a:lnTo>
                <a:cubicBezTo>
                  <a:pt x="21026" y="18416"/>
                  <a:pt x="21600" y="17635"/>
                  <a:pt x="21600" y="16675"/>
                </a:cubicBezTo>
                <a:lnTo>
                  <a:pt x="21600" y="1731"/>
                </a:lnTo>
                <a:cubicBezTo>
                  <a:pt x="21600" y="772"/>
                  <a:pt x="21026" y="0"/>
                  <a:pt x="20322" y="0"/>
                </a:cubicBezTo>
                <a:lnTo>
                  <a:pt x="1278" y="0"/>
                </a:lnTo>
                <a:close/>
              </a:path>
            </a:pathLst>
          </a:custGeom>
          <a:solidFill>
            <a:srgbClr val="59AE62"/>
          </a:solidFill>
          <a:ln w="12700">
            <a:solidFill>
              <a:srgbClr val="00882B"/>
            </a:solidFill>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defRPr>
            </a:pPr>
            <a:r>
              <a:rPr sz="2600">
                <a:solidFill>
                  <a:srgbClr val="FFFFFF"/>
                </a:solidFill>
                <a:effectLst>
                  <a:outerShdw blurRad="38100" dist="12700" dir="5400000" rotWithShape="0">
                    <a:srgbClr val="000000">
                      <a:alpha val="50000"/>
                    </a:srgbClr>
                  </a:outerShdw>
                </a:effectLst>
                <a:latin typeface="+mn-lt"/>
                <a:ea typeface="+mn-ea"/>
                <a:cs typeface="+mn-cs"/>
                <a:sym typeface="Helvetica Neue"/>
              </a:rPr>
              <a:t>$</a:t>
            </a:r>
            <a:r>
              <a:rPr sz="3500">
                <a:solidFill>
                  <a:srgbClr val="FFFFFF"/>
                </a:solidFill>
                <a:effectLst>
                  <a:outerShdw blurRad="38100" dist="12700" dir="5400000" rotWithShape="0">
                    <a:srgbClr val="000000">
                      <a:alpha val="50000"/>
                    </a:srgbClr>
                  </a:outerShdw>
                </a:effectLst>
                <a:latin typeface="+mn-lt"/>
                <a:ea typeface="+mn-ea"/>
                <a:cs typeface="+mn-cs"/>
                <a:sym typeface="Helvetica Neue"/>
              </a:rPr>
              <a:t>186</a:t>
            </a:r>
          </a:p>
        </p:txBody>
      </p:sp>
      <p:sp>
        <p:nvSpPr>
          <p:cNvPr id="5596" name="Shape 5596"/>
          <p:cNvSpPr/>
          <p:nvPr/>
        </p:nvSpPr>
        <p:spPr>
          <a:xfrm>
            <a:off x="3972657" y="6306487"/>
            <a:ext cx="1173957" cy="861616"/>
          </a:xfrm>
          <a:custGeom>
            <a:avLst/>
            <a:gdLst/>
            <a:ahLst/>
            <a:cxnLst>
              <a:cxn ang="0">
                <a:pos x="wd2" y="hd2"/>
              </a:cxn>
              <a:cxn ang="5400000">
                <a:pos x="wd2" y="hd2"/>
              </a:cxn>
              <a:cxn ang="10800000">
                <a:pos x="wd2" y="hd2"/>
              </a:cxn>
              <a:cxn ang="16200000">
                <a:pos x="wd2" y="hd2"/>
              </a:cxn>
            </a:cxnLst>
            <a:rect l="0" t="0" r="r" b="b"/>
            <a:pathLst>
              <a:path w="21600" h="21600" extrusionOk="0">
                <a:moveTo>
                  <a:pt x="1278" y="0"/>
                </a:moveTo>
                <a:cubicBezTo>
                  <a:pt x="574" y="0"/>
                  <a:pt x="0" y="772"/>
                  <a:pt x="0" y="1731"/>
                </a:cubicBezTo>
                <a:lnTo>
                  <a:pt x="0" y="16675"/>
                </a:lnTo>
                <a:cubicBezTo>
                  <a:pt x="0" y="17635"/>
                  <a:pt x="574" y="18416"/>
                  <a:pt x="1278" y="18416"/>
                </a:cubicBezTo>
                <a:lnTo>
                  <a:pt x="8478" y="18416"/>
                </a:lnTo>
                <a:lnTo>
                  <a:pt x="10800" y="21600"/>
                </a:lnTo>
                <a:lnTo>
                  <a:pt x="13122" y="18416"/>
                </a:lnTo>
                <a:lnTo>
                  <a:pt x="20322" y="18416"/>
                </a:lnTo>
                <a:cubicBezTo>
                  <a:pt x="21026" y="18416"/>
                  <a:pt x="21600" y="17635"/>
                  <a:pt x="21600" y="16675"/>
                </a:cubicBezTo>
                <a:lnTo>
                  <a:pt x="21600" y="1731"/>
                </a:lnTo>
                <a:cubicBezTo>
                  <a:pt x="21600" y="772"/>
                  <a:pt x="21026" y="0"/>
                  <a:pt x="20322" y="0"/>
                </a:cubicBezTo>
                <a:lnTo>
                  <a:pt x="1278" y="0"/>
                </a:lnTo>
                <a:close/>
              </a:path>
            </a:pathLst>
          </a:custGeom>
          <a:solidFill>
            <a:srgbClr val="59AE62"/>
          </a:solidFill>
          <a:ln w="12700">
            <a:solidFill>
              <a:srgbClr val="00882B"/>
            </a:solidFill>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defRPr>
            </a:pPr>
            <a:r>
              <a:rPr sz="2600">
                <a:solidFill>
                  <a:srgbClr val="FFFFFF"/>
                </a:solidFill>
                <a:effectLst>
                  <a:outerShdw blurRad="38100" dist="12700" dir="5400000" rotWithShape="0">
                    <a:srgbClr val="000000">
                      <a:alpha val="50000"/>
                    </a:srgbClr>
                  </a:outerShdw>
                </a:effectLst>
                <a:latin typeface="+mn-lt"/>
                <a:ea typeface="+mn-ea"/>
                <a:cs typeface="+mn-cs"/>
                <a:sym typeface="Helvetica Neue"/>
              </a:rPr>
              <a:t>$</a:t>
            </a:r>
            <a:r>
              <a:rPr sz="3500">
                <a:solidFill>
                  <a:srgbClr val="FFFFFF"/>
                </a:solidFill>
                <a:effectLst>
                  <a:outerShdw blurRad="38100" dist="12700" dir="5400000" rotWithShape="0">
                    <a:srgbClr val="000000">
                      <a:alpha val="50000"/>
                    </a:srgbClr>
                  </a:outerShdw>
                </a:effectLst>
                <a:latin typeface="+mn-lt"/>
                <a:ea typeface="+mn-ea"/>
                <a:cs typeface="+mn-cs"/>
                <a:sym typeface="Helvetica Neue"/>
              </a:rPr>
              <a:t>234</a:t>
            </a:r>
          </a:p>
        </p:txBody>
      </p:sp>
      <p:sp>
        <p:nvSpPr>
          <p:cNvPr id="5597" name="Shape 5597"/>
          <p:cNvSpPr/>
          <p:nvPr/>
        </p:nvSpPr>
        <p:spPr>
          <a:xfrm>
            <a:off x="4810891" y="7403351"/>
            <a:ext cx="1173957" cy="861617"/>
          </a:xfrm>
          <a:custGeom>
            <a:avLst/>
            <a:gdLst/>
            <a:ahLst/>
            <a:cxnLst>
              <a:cxn ang="0">
                <a:pos x="wd2" y="hd2"/>
              </a:cxn>
              <a:cxn ang="5400000">
                <a:pos x="wd2" y="hd2"/>
              </a:cxn>
              <a:cxn ang="10800000">
                <a:pos x="wd2" y="hd2"/>
              </a:cxn>
              <a:cxn ang="16200000">
                <a:pos x="wd2" y="hd2"/>
              </a:cxn>
            </a:cxnLst>
            <a:rect l="0" t="0" r="r" b="b"/>
            <a:pathLst>
              <a:path w="21600" h="21600" extrusionOk="0">
                <a:moveTo>
                  <a:pt x="1278" y="0"/>
                </a:moveTo>
                <a:cubicBezTo>
                  <a:pt x="574" y="0"/>
                  <a:pt x="0" y="772"/>
                  <a:pt x="0" y="1731"/>
                </a:cubicBezTo>
                <a:lnTo>
                  <a:pt x="0" y="16675"/>
                </a:lnTo>
                <a:cubicBezTo>
                  <a:pt x="0" y="17635"/>
                  <a:pt x="574" y="18416"/>
                  <a:pt x="1278" y="18416"/>
                </a:cubicBezTo>
                <a:lnTo>
                  <a:pt x="8478" y="18416"/>
                </a:lnTo>
                <a:lnTo>
                  <a:pt x="10800" y="21600"/>
                </a:lnTo>
                <a:lnTo>
                  <a:pt x="13122" y="18416"/>
                </a:lnTo>
                <a:lnTo>
                  <a:pt x="20322" y="18416"/>
                </a:lnTo>
                <a:cubicBezTo>
                  <a:pt x="21026" y="18416"/>
                  <a:pt x="21600" y="17635"/>
                  <a:pt x="21600" y="16675"/>
                </a:cubicBezTo>
                <a:lnTo>
                  <a:pt x="21600" y="1731"/>
                </a:lnTo>
                <a:cubicBezTo>
                  <a:pt x="21600" y="772"/>
                  <a:pt x="21026" y="0"/>
                  <a:pt x="20322" y="0"/>
                </a:cubicBezTo>
                <a:lnTo>
                  <a:pt x="1278" y="0"/>
                </a:lnTo>
                <a:close/>
              </a:path>
            </a:pathLst>
          </a:custGeom>
          <a:solidFill>
            <a:srgbClr val="59AE62"/>
          </a:solidFill>
          <a:ln w="12700">
            <a:solidFill>
              <a:srgbClr val="00882B"/>
            </a:solidFill>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defRPr>
            </a:pPr>
            <a:r>
              <a:rPr sz="2600">
                <a:solidFill>
                  <a:srgbClr val="FFFFFF"/>
                </a:solidFill>
                <a:effectLst>
                  <a:outerShdw blurRad="38100" dist="12700" dir="5400000" rotWithShape="0">
                    <a:srgbClr val="000000">
                      <a:alpha val="50000"/>
                    </a:srgbClr>
                  </a:outerShdw>
                </a:effectLst>
                <a:latin typeface="+mn-lt"/>
                <a:ea typeface="+mn-ea"/>
                <a:cs typeface="+mn-cs"/>
                <a:sym typeface="Helvetica Neue"/>
              </a:rPr>
              <a:t>$</a:t>
            </a:r>
            <a:r>
              <a:rPr sz="3500">
                <a:solidFill>
                  <a:srgbClr val="FFFFFF"/>
                </a:solidFill>
                <a:effectLst>
                  <a:outerShdw blurRad="38100" dist="12700" dir="5400000" rotWithShape="0">
                    <a:srgbClr val="000000">
                      <a:alpha val="50000"/>
                    </a:srgbClr>
                  </a:outerShdw>
                </a:effectLst>
                <a:latin typeface="+mn-lt"/>
                <a:ea typeface="+mn-ea"/>
                <a:cs typeface="+mn-cs"/>
                <a:sym typeface="Helvetica Neue"/>
              </a:rPr>
              <a:t>174</a:t>
            </a:r>
          </a:p>
        </p:txBody>
      </p:sp>
      <p:sp>
        <p:nvSpPr>
          <p:cNvPr id="5598" name="Shape 5598"/>
          <p:cNvSpPr/>
          <p:nvPr/>
        </p:nvSpPr>
        <p:spPr>
          <a:xfrm>
            <a:off x="5767664" y="8038762"/>
            <a:ext cx="1173957" cy="861617"/>
          </a:xfrm>
          <a:custGeom>
            <a:avLst/>
            <a:gdLst/>
            <a:ahLst/>
            <a:cxnLst>
              <a:cxn ang="0">
                <a:pos x="wd2" y="hd2"/>
              </a:cxn>
              <a:cxn ang="5400000">
                <a:pos x="wd2" y="hd2"/>
              </a:cxn>
              <a:cxn ang="10800000">
                <a:pos x="wd2" y="hd2"/>
              </a:cxn>
              <a:cxn ang="16200000">
                <a:pos x="wd2" y="hd2"/>
              </a:cxn>
            </a:cxnLst>
            <a:rect l="0" t="0" r="r" b="b"/>
            <a:pathLst>
              <a:path w="21600" h="21600" extrusionOk="0">
                <a:moveTo>
                  <a:pt x="1278" y="0"/>
                </a:moveTo>
                <a:cubicBezTo>
                  <a:pt x="574" y="0"/>
                  <a:pt x="0" y="772"/>
                  <a:pt x="0" y="1731"/>
                </a:cubicBezTo>
                <a:lnTo>
                  <a:pt x="0" y="16675"/>
                </a:lnTo>
                <a:cubicBezTo>
                  <a:pt x="0" y="17635"/>
                  <a:pt x="574" y="18416"/>
                  <a:pt x="1278" y="18416"/>
                </a:cubicBezTo>
                <a:lnTo>
                  <a:pt x="8478" y="18416"/>
                </a:lnTo>
                <a:lnTo>
                  <a:pt x="10800" y="21600"/>
                </a:lnTo>
                <a:lnTo>
                  <a:pt x="13122" y="18416"/>
                </a:lnTo>
                <a:lnTo>
                  <a:pt x="20322" y="18416"/>
                </a:lnTo>
                <a:cubicBezTo>
                  <a:pt x="21026" y="18416"/>
                  <a:pt x="21600" y="17635"/>
                  <a:pt x="21600" y="16675"/>
                </a:cubicBezTo>
                <a:lnTo>
                  <a:pt x="21600" y="1731"/>
                </a:lnTo>
                <a:cubicBezTo>
                  <a:pt x="21600" y="772"/>
                  <a:pt x="21026" y="0"/>
                  <a:pt x="20322" y="0"/>
                </a:cubicBezTo>
                <a:lnTo>
                  <a:pt x="1278" y="0"/>
                </a:lnTo>
                <a:close/>
              </a:path>
            </a:pathLst>
          </a:custGeom>
          <a:solidFill>
            <a:srgbClr val="59AE62"/>
          </a:solidFill>
          <a:ln w="12700">
            <a:solidFill>
              <a:srgbClr val="00882B"/>
            </a:solidFill>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defRPr>
            </a:pPr>
            <a:r>
              <a:rPr sz="2600">
                <a:solidFill>
                  <a:srgbClr val="FFFFFF"/>
                </a:solidFill>
                <a:effectLst>
                  <a:outerShdw blurRad="38100" dist="12700" dir="5400000" rotWithShape="0">
                    <a:srgbClr val="000000">
                      <a:alpha val="50000"/>
                    </a:srgbClr>
                  </a:outerShdw>
                </a:effectLst>
                <a:latin typeface="+mn-lt"/>
                <a:ea typeface="+mn-ea"/>
                <a:cs typeface="+mn-cs"/>
                <a:sym typeface="Helvetica Neue"/>
              </a:rPr>
              <a:t>$</a:t>
            </a:r>
            <a:r>
              <a:rPr sz="3500">
                <a:solidFill>
                  <a:srgbClr val="FFFFFF"/>
                </a:solidFill>
                <a:effectLst>
                  <a:outerShdw blurRad="38100" dist="12700" dir="5400000" rotWithShape="0">
                    <a:srgbClr val="000000">
                      <a:alpha val="50000"/>
                    </a:srgbClr>
                  </a:outerShdw>
                </a:effectLst>
                <a:latin typeface="+mn-lt"/>
                <a:ea typeface="+mn-ea"/>
                <a:cs typeface="+mn-cs"/>
                <a:sym typeface="Helvetica Neue"/>
              </a:rPr>
              <a:t>139</a:t>
            </a:r>
          </a:p>
        </p:txBody>
      </p:sp>
      <p:sp>
        <p:nvSpPr>
          <p:cNvPr id="5599" name="Shape 5599"/>
          <p:cNvSpPr/>
          <p:nvPr/>
        </p:nvSpPr>
        <p:spPr>
          <a:xfrm>
            <a:off x="4914023" y="8951305"/>
            <a:ext cx="1173957" cy="861617"/>
          </a:xfrm>
          <a:custGeom>
            <a:avLst/>
            <a:gdLst/>
            <a:ahLst/>
            <a:cxnLst>
              <a:cxn ang="0">
                <a:pos x="wd2" y="hd2"/>
              </a:cxn>
              <a:cxn ang="5400000">
                <a:pos x="wd2" y="hd2"/>
              </a:cxn>
              <a:cxn ang="10800000">
                <a:pos x="wd2" y="hd2"/>
              </a:cxn>
              <a:cxn ang="16200000">
                <a:pos x="wd2" y="hd2"/>
              </a:cxn>
            </a:cxnLst>
            <a:rect l="0" t="0" r="r" b="b"/>
            <a:pathLst>
              <a:path w="21600" h="21600" extrusionOk="0">
                <a:moveTo>
                  <a:pt x="1278" y="0"/>
                </a:moveTo>
                <a:cubicBezTo>
                  <a:pt x="574" y="0"/>
                  <a:pt x="0" y="772"/>
                  <a:pt x="0" y="1731"/>
                </a:cubicBezTo>
                <a:lnTo>
                  <a:pt x="0" y="16675"/>
                </a:lnTo>
                <a:cubicBezTo>
                  <a:pt x="0" y="17635"/>
                  <a:pt x="574" y="18416"/>
                  <a:pt x="1278" y="18416"/>
                </a:cubicBezTo>
                <a:lnTo>
                  <a:pt x="8478" y="18416"/>
                </a:lnTo>
                <a:lnTo>
                  <a:pt x="10800" y="21600"/>
                </a:lnTo>
                <a:lnTo>
                  <a:pt x="13122" y="18416"/>
                </a:lnTo>
                <a:lnTo>
                  <a:pt x="20322" y="18416"/>
                </a:lnTo>
                <a:cubicBezTo>
                  <a:pt x="21026" y="18416"/>
                  <a:pt x="21600" y="17635"/>
                  <a:pt x="21600" y="16675"/>
                </a:cubicBezTo>
                <a:lnTo>
                  <a:pt x="21600" y="1731"/>
                </a:lnTo>
                <a:cubicBezTo>
                  <a:pt x="21600" y="772"/>
                  <a:pt x="21026" y="0"/>
                  <a:pt x="20322" y="0"/>
                </a:cubicBezTo>
                <a:lnTo>
                  <a:pt x="1278" y="0"/>
                </a:lnTo>
                <a:close/>
              </a:path>
            </a:pathLst>
          </a:custGeom>
          <a:solidFill>
            <a:srgbClr val="59AE62"/>
          </a:solidFill>
          <a:ln w="12700">
            <a:solidFill>
              <a:srgbClr val="00882B"/>
            </a:solidFill>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defRPr>
            </a:pPr>
            <a:r>
              <a:rPr sz="2600">
                <a:solidFill>
                  <a:srgbClr val="FFFFFF"/>
                </a:solidFill>
                <a:effectLst>
                  <a:outerShdw blurRad="38100" dist="12700" dir="5400000" rotWithShape="0">
                    <a:srgbClr val="000000">
                      <a:alpha val="50000"/>
                    </a:srgbClr>
                  </a:outerShdw>
                </a:effectLst>
                <a:latin typeface="+mn-lt"/>
                <a:ea typeface="+mn-ea"/>
                <a:cs typeface="+mn-cs"/>
                <a:sym typeface="Helvetica Neue"/>
              </a:rPr>
              <a:t>$</a:t>
            </a:r>
            <a:r>
              <a:rPr sz="3500">
                <a:solidFill>
                  <a:srgbClr val="FFFFFF"/>
                </a:solidFill>
                <a:effectLst>
                  <a:outerShdw blurRad="38100" dist="12700" dir="5400000" rotWithShape="0">
                    <a:srgbClr val="000000">
                      <a:alpha val="50000"/>
                    </a:srgbClr>
                  </a:outerShdw>
                </a:effectLst>
                <a:latin typeface="+mn-lt"/>
                <a:ea typeface="+mn-ea"/>
                <a:cs typeface="+mn-cs"/>
                <a:sym typeface="Helvetica Neue"/>
              </a:rPr>
              <a:t>200</a:t>
            </a:r>
          </a:p>
        </p:txBody>
      </p:sp>
      <p:sp>
        <p:nvSpPr>
          <p:cNvPr id="5600" name="Shape 5600"/>
          <p:cNvSpPr/>
          <p:nvPr/>
        </p:nvSpPr>
        <p:spPr>
          <a:xfrm>
            <a:off x="5191891" y="9072160"/>
            <a:ext cx="1173957" cy="861616"/>
          </a:xfrm>
          <a:custGeom>
            <a:avLst/>
            <a:gdLst/>
            <a:ahLst/>
            <a:cxnLst>
              <a:cxn ang="0">
                <a:pos x="wd2" y="hd2"/>
              </a:cxn>
              <a:cxn ang="5400000">
                <a:pos x="wd2" y="hd2"/>
              </a:cxn>
              <a:cxn ang="10800000">
                <a:pos x="wd2" y="hd2"/>
              </a:cxn>
              <a:cxn ang="16200000">
                <a:pos x="wd2" y="hd2"/>
              </a:cxn>
            </a:cxnLst>
            <a:rect l="0" t="0" r="r" b="b"/>
            <a:pathLst>
              <a:path w="21600" h="21600" extrusionOk="0">
                <a:moveTo>
                  <a:pt x="1278" y="0"/>
                </a:moveTo>
                <a:cubicBezTo>
                  <a:pt x="574" y="0"/>
                  <a:pt x="0" y="772"/>
                  <a:pt x="0" y="1731"/>
                </a:cubicBezTo>
                <a:lnTo>
                  <a:pt x="0" y="16675"/>
                </a:lnTo>
                <a:cubicBezTo>
                  <a:pt x="0" y="17635"/>
                  <a:pt x="574" y="18416"/>
                  <a:pt x="1278" y="18416"/>
                </a:cubicBezTo>
                <a:lnTo>
                  <a:pt x="8478" y="18416"/>
                </a:lnTo>
                <a:lnTo>
                  <a:pt x="10800" y="21600"/>
                </a:lnTo>
                <a:lnTo>
                  <a:pt x="13122" y="18416"/>
                </a:lnTo>
                <a:lnTo>
                  <a:pt x="20322" y="18416"/>
                </a:lnTo>
                <a:cubicBezTo>
                  <a:pt x="21026" y="18416"/>
                  <a:pt x="21600" y="17635"/>
                  <a:pt x="21600" y="16675"/>
                </a:cubicBezTo>
                <a:lnTo>
                  <a:pt x="21600" y="1731"/>
                </a:lnTo>
                <a:cubicBezTo>
                  <a:pt x="21600" y="772"/>
                  <a:pt x="21026" y="0"/>
                  <a:pt x="20322" y="0"/>
                </a:cubicBezTo>
                <a:lnTo>
                  <a:pt x="1278" y="0"/>
                </a:lnTo>
                <a:close/>
              </a:path>
            </a:pathLst>
          </a:custGeom>
          <a:solidFill>
            <a:srgbClr val="59AE62"/>
          </a:solidFill>
          <a:ln w="12700">
            <a:solidFill>
              <a:srgbClr val="00882B"/>
            </a:solidFill>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defRPr>
            </a:pPr>
            <a:r>
              <a:rPr sz="2600">
                <a:solidFill>
                  <a:srgbClr val="FFFFFF"/>
                </a:solidFill>
                <a:effectLst>
                  <a:outerShdw blurRad="38100" dist="12700" dir="5400000" rotWithShape="0">
                    <a:srgbClr val="000000">
                      <a:alpha val="50000"/>
                    </a:srgbClr>
                  </a:outerShdw>
                </a:effectLst>
                <a:latin typeface="+mn-lt"/>
                <a:ea typeface="+mn-ea"/>
                <a:cs typeface="+mn-cs"/>
                <a:sym typeface="Helvetica Neue"/>
              </a:rPr>
              <a:t>$</a:t>
            </a:r>
            <a:r>
              <a:rPr sz="3500">
                <a:solidFill>
                  <a:srgbClr val="FFFFFF"/>
                </a:solidFill>
                <a:effectLst>
                  <a:outerShdw blurRad="38100" dist="12700" dir="5400000" rotWithShape="0">
                    <a:srgbClr val="000000">
                      <a:alpha val="50000"/>
                    </a:srgbClr>
                  </a:outerShdw>
                </a:effectLst>
                <a:latin typeface="+mn-lt"/>
                <a:ea typeface="+mn-ea"/>
                <a:cs typeface="+mn-cs"/>
                <a:sym typeface="Helvetica Neue"/>
              </a:rPr>
              <a:t>171</a:t>
            </a:r>
          </a:p>
        </p:txBody>
      </p:sp>
      <p:sp>
        <p:nvSpPr>
          <p:cNvPr id="5601" name="Shape 5601"/>
          <p:cNvSpPr/>
          <p:nvPr/>
        </p:nvSpPr>
        <p:spPr>
          <a:xfrm>
            <a:off x="5547508" y="9511672"/>
            <a:ext cx="1173957" cy="861616"/>
          </a:xfrm>
          <a:custGeom>
            <a:avLst/>
            <a:gdLst/>
            <a:ahLst/>
            <a:cxnLst>
              <a:cxn ang="0">
                <a:pos x="wd2" y="hd2"/>
              </a:cxn>
              <a:cxn ang="5400000">
                <a:pos x="wd2" y="hd2"/>
              </a:cxn>
              <a:cxn ang="10800000">
                <a:pos x="wd2" y="hd2"/>
              </a:cxn>
              <a:cxn ang="16200000">
                <a:pos x="wd2" y="hd2"/>
              </a:cxn>
            </a:cxnLst>
            <a:rect l="0" t="0" r="r" b="b"/>
            <a:pathLst>
              <a:path w="21600" h="21600" extrusionOk="0">
                <a:moveTo>
                  <a:pt x="1278" y="0"/>
                </a:moveTo>
                <a:cubicBezTo>
                  <a:pt x="574" y="0"/>
                  <a:pt x="0" y="772"/>
                  <a:pt x="0" y="1731"/>
                </a:cubicBezTo>
                <a:lnTo>
                  <a:pt x="0" y="16675"/>
                </a:lnTo>
                <a:cubicBezTo>
                  <a:pt x="0" y="17635"/>
                  <a:pt x="574" y="18416"/>
                  <a:pt x="1278" y="18416"/>
                </a:cubicBezTo>
                <a:lnTo>
                  <a:pt x="8478" y="18416"/>
                </a:lnTo>
                <a:lnTo>
                  <a:pt x="10800" y="21600"/>
                </a:lnTo>
                <a:lnTo>
                  <a:pt x="13122" y="18416"/>
                </a:lnTo>
                <a:lnTo>
                  <a:pt x="20322" y="18416"/>
                </a:lnTo>
                <a:cubicBezTo>
                  <a:pt x="21026" y="18416"/>
                  <a:pt x="21600" y="17635"/>
                  <a:pt x="21600" y="16675"/>
                </a:cubicBezTo>
                <a:lnTo>
                  <a:pt x="21600" y="1731"/>
                </a:lnTo>
                <a:cubicBezTo>
                  <a:pt x="21600" y="772"/>
                  <a:pt x="21026" y="0"/>
                  <a:pt x="20322" y="0"/>
                </a:cubicBezTo>
                <a:lnTo>
                  <a:pt x="1278" y="0"/>
                </a:lnTo>
                <a:close/>
              </a:path>
            </a:pathLst>
          </a:custGeom>
          <a:solidFill>
            <a:srgbClr val="59AE62"/>
          </a:solidFill>
          <a:ln w="12700">
            <a:solidFill>
              <a:srgbClr val="00882B"/>
            </a:solidFill>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defRPr>
            </a:pPr>
            <a:r>
              <a:rPr sz="2600">
                <a:solidFill>
                  <a:srgbClr val="FFFFFF"/>
                </a:solidFill>
                <a:effectLst>
                  <a:outerShdw blurRad="38100" dist="12700" dir="5400000" rotWithShape="0">
                    <a:srgbClr val="000000">
                      <a:alpha val="50000"/>
                    </a:srgbClr>
                  </a:outerShdw>
                </a:effectLst>
                <a:latin typeface="+mn-lt"/>
                <a:ea typeface="+mn-ea"/>
                <a:cs typeface="+mn-cs"/>
                <a:sym typeface="Helvetica Neue"/>
              </a:rPr>
              <a:t>$</a:t>
            </a:r>
            <a:r>
              <a:rPr sz="3500">
                <a:solidFill>
                  <a:srgbClr val="FFFFFF"/>
                </a:solidFill>
                <a:effectLst>
                  <a:outerShdw blurRad="38100" dist="12700" dir="5400000" rotWithShape="0">
                    <a:srgbClr val="000000">
                      <a:alpha val="50000"/>
                    </a:srgbClr>
                  </a:outerShdw>
                </a:effectLst>
                <a:latin typeface="+mn-lt"/>
                <a:ea typeface="+mn-ea"/>
                <a:cs typeface="+mn-cs"/>
                <a:sym typeface="Helvetica Neue"/>
              </a:rPr>
              <a:t>185</a:t>
            </a:r>
          </a:p>
        </p:txBody>
      </p:sp>
      <p:sp>
        <p:nvSpPr>
          <p:cNvPr id="5602" name="Shape 5602"/>
          <p:cNvSpPr/>
          <p:nvPr/>
        </p:nvSpPr>
        <p:spPr>
          <a:xfrm>
            <a:off x="2702571" y="9293831"/>
            <a:ext cx="1173957" cy="861616"/>
          </a:xfrm>
          <a:custGeom>
            <a:avLst/>
            <a:gdLst/>
            <a:ahLst/>
            <a:cxnLst>
              <a:cxn ang="0">
                <a:pos x="wd2" y="hd2"/>
              </a:cxn>
              <a:cxn ang="5400000">
                <a:pos x="wd2" y="hd2"/>
              </a:cxn>
              <a:cxn ang="10800000">
                <a:pos x="wd2" y="hd2"/>
              </a:cxn>
              <a:cxn ang="16200000">
                <a:pos x="wd2" y="hd2"/>
              </a:cxn>
            </a:cxnLst>
            <a:rect l="0" t="0" r="r" b="b"/>
            <a:pathLst>
              <a:path w="21600" h="21600" extrusionOk="0">
                <a:moveTo>
                  <a:pt x="1278" y="0"/>
                </a:moveTo>
                <a:cubicBezTo>
                  <a:pt x="574" y="0"/>
                  <a:pt x="0" y="772"/>
                  <a:pt x="0" y="1731"/>
                </a:cubicBezTo>
                <a:lnTo>
                  <a:pt x="0" y="16675"/>
                </a:lnTo>
                <a:cubicBezTo>
                  <a:pt x="0" y="17635"/>
                  <a:pt x="574" y="18416"/>
                  <a:pt x="1278" y="18416"/>
                </a:cubicBezTo>
                <a:lnTo>
                  <a:pt x="8478" y="18416"/>
                </a:lnTo>
                <a:lnTo>
                  <a:pt x="10800" y="21600"/>
                </a:lnTo>
                <a:lnTo>
                  <a:pt x="13122" y="18416"/>
                </a:lnTo>
                <a:lnTo>
                  <a:pt x="20322" y="18416"/>
                </a:lnTo>
                <a:cubicBezTo>
                  <a:pt x="21026" y="18416"/>
                  <a:pt x="21600" y="17635"/>
                  <a:pt x="21600" y="16675"/>
                </a:cubicBezTo>
                <a:lnTo>
                  <a:pt x="21600" y="1731"/>
                </a:lnTo>
                <a:cubicBezTo>
                  <a:pt x="21600" y="772"/>
                  <a:pt x="21026" y="0"/>
                  <a:pt x="20322" y="0"/>
                </a:cubicBezTo>
                <a:lnTo>
                  <a:pt x="1278" y="0"/>
                </a:lnTo>
                <a:close/>
              </a:path>
            </a:pathLst>
          </a:custGeom>
          <a:solidFill>
            <a:srgbClr val="59AE62"/>
          </a:solidFill>
          <a:ln w="12700">
            <a:solidFill>
              <a:srgbClr val="00882B"/>
            </a:solidFill>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defRPr>
            </a:pPr>
            <a:r>
              <a:rPr sz="2600">
                <a:solidFill>
                  <a:srgbClr val="FFFFFF"/>
                </a:solidFill>
                <a:effectLst>
                  <a:outerShdw blurRad="38100" dist="12700" dir="5400000" rotWithShape="0">
                    <a:srgbClr val="000000">
                      <a:alpha val="50000"/>
                    </a:srgbClr>
                  </a:outerShdw>
                </a:effectLst>
                <a:latin typeface="+mn-lt"/>
                <a:ea typeface="+mn-ea"/>
                <a:cs typeface="+mn-cs"/>
                <a:sym typeface="Helvetica Neue"/>
              </a:rPr>
              <a:t>$</a:t>
            </a:r>
            <a:r>
              <a:rPr sz="3500">
                <a:solidFill>
                  <a:srgbClr val="FFFFFF"/>
                </a:solidFill>
                <a:effectLst>
                  <a:outerShdw blurRad="38100" dist="12700" dir="5400000" rotWithShape="0">
                    <a:srgbClr val="000000">
                      <a:alpha val="50000"/>
                    </a:srgbClr>
                  </a:outerShdw>
                </a:effectLst>
                <a:latin typeface="+mn-lt"/>
                <a:ea typeface="+mn-ea"/>
                <a:cs typeface="+mn-cs"/>
                <a:sym typeface="Helvetica Neue"/>
              </a:rPr>
              <a:t>949</a:t>
            </a:r>
          </a:p>
        </p:txBody>
      </p:sp>
      <p:sp>
        <p:nvSpPr>
          <p:cNvPr id="5603" name="Shape 5603"/>
          <p:cNvSpPr/>
          <p:nvPr/>
        </p:nvSpPr>
        <p:spPr>
          <a:xfrm>
            <a:off x="2517059" y="9625580"/>
            <a:ext cx="1173957" cy="861617"/>
          </a:xfrm>
          <a:custGeom>
            <a:avLst/>
            <a:gdLst/>
            <a:ahLst/>
            <a:cxnLst>
              <a:cxn ang="0">
                <a:pos x="wd2" y="hd2"/>
              </a:cxn>
              <a:cxn ang="5400000">
                <a:pos x="wd2" y="hd2"/>
              </a:cxn>
              <a:cxn ang="10800000">
                <a:pos x="wd2" y="hd2"/>
              </a:cxn>
              <a:cxn ang="16200000">
                <a:pos x="wd2" y="hd2"/>
              </a:cxn>
            </a:cxnLst>
            <a:rect l="0" t="0" r="r" b="b"/>
            <a:pathLst>
              <a:path w="21600" h="21600" extrusionOk="0">
                <a:moveTo>
                  <a:pt x="1278" y="0"/>
                </a:moveTo>
                <a:cubicBezTo>
                  <a:pt x="574" y="0"/>
                  <a:pt x="0" y="772"/>
                  <a:pt x="0" y="1731"/>
                </a:cubicBezTo>
                <a:lnTo>
                  <a:pt x="0" y="16675"/>
                </a:lnTo>
                <a:cubicBezTo>
                  <a:pt x="0" y="17635"/>
                  <a:pt x="574" y="18416"/>
                  <a:pt x="1278" y="18416"/>
                </a:cubicBezTo>
                <a:lnTo>
                  <a:pt x="8478" y="18416"/>
                </a:lnTo>
                <a:lnTo>
                  <a:pt x="10800" y="21600"/>
                </a:lnTo>
                <a:lnTo>
                  <a:pt x="13122" y="18416"/>
                </a:lnTo>
                <a:lnTo>
                  <a:pt x="20322" y="18416"/>
                </a:lnTo>
                <a:cubicBezTo>
                  <a:pt x="21026" y="18416"/>
                  <a:pt x="21600" y="17635"/>
                  <a:pt x="21600" y="16675"/>
                </a:cubicBezTo>
                <a:lnTo>
                  <a:pt x="21600" y="1731"/>
                </a:lnTo>
                <a:cubicBezTo>
                  <a:pt x="21600" y="772"/>
                  <a:pt x="21026" y="0"/>
                  <a:pt x="20322" y="0"/>
                </a:cubicBezTo>
                <a:lnTo>
                  <a:pt x="1278" y="0"/>
                </a:lnTo>
                <a:close/>
              </a:path>
            </a:pathLst>
          </a:custGeom>
          <a:solidFill>
            <a:srgbClr val="59AE62"/>
          </a:solidFill>
          <a:ln w="12700">
            <a:solidFill>
              <a:srgbClr val="00882B"/>
            </a:solidFill>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defRPr>
            </a:pPr>
            <a:r>
              <a:rPr sz="2600">
                <a:solidFill>
                  <a:srgbClr val="FFFFFF"/>
                </a:solidFill>
                <a:effectLst>
                  <a:outerShdw blurRad="38100" dist="12700" dir="5400000" rotWithShape="0">
                    <a:srgbClr val="000000">
                      <a:alpha val="50000"/>
                    </a:srgbClr>
                  </a:outerShdw>
                </a:effectLst>
                <a:latin typeface="+mn-lt"/>
                <a:ea typeface="+mn-ea"/>
                <a:cs typeface="+mn-cs"/>
                <a:sym typeface="Helvetica Neue"/>
              </a:rPr>
              <a:t>$</a:t>
            </a:r>
            <a:r>
              <a:rPr sz="3500">
                <a:solidFill>
                  <a:srgbClr val="FFFFFF"/>
                </a:solidFill>
                <a:effectLst>
                  <a:outerShdw blurRad="38100" dist="12700" dir="5400000" rotWithShape="0">
                    <a:srgbClr val="000000">
                      <a:alpha val="50000"/>
                    </a:srgbClr>
                  </a:outerShdw>
                </a:effectLst>
                <a:latin typeface="+mn-lt"/>
                <a:ea typeface="+mn-ea"/>
                <a:cs typeface="+mn-cs"/>
                <a:sym typeface="Helvetica Neue"/>
              </a:rPr>
              <a:t>199</a:t>
            </a:r>
          </a:p>
        </p:txBody>
      </p:sp>
      <p:sp>
        <p:nvSpPr>
          <p:cNvPr id="5604" name="Shape 5604"/>
          <p:cNvSpPr/>
          <p:nvPr/>
        </p:nvSpPr>
        <p:spPr>
          <a:xfrm>
            <a:off x="7355606" y="9239949"/>
            <a:ext cx="1173958" cy="861617"/>
          </a:xfrm>
          <a:custGeom>
            <a:avLst/>
            <a:gdLst/>
            <a:ahLst/>
            <a:cxnLst>
              <a:cxn ang="0">
                <a:pos x="wd2" y="hd2"/>
              </a:cxn>
              <a:cxn ang="5400000">
                <a:pos x="wd2" y="hd2"/>
              </a:cxn>
              <a:cxn ang="10800000">
                <a:pos x="wd2" y="hd2"/>
              </a:cxn>
              <a:cxn ang="16200000">
                <a:pos x="wd2" y="hd2"/>
              </a:cxn>
            </a:cxnLst>
            <a:rect l="0" t="0" r="r" b="b"/>
            <a:pathLst>
              <a:path w="21600" h="21600" extrusionOk="0">
                <a:moveTo>
                  <a:pt x="1278" y="0"/>
                </a:moveTo>
                <a:cubicBezTo>
                  <a:pt x="574" y="0"/>
                  <a:pt x="0" y="772"/>
                  <a:pt x="0" y="1731"/>
                </a:cubicBezTo>
                <a:lnTo>
                  <a:pt x="0" y="16675"/>
                </a:lnTo>
                <a:cubicBezTo>
                  <a:pt x="0" y="17635"/>
                  <a:pt x="574" y="18416"/>
                  <a:pt x="1278" y="18416"/>
                </a:cubicBezTo>
                <a:lnTo>
                  <a:pt x="8478" y="18416"/>
                </a:lnTo>
                <a:lnTo>
                  <a:pt x="10800" y="21600"/>
                </a:lnTo>
                <a:lnTo>
                  <a:pt x="13122" y="18416"/>
                </a:lnTo>
                <a:lnTo>
                  <a:pt x="20322" y="18416"/>
                </a:lnTo>
                <a:cubicBezTo>
                  <a:pt x="21026" y="18416"/>
                  <a:pt x="21600" y="17635"/>
                  <a:pt x="21600" y="16675"/>
                </a:cubicBezTo>
                <a:lnTo>
                  <a:pt x="21600" y="1731"/>
                </a:lnTo>
                <a:cubicBezTo>
                  <a:pt x="21600" y="772"/>
                  <a:pt x="21026" y="0"/>
                  <a:pt x="20322" y="0"/>
                </a:cubicBezTo>
                <a:lnTo>
                  <a:pt x="1278" y="0"/>
                </a:lnTo>
                <a:close/>
              </a:path>
            </a:pathLst>
          </a:custGeom>
          <a:solidFill>
            <a:srgbClr val="59AE62"/>
          </a:solidFill>
          <a:ln w="12700">
            <a:solidFill>
              <a:srgbClr val="00882B"/>
            </a:solidFill>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defRPr>
            </a:pPr>
            <a:r>
              <a:rPr sz="2600">
                <a:solidFill>
                  <a:srgbClr val="FFFFFF"/>
                </a:solidFill>
                <a:effectLst>
                  <a:outerShdw blurRad="38100" dist="12700" dir="5400000" rotWithShape="0">
                    <a:srgbClr val="000000">
                      <a:alpha val="50000"/>
                    </a:srgbClr>
                  </a:outerShdw>
                </a:effectLst>
                <a:latin typeface="+mn-lt"/>
                <a:ea typeface="+mn-ea"/>
                <a:cs typeface="+mn-cs"/>
                <a:sym typeface="Helvetica Neue"/>
              </a:rPr>
              <a:t>$</a:t>
            </a:r>
            <a:r>
              <a:rPr sz="3500">
                <a:solidFill>
                  <a:srgbClr val="FFFFFF"/>
                </a:solidFill>
                <a:effectLst>
                  <a:outerShdw blurRad="38100" dist="12700" dir="5400000" rotWithShape="0">
                    <a:srgbClr val="000000">
                      <a:alpha val="50000"/>
                    </a:srgbClr>
                  </a:outerShdw>
                </a:effectLst>
                <a:latin typeface="+mn-lt"/>
                <a:ea typeface="+mn-ea"/>
                <a:cs typeface="+mn-cs"/>
                <a:sym typeface="Helvetica Neue"/>
              </a:rPr>
              <a:t>164</a:t>
            </a:r>
          </a:p>
        </p:txBody>
      </p:sp>
      <p:sp>
        <p:nvSpPr>
          <p:cNvPr id="5605" name="Shape 5605"/>
          <p:cNvSpPr/>
          <p:nvPr/>
        </p:nvSpPr>
        <p:spPr>
          <a:xfrm>
            <a:off x="8150735" y="9711790"/>
            <a:ext cx="1173958" cy="861617"/>
          </a:xfrm>
          <a:custGeom>
            <a:avLst/>
            <a:gdLst/>
            <a:ahLst/>
            <a:cxnLst>
              <a:cxn ang="0">
                <a:pos x="wd2" y="hd2"/>
              </a:cxn>
              <a:cxn ang="5400000">
                <a:pos x="wd2" y="hd2"/>
              </a:cxn>
              <a:cxn ang="10800000">
                <a:pos x="wd2" y="hd2"/>
              </a:cxn>
              <a:cxn ang="16200000">
                <a:pos x="wd2" y="hd2"/>
              </a:cxn>
            </a:cxnLst>
            <a:rect l="0" t="0" r="r" b="b"/>
            <a:pathLst>
              <a:path w="21600" h="21600" extrusionOk="0">
                <a:moveTo>
                  <a:pt x="1278" y="0"/>
                </a:moveTo>
                <a:cubicBezTo>
                  <a:pt x="574" y="0"/>
                  <a:pt x="0" y="772"/>
                  <a:pt x="0" y="1731"/>
                </a:cubicBezTo>
                <a:lnTo>
                  <a:pt x="0" y="16675"/>
                </a:lnTo>
                <a:cubicBezTo>
                  <a:pt x="0" y="17635"/>
                  <a:pt x="574" y="18416"/>
                  <a:pt x="1278" y="18416"/>
                </a:cubicBezTo>
                <a:lnTo>
                  <a:pt x="8478" y="18416"/>
                </a:lnTo>
                <a:lnTo>
                  <a:pt x="10800" y="21600"/>
                </a:lnTo>
                <a:lnTo>
                  <a:pt x="13122" y="18416"/>
                </a:lnTo>
                <a:lnTo>
                  <a:pt x="20322" y="18416"/>
                </a:lnTo>
                <a:cubicBezTo>
                  <a:pt x="21026" y="18416"/>
                  <a:pt x="21600" y="17635"/>
                  <a:pt x="21600" y="16675"/>
                </a:cubicBezTo>
                <a:lnTo>
                  <a:pt x="21600" y="1731"/>
                </a:lnTo>
                <a:cubicBezTo>
                  <a:pt x="21600" y="772"/>
                  <a:pt x="21026" y="0"/>
                  <a:pt x="20322" y="0"/>
                </a:cubicBezTo>
                <a:lnTo>
                  <a:pt x="1278" y="0"/>
                </a:lnTo>
                <a:close/>
              </a:path>
            </a:pathLst>
          </a:custGeom>
          <a:solidFill>
            <a:srgbClr val="59AE62"/>
          </a:solidFill>
          <a:ln w="12700">
            <a:solidFill>
              <a:srgbClr val="00882B"/>
            </a:solidFill>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defRPr>
            </a:pPr>
            <a:r>
              <a:rPr sz="2600">
                <a:solidFill>
                  <a:srgbClr val="FFFFFF"/>
                </a:solidFill>
                <a:effectLst>
                  <a:outerShdw blurRad="38100" dist="12700" dir="5400000" rotWithShape="0">
                    <a:srgbClr val="000000">
                      <a:alpha val="50000"/>
                    </a:srgbClr>
                  </a:outerShdw>
                </a:effectLst>
                <a:latin typeface="+mn-lt"/>
                <a:ea typeface="+mn-ea"/>
                <a:cs typeface="+mn-cs"/>
                <a:sym typeface="Helvetica Neue"/>
              </a:rPr>
              <a:t>$</a:t>
            </a:r>
            <a:r>
              <a:rPr sz="3500">
                <a:solidFill>
                  <a:srgbClr val="FFFFFF"/>
                </a:solidFill>
                <a:effectLst>
                  <a:outerShdw blurRad="38100" dist="12700" dir="5400000" rotWithShape="0">
                    <a:srgbClr val="000000">
                      <a:alpha val="50000"/>
                    </a:srgbClr>
                  </a:outerShdw>
                </a:effectLst>
                <a:latin typeface="+mn-lt"/>
                <a:ea typeface="+mn-ea"/>
                <a:cs typeface="+mn-cs"/>
                <a:sym typeface="Helvetica Neue"/>
              </a:rPr>
              <a:t>155</a:t>
            </a:r>
          </a:p>
        </p:txBody>
      </p:sp>
      <p:sp>
        <p:nvSpPr>
          <p:cNvPr id="5606" name="Shape 5606"/>
          <p:cNvSpPr/>
          <p:nvPr/>
        </p:nvSpPr>
        <p:spPr>
          <a:xfrm>
            <a:off x="7825132" y="10356052"/>
            <a:ext cx="1173957" cy="861616"/>
          </a:xfrm>
          <a:custGeom>
            <a:avLst/>
            <a:gdLst/>
            <a:ahLst/>
            <a:cxnLst>
              <a:cxn ang="0">
                <a:pos x="wd2" y="hd2"/>
              </a:cxn>
              <a:cxn ang="5400000">
                <a:pos x="wd2" y="hd2"/>
              </a:cxn>
              <a:cxn ang="10800000">
                <a:pos x="wd2" y="hd2"/>
              </a:cxn>
              <a:cxn ang="16200000">
                <a:pos x="wd2" y="hd2"/>
              </a:cxn>
            </a:cxnLst>
            <a:rect l="0" t="0" r="r" b="b"/>
            <a:pathLst>
              <a:path w="21600" h="21600" extrusionOk="0">
                <a:moveTo>
                  <a:pt x="1278" y="0"/>
                </a:moveTo>
                <a:cubicBezTo>
                  <a:pt x="574" y="0"/>
                  <a:pt x="0" y="772"/>
                  <a:pt x="0" y="1731"/>
                </a:cubicBezTo>
                <a:lnTo>
                  <a:pt x="0" y="16675"/>
                </a:lnTo>
                <a:cubicBezTo>
                  <a:pt x="0" y="17635"/>
                  <a:pt x="574" y="18416"/>
                  <a:pt x="1278" y="18416"/>
                </a:cubicBezTo>
                <a:lnTo>
                  <a:pt x="8478" y="18416"/>
                </a:lnTo>
                <a:lnTo>
                  <a:pt x="10800" y="21600"/>
                </a:lnTo>
                <a:lnTo>
                  <a:pt x="13122" y="18416"/>
                </a:lnTo>
                <a:lnTo>
                  <a:pt x="20322" y="18416"/>
                </a:lnTo>
                <a:cubicBezTo>
                  <a:pt x="21026" y="18416"/>
                  <a:pt x="21600" y="17635"/>
                  <a:pt x="21600" y="16675"/>
                </a:cubicBezTo>
                <a:lnTo>
                  <a:pt x="21600" y="1731"/>
                </a:lnTo>
                <a:cubicBezTo>
                  <a:pt x="21600" y="772"/>
                  <a:pt x="21026" y="0"/>
                  <a:pt x="20322" y="0"/>
                </a:cubicBezTo>
                <a:lnTo>
                  <a:pt x="1278" y="0"/>
                </a:lnTo>
                <a:close/>
              </a:path>
            </a:pathLst>
          </a:custGeom>
          <a:solidFill>
            <a:srgbClr val="59AE62"/>
          </a:solidFill>
          <a:ln w="12700">
            <a:solidFill>
              <a:srgbClr val="00882B"/>
            </a:solidFill>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defRPr>
            </a:pPr>
            <a:r>
              <a:rPr sz="2600">
                <a:solidFill>
                  <a:srgbClr val="FFFFFF"/>
                </a:solidFill>
                <a:effectLst>
                  <a:outerShdw blurRad="38100" dist="12700" dir="5400000" rotWithShape="0">
                    <a:srgbClr val="000000">
                      <a:alpha val="50000"/>
                    </a:srgbClr>
                  </a:outerShdw>
                </a:effectLst>
                <a:latin typeface="+mn-lt"/>
                <a:ea typeface="+mn-ea"/>
                <a:cs typeface="+mn-cs"/>
                <a:sym typeface="Helvetica Neue"/>
              </a:rPr>
              <a:t>$</a:t>
            </a:r>
            <a:r>
              <a:rPr sz="3500">
                <a:solidFill>
                  <a:srgbClr val="FFFFFF"/>
                </a:solidFill>
                <a:effectLst>
                  <a:outerShdw blurRad="38100" dist="12700" dir="5400000" rotWithShape="0">
                    <a:srgbClr val="000000">
                      <a:alpha val="50000"/>
                    </a:srgbClr>
                  </a:outerShdw>
                </a:effectLst>
                <a:latin typeface="+mn-lt"/>
                <a:ea typeface="+mn-ea"/>
                <a:cs typeface="+mn-cs"/>
                <a:sym typeface="Helvetica Neue"/>
              </a:rPr>
              <a:t>185</a:t>
            </a:r>
          </a:p>
        </p:txBody>
      </p:sp>
      <p:sp>
        <p:nvSpPr>
          <p:cNvPr id="5607" name="Shape 5607"/>
          <p:cNvSpPr/>
          <p:nvPr/>
        </p:nvSpPr>
        <p:spPr>
          <a:xfrm>
            <a:off x="7081177" y="11408654"/>
            <a:ext cx="1173958" cy="861616"/>
          </a:xfrm>
          <a:custGeom>
            <a:avLst/>
            <a:gdLst/>
            <a:ahLst/>
            <a:cxnLst>
              <a:cxn ang="0">
                <a:pos x="wd2" y="hd2"/>
              </a:cxn>
              <a:cxn ang="5400000">
                <a:pos x="wd2" y="hd2"/>
              </a:cxn>
              <a:cxn ang="10800000">
                <a:pos x="wd2" y="hd2"/>
              </a:cxn>
              <a:cxn ang="16200000">
                <a:pos x="wd2" y="hd2"/>
              </a:cxn>
            </a:cxnLst>
            <a:rect l="0" t="0" r="r" b="b"/>
            <a:pathLst>
              <a:path w="21600" h="21600" extrusionOk="0">
                <a:moveTo>
                  <a:pt x="1278" y="0"/>
                </a:moveTo>
                <a:cubicBezTo>
                  <a:pt x="574" y="0"/>
                  <a:pt x="0" y="772"/>
                  <a:pt x="0" y="1731"/>
                </a:cubicBezTo>
                <a:lnTo>
                  <a:pt x="0" y="16675"/>
                </a:lnTo>
                <a:cubicBezTo>
                  <a:pt x="0" y="17635"/>
                  <a:pt x="574" y="18416"/>
                  <a:pt x="1278" y="18416"/>
                </a:cubicBezTo>
                <a:lnTo>
                  <a:pt x="8478" y="18416"/>
                </a:lnTo>
                <a:lnTo>
                  <a:pt x="10800" y="21600"/>
                </a:lnTo>
                <a:lnTo>
                  <a:pt x="13122" y="18416"/>
                </a:lnTo>
                <a:lnTo>
                  <a:pt x="20322" y="18416"/>
                </a:lnTo>
                <a:cubicBezTo>
                  <a:pt x="21026" y="18416"/>
                  <a:pt x="21600" y="17635"/>
                  <a:pt x="21600" y="16675"/>
                </a:cubicBezTo>
                <a:lnTo>
                  <a:pt x="21600" y="1731"/>
                </a:lnTo>
                <a:cubicBezTo>
                  <a:pt x="21600" y="772"/>
                  <a:pt x="21026" y="0"/>
                  <a:pt x="20322" y="0"/>
                </a:cubicBezTo>
                <a:lnTo>
                  <a:pt x="1278" y="0"/>
                </a:lnTo>
                <a:close/>
              </a:path>
            </a:pathLst>
          </a:custGeom>
          <a:solidFill>
            <a:srgbClr val="59AE62"/>
          </a:solidFill>
          <a:ln w="12700">
            <a:solidFill>
              <a:srgbClr val="00882B"/>
            </a:solidFill>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defRPr>
            </a:pPr>
            <a:r>
              <a:rPr sz="2600">
                <a:solidFill>
                  <a:srgbClr val="FFFFFF"/>
                </a:solidFill>
                <a:effectLst>
                  <a:outerShdw blurRad="38100" dist="12700" dir="5400000" rotWithShape="0">
                    <a:srgbClr val="000000">
                      <a:alpha val="50000"/>
                    </a:srgbClr>
                  </a:outerShdw>
                </a:effectLst>
                <a:latin typeface="+mn-lt"/>
                <a:ea typeface="+mn-ea"/>
                <a:cs typeface="+mn-cs"/>
                <a:sym typeface="Helvetica Neue"/>
              </a:rPr>
              <a:t>$</a:t>
            </a:r>
            <a:r>
              <a:rPr sz="3500">
                <a:solidFill>
                  <a:srgbClr val="FFFFFF"/>
                </a:solidFill>
                <a:effectLst>
                  <a:outerShdw blurRad="38100" dist="12700" dir="5400000" rotWithShape="0">
                    <a:srgbClr val="000000">
                      <a:alpha val="50000"/>
                    </a:srgbClr>
                  </a:outerShdw>
                </a:effectLst>
                <a:latin typeface="+mn-lt"/>
                <a:ea typeface="+mn-ea"/>
                <a:cs typeface="+mn-cs"/>
                <a:sym typeface="Helvetica Neue"/>
              </a:rPr>
              <a:t>178</a:t>
            </a:r>
          </a:p>
        </p:txBody>
      </p:sp>
      <p:sp>
        <p:nvSpPr>
          <p:cNvPr id="5608" name="Shape 5608"/>
          <p:cNvSpPr/>
          <p:nvPr/>
        </p:nvSpPr>
        <p:spPr>
          <a:xfrm>
            <a:off x="-149311" y="14114656"/>
            <a:ext cx="1173957" cy="861616"/>
          </a:xfrm>
          <a:custGeom>
            <a:avLst/>
            <a:gdLst/>
            <a:ahLst/>
            <a:cxnLst>
              <a:cxn ang="0">
                <a:pos x="wd2" y="hd2"/>
              </a:cxn>
              <a:cxn ang="5400000">
                <a:pos x="wd2" y="hd2"/>
              </a:cxn>
              <a:cxn ang="10800000">
                <a:pos x="wd2" y="hd2"/>
              </a:cxn>
              <a:cxn ang="16200000">
                <a:pos x="wd2" y="hd2"/>
              </a:cxn>
            </a:cxnLst>
            <a:rect l="0" t="0" r="r" b="b"/>
            <a:pathLst>
              <a:path w="21600" h="21600" extrusionOk="0">
                <a:moveTo>
                  <a:pt x="1278" y="0"/>
                </a:moveTo>
                <a:cubicBezTo>
                  <a:pt x="574" y="0"/>
                  <a:pt x="0" y="772"/>
                  <a:pt x="0" y="1731"/>
                </a:cubicBezTo>
                <a:lnTo>
                  <a:pt x="0" y="16675"/>
                </a:lnTo>
                <a:cubicBezTo>
                  <a:pt x="0" y="17635"/>
                  <a:pt x="574" y="18416"/>
                  <a:pt x="1278" y="18416"/>
                </a:cubicBezTo>
                <a:lnTo>
                  <a:pt x="8478" y="18416"/>
                </a:lnTo>
                <a:lnTo>
                  <a:pt x="10800" y="21600"/>
                </a:lnTo>
                <a:lnTo>
                  <a:pt x="13122" y="18416"/>
                </a:lnTo>
                <a:lnTo>
                  <a:pt x="20322" y="18416"/>
                </a:lnTo>
                <a:cubicBezTo>
                  <a:pt x="21026" y="18416"/>
                  <a:pt x="21600" y="17635"/>
                  <a:pt x="21600" y="16675"/>
                </a:cubicBezTo>
                <a:lnTo>
                  <a:pt x="21600" y="1731"/>
                </a:lnTo>
                <a:cubicBezTo>
                  <a:pt x="21600" y="772"/>
                  <a:pt x="21026" y="0"/>
                  <a:pt x="20322" y="0"/>
                </a:cubicBezTo>
                <a:lnTo>
                  <a:pt x="1278" y="0"/>
                </a:lnTo>
                <a:close/>
              </a:path>
            </a:pathLst>
          </a:custGeom>
          <a:solidFill>
            <a:srgbClr val="59AE62"/>
          </a:solidFill>
          <a:ln w="12700">
            <a:solidFill>
              <a:srgbClr val="00882B"/>
            </a:solidFill>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defRPr>
            </a:pPr>
            <a:r>
              <a:rPr sz="2600">
                <a:solidFill>
                  <a:srgbClr val="FFFFFF"/>
                </a:solidFill>
                <a:effectLst>
                  <a:outerShdw blurRad="38100" dist="12700" dir="5400000" rotWithShape="0">
                    <a:srgbClr val="000000">
                      <a:alpha val="50000"/>
                    </a:srgbClr>
                  </a:outerShdw>
                </a:effectLst>
                <a:latin typeface="+mn-lt"/>
                <a:ea typeface="+mn-ea"/>
                <a:cs typeface="+mn-cs"/>
                <a:sym typeface="Helvetica Neue"/>
              </a:rPr>
              <a:t>$</a:t>
            </a:r>
            <a:r>
              <a:rPr sz="3500">
                <a:solidFill>
                  <a:srgbClr val="FFFFFF"/>
                </a:solidFill>
                <a:effectLst>
                  <a:outerShdw blurRad="38100" dist="12700" dir="5400000" rotWithShape="0">
                    <a:srgbClr val="000000">
                      <a:alpha val="50000"/>
                    </a:srgbClr>
                  </a:outerShdw>
                </a:effectLst>
                <a:latin typeface="+mn-lt"/>
                <a:ea typeface="+mn-ea"/>
                <a:cs typeface="+mn-cs"/>
                <a:sym typeface="Helvetica Neue"/>
              </a:rPr>
              <a:t>206</a:t>
            </a:r>
          </a:p>
        </p:txBody>
      </p:sp>
      <p:sp>
        <p:nvSpPr>
          <p:cNvPr id="5609" name="Shape 5609"/>
          <p:cNvSpPr/>
          <p:nvPr/>
        </p:nvSpPr>
        <p:spPr>
          <a:xfrm>
            <a:off x="5064090" y="13939921"/>
            <a:ext cx="1173958" cy="861616"/>
          </a:xfrm>
          <a:custGeom>
            <a:avLst/>
            <a:gdLst/>
            <a:ahLst/>
            <a:cxnLst>
              <a:cxn ang="0">
                <a:pos x="wd2" y="hd2"/>
              </a:cxn>
              <a:cxn ang="5400000">
                <a:pos x="wd2" y="hd2"/>
              </a:cxn>
              <a:cxn ang="10800000">
                <a:pos x="wd2" y="hd2"/>
              </a:cxn>
              <a:cxn ang="16200000">
                <a:pos x="wd2" y="hd2"/>
              </a:cxn>
            </a:cxnLst>
            <a:rect l="0" t="0" r="r" b="b"/>
            <a:pathLst>
              <a:path w="21600" h="21600" extrusionOk="0">
                <a:moveTo>
                  <a:pt x="1278" y="0"/>
                </a:moveTo>
                <a:cubicBezTo>
                  <a:pt x="574" y="0"/>
                  <a:pt x="0" y="772"/>
                  <a:pt x="0" y="1731"/>
                </a:cubicBezTo>
                <a:lnTo>
                  <a:pt x="0" y="16675"/>
                </a:lnTo>
                <a:cubicBezTo>
                  <a:pt x="0" y="17635"/>
                  <a:pt x="574" y="18416"/>
                  <a:pt x="1278" y="18416"/>
                </a:cubicBezTo>
                <a:lnTo>
                  <a:pt x="8478" y="18416"/>
                </a:lnTo>
                <a:lnTo>
                  <a:pt x="10800" y="21600"/>
                </a:lnTo>
                <a:lnTo>
                  <a:pt x="13122" y="18416"/>
                </a:lnTo>
                <a:lnTo>
                  <a:pt x="20322" y="18416"/>
                </a:lnTo>
                <a:cubicBezTo>
                  <a:pt x="21026" y="18416"/>
                  <a:pt x="21600" y="17635"/>
                  <a:pt x="21600" y="16675"/>
                </a:cubicBezTo>
                <a:lnTo>
                  <a:pt x="21600" y="1731"/>
                </a:lnTo>
                <a:cubicBezTo>
                  <a:pt x="21600" y="772"/>
                  <a:pt x="21026" y="0"/>
                  <a:pt x="20322" y="0"/>
                </a:cubicBezTo>
                <a:lnTo>
                  <a:pt x="1278" y="0"/>
                </a:lnTo>
                <a:close/>
              </a:path>
            </a:pathLst>
          </a:custGeom>
          <a:solidFill>
            <a:srgbClr val="59AE62"/>
          </a:solidFill>
          <a:ln w="12700">
            <a:solidFill>
              <a:srgbClr val="00882B"/>
            </a:solidFill>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defRPr>
            </a:pPr>
            <a:r>
              <a:rPr sz="2600">
                <a:solidFill>
                  <a:srgbClr val="FFFFFF"/>
                </a:solidFill>
                <a:effectLst>
                  <a:outerShdw blurRad="38100" dist="12700" dir="5400000" rotWithShape="0">
                    <a:srgbClr val="000000">
                      <a:alpha val="50000"/>
                    </a:srgbClr>
                  </a:outerShdw>
                </a:effectLst>
                <a:latin typeface="+mn-lt"/>
                <a:ea typeface="+mn-ea"/>
                <a:cs typeface="+mn-cs"/>
                <a:sym typeface="Helvetica Neue"/>
              </a:rPr>
              <a:t>$</a:t>
            </a:r>
            <a:r>
              <a:rPr sz="3500">
                <a:solidFill>
                  <a:srgbClr val="FFFFFF"/>
                </a:solidFill>
                <a:effectLst>
                  <a:outerShdw blurRad="38100" dist="12700" dir="5400000" rotWithShape="0">
                    <a:srgbClr val="000000">
                      <a:alpha val="50000"/>
                    </a:srgbClr>
                  </a:outerShdw>
                </a:effectLst>
                <a:latin typeface="+mn-lt"/>
                <a:ea typeface="+mn-ea"/>
                <a:cs typeface="+mn-cs"/>
                <a:sym typeface="Helvetica Neue"/>
              </a:rPr>
              <a:t>171</a:t>
            </a:r>
          </a:p>
        </p:txBody>
      </p:sp>
      <p:sp>
        <p:nvSpPr>
          <p:cNvPr id="5610" name="Shape 5610"/>
          <p:cNvSpPr/>
          <p:nvPr/>
        </p:nvSpPr>
        <p:spPr>
          <a:xfrm>
            <a:off x="1676510" y="9690982"/>
            <a:ext cx="590299" cy="5902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C82F9"/>
          </a:solidFill>
          <a:ln w="889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611" name="Shape 5611"/>
          <p:cNvSpPr/>
          <p:nvPr/>
        </p:nvSpPr>
        <p:spPr>
          <a:xfrm>
            <a:off x="596567" y="10129750"/>
            <a:ext cx="1173957" cy="861617"/>
          </a:xfrm>
          <a:custGeom>
            <a:avLst/>
            <a:gdLst/>
            <a:ahLst/>
            <a:cxnLst>
              <a:cxn ang="0">
                <a:pos x="wd2" y="hd2"/>
              </a:cxn>
              <a:cxn ang="5400000">
                <a:pos x="wd2" y="hd2"/>
              </a:cxn>
              <a:cxn ang="10800000">
                <a:pos x="wd2" y="hd2"/>
              </a:cxn>
              <a:cxn ang="16200000">
                <a:pos x="wd2" y="hd2"/>
              </a:cxn>
            </a:cxnLst>
            <a:rect l="0" t="0" r="r" b="b"/>
            <a:pathLst>
              <a:path w="21600" h="21600" extrusionOk="0">
                <a:moveTo>
                  <a:pt x="1278" y="0"/>
                </a:moveTo>
                <a:cubicBezTo>
                  <a:pt x="574" y="0"/>
                  <a:pt x="0" y="772"/>
                  <a:pt x="0" y="1731"/>
                </a:cubicBezTo>
                <a:lnTo>
                  <a:pt x="0" y="16675"/>
                </a:lnTo>
                <a:cubicBezTo>
                  <a:pt x="0" y="17635"/>
                  <a:pt x="574" y="18416"/>
                  <a:pt x="1278" y="18416"/>
                </a:cubicBezTo>
                <a:lnTo>
                  <a:pt x="8478" y="18416"/>
                </a:lnTo>
                <a:lnTo>
                  <a:pt x="10800" y="21600"/>
                </a:lnTo>
                <a:lnTo>
                  <a:pt x="13122" y="18416"/>
                </a:lnTo>
                <a:lnTo>
                  <a:pt x="20322" y="18416"/>
                </a:lnTo>
                <a:cubicBezTo>
                  <a:pt x="21026" y="18416"/>
                  <a:pt x="21600" y="17635"/>
                  <a:pt x="21600" y="16675"/>
                </a:cubicBezTo>
                <a:lnTo>
                  <a:pt x="21600" y="1731"/>
                </a:lnTo>
                <a:cubicBezTo>
                  <a:pt x="21600" y="772"/>
                  <a:pt x="21026" y="0"/>
                  <a:pt x="20322" y="0"/>
                </a:cubicBezTo>
                <a:lnTo>
                  <a:pt x="1278" y="0"/>
                </a:lnTo>
                <a:close/>
              </a:path>
            </a:pathLst>
          </a:custGeom>
          <a:solidFill>
            <a:srgbClr val="59AE62"/>
          </a:solidFill>
          <a:ln w="12700">
            <a:solidFill>
              <a:srgbClr val="00882B"/>
            </a:solidFill>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defRPr>
            </a:pPr>
            <a:r>
              <a:rPr sz="2600">
                <a:solidFill>
                  <a:srgbClr val="FFFFFF"/>
                </a:solidFill>
                <a:effectLst>
                  <a:outerShdw blurRad="38100" dist="12700" dir="5400000" rotWithShape="0">
                    <a:srgbClr val="000000">
                      <a:alpha val="50000"/>
                    </a:srgbClr>
                  </a:outerShdw>
                </a:effectLst>
                <a:latin typeface="+mn-lt"/>
                <a:ea typeface="+mn-ea"/>
                <a:cs typeface="+mn-cs"/>
                <a:sym typeface="Helvetica Neue"/>
              </a:rPr>
              <a:t>$</a:t>
            </a:r>
            <a:r>
              <a:rPr sz="3500">
                <a:solidFill>
                  <a:srgbClr val="FFFFFF"/>
                </a:solidFill>
                <a:effectLst>
                  <a:outerShdw blurRad="38100" dist="12700" dir="5400000" rotWithShape="0">
                    <a:srgbClr val="000000">
                      <a:alpha val="50000"/>
                    </a:srgbClr>
                  </a:outerShdw>
                </a:effectLst>
                <a:latin typeface="+mn-lt"/>
                <a:ea typeface="+mn-ea"/>
                <a:cs typeface="+mn-cs"/>
                <a:sym typeface="Helvetica Neue"/>
              </a:rPr>
              <a:t>542</a:t>
            </a:r>
          </a:p>
        </p:txBody>
      </p:sp>
      <p:grpSp>
        <p:nvGrpSpPr>
          <p:cNvPr id="5634" name="Group 5634"/>
          <p:cNvGrpSpPr/>
          <p:nvPr/>
        </p:nvGrpSpPr>
        <p:grpSpPr>
          <a:xfrm>
            <a:off x="193476" y="30582"/>
            <a:ext cx="9163448" cy="506015"/>
            <a:chOff x="0" y="0"/>
            <a:chExt cx="9163446" cy="506013"/>
          </a:xfrm>
        </p:grpSpPr>
        <p:sp>
          <p:nvSpPr>
            <p:cNvPr id="5612" name="Shape 5612"/>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613" name="Shape 5613"/>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614" name="Shape 5614"/>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615" name="Shape 5615"/>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616" name="Shape 5616"/>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5617" name="Shape 5617"/>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5618" name="Shape 5618"/>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619" name="Shape 5619"/>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620" name="Shape 5620"/>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5626" name="Group 5626"/>
            <p:cNvGrpSpPr/>
            <p:nvPr/>
          </p:nvGrpSpPr>
          <p:grpSpPr>
            <a:xfrm>
              <a:off x="3364293" y="141349"/>
              <a:ext cx="319332" cy="248462"/>
              <a:chOff x="0" y="0"/>
              <a:chExt cx="319330" cy="248461"/>
            </a:xfrm>
          </p:grpSpPr>
          <p:sp>
            <p:nvSpPr>
              <p:cNvPr id="5621" name="Shape 5621"/>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5625" name="Group 5625"/>
              <p:cNvGrpSpPr/>
              <p:nvPr/>
            </p:nvGrpSpPr>
            <p:grpSpPr>
              <a:xfrm>
                <a:off x="0" y="0"/>
                <a:ext cx="319331" cy="248462"/>
                <a:chOff x="0" y="0"/>
                <a:chExt cx="319330" cy="248461"/>
              </a:xfrm>
            </p:grpSpPr>
            <p:sp>
              <p:nvSpPr>
                <p:cNvPr id="5622" name="Shape 5622"/>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5623" name="Shape 5623"/>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624" name="Shape 5624"/>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5627" name="Shape 5627"/>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628" name="Shape 5628"/>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5629" name="Shape 5629"/>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630" name="Shape 5630"/>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631" name="Shape 5631"/>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632" name="Shape 5632"/>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633" name="Shape 5633"/>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6" name="pasted-image.png"/>
          <p:cNvPicPr/>
          <p:nvPr/>
        </p:nvPicPr>
        <p:blipFill>
          <a:blip r:embed="rId2">
            <a:extLst/>
          </a:blip>
          <a:srcRect l="8532" r="8532" b="943"/>
          <a:stretch>
            <a:fillRect/>
          </a:stretch>
        </p:blipFill>
        <p:spPr>
          <a:xfrm>
            <a:off x="-34417" y="442787"/>
            <a:ext cx="9632979" cy="16522815"/>
          </a:xfrm>
          <a:prstGeom prst="rect">
            <a:avLst/>
          </a:prstGeom>
          <a:ln w="12700">
            <a:miter lim="400000"/>
          </a:ln>
        </p:spPr>
      </p:pic>
      <p:sp>
        <p:nvSpPr>
          <p:cNvPr id="5637" name="Shape 5637"/>
          <p:cNvSpPr/>
          <p:nvPr/>
        </p:nvSpPr>
        <p:spPr>
          <a:xfrm>
            <a:off x="2175" y="-837"/>
            <a:ext cx="9588081" cy="3307452"/>
          </a:xfrm>
          <a:prstGeom prst="rect">
            <a:avLst/>
          </a:pr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5640" name="Group 5640"/>
          <p:cNvGrpSpPr/>
          <p:nvPr/>
        </p:nvGrpSpPr>
        <p:grpSpPr>
          <a:xfrm>
            <a:off x="352477" y="951967"/>
            <a:ext cx="695990" cy="504147"/>
            <a:chOff x="0" y="0"/>
            <a:chExt cx="695988" cy="504146"/>
          </a:xfrm>
        </p:grpSpPr>
        <p:sp>
          <p:nvSpPr>
            <p:cNvPr id="5638" name="Shape 5638"/>
            <p:cNvSpPr/>
            <p:nvPr/>
          </p:nvSpPr>
          <p:spPr>
            <a:xfrm>
              <a:off x="57193" y="243844"/>
              <a:ext cx="638796" cy="1"/>
            </a:xfrm>
            <a:prstGeom prst="line">
              <a:avLst/>
            </a:prstGeom>
            <a:noFill/>
            <a:ln w="1270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639" name="Shape 5639"/>
            <p:cNvSpPr/>
            <p:nvPr/>
          </p:nvSpPr>
          <p:spPr>
            <a:xfrm rot="16200000">
              <a:off x="-123989" y="123988"/>
              <a:ext cx="504148" cy="256170"/>
            </a:xfrm>
            <a:custGeom>
              <a:avLst/>
              <a:gdLst/>
              <a:ahLst/>
              <a:cxnLst>
                <a:cxn ang="0">
                  <a:pos x="wd2" y="hd2"/>
                </a:cxn>
                <a:cxn ang="5400000">
                  <a:pos x="wd2" y="hd2"/>
                </a:cxn>
                <a:cxn ang="10800000">
                  <a:pos x="wd2" y="hd2"/>
                </a:cxn>
                <a:cxn ang="16200000">
                  <a:pos x="wd2" y="hd2"/>
                </a:cxn>
              </a:cxnLst>
              <a:rect l="0" t="0" r="r" b="b"/>
              <a:pathLst>
                <a:path w="21600" h="21600" extrusionOk="0">
                  <a:moveTo>
                    <a:pt x="0" y="21067"/>
                  </a:moveTo>
                  <a:lnTo>
                    <a:pt x="10893" y="0"/>
                  </a:lnTo>
                  <a:lnTo>
                    <a:pt x="21600" y="21600"/>
                  </a:lnTo>
                </a:path>
              </a:pathLst>
            </a:custGeom>
            <a:noFill/>
            <a:ln w="1270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5641" name="Shape 5641"/>
          <p:cNvSpPr/>
          <p:nvPr/>
        </p:nvSpPr>
        <p:spPr>
          <a:xfrm>
            <a:off x="3684613" y="797442"/>
            <a:ext cx="2155763" cy="711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71">
                <a:latin typeface="Open Sans"/>
                <a:ea typeface="Open Sans"/>
                <a:cs typeface="Open Sans"/>
                <a:sym typeface="Open Sans"/>
              </a:defRPr>
            </a:lvl1pPr>
          </a:lstStyle>
          <a:p>
            <a:pPr lvl="0">
              <a:defRPr sz="1800" b="0" spc="0">
                <a:solidFill>
                  <a:srgbClr val="000000"/>
                </a:solidFill>
              </a:defRPr>
            </a:pPr>
            <a:r>
              <a:rPr sz="3600" b="1" spc="71">
                <a:solidFill>
                  <a:srgbClr val="FFFFFF"/>
                </a:solidFill>
              </a:rPr>
              <a:t>Meet Me</a:t>
            </a:r>
          </a:p>
        </p:txBody>
      </p:sp>
      <p:sp>
        <p:nvSpPr>
          <p:cNvPr id="5642" name="Shape 5642"/>
          <p:cNvSpPr/>
          <p:nvPr/>
        </p:nvSpPr>
        <p:spPr>
          <a:xfrm>
            <a:off x="18056" y="1745923"/>
            <a:ext cx="9556319" cy="1541525"/>
          </a:xfrm>
          <a:prstGeom prst="rect">
            <a:avLst/>
          </a:prstGeom>
          <a:solidFill>
            <a:srgbClr val="000000">
              <a:alpha val="3522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643" name="Shape 5643"/>
          <p:cNvSpPr/>
          <p:nvPr/>
        </p:nvSpPr>
        <p:spPr>
          <a:xfrm>
            <a:off x="323748" y="2215783"/>
            <a:ext cx="5767009" cy="850180"/>
          </a:xfrm>
          <a:prstGeom prst="roundRect">
            <a:avLst>
              <a:gd name="adj" fmla="val 20843"/>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644" name="Shape 5644"/>
          <p:cNvSpPr/>
          <p:nvPr/>
        </p:nvSpPr>
        <p:spPr>
          <a:xfrm>
            <a:off x="598709" y="2465679"/>
            <a:ext cx="264731" cy="254413"/>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ln w="25400">
            <a:solidFill>
              <a:srgbClr val="53585F"/>
            </a:solidFill>
            <a:miter lim="400000"/>
          </a:ln>
        </p:spPr>
        <p:txBody>
          <a:bodyPr lIns="0" tIns="0" rIns="0" bIns="0" anchor="ctr"/>
          <a:lstStyle/>
          <a:p>
            <a:pPr lvl="0"/>
            <a:endParaRPr/>
          </a:p>
        </p:txBody>
      </p:sp>
      <p:sp>
        <p:nvSpPr>
          <p:cNvPr id="5645" name="Shape 5645"/>
          <p:cNvSpPr/>
          <p:nvPr/>
        </p:nvSpPr>
        <p:spPr>
          <a:xfrm>
            <a:off x="824592" y="2678237"/>
            <a:ext cx="129611" cy="129611"/>
          </a:xfrm>
          <a:prstGeom prst="line">
            <a:avLst/>
          </a:prstGeom>
          <a:ln w="25400">
            <a:solidFill>
              <a:srgbClr val="53585F"/>
            </a:solidFill>
            <a:miter lim="400000"/>
          </a:ln>
        </p:spPr>
        <p:txBody>
          <a:bodyPr lIns="0" tIns="0" rIns="0" bIns="0"/>
          <a:lstStyle/>
          <a:p>
            <a:pPr lvl="0" algn="l" defTabSz="457200">
              <a:defRPr sz="1400">
                <a:solidFill>
                  <a:srgbClr val="000000"/>
                </a:solidFill>
                <a:latin typeface="Helvetica"/>
                <a:ea typeface="Helvetica"/>
                <a:cs typeface="Helvetica"/>
                <a:sym typeface="Helvetica"/>
              </a:defRPr>
            </a:pPr>
            <a:endParaRPr/>
          </a:p>
        </p:txBody>
      </p:sp>
      <p:sp>
        <p:nvSpPr>
          <p:cNvPr id="5646" name="Shape 5646"/>
          <p:cNvSpPr/>
          <p:nvPr/>
        </p:nvSpPr>
        <p:spPr>
          <a:xfrm>
            <a:off x="1147288" y="2335418"/>
            <a:ext cx="3447483" cy="57281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128">
                <a:solidFill>
                  <a:srgbClr val="000000"/>
                </a:solidFill>
                <a:latin typeface="Helvetica Neue Medium"/>
                <a:ea typeface="Helvetica Neue Medium"/>
                <a:cs typeface="Helvetica Neue Medium"/>
                <a:sym typeface="Helvetica Neue Medium"/>
              </a:defRPr>
            </a:lvl1pPr>
          </a:lstStyle>
          <a:p>
            <a:pPr lvl="0">
              <a:defRPr sz="1800" spc="0"/>
            </a:pPr>
            <a:r>
              <a:rPr sz="3200" spc="128"/>
              <a:t>Columbus Circle</a:t>
            </a:r>
          </a:p>
        </p:txBody>
      </p:sp>
      <p:sp>
        <p:nvSpPr>
          <p:cNvPr id="5647" name="Shape 5647"/>
          <p:cNvSpPr/>
          <p:nvPr/>
        </p:nvSpPr>
        <p:spPr>
          <a:xfrm>
            <a:off x="5422254" y="2434468"/>
            <a:ext cx="425510" cy="4255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19190"/>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5650" name="Group 5650"/>
          <p:cNvGrpSpPr/>
          <p:nvPr/>
        </p:nvGrpSpPr>
        <p:grpSpPr>
          <a:xfrm>
            <a:off x="5523206" y="2543893"/>
            <a:ext cx="223606" cy="219360"/>
            <a:chOff x="0" y="0"/>
            <a:chExt cx="223605" cy="219358"/>
          </a:xfrm>
        </p:grpSpPr>
        <p:sp>
          <p:nvSpPr>
            <p:cNvPr id="5648" name="Shape 5648"/>
            <p:cNvSpPr/>
            <p:nvPr/>
          </p:nvSpPr>
          <p:spPr>
            <a:xfrm rot="18882316">
              <a:off x="97613" y="-28431"/>
              <a:ext cx="33961" cy="273146"/>
            </a:xfrm>
            <a:prstGeom prst="roundRect">
              <a:avLst>
                <a:gd name="adj" fmla="val 0"/>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649" name="Shape 5649"/>
            <p:cNvSpPr/>
            <p:nvPr/>
          </p:nvSpPr>
          <p:spPr>
            <a:xfrm rot="2737899">
              <a:off x="92523" y="-24854"/>
              <a:ext cx="33962" cy="273147"/>
            </a:xfrm>
            <a:prstGeom prst="roundRect">
              <a:avLst>
                <a:gd name="adj" fmla="val 0"/>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5651" name="Shape 5651"/>
          <p:cNvSpPr/>
          <p:nvPr/>
        </p:nvSpPr>
        <p:spPr>
          <a:xfrm>
            <a:off x="6381951" y="2215956"/>
            <a:ext cx="2862331" cy="861569"/>
          </a:xfrm>
          <a:prstGeom prst="roundRect">
            <a:avLst>
              <a:gd name="adj" fmla="val 8939"/>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652" name="Shape 5652"/>
          <p:cNvSpPr/>
          <p:nvPr/>
        </p:nvSpPr>
        <p:spPr>
          <a:xfrm>
            <a:off x="6607815" y="2341400"/>
            <a:ext cx="2359804"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59">
                <a:latin typeface="Helvetica Neue Medium"/>
                <a:ea typeface="Helvetica Neue Medium"/>
                <a:cs typeface="Helvetica Neue Medium"/>
                <a:sym typeface="Helvetica Neue Medium"/>
              </a:defRPr>
            </a:lvl1pPr>
          </a:lstStyle>
          <a:p>
            <a:pPr lvl="0">
              <a:defRPr sz="1800" spc="0">
                <a:solidFill>
                  <a:srgbClr val="000000"/>
                </a:solidFill>
              </a:defRPr>
            </a:pPr>
            <a:r>
              <a:rPr sz="3000" spc="59">
                <a:solidFill>
                  <a:srgbClr val="FFFFFF"/>
                </a:solidFill>
              </a:rPr>
              <a:t>My Location</a:t>
            </a:r>
          </a:p>
        </p:txBody>
      </p:sp>
      <p:sp>
        <p:nvSpPr>
          <p:cNvPr id="5653" name="Shape 5653"/>
          <p:cNvSpPr/>
          <p:nvPr/>
        </p:nvSpPr>
        <p:spPr>
          <a:xfrm>
            <a:off x="-81666" y="14760119"/>
            <a:ext cx="9688332" cy="2468696"/>
          </a:xfrm>
          <a:prstGeom prst="rect">
            <a:avLst/>
          </a:prstGeom>
          <a:solidFill>
            <a:srgbClr val="FFFFFF">
              <a:alpha val="59724"/>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654" name="Shape 5654"/>
          <p:cNvSpPr/>
          <p:nvPr/>
        </p:nvSpPr>
        <p:spPr>
          <a:xfrm>
            <a:off x="413904" y="15226303"/>
            <a:ext cx="8632608" cy="1294122"/>
          </a:xfrm>
          <a:prstGeom prst="roundRect">
            <a:avLst>
              <a:gd name="adj" fmla="val 5951"/>
            </a:avLst>
          </a:pr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655" name="Shape 5655"/>
          <p:cNvSpPr/>
          <p:nvPr/>
        </p:nvSpPr>
        <p:spPr>
          <a:xfrm>
            <a:off x="2863699" y="15537633"/>
            <a:ext cx="3762138" cy="6968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b="1" spc="0">
                <a:latin typeface="+mn-lt"/>
                <a:ea typeface="+mn-ea"/>
                <a:cs typeface="+mn-cs"/>
                <a:sym typeface="Helvetica Neue"/>
              </a:defRPr>
            </a:lvl1pPr>
          </a:lstStyle>
          <a:p>
            <a:pPr lvl="0">
              <a:defRPr sz="1800" b="0" spc="0">
                <a:solidFill>
                  <a:srgbClr val="000000"/>
                </a:solidFill>
              </a:defRPr>
            </a:pPr>
            <a:r>
              <a:rPr sz="4000" b="1" spc="0">
                <a:solidFill>
                  <a:srgbClr val="FFFFFF"/>
                </a:solidFill>
              </a:rPr>
              <a:t>Share Location</a:t>
            </a:r>
          </a:p>
        </p:txBody>
      </p:sp>
      <p:sp>
        <p:nvSpPr>
          <p:cNvPr id="5656" name="Shape 5656"/>
          <p:cNvSpPr/>
          <p:nvPr/>
        </p:nvSpPr>
        <p:spPr>
          <a:xfrm>
            <a:off x="4483252" y="8788017"/>
            <a:ext cx="558495" cy="5584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889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657" name="Shape 5657"/>
          <p:cNvSpPr/>
          <p:nvPr/>
        </p:nvSpPr>
        <p:spPr>
          <a:xfrm>
            <a:off x="4086454" y="7335049"/>
            <a:ext cx="1352092" cy="1833436"/>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2976"/>
                  <a:pt x="16767" y="0"/>
                  <a:pt x="10800" y="0"/>
                </a:cubicBezTo>
                <a:cubicBezTo>
                  <a:pt x="4836" y="0"/>
                  <a:pt x="0" y="2976"/>
                  <a:pt x="0" y="6646"/>
                </a:cubicBezTo>
                <a:cubicBezTo>
                  <a:pt x="0" y="7858"/>
                  <a:pt x="537" y="8991"/>
                  <a:pt x="1458" y="9969"/>
                </a:cubicBezTo>
                <a:lnTo>
                  <a:pt x="1444" y="9969"/>
                </a:lnTo>
                <a:lnTo>
                  <a:pt x="10800" y="21600"/>
                </a:lnTo>
                <a:lnTo>
                  <a:pt x="20160" y="9969"/>
                </a:lnTo>
                <a:lnTo>
                  <a:pt x="20145" y="9969"/>
                </a:lnTo>
                <a:cubicBezTo>
                  <a:pt x="21068" y="8991"/>
                  <a:pt x="21600" y="7858"/>
                  <a:pt x="21600" y="6646"/>
                </a:cubicBezTo>
                <a:close/>
                <a:moveTo>
                  <a:pt x="10803" y="9968"/>
                </a:moveTo>
                <a:cubicBezTo>
                  <a:pt x="7819" y="9968"/>
                  <a:pt x="5403" y="8480"/>
                  <a:pt x="5403" y="6645"/>
                </a:cubicBezTo>
                <a:cubicBezTo>
                  <a:pt x="5403" y="4810"/>
                  <a:pt x="7819" y="3322"/>
                  <a:pt x="10803" y="3322"/>
                </a:cubicBezTo>
                <a:cubicBezTo>
                  <a:pt x="13783" y="3322"/>
                  <a:pt x="16203" y="4810"/>
                  <a:pt x="16203" y="6645"/>
                </a:cubicBezTo>
                <a:cubicBezTo>
                  <a:pt x="16203" y="8480"/>
                  <a:pt x="13783" y="9968"/>
                  <a:pt x="10803" y="9968"/>
                </a:cubicBezTo>
                <a:close/>
              </a:path>
            </a:pathLst>
          </a:custGeom>
          <a:solidFill>
            <a:srgbClr val="59AE62"/>
          </a:solidFill>
          <a:ln w="12700">
            <a:miter lim="400000"/>
          </a:ln>
        </p:spPr>
        <p:txBody>
          <a:bodyPr lIns="0" tIns="0" rIns="0" bIns="0" anchor="ctr"/>
          <a:lstStyle/>
          <a:p>
            <a:pPr lvl="0"/>
            <a:endParaRPr/>
          </a:p>
        </p:txBody>
      </p:sp>
      <p:grpSp>
        <p:nvGrpSpPr>
          <p:cNvPr id="5666" name="Group 5666"/>
          <p:cNvGrpSpPr/>
          <p:nvPr/>
        </p:nvGrpSpPr>
        <p:grpSpPr>
          <a:xfrm>
            <a:off x="4388752" y="7557716"/>
            <a:ext cx="746413" cy="734889"/>
            <a:chOff x="0" y="0"/>
            <a:chExt cx="746411" cy="734887"/>
          </a:xfrm>
        </p:grpSpPr>
        <p:sp>
          <p:nvSpPr>
            <p:cNvPr id="5658" name="Shape 5658"/>
            <p:cNvSpPr/>
            <p:nvPr/>
          </p:nvSpPr>
          <p:spPr>
            <a:xfrm>
              <a:off x="0" y="0"/>
              <a:ext cx="746412" cy="7348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5665" name="Group 5665"/>
            <p:cNvGrpSpPr/>
            <p:nvPr/>
          </p:nvGrpSpPr>
          <p:grpSpPr>
            <a:xfrm>
              <a:off x="18744" y="268494"/>
              <a:ext cx="553032" cy="463812"/>
              <a:chOff x="0" y="0"/>
              <a:chExt cx="553031" cy="463811"/>
            </a:xfrm>
          </p:grpSpPr>
          <p:sp>
            <p:nvSpPr>
              <p:cNvPr id="5659" name="Shape 5659"/>
              <p:cNvSpPr/>
              <p:nvPr/>
            </p:nvSpPr>
            <p:spPr>
              <a:xfrm>
                <a:off x="158153" y="41210"/>
                <a:ext cx="64679" cy="646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AE6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660" name="Shape 5660"/>
              <p:cNvSpPr/>
              <p:nvPr/>
            </p:nvSpPr>
            <p:spPr>
              <a:xfrm>
                <a:off x="488353" y="41210"/>
                <a:ext cx="64679" cy="646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AE6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5663" name="Group 5663"/>
              <p:cNvGrpSpPr/>
              <p:nvPr/>
            </p:nvGrpSpPr>
            <p:grpSpPr>
              <a:xfrm>
                <a:off x="279006" y="0"/>
                <a:ext cx="153173" cy="144901"/>
                <a:chOff x="0" y="0"/>
                <a:chExt cx="153171" cy="144900"/>
              </a:xfrm>
            </p:grpSpPr>
            <p:sp>
              <p:nvSpPr>
                <p:cNvPr id="5661" name="Shape 5661"/>
                <p:cNvSpPr/>
                <p:nvPr/>
              </p:nvSpPr>
              <p:spPr>
                <a:xfrm flipH="1" flipV="1">
                  <a:off x="-1" y="70085"/>
                  <a:ext cx="136735" cy="1"/>
                </a:xfrm>
                <a:prstGeom prst="line">
                  <a:avLst/>
                </a:pr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662" name="Shape 5662"/>
                <p:cNvSpPr/>
                <p:nvPr/>
              </p:nvSpPr>
              <p:spPr>
                <a:xfrm rot="5400000" flipH="1">
                  <a:off x="43907" y="35636"/>
                  <a:ext cx="144902" cy="73629"/>
                </a:xfrm>
                <a:custGeom>
                  <a:avLst/>
                  <a:gdLst/>
                  <a:ahLst/>
                  <a:cxnLst>
                    <a:cxn ang="0">
                      <a:pos x="wd2" y="hd2"/>
                    </a:cxn>
                    <a:cxn ang="5400000">
                      <a:pos x="wd2" y="hd2"/>
                    </a:cxn>
                    <a:cxn ang="10800000">
                      <a:pos x="wd2" y="hd2"/>
                    </a:cxn>
                    <a:cxn ang="16200000">
                      <a:pos x="wd2" y="hd2"/>
                    </a:cxn>
                  </a:cxnLst>
                  <a:rect l="0" t="0" r="r" b="b"/>
                  <a:pathLst>
                    <a:path w="21600" h="21600" extrusionOk="0">
                      <a:moveTo>
                        <a:pt x="0" y="21067"/>
                      </a:moveTo>
                      <a:lnTo>
                        <a:pt x="10893" y="0"/>
                      </a:lnTo>
                      <a:lnTo>
                        <a:pt x="21600" y="21600"/>
                      </a:lnTo>
                    </a:path>
                  </a:pathLst>
                </a:cu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5664" name="Shape 5664"/>
              <p:cNvSpPr/>
              <p:nvPr/>
            </p:nvSpPr>
            <p:spPr>
              <a:xfrm rot="1219567">
                <a:off x="13341" y="211566"/>
                <a:ext cx="511911" cy="168585"/>
              </a:xfrm>
              <a:custGeom>
                <a:avLst/>
                <a:gdLst/>
                <a:ahLst/>
                <a:cxnLst>
                  <a:cxn ang="0">
                    <a:pos x="wd2" y="hd2"/>
                  </a:cxn>
                  <a:cxn ang="5400000">
                    <a:pos x="wd2" y="hd2"/>
                  </a:cxn>
                  <a:cxn ang="10800000">
                    <a:pos x="wd2" y="hd2"/>
                  </a:cxn>
                  <a:cxn ang="16200000">
                    <a:pos x="wd2" y="hd2"/>
                  </a:cxn>
                </a:cxnLst>
                <a:rect l="0" t="0" r="r" b="b"/>
                <a:pathLst>
                  <a:path w="21346" h="20792" extrusionOk="0">
                    <a:moveTo>
                      <a:pt x="0" y="3594"/>
                    </a:moveTo>
                    <a:cubicBezTo>
                      <a:pt x="0" y="2763"/>
                      <a:pt x="119" y="1946"/>
                      <a:pt x="311" y="1379"/>
                    </a:cubicBezTo>
                    <a:cubicBezTo>
                      <a:pt x="502" y="812"/>
                      <a:pt x="767" y="462"/>
                      <a:pt x="1059" y="462"/>
                    </a:cubicBezTo>
                    <a:cubicBezTo>
                      <a:pt x="2921" y="8535"/>
                      <a:pt x="5882" y="13802"/>
                      <a:pt x="9165" y="14881"/>
                    </a:cubicBezTo>
                    <a:cubicBezTo>
                      <a:pt x="13367" y="16261"/>
                      <a:pt x="17486" y="10727"/>
                      <a:pt x="19899" y="462"/>
                    </a:cubicBezTo>
                    <a:cubicBezTo>
                      <a:pt x="20216" y="-181"/>
                      <a:pt x="20637" y="-150"/>
                      <a:pt x="20942" y="538"/>
                    </a:cubicBezTo>
                    <a:cubicBezTo>
                      <a:pt x="21595" y="2007"/>
                      <a:pt x="21426" y="5038"/>
                      <a:pt x="20648" y="5809"/>
                    </a:cubicBezTo>
                    <a:cubicBezTo>
                      <a:pt x="18143" y="15811"/>
                      <a:pt x="14106" y="21419"/>
                      <a:pt x="9904" y="20736"/>
                    </a:cubicBezTo>
                    <a:cubicBezTo>
                      <a:pt x="6135" y="20123"/>
                      <a:pt x="2683" y="14504"/>
                      <a:pt x="311" y="5809"/>
                    </a:cubicBezTo>
                    <a:cubicBezTo>
                      <a:pt x="225" y="5497"/>
                      <a:pt x="141" y="5178"/>
                      <a:pt x="84" y="4814"/>
                    </a:cubicBezTo>
                    <a:cubicBezTo>
                      <a:pt x="24" y="4432"/>
                      <a:pt x="-5" y="4014"/>
                      <a:pt x="0" y="3594"/>
                    </a:cubicBezTo>
                    <a:close/>
                  </a:path>
                </a:pathLst>
              </a:custGeom>
              <a:solidFill>
                <a:srgbClr val="59AE6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grpSp>
        <p:nvGrpSpPr>
          <p:cNvPr id="5689" name="Group 5689"/>
          <p:cNvGrpSpPr/>
          <p:nvPr/>
        </p:nvGrpSpPr>
        <p:grpSpPr>
          <a:xfrm>
            <a:off x="168076" y="28019"/>
            <a:ext cx="9256278" cy="511141"/>
            <a:chOff x="0" y="0"/>
            <a:chExt cx="9256277" cy="511140"/>
          </a:xfrm>
        </p:grpSpPr>
        <p:sp>
          <p:nvSpPr>
            <p:cNvPr id="5667" name="Shape 5667"/>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668" name="Shape 5668"/>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669" name="Shape 5669"/>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670" name="Shape 5670"/>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671" name="Shape 5671"/>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5672" name="Shape 5672"/>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5676" name="Group 5676"/>
            <p:cNvGrpSpPr/>
            <p:nvPr/>
          </p:nvGrpSpPr>
          <p:grpSpPr>
            <a:xfrm>
              <a:off x="8469476" y="114183"/>
              <a:ext cx="786802" cy="307864"/>
              <a:chOff x="0" y="0"/>
              <a:chExt cx="786801" cy="307863"/>
            </a:xfrm>
          </p:grpSpPr>
          <p:sp>
            <p:nvSpPr>
              <p:cNvPr id="5673" name="Shape 5673"/>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674" name="Shape 5674"/>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675" name="Shape 5675"/>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5681" name="Group 5681"/>
            <p:cNvGrpSpPr/>
            <p:nvPr/>
          </p:nvGrpSpPr>
          <p:grpSpPr>
            <a:xfrm>
              <a:off x="3398375" y="142780"/>
              <a:ext cx="322567" cy="250980"/>
              <a:chOff x="0" y="0"/>
              <a:chExt cx="322565" cy="250978"/>
            </a:xfrm>
          </p:grpSpPr>
          <p:sp>
            <p:nvSpPr>
              <p:cNvPr id="5677" name="Shape 5677"/>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5678" name="Shape 5678"/>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679" name="Shape 5679"/>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680" name="Shape 5680"/>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5682" name="Shape 5682"/>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683" name="Shape 5683"/>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5684" name="Shape 5684"/>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685" name="Shape 5685"/>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686" name="Shape 5686"/>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687" name="Shape 5687"/>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688" name="Shape 5688"/>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91" name="pasted-image.png"/>
          <p:cNvPicPr/>
          <p:nvPr/>
        </p:nvPicPr>
        <p:blipFill>
          <a:blip r:embed="rId2">
            <a:extLst/>
          </a:blip>
          <a:srcRect l="8532" r="8532" b="943"/>
          <a:stretch>
            <a:fillRect/>
          </a:stretch>
        </p:blipFill>
        <p:spPr>
          <a:xfrm>
            <a:off x="-34417" y="442787"/>
            <a:ext cx="9632979" cy="16522815"/>
          </a:xfrm>
          <a:prstGeom prst="rect">
            <a:avLst/>
          </a:prstGeom>
          <a:ln w="12700">
            <a:miter lim="400000"/>
          </a:ln>
        </p:spPr>
      </p:pic>
      <p:sp>
        <p:nvSpPr>
          <p:cNvPr id="5692" name="Shape 5692"/>
          <p:cNvSpPr/>
          <p:nvPr/>
        </p:nvSpPr>
        <p:spPr>
          <a:xfrm>
            <a:off x="-16366" y="-9304"/>
            <a:ext cx="9596850" cy="1909743"/>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693" name="Shape 5693"/>
          <p:cNvSpPr/>
          <p:nvPr/>
        </p:nvSpPr>
        <p:spPr>
          <a:xfrm>
            <a:off x="277151" y="890047"/>
            <a:ext cx="1487688" cy="711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36">
                <a:solidFill>
                  <a:srgbClr val="3F98DB"/>
                </a:solidFill>
                <a:latin typeface="Open Sans"/>
                <a:ea typeface="Open Sans"/>
                <a:cs typeface="Open Sans"/>
                <a:sym typeface="Open Sans"/>
              </a:defRPr>
            </a:lvl1pPr>
          </a:lstStyle>
          <a:p>
            <a:pPr lvl="0">
              <a:defRPr sz="1800" spc="0">
                <a:solidFill>
                  <a:srgbClr val="000000"/>
                </a:solidFill>
              </a:defRPr>
            </a:pPr>
            <a:r>
              <a:rPr sz="3600" spc="-36">
                <a:solidFill>
                  <a:srgbClr val="3F98DB"/>
                </a:solidFill>
              </a:rPr>
              <a:t>Cancel</a:t>
            </a:r>
          </a:p>
        </p:txBody>
      </p:sp>
      <p:sp>
        <p:nvSpPr>
          <p:cNvPr id="5694" name="Shape 5694"/>
          <p:cNvSpPr/>
          <p:nvPr/>
        </p:nvSpPr>
        <p:spPr>
          <a:xfrm>
            <a:off x="3081296" y="853067"/>
            <a:ext cx="3347672"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6">
                <a:solidFill>
                  <a:srgbClr val="000000"/>
                </a:solidFill>
                <a:latin typeface="Open Sans"/>
                <a:ea typeface="Open Sans"/>
                <a:cs typeface="Open Sans"/>
                <a:sym typeface="Open Sans"/>
              </a:defRPr>
            </a:lvl1pPr>
          </a:lstStyle>
          <a:p>
            <a:pPr lvl="0">
              <a:defRPr sz="1800" b="0" spc="0"/>
            </a:pPr>
            <a:r>
              <a:rPr sz="3600" b="1" spc="-36"/>
              <a:t>Pick a location</a:t>
            </a:r>
          </a:p>
        </p:txBody>
      </p:sp>
      <p:grpSp>
        <p:nvGrpSpPr>
          <p:cNvPr id="5697" name="Group 5697"/>
          <p:cNvGrpSpPr/>
          <p:nvPr/>
        </p:nvGrpSpPr>
        <p:grpSpPr>
          <a:xfrm>
            <a:off x="169862" y="2095256"/>
            <a:ext cx="840325" cy="834940"/>
            <a:chOff x="0" y="0"/>
            <a:chExt cx="840324" cy="834939"/>
          </a:xfrm>
        </p:grpSpPr>
        <p:sp>
          <p:nvSpPr>
            <p:cNvPr id="5695" name="Shape 5695"/>
            <p:cNvSpPr/>
            <p:nvPr/>
          </p:nvSpPr>
          <p:spPr>
            <a:xfrm>
              <a:off x="0" y="0"/>
              <a:ext cx="840325" cy="834940"/>
            </a:xfrm>
            <a:prstGeom prst="roundRect">
              <a:avLst>
                <a:gd name="adj" fmla="val 15325"/>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696" name="Shape 5696"/>
            <p:cNvSpPr/>
            <p:nvPr/>
          </p:nvSpPr>
          <p:spPr>
            <a:xfrm rot="60000">
              <a:off x="199764" y="221069"/>
              <a:ext cx="415327" cy="43764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2F5FE6"/>
            </a:solidFill>
            <a:ln w="12700" cap="flat">
              <a:noFill/>
              <a:miter lim="400000"/>
            </a:ln>
            <a:effectLst/>
          </p:spPr>
          <p:txBody>
            <a:bodyPr wrap="square" lIns="0" tIns="0" rIns="0" bIns="0" numCol="1" anchor="ctr">
              <a:noAutofit/>
            </a:bodyPr>
            <a:lstStyle/>
            <a:p>
              <a:pPr lvl="0">
                <a:defRPr sz="4200">
                  <a:solidFill>
                    <a:srgbClr val="F9F9F7"/>
                  </a:solidFill>
                  <a:effectLst>
                    <a:outerShdw blurRad="38100" dist="12700" dir="5400000" rotWithShape="0">
                      <a:srgbClr val="000000">
                        <a:alpha val="50000"/>
                      </a:srgbClr>
                    </a:outerShdw>
                  </a:effectLst>
                </a:defRPr>
              </a:pPr>
              <a:endParaRPr/>
            </a:p>
          </p:txBody>
        </p:sp>
      </p:grpSp>
      <p:sp>
        <p:nvSpPr>
          <p:cNvPr id="5698" name="Shape 5698"/>
          <p:cNvSpPr/>
          <p:nvPr/>
        </p:nvSpPr>
        <p:spPr>
          <a:xfrm>
            <a:off x="1345928" y="3567805"/>
            <a:ext cx="6822056" cy="68220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88900">
            <a:solidFill>
              <a:srgbClr val="3F98DB"/>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699" name="Shape 5699"/>
          <p:cNvSpPr/>
          <p:nvPr/>
        </p:nvSpPr>
        <p:spPr>
          <a:xfrm>
            <a:off x="4471343" y="6636085"/>
            <a:ext cx="558495" cy="5584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889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700" name="Shape 5700"/>
          <p:cNvSpPr/>
          <p:nvPr/>
        </p:nvSpPr>
        <p:spPr>
          <a:xfrm>
            <a:off x="-44976" y="12019499"/>
            <a:ext cx="9614952" cy="4934813"/>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701" name="Shape 5701"/>
          <p:cNvSpPr/>
          <p:nvPr/>
        </p:nvSpPr>
        <p:spPr>
          <a:xfrm>
            <a:off x="259380" y="12235942"/>
            <a:ext cx="9006241" cy="869816"/>
          </a:xfrm>
          <a:prstGeom prst="roundRect">
            <a:avLst>
              <a:gd name="adj" fmla="val 16212"/>
            </a:avLst>
          </a:prstGeom>
          <a:solidFill>
            <a:srgbClr val="F2F2F3"/>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702" name="Shape 5702"/>
          <p:cNvSpPr/>
          <p:nvPr/>
        </p:nvSpPr>
        <p:spPr>
          <a:xfrm>
            <a:off x="2996119" y="12365190"/>
            <a:ext cx="4113573"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95">
                <a:solidFill>
                  <a:srgbClr val="949796"/>
                </a:solidFill>
                <a:latin typeface="+mn-lt"/>
                <a:ea typeface="+mn-ea"/>
                <a:cs typeface="+mn-cs"/>
                <a:sym typeface="Helvetica Neue"/>
              </a:defRPr>
            </a:lvl1pPr>
          </a:lstStyle>
          <a:p>
            <a:pPr lvl="0">
              <a:defRPr sz="1800" spc="0">
                <a:solidFill>
                  <a:srgbClr val="000000"/>
                </a:solidFill>
              </a:defRPr>
            </a:pPr>
            <a:r>
              <a:rPr sz="3200" spc="95">
                <a:solidFill>
                  <a:srgbClr val="949796"/>
                </a:solidFill>
              </a:rPr>
              <a:t>Search for a location</a:t>
            </a:r>
          </a:p>
        </p:txBody>
      </p:sp>
      <p:grpSp>
        <p:nvGrpSpPr>
          <p:cNvPr id="5707" name="Group 5707"/>
          <p:cNvGrpSpPr/>
          <p:nvPr/>
        </p:nvGrpSpPr>
        <p:grpSpPr>
          <a:xfrm>
            <a:off x="2482849" y="12492037"/>
            <a:ext cx="332226" cy="332226"/>
            <a:chOff x="0" y="0"/>
            <a:chExt cx="332224" cy="332224"/>
          </a:xfrm>
        </p:grpSpPr>
        <p:sp>
          <p:nvSpPr>
            <p:cNvPr id="5703" name="Shape 5703"/>
            <p:cNvSpPr/>
            <p:nvPr/>
          </p:nvSpPr>
          <p:spPr>
            <a:xfrm>
              <a:off x="0" y="0"/>
              <a:ext cx="332225" cy="3322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8E8E92"/>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5706" name="Group 5706"/>
            <p:cNvGrpSpPr/>
            <p:nvPr/>
          </p:nvGrpSpPr>
          <p:grpSpPr>
            <a:xfrm>
              <a:off x="84506" y="87204"/>
              <a:ext cx="163212" cy="157816"/>
              <a:chOff x="0" y="0"/>
              <a:chExt cx="163211" cy="157814"/>
            </a:xfrm>
          </p:grpSpPr>
          <p:sp>
            <p:nvSpPr>
              <p:cNvPr id="5704" name="Shape 5704"/>
              <p:cNvSpPr/>
              <p:nvPr/>
            </p:nvSpPr>
            <p:spPr>
              <a:xfrm>
                <a:off x="40122" y="37424"/>
                <a:ext cx="82967" cy="829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E8E9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705" name="Shape 5705"/>
              <p:cNvSpPr/>
              <p:nvPr/>
            </p:nvSpPr>
            <p:spPr>
              <a:xfrm rot="18976589">
                <a:off x="-17980" y="64964"/>
                <a:ext cx="199171" cy="27887"/>
              </a:xfrm>
              <a:prstGeom prst="roundRect">
                <a:avLst>
                  <a:gd name="adj" fmla="val 49778"/>
                </a:avLst>
              </a:prstGeom>
              <a:solidFill>
                <a:srgbClr val="8E8E9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sp>
        <p:nvSpPr>
          <p:cNvPr id="5708" name="Shape 5708"/>
          <p:cNvSpPr/>
          <p:nvPr/>
        </p:nvSpPr>
        <p:spPr>
          <a:xfrm>
            <a:off x="232194" y="13333697"/>
            <a:ext cx="9035211" cy="1"/>
          </a:xfrm>
          <a:prstGeom prst="line">
            <a:avLst/>
          </a:prstGeom>
          <a:ln w="2540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709" name="Shape 5709"/>
          <p:cNvSpPr/>
          <p:nvPr/>
        </p:nvSpPr>
        <p:spPr>
          <a:xfrm rot="60000">
            <a:off x="316744" y="13808707"/>
            <a:ext cx="415327" cy="43764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3F98DB"/>
          </a:solidFill>
          <a:ln w="12700">
            <a:miter lim="400000"/>
          </a:ln>
        </p:spPr>
        <p:txBody>
          <a:bodyPr lIns="0" tIns="0" rIns="0" bIns="0" anchor="ctr"/>
          <a:lstStyle/>
          <a:p>
            <a:pPr lvl="0">
              <a:defRPr sz="4200">
                <a:solidFill>
                  <a:srgbClr val="F9F9F7"/>
                </a:solidFill>
                <a:effectLst>
                  <a:outerShdw blurRad="38100" dist="12700" dir="5400000" rotWithShape="0">
                    <a:srgbClr val="000000">
                      <a:alpha val="50000"/>
                    </a:srgbClr>
                  </a:outerShdw>
                </a:effectLst>
              </a:defRPr>
            </a:pPr>
            <a:endParaRPr/>
          </a:p>
        </p:txBody>
      </p:sp>
      <p:sp>
        <p:nvSpPr>
          <p:cNvPr id="5710" name="Shape 5710"/>
          <p:cNvSpPr/>
          <p:nvPr/>
        </p:nvSpPr>
        <p:spPr>
          <a:xfrm>
            <a:off x="960417" y="13705299"/>
            <a:ext cx="5134627" cy="5975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500" spc="104">
                <a:solidFill>
                  <a:srgbClr val="3F98DB"/>
                </a:solidFill>
                <a:latin typeface="+mn-lt"/>
                <a:ea typeface="+mn-ea"/>
                <a:cs typeface="+mn-cs"/>
                <a:sym typeface="Helvetica Neue"/>
              </a:defRPr>
            </a:lvl1pPr>
          </a:lstStyle>
          <a:p>
            <a:pPr lvl="0">
              <a:defRPr sz="1800" spc="0">
                <a:solidFill>
                  <a:srgbClr val="000000"/>
                </a:solidFill>
              </a:defRPr>
            </a:pPr>
            <a:r>
              <a:rPr sz="3500" spc="104">
                <a:solidFill>
                  <a:srgbClr val="3F98DB"/>
                </a:solidFill>
              </a:rPr>
              <a:t>Use my current location</a:t>
            </a:r>
          </a:p>
        </p:txBody>
      </p:sp>
      <p:sp>
        <p:nvSpPr>
          <p:cNvPr id="5711" name="Shape 5711"/>
          <p:cNvSpPr/>
          <p:nvPr/>
        </p:nvSpPr>
        <p:spPr>
          <a:xfrm>
            <a:off x="-4825" y="14706131"/>
            <a:ext cx="9525000" cy="955140"/>
          </a:xfrm>
          <a:prstGeom prst="rect">
            <a:avLst/>
          </a:prstGeom>
          <a:solidFill>
            <a:srgbClr val="EFEFF4"/>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712" name="Shape 5712"/>
          <p:cNvSpPr/>
          <p:nvPr/>
        </p:nvSpPr>
        <p:spPr>
          <a:xfrm>
            <a:off x="248867" y="14903462"/>
            <a:ext cx="3127976" cy="56047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100" spc="92">
                <a:solidFill>
                  <a:srgbClr val="949796"/>
                </a:solidFill>
                <a:latin typeface="Helvetica Neue Light"/>
                <a:ea typeface="Helvetica Neue Light"/>
                <a:cs typeface="Helvetica Neue Light"/>
                <a:sym typeface="Helvetica Neue Light"/>
              </a:defRPr>
            </a:lvl1pPr>
          </a:lstStyle>
          <a:p>
            <a:pPr lvl="0">
              <a:defRPr sz="1800" spc="0">
                <a:solidFill>
                  <a:srgbClr val="000000"/>
                </a:solidFill>
              </a:defRPr>
            </a:pPr>
            <a:r>
              <a:rPr sz="3100" spc="92">
                <a:solidFill>
                  <a:srgbClr val="949796"/>
                </a:solidFill>
              </a:rPr>
              <a:t>Nearby locations</a:t>
            </a:r>
          </a:p>
        </p:txBody>
      </p:sp>
      <p:sp>
        <p:nvSpPr>
          <p:cNvPr id="5713" name="Shape 5713"/>
          <p:cNvSpPr/>
          <p:nvPr/>
        </p:nvSpPr>
        <p:spPr>
          <a:xfrm>
            <a:off x="493781" y="16000148"/>
            <a:ext cx="2232093" cy="62259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1">
                <a:solidFill>
                  <a:srgbClr val="949796"/>
                </a:solidFill>
                <a:latin typeface="+mn-lt"/>
                <a:ea typeface="+mn-ea"/>
                <a:cs typeface="+mn-cs"/>
                <a:sym typeface="Helvetica Neue"/>
              </a:defRPr>
            </a:lvl1pPr>
          </a:lstStyle>
          <a:p>
            <a:pPr lvl="0">
              <a:defRPr sz="1800" spc="0">
                <a:solidFill>
                  <a:srgbClr val="000000"/>
                </a:solidFill>
              </a:defRPr>
            </a:pPr>
            <a:r>
              <a:rPr sz="3600" spc="71">
                <a:solidFill>
                  <a:srgbClr val="949796"/>
                </a:solidFill>
              </a:rPr>
              <a:t>Broadway</a:t>
            </a:r>
          </a:p>
        </p:txBody>
      </p:sp>
      <p:grpSp>
        <p:nvGrpSpPr>
          <p:cNvPr id="5736" name="Group 5736"/>
          <p:cNvGrpSpPr/>
          <p:nvPr/>
        </p:nvGrpSpPr>
        <p:grpSpPr>
          <a:xfrm>
            <a:off x="193476" y="30582"/>
            <a:ext cx="9163448" cy="506015"/>
            <a:chOff x="0" y="0"/>
            <a:chExt cx="9163446" cy="506013"/>
          </a:xfrm>
        </p:grpSpPr>
        <p:sp>
          <p:nvSpPr>
            <p:cNvPr id="5714" name="Shape 5714"/>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715" name="Shape 5715"/>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716" name="Shape 5716"/>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717" name="Shape 5717"/>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718" name="Shape 5718"/>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5719" name="Shape 5719"/>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5720" name="Shape 5720"/>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721" name="Shape 5721"/>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722" name="Shape 5722"/>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5728" name="Group 5728"/>
            <p:cNvGrpSpPr/>
            <p:nvPr/>
          </p:nvGrpSpPr>
          <p:grpSpPr>
            <a:xfrm>
              <a:off x="3364293" y="141349"/>
              <a:ext cx="319332" cy="248462"/>
              <a:chOff x="0" y="0"/>
              <a:chExt cx="319330" cy="248461"/>
            </a:xfrm>
          </p:grpSpPr>
          <p:sp>
            <p:nvSpPr>
              <p:cNvPr id="5723" name="Shape 5723"/>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5727" name="Group 5727"/>
              <p:cNvGrpSpPr/>
              <p:nvPr/>
            </p:nvGrpSpPr>
            <p:grpSpPr>
              <a:xfrm>
                <a:off x="0" y="0"/>
                <a:ext cx="319331" cy="248462"/>
                <a:chOff x="0" y="0"/>
                <a:chExt cx="319330" cy="248461"/>
              </a:xfrm>
            </p:grpSpPr>
            <p:sp>
              <p:nvSpPr>
                <p:cNvPr id="5724" name="Shape 5724"/>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5725" name="Shape 5725"/>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726" name="Shape 5726"/>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5729" name="Shape 5729"/>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730" name="Shape 5730"/>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5731" name="Shape 5731"/>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732" name="Shape 5732"/>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733" name="Shape 5733"/>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734" name="Shape 5734"/>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735" name="Shape 5735"/>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8" name="pasted-image.png"/>
          <p:cNvPicPr/>
          <p:nvPr/>
        </p:nvPicPr>
        <p:blipFill>
          <a:blip r:embed="rId2">
            <a:extLst/>
          </a:blip>
          <a:srcRect l="8532" r="8532" b="943"/>
          <a:stretch>
            <a:fillRect/>
          </a:stretch>
        </p:blipFill>
        <p:spPr>
          <a:xfrm>
            <a:off x="-34417" y="442787"/>
            <a:ext cx="9632979" cy="16522815"/>
          </a:xfrm>
          <a:prstGeom prst="rect">
            <a:avLst/>
          </a:prstGeom>
          <a:ln w="12700">
            <a:miter lim="400000"/>
          </a:ln>
        </p:spPr>
      </p:pic>
      <p:sp>
        <p:nvSpPr>
          <p:cNvPr id="5739" name="Shape 5739"/>
          <p:cNvSpPr/>
          <p:nvPr/>
        </p:nvSpPr>
        <p:spPr>
          <a:xfrm>
            <a:off x="-8238" y="24563"/>
            <a:ext cx="9566877" cy="1826215"/>
          </a:xfrm>
          <a:prstGeom prst="rect">
            <a:avLst/>
          </a:prstGeom>
          <a:solidFill>
            <a:srgbClr val="F6F6F5"/>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740" name="Shape 5740"/>
          <p:cNvSpPr/>
          <p:nvPr/>
        </p:nvSpPr>
        <p:spPr>
          <a:xfrm>
            <a:off x="189454" y="903509"/>
            <a:ext cx="1510682"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39">
                <a:solidFill>
                  <a:srgbClr val="59AE62"/>
                </a:solidFill>
                <a:latin typeface="+mn-lt"/>
                <a:ea typeface="+mn-ea"/>
                <a:cs typeface="+mn-cs"/>
                <a:sym typeface="Helvetica Neue"/>
              </a:defRPr>
            </a:lvl1pPr>
          </a:lstStyle>
          <a:p>
            <a:pPr lvl="0">
              <a:defRPr sz="1800" spc="0">
                <a:solidFill>
                  <a:srgbClr val="000000"/>
                </a:solidFill>
              </a:defRPr>
            </a:pPr>
            <a:r>
              <a:rPr sz="4000" spc="39">
                <a:solidFill>
                  <a:srgbClr val="59AE62"/>
                </a:solidFill>
              </a:rPr>
              <a:t>Filters</a:t>
            </a:r>
          </a:p>
        </p:txBody>
      </p:sp>
      <p:sp>
        <p:nvSpPr>
          <p:cNvPr id="5741" name="Shape 5741"/>
          <p:cNvSpPr/>
          <p:nvPr/>
        </p:nvSpPr>
        <p:spPr>
          <a:xfrm>
            <a:off x="3911661" y="853067"/>
            <a:ext cx="1661541"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5">
                <a:solidFill>
                  <a:srgbClr val="000000"/>
                </a:solidFill>
                <a:latin typeface="Open Sans"/>
                <a:ea typeface="Open Sans"/>
                <a:cs typeface="Open Sans"/>
                <a:sym typeface="Open Sans"/>
              </a:defRPr>
            </a:lvl1pPr>
          </a:lstStyle>
          <a:p>
            <a:pPr lvl="0">
              <a:defRPr sz="1800" b="0" spc="0"/>
            </a:pPr>
            <a:r>
              <a:rPr sz="3600" b="1" spc="35"/>
              <a:t>Search</a:t>
            </a:r>
          </a:p>
        </p:txBody>
      </p:sp>
      <p:grpSp>
        <p:nvGrpSpPr>
          <p:cNvPr id="5748" name="Group 5748"/>
          <p:cNvGrpSpPr/>
          <p:nvPr/>
        </p:nvGrpSpPr>
        <p:grpSpPr>
          <a:xfrm>
            <a:off x="6890780" y="919779"/>
            <a:ext cx="665634" cy="633973"/>
            <a:chOff x="0" y="0"/>
            <a:chExt cx="665633" cy="633971"/>
          </a:xfrm>
        </p:grpSpPr>
        <p:grpSp>
          <p:nvGrpSpPr>
            <p:cNvPr id="5744" name="Group 5744"/>
            <p:cNvGrpSpPr/>
            <p:nvPr/>
          </p:nvGrpSpPr>
          <p:grpSpPr>
            <a:xfrm>
              <a:off x="45132" y="21829"/>
              <a:ext cx="570374" cy="570374"/>
              <a:chOff x="0" y="0"/>
              <a:chExt cx="570372" cy="570372"/>
            </a:xfrm>
          </p:grpSpPr>
          <p:sp>
            <p:nvSpPr>
              <p:cNvPr id="5742" name="Shape 5742"/>
              <p:cNvSpPr/>
              <p:nvPr/>
            </p:nvSpPr>
            <p:spPr>
              <a:xfrm>
                <a:off x="0" y="-1"/>
                <a:ext cx="570373" cy="5703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59AE62"/>
                </a:solidFill>
                <a:prstDash val="solid"/>
                <a:miter lim="400000"/>
              </a:ln>
              <a:effectLst/>
            </p:spPr>
            <p:txBody>
              <a:bodyPr wrap="square" lIns="0" tIns="0" rIns="0" bIns="0" numCol="1" anchor="ctr">
                <a:noAutofit/>
              </a:bodyPr>
              <a:lstStyle/>
              <a:p>
                <a:pPr lvl="0"/>
                <a:endParaRPr/>
              </a:p>
            </p:txBody>
          </p:sp>
          <p:sp>
            <p:nvSpPr>
              <p:cNvPr id="5743" name="Shape 5743"/>
              <p:cNvSpPr/>
              <p:nvPr/>
            </p:nvSpPr>
            <p:spPr>
              <a:xfrm>
                <a:off x="130676" y="96841"/>
                <a:ext cx="163167" cy="2272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noFill/>
              <a:ln w="25400" cap="flat">
                <a:solidFill>
                  <a:srgbClr val="59AE62"/>
                </a:solidFill>
                <a:prstDash val="solid"/>
                <a:miter lim="400000"/>
              </a:ln>
              <a:effectLst/>
            </p:spPr>
            <p:txBody>
              <a:bodyPr wrap="square" lIns="0" tIns="0" rIns="0" bIns="0" numCol="1" anchor="ctr">
                <a:noAutofit/>
              </a:bodyPr>
              <a:lstStyle/>
              <a:p>
                <a:pPr lvl="0"/>
                <a:endParaRPr/>
              </a:p>
            </p:txBody>
          </p:sp>
        </p:grpSp>
        <p:sp>
          <p:nvSpPr>
            <p:cNvPr id="5745" name="Shape 5745"/>
            <p:cNvSpPr/>
            <p:nvPr/>
          </p:nvSpPr>
          <p:spPr>
            <a:xfrm rot="18660000">
              <a:off x="-7909" y="50935"/>
              <a:ext cx="154401" cy="49408"/>
            </a:xfrm>
            <a:custGeom>
              <a:avLst/>
              <a:gdLst/>
              <a:ahLst/>
              <a:cxnLst>
                <a:cxn ang="0">
                  <a:pos x="wd2" y="hd2"/>
                </a:cxn>
                <a:cxn ang="5400000">
                  <a:pos x="wd2" y="hd2"/>
                </a:cxn>
                <a:cxn ang="10800000">
                  <a:pos x="wd2" y="hd2"/>
                </a:cxn>
                <a:cxn ang="16200000">
                  <a:pos x="wd2" y="hd2"/>
                </a:cxn>
              </a:cxnLst>
              <a:rect l="0" t="0" r="r" b="b"/>
              <a:pathLst>
                <a:path w="21600" h="20317" extrusionOk="0">
                  <a:moveTo>
                    <a:pt x="0" y="17527"/>
                  </a:moveTo>
                  <a:cubicBezTo>
                    <a:pt x="1970" y="7713"/>
                    <a:pt x="5419" y="1261"/>
                    <a:pt x="9278" y="169"/>
                  </a:cubicBezTo>
                  <a:cubicBezTo>
                    <a:pt x="14410" y="-1283"/>
                    <a:pt x="19314" y="6735"/>
                    <a:pt x="21600" y="20317"/>
                  </a:cubicBezTo>
                </a:path>
              </a:pathLst>
            </a:cu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746" name="Shape 5746"/>
            <p:cNvSpPr/>
            <p:nvPr/>
          </p:nvSpPr>
          <p:spPr>
            <a:xfrm rot="2940000">
              <a:off x="519142" y="49766"/>
              <a:ext cx="154400" cy="49408"/>
            </a:xfrm>
            <a:custGeom>
              <a:avLst/>
              <a:gdLst/>
              <a:ahLst/>
              <a:cxnLst>
                <a:cxn ang="0">
                  <a:pos x="wd2" y="hd2"/>
                </a:cxn>
                <a:cxn ang="5400000">
                  <a:pos x="wd2" y="hd2"/>
                </a:cxn>
                <a:cxn ang="10800000">
                  <a:pos x="wd2" y="hd2"/>
                </a:cxn>
                <a:cxn ang="16200000">
                  <a:pos x="wd2" y="hd2"/>
                </a:cxn>
              </a:cxnLst>
              <a:rect l="0" t="0" r="r" b="b"/>
              <a:pathLst>
                <a:path w="21600" h="20317" extrusionOk="0">
                  <a:moveTo>
                    <a:pt x="0" y="17527"/>
                  </a:moveTo>
                  <a:cubicBezTo>
                    <a:pt x="1970" y="7713"/>
                    <a:pt x="5419" y="1261"/>
                    <a:pt x="9278" y="169"/>
                  </a:cubicBezTo>
                  <a:cubicBezTo>
                    <a:pt x="14410" y="-1283"/>
                    <a:pt x="19314" y="6735"/>
                    <a:pt x="21600" y="20317"/>
                  </a:cubicBezTo>
                </a:path>
              </a:pathLst>
            </a:cu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747" name="Shape 5747"/>
            <p:cNvSpPr/>
            <p:nvPr/>
          </p:nvSpPr>
          <p:spPr>
            <a:xfrm>
              <a:off x="355713" y="329765"/>
              <a:ext cx="304207" cy="3042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AE6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5751" name="Group 5751"/>
          <p:cNvGrpSpPr/>
          <p:nvPr/>
        </p:nvGrpSpPr>
        <p:grpSpPr>
          <a:xfrm rot="18900000">
            <a:off x="7325140" y="1329586"/>
            <a:ext cx="146914" cy="144125"/>
            <a:chOff x="0" y="0"/>
            <a:chExt cx="146913" cy="144123"/>
          </a:xfrm>
        </p:grpSpPr>
        <p:sp>
          <p:nvSpPr>
            <p:cNvPr id="5749" name="Shape 5749"/>
            <p:cNvSpPr/>
            <p:nvPr/>
          </p:nvSpPr>
          <p:spPr>
            <a:xfrm rot="18882316">
              <a:off x="64133" y="-18680"/>
              <a:ext cx="22314" cy="179463"/>
            </a:xfrm>
            <a:prstGeom prst="roundRect">
              <a:avLst>
                <a:gd name="adj" fmla="val 0"/>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750" name="Shape 5750"/>
            <p:cNvSpPr/>
            <p:nvPr/>
          </p:nvSpPr>
          <p:spPr>
            <a:xfrm rot="2737899">
              <a:off x="60790" y="-16330"/>
              <a:ext cx="22313" cy="179464"/>
            </a:xfrm>
            <a:prstGeom prst="roundRect">
              <a:avLst>
                <a:gd name="adj" fmla="val 0"/>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5758" name="Group 5758"/>
          <p:cNvGrpSpPr/>
          <p:nvPr/>
        </p:nvGrpSpPr>
        <p:grpSpPr>
          <a:xfrm>
            <a:off x="8458200" y="1006419"/>
            <a:ext cx="585807" cy="465614"/>
            <a:chOff x="0" y="0"/>
            <a:chExt cx="585806" cy="465613"/>
          </a:xfrm>
        </p:grpSpPr>
        <p:sp>
          <p:nvSpPr>
            <p:cNvPr id="5752" name="Shape 5752"/>
            <p:cNvSpPr/>
            <p:nvPr/>
          </p:nvSpPr>
          <p:spPr>
            <a:xfrm rot="16200000">
              <a:off x="348417" y="-177508"/>
              <a:ext cx="33075" cy="441704"/>
            </a:xfrm>
            <a:prstGeom prst="roundRect">
              <a:avLst>
                <a:gd name="adj" fmla="val 0"/>
              </a:avLst>
            </a:prstGeom>
            <a:solidFill>
              <a:srgbClr val="59AE6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753" name="Shape 5753"/>
            <p:cNvSpPr/>
            <p:nvPr/>
          </p:nvSpPr>
          <p:spPr>
            <a:xfrm rot="16200000">
              <a:off x="348417" y="3053"/>
              <a:ext cx="33075" cy="441704"/>
            </a:xfrm>
            <a:prstGeom prst="roundRect">
              <a:avLst>
                <a:gd name="adj" fmla="val 0"/>
              </a:avLst>
            </a:prstGeom>
            <a:solidFill>
              <a:srgbClr val="59AE6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754" name="Shape 5754"/>
            <p:cNvSpPr/>
            <p:nvPr/>
          </p:nvSpPr>
          <p:spPr>
            <a:xfrm rot="16200000">
              <a:off x="348417" y="209015"/>
              <a:ext cx="33075" cy="441704"/>
            </a:xfrm>
            <a:prstGeom prst="roundRect">
              <a:avLst>
                <a:gd name="adj" fmla="val 0"/>
              </a:avLst>
            </a:prstGeom>
            <a:solidFill>
              <a:srgbClr val="59AE62"/>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755" name="Shape 5755"/>
            <p:cNvSpPr/>
            <p:nvPr/>
          </p:nvSpPr>
          <p:spPr>
            <a:xfrm>
              <a:off x="0" y="0"/>
              <a:ext cx="71494" cy="714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59AE62"/>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756" name="Shape 5756"/>
            <p:cNvSpPr/>
            <p:nvPr/>
          </p:nvSpPr>
          <p:spPr>
            <a:xfrm>
              <a:off x="0" y="197021"/>
              <a:ext cx="71494" cy="714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59AE62"/>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757" name="Shape 5757"/>
            <p:cNvSpPr/>
            <p:nvPr/>
          </p:nvSpPr>
          <p:spPr>
            <a:xfrm>
              <a:off x="0" y="394120"/>
              <a:ext cx="71494" cy="714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59AE62"/>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5759" name="Shape 5759"/>
          <p:cNvSpPr/>
          <p:nvPr/>
        </p:nvSpPr>
        <p:spPr>
          <a:xfrm>
            <a:off x="6731000" y="15865475"/>
            <a:ext cx="289470" cy="0"/>
          </a:xfrm>
          <a:prstGeom prst="line">
            <a:avLst/>
          </a:prstGeom>
          <a:ln w="25400">
            <a:solidFill>
              <a:srgbClr val="92929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760" name="Shape 5760"/>
          <p:cNvSpPr/>
          <p:nvPr/>
        </p:nvSpPr>
        <p:spPr>
          <a:xfrm>
            <a:off x="6793681" y="16028931"/>
            <a:ext cx="238671" cy="1"/>
          </a:xfrm>
          <a:prstGeom prst="line">
            <a:avLst/>
          </a:prstGeom>
          <a:ln w="25400">
            <a:solidFill>
              <a:srgbClr val="92929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761" name="Shape 5761"/>
          <p:cNvSpPr/>
          <p:nvPr/>
        </p:nvSpPr>
        <p:spPr>
          <a:xfrm>
            <a:off x="6793681" y="16192388"/>
            <a:ext cx="238671" cy="1"/>
          </a:xfrm>
          <a:prstGeom prst="line">
            <a:avLst/>
          </a:prstGeom>
          <a:ln w="25400">
            <a:solidFill>
              <a:srgbClr val="92929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762" name="Shape 5762"/>
          <p:cNvSpPr/>
          <p:nvPr/>
        </p:nvSpPr>
        <p:spPr>
          <a:xfrm>
            <a:off x="6321425" y="15836819"/>
            <a:ext cx="361281" cy="396925"/>
          </a:xfrm>
          <a:custGeom>
            <a:avLst/>
            <a:gdLst/>
            <a:ahLst/>
            <a:cxnLst>
              <a:cxn ang="0">
                <a:pos x="wd2" y="hd2"/>
              </a:cxn>
              <a:cxn ang="5400000">
                <a:pos x="wd2" y="hd2"/>
              </a:cxn>
              <a:cxn ang="10800000">
                <a:pos x="wd2" y="hd2"/>
              </a:cxn>
              <a:cxn ang="16200000">
                <a:pos x="wd2" y="hd2"/>
              </a:cxn>
            </a:cxnLst>
            <a:rect l="0" t="0" r="r" b="b"/>
            <a:pathLst>
              <a:path w="21600" h="21600" extrusionOk="0">
                <a:moveTo>
                  <a:pt x="6635" y="9218"/>
                </a:moveTo>
                <a:cubicBezTo>
                  <a:pt x="5484" y="8163"/>
                  <a:pt x="4910" y="6891"/>
                  <a:pt x="4910" y="5400"/>
                </a:cubicBezTo>
                <a:cubicBezTo>
                  <a:pt x="4910" y="3909"/>
                  <a:pt x="5484" y="2637"/>
                  <a:pt x="6635" y="1582"/>
                </a:cubicBezTo>
                <a:cubicBezTo>
                  <a:pt x="7785" y="528"/>
                  <a:pt x="9174" y="0"/>
                  <a:pt x="10799" y="0"/>
                </a:cubicBezTo>
                <a:cubicBezTo>
                  <a:pt x="12426" y="0"/>
                  <a:pt x="13815" y="528"/>
                  <a:pt x="14965" y="1582"/>
                </a:cubicBezTo>
                <a:cubicBezTo>
                  <a:pt x="16115" y="2637"/>
                  <a:pt x="16690" y="3909"/>
                  <a:pt x="16690" y="5400"/>
                </a:cubicBezTo>
                <a:cubicBezTo>
                  <a:pt x="16690" y="6891"/>
                  <a:pt x="16115" y="8163"/>
                  <a:pt x="14965" y="9218"/>
                </a:cubicBezTo>
                <a:cubicBezTo>
                  <a:pt x="13815" y="10273"/>
                  <a:pt x="12426" y="10800"/>
                  <a:pt x="10799" y="10800"/>
                </a:cubicBezTo>
                <a:cubicBezTo>
                  <a:pt x="9174" y="10800"/>
                  <a:pt x="7785" y="10273"/>
                  <a:pt x="6635" y="9218"/>
                </a:cubicBezTo>
                <a:close/>
                <a:moveTo>
                  <a:pt x="0" y="17958"/>
                </a:moveTo>
                <a:cubicBezTo>
                  <a:pt x="0" y="17461"/>
                  <a:pt x="18" y="16976"/>
                  <a:pt x="54" y="16502"/>
                </a:cubicBezTo>
                <a:cubicBezTo>
                  <a:pt x="90" y="16029"/>
                  <a:pt x="161" y="15518"/>
                  <a:pt x="268" y="14970"/>
                </a:cubicBezTo>
                <a:cubicBezTo>
                  <a:pt x="376" y="14421"/>
                  <a:pt x="511" y="13913"/>
                  <a:pt x="675" y="13444"/>
                </a:cubicBezTo>
                <a:cubicBezTo>
                  <a:pt x="839" y="12975"/>
                  <a:pt x="1059" y="12518"/>
                  <a:pt x="1335" y="12073"/>
                </a:cubicBezTo>
                <a:cubicBezTo>
                  <a:pt x="1611" y="11628"/>
                  <a:pt x="1928" y="11248"/>
                  <a:pt x="2286" y="10934"/>
                </a:cubicBezTo>
                <a:cubicBezTo>
                  <a:pt x="2644" y="10620"/>
                  <a:pt x="3081" y="10369"/>
                  <a:pt x="3597" y="10181"/>
                </a:cubicBezTo>
                <a:cubicBezTo>
                  <a:pt x="4114" y="9994"/>
                  <a:pt x="4684" y="9900"/>
                  <a:pt x="5308" y="9900"/>
                </a:cubicBezTo>
                <a:cubicBezTo>
                  <a:pt x="5400" y="9900"/>
                  <a:pt x="5615" y="10001"/>
                  <a:pt x="5952" y="10202"/>
                </a:cubicBezTo>
                <a:cubicBezTo>
                  <a:pt x="6289" y="10404"/>
                  <a:pt x="6671" y="10629"/>
                  <a:pt x="7095" y="10877"/>
                </a:cubicBezTo>
                <a:cubicBezTo>
                  <a:pt x="7519" y="11126"/>
                  <a:pt x="8072" y="11351"/>
                  <a:pt x="8752" y="11553"/>
                </a:cubicBezTo>
                <a:cubicBezTo>
                  <a:pt x="9432" y="11754"/>
                  <a:pt x="10114" y="11855"/>
                  <a:pt x="10799" y="11855"/>
                </a:cubicBezTo>
                <a:cubicBezTo>
                  <a:pt x="11485" y="11855"/>
                  <a:pt x="12168" y="11754"/>
                  <a:pt x="12848" y="11553"/>
                </a:cubicBezTo>
                <a:cubicBezTo>
                  <a:pt x="13528" y="11351"/>
                  <a:pt x="14080" y="11126"/>
                  <a:pt x="14504" y="10877"/>
                </a:cubicBezTo>
                <a:cubicBezTo>
                  <a:pt x="14928" y="10629"/>
                  <a:pt x="15310" y="10404"/>
                  <a:pt x="15648" y="10202"/>
                </a:cubicBezTo>
                <a:cubicBezTo>
                  <a:pt x="15985" y="10001"/>
                  <a:pt x="16200" y="9900"/>
                  <a:pt x="16292" y="9900"/>
                </a:cubicBezTo>
                <a:cubicBezTo>
                  <a:pt x="16915" y="9900"/>
                  <a:pt x="17486" y="9994"/>
                  <a:pt x="18003" y="10181"/>
                </a:cubicBezTo>
                <a:cubicBezTo>
                  <a:pt x="18518" y="10369"/>
                  <a:pt x="18955" y="10620"/>
                  <a:pt x="19314" y="10934"/>
                </a:cubicBezTo>
                <a:cubicBezTo>
                  <a:pt x="19671" y="11248"/>
                  <a:pt x="19989" y="11628"/>
                  <a:pt x="20265" y="12073"/>
                </a:cubicBezTo>
                <a:cubicBezTo>
                  <a:pt x="20541" y="12518"/>
                  <a:pt x="20761" y="12975"/>
                  <a:pt x="20925" y="13444"/>
                </a:cubicBezTo>
                <a:cubicBezTo>
                  <a:pt x="21088" y="13913"/>
                  <a:pt x="21224" y="14421"/>
                  <a:pt x="21332" y="14970"/>
                </a:cubicBezTo>
                <a:cubicBezTo>
                  <a:pt x="21439" y="15518"/>
                  <a:pt x="21510" y="16029"/>
                  <a:pt x="21546" y="16502"/>
                </a:cubicBezTo>
                <a:cubicBezTo>
                  <a:pt x="21582" y="16976"/>
                  <a:pt x="21600" y="17461"/>
                  <a:pt x="21600" y="17958"/>
                </a:cubicBezTo>
                <a:cubicBezTo>
                  <a:pt x="21600" y="19083"/>
                  <a:pt x="21226" y="19971"/>
                  <a:pt x="20480" y="20623"/>
                </a:cubicBezTo>
                <a:cubicBezTo>
                  <a:pt x="19733" y="21274"/>
                  <a:pt x="18740" y="21600"/>
                  <a:pt x="17503" y="21600"/>
                </a:cubicBezTo>
                <a:lnTo>
                  <a:pt x="4097" y="21600"/>
                </a:lnTo>
                <a:cubicBezTo>
                  <a:pt x="2859" y="21600"/>
                  <a:pt x="1866" y="21274"/>
                  <a:pt x="1120" y="20623"/>
                </a:cubicBezTo>
                <a:cubicBezTo>
                  <a:pt x="374" y="19971"/>
                  <a:pt x="0" y="19083"/>
                  <a:pt x="0" y="17958"/>
                </a:cubicBezTo>
                <a:close/>
              </a:path>
            </a:pathLst>
          </a:custGeom>
          <a:ln w="25400">
            <a:solidFill>
              <a:srgbClr val="929292"/>
            </a:solidFill>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5763" name="Shape 5763"/>
          <p:cNvSpPr/>
          <p:nvPr/>
        </p:nvSpPr>
        <p:spPr>
          <a:xfrm rot="18660000">
            <a:off x="8216072" y="15829249"/>
            <a:ext cx="492463" cy="202428"/>
          </a:xfrm>
          <a:custGeom>
            <a:avLst/>
            <a:gdLst/>
            <a:ahLst/>
            <a:cxnLst>
              <a:cxn ang="0">
                <a:pos x="wd2" y="hd2"/>
              </a:cxn>
              <a:cxn ang="5400000">
                <a:pos x="wd2" y="hd2"/>
              </a:cxn>
              <a:cxn ang="10800000">
                <a:pos x="wd2" y="hd2"/>
              </a:cxn>
              <a:cxn ang="16200000">
                <a:pos x="wd2" y="hd2"/>
              </a:cxn>
            </a:cxnLst>
            <a:rect l="0" t="0" r="r" b="b"/>
            <a:pathLst>
              <a:path w="21600" h="20964" extrusionOk="0">
                <a:moveTo>
                  <a:pt x="0" y="18254"/>
                </a:moveTo>
                <a:cubicBezTo>
                  <a:pt x="1463" y="8500"/>
                  <a:pt x="5127" y="1527"/>
                  <a:pt x="9475" y="225"/>
                </a:cubicBezTo>
                <a:cubicBezTo>
                  <a:pt x="12349" y="-636"/>
                  <a:pt x="15153" y="1001"/>
                  <a:pt x="17369" y="4737"/>
                </a:cubicBezTo>
                <a:cubicBezTo>
                  <a:pt x="19584" y="8472"/>
                  <a:pt x="21160" y="14224"/>
                  <a:pt x="21600" y="20964"/>
                </a:cubicBezTo>
              </a:path>
            </a:pathLst>
          </a:custGeom>
          <a:ln w="25400">
            <a:solidFill>
              <a:srgbClr val="92929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764" name="Shape 5764"/>
          <p:cNvSpPr/>
          <p:nvPr/>
        </p:nvSpPr>
        <p:spPr>
          <a:xfrm rot="8340000" flipH="1">
            <a:off x="8422447" y="16038799"/>
            <a:ext cx="492463" cy="202428"/>
          </a:xfrm>
          <a:custGeom>
            <a:avLst/>
            <a:gdLst/>
            <a:ahLst/>
            <a:cxnLst>
              <a:cxn ang="0">
                <a:pos x="wd2" y="hd2"/>
              </a:cxn>
              <a:cxn ang="5400000">
                <a:pos x="wd2" y="hd2"/>
              </a:cxn>
              <a:cxn ang="10800000">
                <a:pos x="wd2" y="hd2"/>
              </a:cxn>
              <a:cxn ang="16200000">
                <a:pos x="wd2" y="hd2"/>
              </a:cxn>
            </a:cxnLst>
            <a:rect l="0" t="0" r="r" b="b"/>
            <a:pathLst>
              <a:path w="21600" h="20964" extrusionOk="0">
                <a:moveTo>
                  <a:pt x="0" y="18254"/>
                </a:moveTo>
                <a:cubicBezTo>
                  <a:pt x="1463" y="8500"/>
                  <a:pt x="5127" y="1527"/>
                  <a:pt x="9475" y="225"/>
                </a:cubicBezTo>
                <a:cubicBezTo>
                  <a:pt x="12349" y="-636"/>
                  <a:pt x="15153" y="1001"/>
                  <a:pt x="17369" y="4737"/>
                </a:cubicBezTo>
                <a:cubicBezTo>
                  <a:pt x="19584" y="8472"/>
                  <a:pt x="21160" y="14224"/>
                  <a:pt x="21600" y="20964"/>
                </a:cubicBezTo>
              </a:path>
            </a:pathLst>
          </a:custGeom>
          <a:ln w="25400">
            <a:solidFill>
              <a:srgbClr val="929292"/>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765" name="Shape 5765"/>
          <p:cNvSpPr/>
          <p:nvPr/>
        </p:nvSpPr>
        <p:spPr>
          <a:xfrm>
            <a:off x="8472895" y="15879778"/>
            <a:ext cx="180716" cy="311008"/>
          </a:xfrm>
          <a:custGeom>
            <a:avLst/>
            <a:gdLst/>
            <a:ahLst/>
            <a:cxnLst>
              <a:cxn ang="0">
                <a:pos x="wd2" y="hd2"/>
              </a:cxn>
              <a:cxn ang="5400000">
                <a:pos x="wd2" y="hd2"/>
              </a:cxn>
              <a:cxn ang="10800000">
                <a:pos x="wd2" y="hd2"/>
              </a:cxn>
              <a:cxn ang="16200000">
                <a:pos x="wd2" y="hd2"/>
              </a:cxn>
            </a:cxnLst>
            <a:rect l="0" t="0" r="r" b="b"/>
            <a:pathLst>
              <a:path w="21532" h="21600" extrusionOk="0">
                <a:moveTo>
                  <a:pt x="163" y="16453"/>
                </a:moveTo>
                <a:lnTo>
                  <a:pt x="2539" y="14826"/>
                </a:lnTo>
                <a:cubicBezTo>
                  <a:pt x="2648" y="14746"/>
                  <a:pt x="2824" y="14698"/>
                  <a:pt x="3071" y="14681"/>
                </a:cubicBezTo>
                <a:cubicBezTo>
                  <a:pt x="3300" y="14665"/>
                  <a:pt x="3486" y="14702"/>
                  <a:pt x="3623" y="14790"/>
                </a:cubicBezTo>
                <a:lnTo>
                  <a:pt x="3670" y="14814"/>
                </a:lnTo>
                <a:cubicBezTo>
                  <a:pt x="5408" y="15609"/>
                  <a:pt x="7277" y="16112"/>
                  <a:pt x="9277" y="16321"/>
                </a:cubicBezTo>
                <a:cubicBezTo>
                  <a:pt x="9848" y="16385"/>
                  <a:pt x="10416" y="16417"/>
                  <a:pt x="10986" y="16417"/>
                </a:cubicBezTo>
                <a:cubicBezTo>
                  <a:pt x="12232" y="16417"/>
                  <a:pt x="13329" y="16244"/>
                  <a:pt x="14274" y="15899"/>
                </a:cubicBezTo>
                <a:cubicBezTo>
                  <a:pt x="15220" y="15553"/>
                  <a:pt x="15694" y="15063"/>
                  <a:pt x="15694" y="14428"/>
                </a:cubicBezTo>
                <a:cubicBezTo>
                  <a:pt x="15694" y="14203"/>
                  <a:pt x="15578" y="13990"/>
                  <a:pt x="15348" y="13789"/>
                </a:cubicBezTo>
                <a:cubicBezTo>
                  <a:pt x="15117" y="13589"/>
                  <a:pt x="14859" y="13420"/>
                  <a:pt x="14574" y="13283"/>
                </a:cubicBezTo>
                <a:cubicBezTo>
                  <a:pt x="14290" y="13146"/>
                  <a:pt x="13839" y="12996"/>
                  <a:pt x="13224" y="12831"/>
                </a:cubicBezTo>
                <a:cubicBezTo>
                  <a:pt x="12608" y="12666"/>
                  <a:pt x="12101" y="12538"/>
                  <a:pt x="11700" y="12445"/>
                </a:cubicBezTo>
                <a:cubicBezTo>
                  <a:pt x="11301" y="12353"/>
                  <a:pt x="10686" y="12223"/>
                  <a:pt x="9856" y="12054"/>
                </a:cubicBezTo>
                <a:cubicBezTo>
                  <a:pt x="9255" y="11925"/>
                  <a:pt x="8781" y="11825"/>
                  <a:pt x="8436" y="11752"/>
                </a:cubicBezTo>
                <a:cubicBezTo>
                  <a:pt x="8090" y="11680"/>
                  <a:pt x="7617" y="11574"/>
                  <a:pt x="7016" y="11433"/>
                </a:cubicBezTo>
                <a:cubicBezTo>
                  <a:pt x="6416" y="11292"/>
                  <a:pt x="5935" y="11168"/>
                  <a:pt x="5575" y="11059"/>
                </a:cubicBezTo>
                <a:cubicBezTo>
                  <a:pt x="5213" y="10951"/>
                  <a:pt x="4778" y="10808"/>
                  <a:pt x="4269" y="10631"/>
                </a:cubicBezTo>
                <a:cubicBezTo>
                  <a:pt x="3762" y="10455"/>
                  <a:pt x="3350" y="10284"/>
                  <a:pt x="3035" y="10119"/>
                </a:cubicBezTo>
                <a:cubicBezTo>
                  <a:pt x="2720" y="9955"/>
                  <a:pt x="2386" y="9758"/>
                  <a:pt x="2032" y="9528"/>
                </a:cubicBezTo>
                <a:cubicBezTo>
                  <a:pt x="1678" y="9299"/>
                  <a:pt x="1405" y="9067"/>
                  <a:pt x="1213" y="8829"/>
                </a:cubicBezTo>
                <a:cubicBezTo>
                  <a:pt x="1019" y="8592"/>
                  <a:pt x="858" y="8325"/>
                  <a:pt x="728" y="8028"/>
                </a:cubicBezTo>
                <a:cubicBezTo>
                  <a:pt x="598" y="7730"/>
                  <a:pt x="531" y="7417"/>
                  <a:pt x="531" y="7087"/>
                </a:cubicBezTo>
                <a:cubicBezTo>
                  <a:pt x="531" y="5979"/>
                  <a:pt x="1286" y="5006"/>
                  <a:pt x="2793" y="4171"/>
                </a:cubicBezTo>
                <a:cubicBezTo>
                  <a:pt x="4300" y="3335"/>
                  <a:pt x="6263" y="2797"/>
                  <a:pt x="8678" y="2555"/>
                </a:cubicBezTo>
                <a:lnTo>
                  <a:pt x="8678" y="386"/>
                </a:lnTo>
                <a:cubicBezTo>
                  <a:pt x="8678" y="281"/>
                  <a:pt x="8751" y="191"/>
                  <a:pt x="8898" y="115"/>
                </a:cubicBezTo>
                <a:cubicBezTo>
                  <a:pt x="9043" y="38"/>
                  <a:pt x="9216" y="0"/>
                  <a:pt x="9416" y="0"/>
                </a:cubicBezTo>
                <a:lnTo>
                  <a:pt x="12532" y="0"/>
                </a:lnTo>
                <a:cubicBezTo>
                  <a:pt x="12747" y="0"/>
                  <a:pt x="12925" y="36"/>
                  <a:pt x="13062" y="108"/>
                </a:cubicBezTo>
                <a:cubicBezTo>
                  <a:pt x="13201" y="181"/>
                  <a:pt x="13271" y="273"/>
                  <a:pt x="13271" y="386"/>
                </a:cubicBezTo>
                <a:lnTo>
                  <a:pt x="13271" y="2507"/>
                </a:lnTo>
                <a:cubicBezTo>
                  <a:pt x="14148" y="2555"/>
                  <a:pt x="14998" y="2648"/>
                  <a:pt x="15820" y="2784"/>
                </a:cubicBezTo>
                <a:cubicBezTo>
                  <a:pt x="16644" y="2921"/>
                  <a:pt x="17312" y="3056"/>
                  <a:pt x="17828" y="3188"/>
                </a:cubicBezTo>
                <a:cubicBezTo>
                  <a:pt x="18343" y="3321"/>
                  <a:pt x="18833" y="3472"/>
                  <a:pt x="19293" y="3640"/>
                </a:cubicBezTo>
                <a:cubicBezTo>
                  <a:pt x="19755" y="3809"/>
                  <a:pt x="20055" y="3926"/>
                  <a:pt x="20194" y="3990"/>
                </a:cubicBezTo>
                <a:cubicBezTo>
                  <a:pt x="20332" y="4054"/>
                  <a:pt x="20448" y="4110"/>
                  <a:pt x="20540" y="4158"/>
                </a:cubicBezTo>
                <a:cubicBezTo>
                  <a:pt x="20802" y="4303"/>
                  <a:pt x="20841" y="4456"/>
                  <a:pt x="20655" y="4617"/>
                </a:cubicBezTo>
                <a:lnTo>
                  <a:pt x="18786" y="6377"/>
                </a:lnTo>
                <a:cubicBezTo>
                  <a:pt x="18663" y="6497"/>
                  <a:pt x="18485" y="6561"/>
                  <a:pt x="18256" y="6569"/>
                </a:cubicBezTo>
                <a:cubicBezTo>
                  <a:pt x="18039" y="6593"/>
                  <a:pt x="17833" y="6565"/>
                  <a:pt x="17632" y="6485"/>
                </a:cubicBezTo>
                <a:cubicBezTo>
                  <a:pt x="17585" y="6461"/>
                  <a:pt x="17474" y="6412"/>
                  <a:pt x="17298" y="6340"/>
                </a:cubicBezTo>
                <a:cubicBezTo>
                  <a:pt x="17120" y="6268"/>
                  <a:pt x="16820" y="6161"/>
                  <a:pt x="16398" y="6021"/>
                </a:cubicBezTo>
                <a:cubicBezTo>
                  <a:pt x="15975" y="5881"/>
                  <a:pt x="15524" y="5752"/>
                  <a:pt x="15048" y="5635"/>
                </a:cubicBezTo>
                <a:cubicBezTo>
                  <a:pt x="14571" y="5519"/>
                  <a:pt x="13998" y="5414"/>
                  <a:pt x="13329" y="5322"/>
                </a:cubicBezTo>
                <a:cubicBezTo>
                  <a:pt x="12658" y="5230"/>
                  <a:pt x="12001" y="5183"/>
                  <a:pt x="11355" y="5183"/>
                </a:cubicBezTo>
                <a:cubicBezTo>
                  <a:pt x="9893" y="5183"/>
                  <a:pt x="8701" y="5356"/>
                  <a:pt x="7778" y="5702"/>
                </a:cubicBezTo>
                <a:cubicBezTo>
                  <a:pt x="6854" y="6047"/>
                  <a:pt x="6394" y="6493"/>
                  <a:pt x="6394" y="7039"/>
                </a:cubicBezTo>
                <a:cubicBezTo>
                  <a:pt x="6394" y="7249"/>
                  <a:pt x="6458" y="7441"/>
                  <a:pt x="6589" y="7618"/>
                </a:cubicBezTo>
                <a:cubicBezTo>
                  <a:pt x="6720" y="7795"/>
                  <a:pt x="6948" y="7962"/>
                  <a:pt x="7271" y="8118"/>
                </a:cubicBezTo>
                <a:cubicBezTo>
                  <a:pt x="7594" y="8275"/>
                  <a:pt x="7898" y="8408"/>
                  <a:pt x="8182" y="8516"/>
                </a:cubicBezTo>
                <a:cubicBezTo>
                  <a:pt x="8466" y="8624"/>
                  <a:pt x="8898" y="8749"/>
                  <a:pt x="9474" y="8890"/>
                </a:cubicBezTo>
                <a:cubicBezTo>
                  <a:pt x="10051" y="9030"/>
                  <a:pt x="10516" y="9139"/>
                  <a:pt x="10870" y="9215"/>
                </a:cubicBezTo>
                <a:cubicBezTo>
                  <a:pt x="11224" y="9291"/>
                  <a:pt x="11762" y="9402"/>
                  <a:pt x="12486" y="9547"/>
                </a:cubicBezTo>
                <a:cubicBezTo>
                  <a:pt x="13301" y="9707"/>
                  <a:pt x="13925" y="9834"/>
                  <a:pt x="14355" y="9926"/>
                </a:cubicBezTo>
                <a:cubicBezTo>
                  <a:pt x="14786" y="10019"/>
                  <a:pt x="15371" y="10160"/>
                  <a:pt x="16109" y="10348"/>
                </a:cubicBezTo>
                <a:cubicBezTo>
                  <a:pt x="16847" y="10537"/>
                  <a:pt x="17429" y="10708"/>
                  <a:pt x="17852" y="10860"/>
                </a:cubicBezTo>
                <a:cubicBezTo>
                  <a:pt x="18274" y="11013"/>
                  <a:pt x="18752" y="11214"/>
                  <a:pt x="19282" y="11463"/>
                </a:cubicBezTo>
                <a:cubicBezTo>
                  <a:pt x="19813" y="11712"/>
                  <a:pt x="20220" y="11967"/>
                  <a:pt x="20505" y="12228"/>
                </a:cubicBezTo>
                <a:cubicBezTo>
                  <a:pt x="20791" y="12490"/>
                  <a:pt x="21033" y="12797"/>
                  <a:pt x="21232" y="13151"/>
                </a:cubicBezTo>
                <a:cubicBezTo>
                  <a:pt x="21432" y="13504"/>
                  <a:pt x="21532" y="13882"/>
                  <a:pt x="21532" y="14283"/>
                </a:cubicBezTo>
                <a:cubicBezTo>
                  <a:pt x="21532" y="15513"/>
                  <a:pt x="20766" y="16572"/>
                  <a:pt x="19236" y="17460"/>
                </a:cubicBezTo>
                <a:cubicBezTo>
                  <a:pt x="17705" y="18348"/>
                  <a:pt x="15716" y="18896"/>
                  <a:pt x="13271" y="19105"/>
                </a:cubicBezTo>
                <a:lnTo>
                  <a:pt x="13271" y="21214"/>
                </a:lnTo>
                <a:cubicBezTo>
                  <a:pt x="13271" y="21327"/>
                  <a:pt x="13201" y="21419"/>
                  <a:pt x="13062" y="21492"/>
                </a:cubicBezTo>
                <a:cubicBezTo>
                  <a:pt x="12925" y="21564"/>
                  <a:pt x="12747" y="21600"/>
                  <a:pt x="12532" y="21600"/>
                </a:cubicBezTo>
                <a:lnTo>
                  <a:pt x="9416" y="21600"/>
                </a:lnTo>
                <a:cubicBezTo>
                  <a:pt x="9216" y="21600"/>
                  <a:pt x="9043" y="21562"/>
                  <a:pt x="8898" y="21486"/>
                </a:cubicBezTo>
                <a:cubicBezTo>
                  <a:pt x="8751" y="21409"/>
                  <a:pt x="8678" y="21319"/>
                  <a:pt x="8678" y="21214"/>
                </a:cubicBezTo>
                <a:lnTo>
                  <a:pt x="8678" y="19105"/>
                </a:lnTo>
                <a:cubicBezTo>
                  <a:pt x="7662" y="19033"/>
                  <a:pt x="6681" y="18908"/>
                  <a:pt x="5736" y="18731"/>
                </a:cubicBezTo>
                <a:cubicBezTo>
                  <a:pt x="4790" y="18554"/>
                  <a:pt x="4008" y="18376"/>
                  <a:pt x="3394" y="18195"/>
                </a:cubicBezTo>
                <a:cubicBezTo>
                  <a:pt x="2778" y="18014"/>
                  <a:pt x="2208" y="17821"/>
                  <a:pt x="1685" y="17616"/>
                </a:cubicBezTo>
                <a:cubicBezTo>
                  <a:pt x="1163" y="17412"/>
                  <a:pt x="804" y="17261"/>
                  <a:pt x="612" y="17164"/>
                </a:cubicBezTo>
                <a:cubicBezTo>
                  <a:pt x="420" y="17068"/>
                  <a:pt x="286" y="16996"/>
                  <a:pt x="208" y="16948"/>
                </a:cubicBezTo>
                <a:cubicBezTo>
                  <a:pt x="-53" y="16779"/>
                  <a:pt x="-68" y="16614"/>
                  <a:pt x="163" y="16453"/>
                </a:cubicBezTo>
                <a:close/>
              </a:path>
            </a:pathLst>
          </a:custGeom>
          <a:solidFill>
            <a:srgbClr val="929292"/>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5766" name="Shape 5766"/>
          <p:cNvSpPr/>
          <p:nvPr/>
        </p:nvSpPr>
        <p:spPr>
          <a:xfrm>
            <a:off x="5088999" y="4673162"/>
            <a:ext cx="917359" cy="9173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0">
            <a:solidFill>
              <a:srgbClr val="A6AAA9"/>
            </a:solidFill>
            <a:miter lim="400000"/>
          </a:ln>
          <a:extLst>
            <a:ext uri="{C572A759-6A51-4108-AA02-DFA0A04FC94B}">
              <ma14:wrappingTextBoxFlag xmlns:ma14="http://schemas.microsoft.com/office/mac/drawingml/2011/main" val="1"/>
            </a:ext>
          </a:extLst>
        </p:spPr>
        <p:txBody>
          <a:bodyPr lIns="0" tIns="0" rIns="0" bIns="0" anchor="ctr"/>
          <a:lstStyle>
            <a:lvl1pPr>
              <a:defRPr sz="4000" b="1">
                <a:effectLst>
                  <a:outerShdw blurRad="38100" dist="12700" dir="5400000" rotWithShape="0">
                    <a:srgbClr val="000000">
                      <a:alpha val="50000"/>
                    </a:srgbClr>
                  </a:outerShdw>
                </a:effectLst>
                <a:latin typeface="+mn-lt"/>
                <a:ea typeface="+mn-ea"/>
                <a:cs typeface="+mn-cs"/>
                <a:sym typeface="Helvetica Neue"/>
              </a:defRPr>
            </a:lvl1pPr>
          </a:lstStyle>
          <a:p>
            <a:pPr lvl="0">
              <a:defRPr sz="1800" b="0">
                <a:solidFill>
                  <a:srgbClr val="000000"/>
                </a:solidFill>
                <a:effectLst/>
              </a:defRPr>
            </a:pPr>
            <a:r>
              <a:rPr sz="4000" b="1">
                <a:solidFill>
                  <a:srgbClr val="FFFFFF"/>
                </a:solidFill>
                <a:effectLst>
                  <a:outerShdw blurRad="38100" dist="12700" dir="5400000" rotWithShape="0">
                    <a:srgbClr val="000000">
                      <a:alpha val="50000"/>
                    </a:srgbClr>
                  </a:outerShdw>
                </a:effectLst>
              </a:rPr>
              <a:t>1</a:t>
            </a:r>
          </a:p>
        </p:txBody>
      </p:sp>
      <p:sp>
        <p:nvSpPr>
          <p:cNvPr id="5767" name="Shape 5767"/>
          <p:cNvSpPr/>
          <p:nvPr/>
        </p:nvSpPr>
        <p:spPr>
          <a:xfrm>
            <a:off x="5417357" y="7273907"/>
            <a:ext cx="917360" cy="9173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0">
            <a:solidFill>
              <a:srgbClr val="A6AAA9"/>
            </a:solidFill>
            <a:miter lim="400000"/>
          </a:ln>
          <a:extLst>
            <a:ext uri="{C572A759-6A51-4108-AA02-DFA0A04FC94B}">
              <ma14:wrappingTextBoxFlag xmlns:ma14="http://schemas.microsoft.com/office/mac/drawingml/2011/main" val="1"/>
            </a:ext>
          </a:extLst>
        </p:spPr>
        <p:txBody>
          <a:bodyPr lIns="0" tIns="0" rIns="0" bIns="0" anchor="ctr"/>
          <a:lstStyle>
            <a:lvl1pPr>
              <a:defRPr sz="4000" b="1">
                <a:effectLst>
                  <a:outerShdw blurRad="38100" dist="12700" dir="5400000" rotWithShape="0">
                    <a:srgbClr val="000000">
                      <a:alpha val="50000"/>
                    </a:srgbClr>
                  </a:outerShdw>
                </a:effectLst>
                <a:latin typeface="+mn-lt"/>
                <a:ea typeface="+mn-ea"/>
                <a:cs typeface="+mn-cs"/>
                <a:sym typeface="Helvetica Neue"/>
              </a:defRPr>
            </a:lvl1pPr>
          </a:lstStyle>
          <a:p>
            <a:pPr lvl="0">
              <a:defRPr sz="1800" b="0">
                <a:solidFill>
                  <a:srgbClr val="000000"/>
                </a:solidFill>
                <a:effectLst/>
              </a:defRPr>
            </a:pPr>
            <a:r>
              <a:rPr sz="4000" b="1">
                <a:solidFill>
                  <a:srgbClr val="FFFFFF"/>
                </a:solidFill>
                <a:effectLst>
                  <a:outerShdw blurRad="38100" dist="12700" dir="5400000" rotWithShape="0">
                    <a:srgbClr val="000000">
                      <a:alpha val="50000"/>
                    </a:srgbClr>
                  </a:outerShdw>
                </a:effectLst>
              </a:rPr>
              <a:t>1</a:t>
            </a:r>
          </a:p>
        </p:txBody>
      </p:sp>
      <p:sp>
        <p:nvSpPr>
          <p:cNvPr id="5768" name="Shape 5768"/>
          <p:cNvSpPr/>
          <p:nvPr/>
        </p:nvSpPr>
        <p:spPr>
          <a:xfrm>
            <a:off x="2009403" y="6550728"/>
            <a:ext cx="917360" cy="9173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0">
            <a:solidFill>
              <a:srgbClr val="A6AAA9"/>
            </a:solidFill>
            <a:miter lim="400000"/>
          </a:ln>
          <a:extLst>
            <a:ext uri="{C572A759-6A51-4108-AA02-DFA0A04FC94B}">
              <ma14:wrappingTextBoxFlag xmlns:ma14="http://schemas.microsoft.com/office/mac/drawingml/2011/main" val="1"/>
            </a:ext>
          </a:extLst>
        </p:spPr>
        <p:txBody>
          <a:bodyPr lIns="0" tIns="0" rIns="0" bIns="0" anchor="ctr"/>
          <a:lstStyle>
            <a:lvl1pPr>
              <a:defRPr sz="4000" b="1">
                <a:effectLst>
                  <a:outerShdw blurRad="38100" dist="12700" dir="5400000" rotWithShape="0">
                    <a:srgbClr val="000000">
                      <a:alpha val="50000"/>
                    </a:srgbClr>
                  </a:outerShdw>
                </a:effectLst>
                <a:latin typeface="+mn-lt"/>
                <a:ea typeface="+mn-ea"/>
                <a:cs typeface="+mn-cs"/>
                <a:sym typeface="Helvetica Neue"/>
              </a:defRPr>
            </a:lvl1pPr>
          </a:lstStyle>
          <a:p>
            <a:pPr lvl="0">
              <a:defRPr sz="1800" b="0">
                <a:solidFill>
                  <a:srgbClr val="000000"/>
                </a:solidFill>
                <a:effectLst/>
              </a:defRPr>
            </a:pPr>
            <a:r>
              <a:rPr sz="4000" b="1">
                <a:solidFill>
                  <a:srgbClr val="FFFFFF"/>
                </a:solidFill>
                <a:effectLst>
                  <a:outerShdw blurRad="38100" dist="12700" dir="5400000" rotWithShape="0">
                    <a:srgbClr val="000000">
                      <a:alpha val="50000"/>
                    </a:srgbClr>
                  </a:outerShdw>
                </a:effectLst>
              </a:rPr>
              <a:t>5</a:t>
            </a:r>
          </a:p>
        </p:txBody>
      </p:sp>
      <p:sp>
        <p:nvSpPr>
          <p:cNvPr id="5769" name="Shape 5769"/>
          <p:cNvSpPr/>
          <p:nvPr/>
        </p:nvSpPr>
        <p:spPr>
          <a:xfrm>
            <a:off x="33330" y="6230601"/>
            <a:ext cx="1192741" cy="11927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0">
            <a:solidFill>
              <a:srgbClr val="A6AAA9"/>
            </a:solidFill>
            <a:miter lim="400000"/>
          </a:ln>
          <a:extLst>
            <a:ext uri="{C572A759-6A51-4108-AA02-DFA0A04FC94B}">
              <ma14:wrappingTextBoxFlag xmlns:ma14="http://schemas.microsoft.com/office/mac/drawingml/2011/main" val="1"/>
            </a:ext>
          </a:extLst>
        </p:spPr>
        <p:txBody>
          <a:bodyPr lIns="0" tIns="0" rIns="0" bIns="0" anchor="ctr"/>
          <a:lstStyle>
            <a:lvl1pPr>
              <a:defRPr sz="4000" b="1">
                <a:effectLst>
                  <a:outerShdw blurRad="38100" dist="12700" dir="5400000" rotWithShape="0">
                    <a:srgbClr val="000000">
                      <a:alpha val="50000"/>
                    </a:srgbClr>
                  </a:outerShdw>
                </a:effectLst>
                <a:latin typeface="+mn-lt"/>
                <a:ea typeface="+mn-ea"/>
                <a:cs typeface="+mn-cs"/>
                <a:sym typeface="Helvetica Neue"/>
              </a:defRPr>
            </a:lvl1pPr>
          </a:lstStyle>
          <a:p>
            <a:pPr lvl="0">
              <a:defRPr sz="1800" b="0">
                <a:solidFill>
                  <a:srgbClr val="000000"/>
                </a:solidFill>
                <a:effectLst/>
              </a:defRPr>
            </a:pPr>
            <a:r>
              <a:rPr sz="4000" b="1">
                <a:solidFill>
                  <a:srgbClr val="FFFFFF"/>
                </a:solidFill>
                <a:effectLst>
                  <a:outerShdw blurRad="38100" dist="12700" dir="5400000" rotWithShape="0">
                    <a:srgbClr val="000000">
                      <a:alpha val="50000"/>
                    </a:srgbClr>
                  </a:outerShdw>
                </a:effectLst>
              </a:rPr>
              <a:t>14</a:t>
            </a:r>
          </a:p>
        </p:txBody>
      </p:sp>
      <p:sp>
        <p:nvSpPr>
          <p:cNvPr id="5770" name="Shape 5770"/>
          <p:cNvSpPr/>
          <p:nvPr/>
        </p:nvSpPr>
        <p:spPr>
          <a:xfrm>
            <a:off x="472896" y="8894444"/>
            <a:ext cx="917360" cy="9173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0">
            <a:solidFill>
              <a:srgbClr val="A6AAA9"/>
            </a:solidFill>
            <a:miter lim="400000"/>
          </a:ln>
          <a:extLst>
            <a:ext uri="{C572A759-6A51-4108-AA02-DFA0A04FC94B}">
              <ma14:wrappingTextBoxFlag xmlns:ma14="http://schemas.microsoft.com/office/mac/drawingml/2011/main" val="1"/>
            </a:ext>
          </a:extLst>
        </p:spPr>
        <p:txBody>
          <a:bodyPr lIns="0" tIns="0" rIns="0" bIns="0" anchor="ctr"/>
          <a:lstStyle>
            <a:lvl1pPr>
              <a:defRPr sz="4000" b="1">
                <a:effectLst>
                  <a:outerShdw blurRad="38100" dist="12700" dir="5400000" rotWithShape="0">
                    <a:srgbClr val="000000">
                      <a:alpha val="50000"/>
                    </a:srgbClr>
                  </a:outerShdw>
                </a:effectLst>
                <a:latin typeface="+mn-lt"/>
                <a:ea typeface="+mn-ea"/>
                <a:cs typeface="+mn-cs"/>
                <a:sym typeface="Helvetica Neue"/>
              </a:defRPr>
            </a:lvl1pPr>
          </a:lstStyle>
          <a:p>
            <a:pPr lvl="0">
              <a:defRPr sz="1800" b="0">
                <a:solidFill>
                  <a:srgbClr val="000000"/>
                </a:solidFill>
                <a:effectLst/>
              </a:defRPr>
            </a:pPr>
            <a:r>
              <a:rPr sz="4000" b="1">
                <a:solidFill>
                  <a:srgbClr val="FFFFFF"/>
                </a:solidFill>
                <a:effectLst>
                  <a:outerShdw blurRad="38100" dist="12700" dir="5400000" rotWithShape="0">
                    <a:srgbClr val="000000">
                      <a:alpha val="50000"/>
                    </a:srgbClr>
                  </a:outerShdw>
                </a:effectLst>
              </a:rPr>
              <a:t>1</a:t>
            </a:r>
          </a:p>
        </p:txBody>
      </p:sp>
      <p:sp>
        <p:nvSpPr>
          <p:cNvPr id="5771" name="Shape 5771"/>
          <p:cNvSpPr/>
          <p:nvPr/>
        </p:nvSpPr>
        <p:spPr>
          <a:xfrm>
            <a:off x="2971448" y="9155683"/>
            <a:ext cx="917359" cy="9173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0">
            <a:solidFill>
              <a:srgbClr val="A6AAA9"/>
            </a:solidFill>
            <a:miter lim="400000"/>
          </a:ln>
          <a:extLst>
            <a:ext uri="{C572A759-6A51-4108-AA02-DFA0A04FC94B}">
              <ma14:wrappingTextBoxFlag xmlns:ma14="http://schemas.microsoft.com/office/mac/drawingml/2011/main" val="1"/>
            </a:ext>
          </a:extLst>
        </p:spPr>
        <p:txBody>
          <a:bodyPr lIns="0" tIns="0" rIns="0" bIns="0" anchor="ctr"/>
          <a:lstStyle>
            <a:lvl1pPr>
              <a:defRPr sz="4000" b="1">
                <a:effectLst>
                  <a:outerShdw blurRad="38100" dist="12700" dir="5400000" rotWithShape="0">
                    <a:srgbClr val="000000">
                      <a:alpha val="50000"/>
                    </a:srgbClr>
                  </a:outerShdw>
                </a:effectLst>
                <a:latin typeface="+mn-lt"/>
                <a:ea typeface="+mn-ea"/>
                <a:cs typeface="+mn-cs"/>
                <a:sym typeface="Helvetica Neue"/>
              </a:defRPr>
            </a:lvl1pPr>
          </a:lstStyle>
          <a:p>
            <a:pPr lvl="0">
              <a:defRPr sz="1800" b="0">
                <a:solidFill>
                  <a:srgbClr val="000000"/>
                </a:solidFill>
                <a:effectLst/>
              </a:defRPr>
            </a:pPr>
            <a:r>
              <a:rPr sz="4000" b="1">
                <a:solidFill>
                  <a:srgbClr val="FFFFFF"/>
                </a:solidFill>
                <a:effectLst>
                  <a:outerShdw blurRad="38100" dist="12700" dir="5400000" rotWithShape="0">
                    <a:srgbClr val="000000">
                      <a:alpha val="50000"/>
                    </a:srgbClr>
                  </a:outerShdw>
                </a:effectLst>
              </a:rPr>
              <a:t>4</a:t>
            </a:r>
          </a:p>
        </p:txBody>
      </p:sp>
      <p:sp>
        <p:nvSpPr>
          <p:cNvPr id="5772" name="Shape 5772"/>
          <p:cNvSpPr/>
          <p:nvPr/>
        </p:nvSpPr>
        <p:spPr>
          <a:xfrm>
            <a:off x="4358916" y="8992592"/>
            <a:ext cx="1192741" cy="11927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0">
            <a:solidFill>
              <a:srgbClr val="A6AAA9"/>
            </a:solidFill>
            <a:miter lim="400000"/>
          </a:ln>
          <a:extLst>
            <a:ext uri="{C572A759-6A51-4108-AA02-DFA0A04FC94B}">
              <ma14:wrappingTextBoxFlag xmlns:ma14="http://schemas.microsoft.com/office/mac/drawingml/2011/main" val="1"/>
            </a:ext>
          </a:extLst>
        </p:spPr>
        <p:txBody>
          <a:bodyPr lIns="0" tIns="0" rIns="0" bIns="0" anchor="ctr"/>
          <a:lstStyle>
            <a:lvl1pPr>
              <a:defRPr sz="4000" b="1">
                <a:effectLst>
                  <a:outerShdw blurRad="38100" dist="12700" dir="5400000" rotWithShape="0">
                    <a:srgbClr val="000000">
                      <a:alpha val="50000"/>
                    </a:srgbClr>
                  </a:outerShdw>
                </a:effectLst>
                <a:latin typeface="+mn-lt"/>
                <a:ea typeface="+mn-ea"/>
                <a:cs typeface="+mn-cs"/>
                <a:sym typeface="Helvetica Neue"/>
              </a:defRPr>
            </a:lvl1pPr>
          </a:lstStyle>
          <a:p>
            <a:pPr lvl="0">
              <a:defRPr sz="1800" b="0">
                <a:solidFill>
                  <a:srgbClr val="000000"/>
                </a:solidFill>
                <a:effectLst/>
              </a:defRPr>
            </a:pPr>
            <a:r>
              <a:rPr sz="4000" b="1">
                <a:solidFill>
                  <a:srgbClr val="FFFFFF"/>
                </a:solidFill>
                <a:effectLst>
                  <a:outerShdw blurRad="38100" dist="12700" dir="5400000" rotWithShape="0">
                    <a:srgbClr val="000000">
                      <a:alpha val="50000"/>
                    </a:srgbClr>
                  </a:outerShdw>
                </a:effectLst>
              </a:rPr>
              <a:t>17</a:t>
            </a:r>
          </a:p>
        </p:txBody>
      </p:sp>
      <p:sp>
        <p:nvSpPr>
          <p:cNvPr id="5773" name="Shape 5773"/>
          <p:cNvSpPr/>
          <p:nvPr/>
        </p:nvSpPr>
        <p:spPr>
          <a:xfrm>
            <a:off x="6685387" y="6781105"/>
            <a:ext cx="917359" cy="9173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0">
            <a:solidFill>
              <a:srgbClr val="A6AAA9"/>
            </a:solidFill>
            <a:miter lim="400000"/>
          </a:ln>
          <a:extLst>
            <a:ext uri="{C572A759-6A51-4108-AA02-DFA0A04FC94B}">
              <ma14:wrappingTextBoxFlag xmlns:ma14="http://schemas.microsoft.com/office/mac/drawingml/2011/main" val="1"/>
            </a:ext>
          </a:extLst>
        </p:spPr>
        <p:txBody>
          <a:bodyPr lIns="0" tIns="0" rIns="0" bIns="0" anchor="ctr"/>
          <a:lstStyle>
            <a:lvl1pPr>
              <a:defRPr sz="4000" b="1">
                <a:effectLst>
                  <a:outerShdw blurRad="38100" dist="12700" dir="5400000" rotWithShape="0">
                    <a:srgbClr val="000000">
                      <a:alpha val="50000"/>
                    </a:srgbClr>
                  </a:outerShdw>
                </a:effectLst>
                <a:latin typeface="+mn-lt"/>
                <a:ea typeface="+mn-ea"/>
                <a:cs typeface="+mn-cs"/>
                <a:sym typeface="Helvetica Neue"/>
              </a:defRPr>
            </a:lvl1pPr>
          </a:lstStyle>
          <a:p>
            <a:pPr lvl="0">
              <a:defRPr sz="1800" b="0">
                <a:solidFill>
                  <a:srgbClr val="000000"/>
                </a:solidFill>
                <a:effectLst/>
              </a:defRPr>
            </a:pPr>
            <a:r>
              <a:rPr sz="4000" b="1">
                <a:solidFill>
                  <a:srgbClr val="FFFFFF"/>
                </a:solidFill>
                <a:effectLst>
                  <a:outerShdw blurRad="38100" dist="12700" dir="5400000" rotWithShape="0">
                    <a:srgbClr val="000000">
                      <a:alpha val="50000"/>
                    </a:srgbClr>
                  </a:outerShdw>
                </a:effectLst>
              </a:rPr>
              <a:t>6</a:t>
            </a:r>
          </a:p>
        </p:txBody>
      </p:sp>
      <p:sp>
        <p:nvSpPr>
          <p:cNvPr id="5774" name="Shape 5774"/>
          <p:cNvSpPr/>
          <p:nvPr/>
        </p:nvSpPr>
        <p:spPr>
          <a:xfrm>
            <a:off x="7125610" y="4673162"/>
            <a:ext cx="917360" cy="9173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0">
            <a:solidFill>
              <a:srgbClr val="A6AAA9"/>
            </a:solidFill>
            <a:miter lim="400000"/>
          </a:ln>
          <a:extLst>
            <a:ext uri="{C572A759-6A51-4108-AA02-DFA0A04FC94B}">
              <ma14:wrappingTextBoxFlag xmlns:ma14="http://schemas.microsoft.com/office/mac/drawingml/2011/main" val="1"/>
            </a:ext>
          </a:extLst>
        </p:spPr>
        <p:txBody>
          <a:bodyPr lIns="0" tIns="0" rIns="0" bIns="0" anchor="ctr"/>
          <a:lstStyle>
            <a:lvl1pPr>
              <a:defRPr sz="4000" b="1">
                <a:effectLst>
                  <a:outerShdw blurRad="38100" dist="12700" dir="5400000" rotWithShape="0">
                    <a:srgbClr val="000000">
                      <a:alpha val="50000"/>
                    </a:srgbClr>
                  </a:outerShdw>
                </a:effectLst>
                <a:latin typeface="+mn-lt"/>
                <a:ea typeface="+mn-ea"/>
                <a:cs typeface="+mn-cs"/>
                <a:sym typeface="Helvetica Neue"/>
              </a:defRPr>
            </a:lvl1pPr>
          </a:lstStyle>
          <a:p>
            <a:pPr lvl="0">
              <a:defRPr sz="1800" b="0">
                <a:solidFill>
                  <a:srgbClr val="000000"/>
                </a:solidFill>
                <a:effectLst/>
              </a:defRPr>
            </a:pPr>
            <a:r>
              <a:rPr sz="4000" b="1">
                <a:solidFill>
                  <a:srgbClr val="FFFFFF"/>
                </a:solidFill>
                <a:effectLst>
                  <a:outerShdw blurRad="38100" dist="12700" dir="5400000" rotWithShape="0">
                    <a:srgbClr val="000000">
                      <a:alpha val="50000"/>
                    </a:srgbClr>
                  </a:outerShdw>
                </a:effectLst>
              </a:rPr>
              <a:t>4</a:t>
            </a:r>
          </a:p>
        </p:txBody>
      </p:sp>
      <p:sp>
        <p:nvSpPr>
          <p:cNvPr id="5775" name="Shape 5775"/>
          <p:cNvSpPr/>
          <p:nvPr/>
        </p:nvSpPr>
        <p:spPr>
          <a:xfrm>
            <a:off x="7834311" y="2115387"/>
            <a:ext cx="917360" cy="9173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0">
            <a:solidFill>
              <a:srgbClr val="A6AAA9"/>
            </a:solidFill>
            <a:miter lim="400000"/>
          </a:ln>
          <a:extLst>
            <a:ext uri="{C572A759-6A51-4108-AA02-DFA0A04FC94B}">
              <ma14:wrappingTextBoxFlag xmlns:ma14="http://schemas.microsoft.com/office/mac/drawingml/2011/main" val="1"/>
            </a:ext>
          </a:extLst>
        </p:spPr>
        <p:txBody>
          <a:bodyPr lIns="0" tIns="0" rIns="0" bIns="0" anchor="ctr"/>
          <a:lstStyle>
            <a:lvl1pPr>
              <a:defRPr sz="4000" b="1">
                <a:effectLst>
                  <a:outerShdw blurRad="38100" dist="12700" dir="5400000" rotWithShape="0">
                    <a:srgbClr val="000000">
                      <a:alpha val="50000"/>
                    </a:srgbClr>
                  </a:outerShdw>
                </a:effectLst>
                <a:latin typeface="+mn-lt"/>
                <a:ea typeface="+mn-ea"/>
                <a:cs typeface="+mn-cs"/>
                <a:sym typeface="Helvetica Neue"/>
              </a:defRPr>
            </a:lvl1pPr>
          </a:lstStyle>
          <a:p>
            <a:pPr lvl="0">
              <a:defRPr sz="1800" b="0">
                <a:solidFill>
                  <a:srgbClr val="000000"/>
                </a:solidFill>
                <a:effectLst/>
              </a:defRPr>
            </a:pPr>
            <a:r>
              <a:rPr sz="4000" b="1">
                <a:solidFill>
                  <a:srgbClr val="FFFFFF"/>
                </a:solidFill>
                <a:effectLst>
                  <a:outerShdw blurRad="38100" dist="12700" dir="5400000" rotWithShape="0">
                    <a:srgbClr val="000000">
                      <a:alpha val="50000"/>
                    </a:srgbClr>
                  </a:outerShdw>
                </a:effectLst>
              </a:rPr>
              <a:t>5</a:t>
            </a:r>
          </a:p>
        </p:txBody>
      </p:sp>
      <p:sp>
        <p:nvSpPr>
          <p:cNvPr id="5776" name="Shape 5776"/>
          <p:cNvSpPr/>
          <p:nvPr/>
        </p:nvSpPr>
        <p:spPr>
          <a:xfrm>
            <a:off x="2614134" y="2077287"/>
            <a:ext cx="917360" cy="9173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0">
            <a:solidFill>
              <a:srgbClr val="A6AAA9"/>
            </a:solidFill>
            <a:miter lim="400000"/>
          </a:ln>
          <a:extLst>
            <a:ext uri="{C572A759-6A51-4108-AA02-DFA0A04FC94B}">
              <ma14:wrappingTextBoxFlag xmlns:ma14="http://schemas.microsoft.com/office/mac/drawingml/2011/main" val="1"/>
            </a:ext>
          </a:extLst>
        </p:spPr>
        <p:txBody>
          <a:bodyPr lIns="0" tIns="0" rIns="0" bIns="0" anchor="ctr"/>
          <a:lstStyle>
            <a:lvl1pPr>
              <a:defRPr sz="4000" b="1">
                <a:effectLst>
                  <a:outerShdw blurRad="38100" dist="12700" dir="5400000" rotWithShape="0">
                    <a:srgbClr val="000000">
                      <a:alpha val="50000"/>
                    </a:srgbClr>
                  </a:outerShdw>
                </a:effectLst>
                <a:latin typeface="+mn-lt"/>
                <a:ea typeface="+mn-ea"/>
                <a:cs typeface="+mn-cs"/>
                <a:sym typeface="Helvetica Neue"/>
              </a:defRPr>
            </a:lvl1pPr>
          </a:lstStyle>
          <a:p>
            <a:pPr lvl="0">
              <a:defRPr sz="1800" b="0">
                <a:solidFill>
                  <a:srgbClr val="000000"/>
                </a:solidFill>
                <a:effectLst/>
              </a:defRPr>
            </a:pPr>
            <a:r>
              <a:rPr sz="4000" b="1">
                <a:solidFill>
                  <a:srgbClr val="FFFFFF"/>
                </a:solidFill>
                <a:effectLst>
                  <a:outerShdw blurRad="38100" dist="12700" dir="5400000" rotWithShape="0">
                    <a:srgbClr val="000000">
                      <a:alpha val="50000"/>
                    </a:srgbClr>
                  </a:outerShdw>
                </a:effectLst>
              </a:rPr>
              <a:t>7</a:t>
            </a:r>
          </a:p>
        </p:txBody>
      </p:sp>
      <p:sp>
        <p:nvSpPr>
          <p:cNvPr id="5777" name="Shape 5777"/>
          <p:cNvSpPr/>
          <p:nvPr/>
        </p:nvSpPr>
        <p:spPr>
          <a:xfrm>
            <a:off x="5279666" y="11200293"/>
            <a:ext cx="1192742" cy="11927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0">
            <a:solidFill>
              <a:srgbClr val="A6AAA9"/>
            </a:solidFill>
            <a:miter lim="400000"/>
          </a:ln>
          <a:extLst>
            <a:ext uri="{C572A759-6A51-4108-AA02-DFA0A04FC94B}">
              <ma14:wrappingTextBoxFlag xmlns:ma14="http://schemas.microsoft.com/office/mac/drawingml/2011/main" val="1"/>
            </a:ext>
          </a:extLst>
        </p:spPr>
        <p:txBody>
          <a:bodyPr lIns="0" tIns="0" rIns="0" bIns="0" anchor="ctr"/>
          <a:lstStyle>
            <a:lvl1pPr>
              <a:defRPr sz="4000" b="1">
                <a:effectLst>
                  <a:outerShdw blurRad="38100" dist="12700" dir="5400000" rotWithShape="0">
                    <a:srgbClr val="000000">
                      <a:alpha val="50000"/>
                    </a:srgbClr>
                  </a:outerShdw>
                </a:effectLst>
                <a:latin typeface="+mn-lt"/>
                <a:ea typeface="+mn-ea"/>
                <a:cs typeface="+mn-cs"/>
                <a:sym typeface="Helvetica Neue"/>
              </a:defRPr>
            </a:lvl1pPr>
          </a:lstStyle>
          <a:p>
            <a:pPr lvl="0">
              <a:defRPr sz="1800" b="0">
                <a:solidFill>
                  <a:srgbClr val="000000"/>
                </a:solidFill>
                <a:effectLst/>
              </a:defRPr>
            </a:pPr>
            <a:r>
              <a:rPr sz="4000" b="1">
                <a:solidFill>
                  <a:srgbClr val="FFFFFF"/>
                </a:solidFill>
                <a:effectLst>
                  <a:outerShdw blurRad="38100" dist="12700" dir="5400000" rotWithShape="0">
                    <a:srgbClr val="000000">
                      <a:alpha val="50000"/>
                    </a:srgbClr>
                  </a:outerShdw>
                </a:effectLst>
              </a:rPr>
              <a:t>22</a:t>
            </a:r>
          </a:p>
        </p:txBody>
      </p:sp>
      <p:sp>
        <p:nvSpPr>
          <p:cNvPr id="5778" name="Shape 5778"/>
          <p:cNvSpPr/>
          <p:nvPr/>
        </p:nvSpPr>
        <p:spPr>
          <a:xfrm>
            <a:off x="2476443" y="14862246"/>
            <a:ext cx="1192742" cy="11927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0">
            <a:solidFill>
              <a:srgbClr val="A6AAA9"/>
            </a:solidFill>
            <a:miter lim="400000"/>
          </a:ln>
          <a:extLst>
            <a:ext uri="{C572A759-6A51-4108-AA02-DFA0A04FC94B}">
              <ma14:wrappingTextBoxFlag xmlns:ma14="http://schemas.microsoft.com/office/mac/drawingml/2011/main" val="1"/>
            </a:ext>
          </a:extLst>
        </p:spPr>
        <p:txBody>
          <a:bodyPr lIns="0" tIns="0" rIns="0" bIns="0" anchor="ctr"/>
          <a:lstStyle>
            <a:lvl1pPr>
              <a:defRPr sz="4000" b="1">
                <a:effectLst>
                  <a:outerShdw blurRad="38100" dist="12700" dir="5400000" rotWithShape="0">
                    <a:srgbClr val="000000">
                      <a:alpha val="50000"/>
                    </a:srgbClr>
                  </a:outerShdw>
                </a:effectLst>
                <a:latin typeface="+mn-lt"/>
                <a:ea typeface="+mn-ea"/>
                <a:cs typeface="+mn-cs"/>
                <a:sym typeface="Helvetica Neue"/>
              </a:defRPr>
            </a:lvl1pPr>
          </a:lstStyle>
          <a:p>
            <a:pPr lvl="0">
              <a:defRPr sz="1800" b="0">
                <a:solidFill>
                  <a:srgbClr val="000000"/>
                </a:solidFill>
                <a:effectLst/>
              </a:defRPr>
            </a:pPr>
            <a:r>
              <a:rPr sz="4000" b="1">
                <a:solidFill>
                  <a:srgbClr val="FFFFFF"/>
                </a:solidFill>
                <a:effectLst>
                  <a:outerShdw blurRad="38100" dist="12700" dir="5400000" rotWithShape="0">
                    <a:srgbClr val="000000">
                      <a:alpha val="50000"/>
                    </a:srgbClr>
                  </a:outerShdw>
                </a:effectLst>
              </a:rPr>
              <a:t>28</a:t>
            </a:r>
          </a:p>
        </p:txBody>
      </p:sp>
      <p:sp>
        <p:nvSpPr>
          <p:cNvPr id="5779" name="Shape 5779"/>
          <p:cNvSpPr/>
          <p:nvPr/>
        </p:nvSpPr>
        <p:spPr>
          <a:xfrm>
            <a:off x="-11417" y="11646158"/>
            <a:ext cx="917360" cy="9173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0">
            <a:solidFill>
              <a:srgbClr val="A6AAA9"/>
            </a:solidFill>
            <a:miter lim="400000"/>
          </a:ln>
          <a:extLst>
            <a:ext uri="{C572A759-6A51-4108-AA02-DFA0A04FC94B}">
              <ma14:wrappingTextBoxFlag xmlns:ma14="http://schemas.microsoft.com/office/mac/drawingml/2011/main" val="1"/>
            </a:ext>
          </a:extLst>
        </p:spPr>
        <p:txBody>
          <a:bodyPr lIns="0" tIns="0" rIns="0" bIns="0" anchor="ctr"/>
          <a:lstStyle>
            <a:lvl1pPr>
              <a:defRPr sz="4000" b="1">
                <a:effectLst>
                  <a:outerShdw blurRad="38100" dist="12700" dir="5400000" rotWithShape="0">
                    <a:srgbClr val="000000">
                      <a:alpha val="50000"/>
                    </a:srgbClr>
                  </a:outerShdw>
                </a:effectLst>
                <a:latin typeface="+mn-lt"/>
                <a:ea typeface="+mn-ea"/>
                <a:cs typeface="+mn-cs"/>
                <a:sym typeface="Helvetica Neue"/>
              </a:defRPr>
            </a:lvl1pPr>
          </a:lstStyle>
          <a:p>
            <a:pPr lvl="0">
              <a:defRPr sz="1800" b="0">
                <a:solidFill>
                  <a:srgbClr val="000000"/>
                </a:solidFill>
                <a:effectLst/>
              </a:defRPr>
            </a:pPr>
            <a:r>
              <a:rPr sz="4000" b="1">
                <a:solidFill>
                  <a:srgbClr val="FFFFFF"/>
                </a:solidFill>
                <a:effectLst>
                  <a:outerShdw blurRad="38100" dist="12700" dir="5400000" rotWithShape="0">
                    <a:srgbClr val="000000">
                      <a:alpha val="50000"/>
                    </a:srgbClr>
                  </a:outerShdw>
                </a:effectLst>
              </a:rPr>
              <a:t>5</a:t>
            </a:r>
          </a:p>
        </p:txBody>
      </p:sp>
      <p:sp>
        <p:nvSpPr>
          <p:cNvPr id="5780" name="Shape 5780"/>
          <p:cNvSpPr/>
          <p:nvPr/>
        </p:nvSpPr>
        <p:spPr>
          <a:xfrm>
            <a:off x="2456866" y="12384472"/>
            <a:ext cx="917360" cy="9173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0">
            <a:solidFill>
              <a:srgbClr val="A6AAA9"/>
            </a:solidFill>
            <a:miter lim="400000"/>
          </a:ln>
          <a:extLst>
            <a:ext uri="{C572A759-6A51-4108-AA02-DFA0A04FC94B}">
              <ma14:wrappingTextBoxFlag xmlns:ma14="http://schemas.microsoft.com/office/mac/drawingml/2011/main" val="1"/>
            </a:ext>
          </a:extLst>
        </p:spPr>
        <p:txBody>
          <a:bodyPr lIns="0" tIns="0" rIns="0" bIns="0" anchor="ctr"/>
          <a:lstStyle>
            <a:lvl1pPr>
              <a:defRPr sz="4000" b="1">
                <a:effectLst>
                  <a:outerShdw blurRad="38100" dist="12700" dir="5400000" rotWithShape="0">
                    <a:srgbClr val="000000">
                      <a:alpha val="50000"/>
                    </a:srgbClr>
                  </a:outerShdw>
                </a:effectLst>
                <a:latin typeface="+mn-lt"/>
                <a:ea typeface="+mn-ea"/>
                <a:cs typeface="+mn-cs"/>
                <a:sym typeface="Helvetica Neue"/>
              </a:defRPr>
            </a:lvl1pPr>
          </a:lstStyle>
          <a:p>
            <a:pPr lvl="0">
              <a:defRPr sz="1800" b="0">
                <a:solidFill>
                  <a:srgbClr val="000000"/>
                </a:solidFill>
                <a:effectLst/>
              </a:defRPr>
            </a:pPr>
            <a:r>
              <a:rPr sz="4000" b="1">
                <a:solidFill>
                  <a:srgbClr val="FFFFFF"/>
                </a:solidFill>
                <a:effectLst>
                  <a:outerShdw blurRad="38100" dist="12700" dir="5400000" rotWithShape="0">
                    <a:srgbClr val="000000">
                      <a:alpha val="50000"/>
                    </a:srgbClr>
                  </a:outerShdw>
                </a:effectLst>
              </a:rPr>
              <a:t>2</a:t>
            </a:r>
          </a:p>
        </p:txBody>
      </p:sp>
      <p:sp>
        <p:nvSpPr>
          <p:cNvPr id="5781" name="Shape 5781"/>
          <p:cNvSpPr/>
          <p:nvPr/>
        </p:nvSpPr>
        <p:spPr>
          <a:xfrm>
            <a:off x="3997159" y="14012068"/>
            <a:ext cx="1192742" cy="11927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0">
            <a:solidFill>
              <a:srgbClr val="A6AAA9"/>
            </a:solidFill>
            <a:miter lim="400000"/>
          </a:ln>
          <a:extLst>
            <a:ext uri="{C572A759-6A51-4108-AA02-DFA0A04FC94B}">
              <ma14:wrappingTextBoxFlag xmlns:ma14="http://schemas.microsoft.com/office/mac/drawingml/2011/main" val="1"/>
            </a:ext>
          </a:extLst>
        </p:spPr>
        <p:txBody>
          <a:bodyPr lIns="0" tIns="0" rIns="0" bIns="0" anchor="ctr"/>
          <a:lstStyle>
            <a:lvl1pPr>
              <a:defRPr sz="4000" b="1">
                <a:effectLst>
                  <a:outerShdw blurRad="38100" dist="12700" dir="5400000" rotWithShape="0">
                    <a:srgbClr val="000000">
                      <a:alpha val="50000"/>
                    </a:srgbClr>
                  </a:outerShdw>
                </a:effectLst>
                <a:latin typeface="+mn-lt"/>
                <a:ea typeface="+mn-ea"/>
                <a:cs typeface="+mn-cs"/>
                <a:sym typeface="Helvetica Neue"/>
              </a:defRPr>
            </a:lvl1pPr>
          </a:lstStyle>
          <a:p>
            <a:pPr lvl="0">
              <a:defRPr sz="1800" b="0">
                <a:solidFill>
                  <a:srgbClr val="000000"/>
                </a:solidFill>
                <a:effectLst/>
              </a:defRPr>
            </a:pPr>
            <a:r>
              <a:rPr sz="4000" b="1">
                <a:solidFill>
                  <a:srgbClr val="FFFFFF"/>
                </a:solidFill>
                <a:effectLst>
                  <a:outerShdw blurRad="38100" dist="12700" dir="5400000" rotWithShape="0">
                    <a:srgbClr val="000000">
                      <a:alpha val="50000"/>
                    </a:srgbClr>
                  </a:outerShdw>
                </a:effectLst>
              </a:rPr>
              <a:t>17</a:t>
            </a:r>
          </a:p>
        </p:txBody>
      </p:sp>
      <p:sp>
        <p:nvSpPr>
          <p:cNvPr id="5782" name="Shape 5782"/>
          <p:cNvSpPr/>
          <p:nvPr/>
        </p:nvSpPr>
        <p:spPr>
          <a:xfrm>
            <a:off x="6987919" y="9671681"/>
            <a:ext cx="1192742" cy="11927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98DB"/>
          </a:solidFill>
          <a:ln w="127000">
            <a:solidFill>
              <a:srgbClr val="A6AAA9"/>
            </a:solidFill>
            <a:miter lim="400000"/>
          </a:ln>
          <a:extLst>
            <a:ext uri="{C572A759-6A51-4108-AA02-DFA0A04FC94B}">
              <ma14:wrappingTextBoxFlag xmlns:ma14="http://schemas.microsoft.com/office/mac/drawingml/2011/main" val="1"/>
            </a:ext>
          </a:extLst>
        </p:spPr>
        <p:txBody>
          <a:bodyPr lIns="0" tIns="0" rIns="0" bIns="0" anchor="ctr"/>
          <a:lstStyle>
            <a:lvl1pPr>
              <a:defRPr sz="4000" b="1">
                <a:effectLst>
                  <a:outerShdw blurRad="38100" dist="12700" dir="5400000" rotWithShape="0">
                    <a:srgbClr val="000000">
                      <a:alpha val="50000"/>
                    </a:srgbClr>
                  </a:outerShdw>
                </a:effectLst>
                <a:latin typeface="+mn-lt"/>
                <a:ea typeface="+mn-ea"/>
                <a:cs typeface="+mn-cs"/>
                <a:sym typeface="Helvetica Neue"/>
              </a:defRPr>
            </a:lvl1pPr>
          </a:lstStyle>
          <a:p>
            <a:pPr lvl="0">
              <a:defRPr sz="1800" b="0">
                <a:solidFill>
                  <a:srgbClr val="000000"/>
                </a:solidFill>
                <a:effectLst/>
              </a:defRPr>
            </a:pPr>
            <a:r>
              <a:rPr sz="4000" b="1">
                <a:solidFill>
                  <a:srgbClr val="FFFFFF"/>
                </a:solidFill>
                <a:effectLst>
                  <a:outerShdw blurRad="38100" dist="12700" dir="5400000" rotWithShape="0">
                    <a:srgbClr val="000000">
                      <a:alpha val="50000"/>
                    </a:srgbClr>
                  </a:outerShdw>
                </a:effectLst>
              </a:rPr>
              <a:t>28</a:t>
            </a:r>
          </a:p>
        </p:txBody>
      </p:sp>
      <p:sp>
        <p:nvSpPr>
          <p:cNvPr id="5783" name="Shape 5783"/>
          <p:cNvSpPr/>
          <p:nvPr/>
        </p:nvSpPr>
        <p:spPr>
          <a:xfrm>
            <a:off x="7696620" y="12020860"/>
            <a:ext cx="1192742" cy="11927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AE62"/>
          </a:solidFill>
          <a:ln w="127000">
            <a:solidFill>
              <a:srgbClr val="A6AAA9"/>
            </a:solidFill>
            <a:miter lim="400000"/>
          </a:ln>
          <a:extLst>
            <a:ext uri="{C572A759-6A51-4108-AA02-DFA0A04FC94B}">
              <ma14:wrappingTextBoxFlag xmlns:ma14="http://schemas.microsoft.com/office/mac/drawingml/2011/main" val="1"/>
            </a:ext>
          </a:extLst>
        </p:spPr>
        <p:txBody>
          <a:bodyPr lIns="0" tIns="0" rIns="0" bIns="0" anchor="ctr"/>
          <a:lstStyle>
            <a:lvl1pPr>
              <a:defRPr sz="4000" b="1">
                <a:effectLst>
                  <a:outerShdw blurRad="38100" dist="12700" dir="5400000" rotWithShape="0">
                    <a:srgbClr val="000000">
                      <a:alpha val="50000"/>
                    </a:srgbClr>
                  </a:outerShdw>
                </a:effectLst>
                <a:latin typeface="+mn-lt"/>
                <a:ea typeface="+mn-ea"/>
                <a:cs typeface="+mn-cs"/>
                <a:sym typeface="Helvetica Neue"/>
              </a:defRPr>
            </a:lvl1pPr>
          </a:lstStyle>
          <a:p>
            <a:pPr lvl="0">
              <a:defRPr sz="1800" b="0">
                <a:solidFill>
                  <a:srgbClr val="000000"/>
                </a:solidFill>
                <a:effectLst/>
              </a:defRPr>
            </a:pPr>
            <a:r>
              <a:rPr sz="4000" b="1">
                <a:solidFill>
                  <a:srgbClr val="FFFFFF"/>
                </a:solidFill>
                <a:effectLst>
                  <a:outerShdw blurRad="38100" dist="12700" dir="5400000" rotWithShape="0">
                    <a:srgbClr val="000000">
                      <a:alpha val="50000"/>
                    </a:srgbClr>
                  </a:outerShdw>
                </a:effectLst>
              </a:rPr>
              <a:t>28</a:t>
            </a:r>
          </a:p>
        </p:txBody>
      </p:sp>
      <p:sp>
        <p:nvSpPr>
          <p:cNvPr id="5784" name="Shape 5784"/>
          <p:cNvSpPr/>
          <p:nvPr/>
        </p:nvSpPr>
        <p:spPr>
          <a:xfrm>
            <a:off x="6547696" y="14370037"/>
            <a:ext cx="1192741" cy="11927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AE62"/>
          </a:solidFill>
          <a:ln w="127000">
            <a:solidFill>
              <a:srgbClr val="A6AAA9"/>
            </a:solidFill>
            <a:miter lim="400000"/>
          </a:ln>
          <a:extLst>
            <a:ext uri="{C572A759-6A51-4108-AA02-DFA0A04FC94B}">
              <ma14:wrappingTextBoxFlag xmlns:ma14="http://schemas.microsoft.com/office/mac/drawingml/2011/main" val="1"/>
            </a:ext>
          </a:extLst>
        </p:spPr>
        <p:txBody>
          <a:bodyPr lIns="0" tIns="0" rIns="0" bIns="0" anchor="ctr"/>
          <a:lstStyle>
            <a:lvl1pPr>
              <a:defRPr sz="4000" b="1">
                <a:effectLst>
                  <a:outerShdw blurRad="38100" dist="12700" dir="5400000" rotWithShape="0">
                    <a:srgbClr val="000000">
                      <a:alpha val="50000"/>
                    </a:srgbClr>
                  </a:outerShdw>
                </a:effectLst>
                <a:latin typeface="+mn-lt"/>
                <a:ea typeface="+mn-ea"/>
                <a:cs typeface="+mn-cs"/>
                <a:sym typeface="Helvetica Neue"/>
              </a:defRPr>
            </a:lvl1pPr>
          </a:lstStyle>
          <a:p>
            <a:pPr lvl="0">
              <a:defRPr sz="1800" b="0">
                <a:solidFill>
                  <a:srgbClr val="000000"/>
                </a:solidFill>
                <a:effectLst/>
              </a:defRPr>
            </a:pPr>
            <a:r>
              <a:rPr sz="4000" b="1">
                <a:solidFill>
                  <a:srgbClr val="FFFFFF"/>
                </a:solidFill>
                <a:effectLst>
                  <a:outerShdw blurRad="38100" dist="12700" dir="5400000" rotWithShape="0">
                    <a:srgbClr val="000000">
                      <a:alpha val="50000"/>
                    </a:srgbClr>
                  </a:outerShdw>
                </a:effectLst>
              </a:rPr>
              <a:t>39</a:t>
            </a:r>
          </a:p>
        </p:txBody>
      </p:sp>
      <p:sp>
        <p:nvSpPr>
          <p:cNvPr id="5785" name="Shape 5785"/>
          <p:cNvSpPr/>
          <p:nvPr/>
        </p:nvSpPr>
        <p:spPr>
          <a:xfrm>
            <a:off x="9292352" y="14370037"/>
            <a:ext cx="1192741" cy="11927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9AE62"/>
          </a:solidFill>
          <a:ln w="127000">
            <a:solidFill>
              <a:srgbClr val="A6AAA9"/>
            </a:solidFill>
            <a:miter lim="400000"/>
          </a:ln>
          <a:extLst>
            <a:ext uri="{C572A759-6A51-4108-AA02-DFA0A04FC94B}">
              <ma14:wrappingTextBoxFlag xmlns:ma14="http://schemas.microsoft.com/office/mac/drawingml/2011/main" val="1"/>
            </a:ext>
          </a:extLst>
        </p:spPr>
        <p:txBody>
          <a:bodyPr lIns="0" tIns="0" rIns="0" bIns="0" anchor="ctr"/>
          <a:lstStyle>
            <a:lvl1pPr>
              <a:defRPr sz="4000" b="1">
                <a:effectLst>
                  <a:outerShdw blurRad="38100" dist="12700" dir="5400000" rotWithShape="0">
                    <a:srgbClr val="000000">
                      <a:alpha val="50000"/>
                    </a:srgbClr>
                  </a:outerShdw>
                </a:effectLst>
                <a:latin typeface="+mn-lt"/>
                <a:ea typeface="+mn-ea"/>
                <a:cs typeface="+mn-cs"/>
                <a:sym typeface="Helvetica Neue"/>
              </a:defRPr>
            </a:lvl1pPr>
          </a:lstStyle>
          <a:p>
            <a:pPr lvl="0">
              <a:defRPr sz="1800" b="0">
                <a:solidFill>
                  <a:srgbClr val="000000"/>
                </a:solidFill>
                <a:effectLst/>
              </a:defRPr>
            </a:pPr>
            <a:r>
              <a:rPr sz="4000" b="1">
                <a:solidFill>
                  <a:srgbClr val="FFFFFF"/>
                </a:solidFill>
                <a:effectLst>
                  <a:outerShdw blurRad="38100" dist="12700" dir="5400000" rotWithShape="0">
                    <a:srgbClr val="000000">
                      <a:alpha val="50000"/>
                    </a:srgbClr>
                  </a:outerShdw>
                </a:effectLst>
              </a:rPr>
              <a:t>34</a:t>
            </a:r>
          </a:p>
        </p:txBody>
      </p:sp>
      <p:sp>
        <p:nvSpPr>
          <p:cNvPr id="5786" name="Shape 5786"/>
          <p:cNvSpPr/>
          <p:nvPr/>
        </p:nvSpPr>
        <p:spPr>
          <a:xfrm>
            <a:off x="-22206" y="15307764"/>
            <a:ext cx="9608530" cy="1647890"/>
          </a:xfrm>
          <a:prstGeom prst="rect">
            <a:avLst/>
          </a:prstGeom>
          <a:solidFill>
            <a:srgbClr val="F6F6F5"/>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5789" name="Group 5789"/>
          <p:cNvGrpSpPr/>
          <p:nvPr/>
        </p:nvGrpSpPr>
        <p:grpSpPr>
          <a:xfrm>
            <a:off x="607359" y="15676388"/>
            <a:ext cx="693815" cy="692430"/>
            <a:chOff x="0" y="0"/>
            <a:chExt cx="693814" cy="692428"/>
          </a:xfrm>
        </p:grpSpPr>
        <p:sp>
          <p:nvSpPr>
            <p:cNvPr id="5787" name="Shape 5787"/>
            <p:cNvSpPr/>
            <p:nvPr/>
          </p:nvSpPr>
          <p:spPr>
            <a:xfrm>
              <a:off x="-1" y="-1"/>
              <a:ext cx="530666" cy="535946"/>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noFill/>
            <a:ln w="50800" cap="flat">
              <a:solidFill>
                <a:srgbClr val="59AE62"/>
              </a:solidFill>
              <a:prstDash val="solid"/>
              <a:miter lim="400000"/>
            </a:ln>
            <a:effectLst/>
          </p:spPr>
          <p:txBody>
            <a:bodyPr wrap="square" lIns="0" tIns="0" rIns="0" bIns="0" numCol="1" anchor="ctr">
              <a:noAutofit/>
            </a:bodyPr>
            <a:lstStyle/>
            <a:p>
              <a:pPr lvl="0"/>
              <a:endParaRPr/>
            </a:p>
          </p:txBody>
        </p:sp>
        <p:sp>
          <p:nvSpPr>
            <p:cNvPr id="5788" name="Shape 5788"/>
            <p:cNvSpPr/>
            <p:nvPr/>
          </p:nvSpPr>
          <p:spPr>
            <a:xfrm>
              <a:off x="444527" y="443141"/>
              <a:ext cx="249288" cy="249288"/>
            </a:xfrm>
            <a:prstGeom prst="line">
              <a:avLst/>
            </a:prstGeom>
            <a:noFill/>
            <a:ln w="88900" cap="flat">
              <a:solidFill>
                <a:srgbClr val="59AE62"/>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grpSp>
      <p:grpSp>
        <p:nvGrpSpPr>
          <p:cNvPr id="5794" name="Group 5794"/>
          <p:cNvGrpSpPr/>
          <p:nvPr/>
        </p:nvGrpSpPr>
        <p:grpSpPr>
          <a:xfrm>
            <a:off x="4376769" y="15673054"/>
            <a:ext cx="771462" cy="686356"/>
            <a:chOff x="0" y="0"/>
            <a:chExt cx="771461" cy="686355"/>
          </a:xfrm>
        </p:grpSpPr>
        <p:sp>
          <p:nvSpPr>
            <p:cNvPr id="5790" name="Shape 5790"/>
            <p:cNvSpPr/>
            <p:nvPr/>
          </p:nvSpPr>
          <p:spPr>
            <a:xfrm>
              <a:off x="52307" y="25300"/>
              <a:ext cx="661057" cy="6610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939393"/>
              </a:solidFill>
              <a:prstDash val="solid"/>
              <a:miter lim="400000"/>
            </a:ln>
            <a:effectLst/>
          </p:spPr>
          <p:txBody>
            <a:bodyPr wrap="square" lIns="0" tIns="0" rIns="0" bIns="0" numCol="1" anchor="ctr">
              <a:noAutofit/>
            </a:bodyPr>
            <a:lstStyle/>
            <a:p>
              <a:pPr lvl="0"/>
              <a:endParaRPr/>
            </a:p>
          </p:txBody>
        </p:sp>
        <p:sp>
          <p:nvSpPr>
            <p:cNvPr id="5791" name="Shape 5791"/>
            <p:cNvSpPr/>
            <p:nvPr/>
          </p:nvSpPr>
          <p:spPr>
            <a:xfrm>
              <a:off x="203759" y="137538"/>
              <a:ext cx="189110" cy="2633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noFill/>
            <a:ln w="25400" cap="flat">
              <a:solidFill>
                <a:srgbClr val="939393"/>
              </a:solidFill>
              <a:prstDash val="solid"/>
              <a:miter lim="400000"/>
            </a:ln>
            <a:effectLst/>
          </p:spPr>
          <p:txBody>
            <a:bodyPr wrap="square" lIns="0" tIns="0" rIns="0" bIns="0" numCol="1" anchor="ctr">
              <a:noAutofit/>
            </a:bodyPr>
            <a:lstStyle/>
            <a:p>
              <a:pPr lvl="0"/>
              <a:endParaRPr/>
            </a:p>
          </p:txBody>
        </p:sp>
        <p:sp>
          <p:nvSpPr>
            <p:cNvPr id="5792" name="Shape 5792"/>
            <p:cNvSpPr/>
            <p:nvPr/>
          </p:nvSpPr>
          <p:spPr>
            <a:xfrm rot="18660000">
              <a:off x="-9166" y="59033"/>
              <a:ext cx="178948" cy="57263"/>
            </a:xfrm>
            <a:custGeom>
              <a:avLst/>
              <a:gdLst/>
              <a:ahLst/>
              <a:cxnLst>
                <a:cxn ang="0">
                  <a:pos x="wd2" y="hd2"/>
                </a:cxn>
                <a:cxn ang="5400000">
                  <a:pos x="wd2" y="hd2"/>
                </a:cxn>
                <a:cxn ang="10800000">
                  <a:pos x="wd2" y="hd2"/>
                </a:cxn>
                <a:cxn ang="16200000">
                  <a:pos x="wd2" y="hd2"/>
                </a:cxn>
              </a:cxnLst>
              <a:rect l="0" t="0" r="r" b="b"/>
              <a:pathLst>
                <a:path w="21600" h="20317" extrusionOk="0">
                  <a:moveTo>
                    <a:pt x="0" y="17527"/>
                  </a:moveTo>
                  <a:cubicBezTo>
                    <a:pt x="1970" y="7713"/>
                    <a:pt x="5419" y="1261"/>
                    <a:pt x="9278" y="169"/>
                  </a:cubicBezTo>
                  <a:cubicBezTo>
                    <a:pt x="14410" y="-1283"/>
                    <a:pt x="19314" y="6735"/>
                    <a:pt x="21600" y="20317"/>
                  </a:cubicBezTo>
                </a:path>
              </a:pathLst>
            </a:custGeom>
            <a:noFill/>
            <a:ln w="25400" cap="flat">
              <a:solidFill>
                <a:srgbClr val="92929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793" name="Shape 5793"/>
            <p:cNvSpPr/>
            <p:nvPr/>
          </p:nvSpPr>
          <p:spPr>
            <a:xfrm rot="2940000">
              <a:off x="601679" y="57679"/>
              <a:ext cx="178948" cy="57263"/>
            </a:xfrm>
            <a:custGeom>
              <a:avLst/>
              <a:gdLst/>
              <a:ahLst/>
              <a:cxnLst>
                <a:cxn ang="0">
                  <a:pos x="wd2" y="hd2"/>
                </a:cxn>
                <a:cxn ang="5400000">
                  <a:pos x="wd2" y="hd2"/>
                </a:cxn>
                <a:cxn ang="10800000">
                  <a:pos x="wd2" y="hd2"/>
                </a:cxn>
                <a:cxn ang="16200000">
                  <a:pos x="wd2" y="hd2"/>
                </a:cxn>
              </a:cxnLst>
              <a:rect l="0" t="0" r="r" b="b"/>
              <a:pathLst>
                <a:path w="21600" h="20317" extrusionOk="0">
                  <a:moveTo>
                    <a:pt x="0" y="17527"/>
                  </a:moveTo>
                  <a:cubicBezTo>
                    <a:pt x="1970" y="7713"/>
                    <a:pt x="5419" y="1261"/>
                    <a:pt x="9278" y="169"/>
                  </a:cubicBezTo>
                  <a:cubicBezTo>
                    <a:pt x="14410" y="-1283"/>
                    <a:pt x="19314" y="6735"/>
                    <a:pt x="21600" y="20317"/>
                  </a:cubicBezTo>
                </a:path>
              </a:pathLst>
            </a:custGeom>
            <a:noFill/>
            <a:ln w="25400" cap="flat">
              <a:solidFill>
                <a:srgbClr val="92929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5795" name="Shape 5795"/>
          <p:cNvSpPr/>
          <p:nvPr/>
        </p:nvSpPr>
        <p:spPr>
          <a:xfrm>
            <a:off x="2482031" y="15679774"/>
            <a:ext cx="715591" cy="680245"/>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ln w="25400">
            <a:solidFill>
              <a:srgbClr val="929292"/>
            </a:solidFill>
            <a:miter lim="400000"/>
          </a:ln>
        </p:spPr>
        <p:txBody>
          <a:bodyPr lIns="0" tIns="0" rIns="0" bIns="0" anchor="ctr"/>
          <a:lstStyle/>
          <a:p>
            <a:pPr lvl="0"/>
            <a:endParaRPr/>
          </a:p>
        </p:txBody>
      </p:sp>
      <p:sp>
        <p:nvSpPr>
          <p:cNvPr id="5796" name="Shape 5796"/>
          <p:cNvSpPr/>
          <p:nvPr/>
        </p:nvSpPr>
        <p:spPr>
          <a:xfrm>
            <a:off x="6208055" y="15698454"/>
            <a:ext cx="912905" cy="660956"/>
          </a:xfrm>
          <a:prstGeom prst="roundRect">
            <a:avLst>
              <a:gd name="adj" fmla="val 4989"/>
            </a:avLst>
          </a:prstGeom>
          <a:ln w="25400">
            <a:solidFill>
              <a:srgbClr val="929292"/>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797" name="Shape 5797"/>
          <p:cNvSpPr/>
          <p:nvPr/>
        </p:nvSpPr>
        <p:spPr>
          <a:xfrm>
            <a:off x="8207375" y="15673054"/>
            <a:ext cx="711756" cy="7117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929292"/>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798" name="Shape 5798"/>
          <p:cNvSpPr/>
          <p:nvPr/>
        </p:nvSpPr>
        <p:spPr>
          <a:xfrm>
            <a:off x="412820" y="16449863"/>
            <a:ext cx="1033797" cy="4367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spc="22">
                <a:solidFill>
                  <a:srgbClr val="59AE62"/>
                </a:solidFill>
                <a:latin typeface="+mn-lt"/>
                <a:ea typeface="+mn-ea"/>
                <a:cs typeface="+mn-cs"/>
                <a:sym typeface="Helvetica Neue"/>
              </a:defRPr>
            </a:lvl1pPr>
          </a:lstStyle>
          <a:p>
            <a:pPr lvl="0">
              <a:defRPr sz="1800" spc="0">
                <a:solidFill>
                  <a:srgbClr val="000000"/>
                </a:solidFill>
              </a:defRPr>
            </a:pPr>
            <a:r>
              <a:rPr sz="2300" spc="22">
                <a:solidFill>
                  <a:srgbClr val="59AE62"/>
                </a:solidFill>
              </a:rPr>
              <a:t>Search</a:t>
            </a:r>
          </a:p>
        </p:txBody>
      </p:sp>
      <p:sp>
        <p:nvSpPr>
          <p:cNvPr id="5799" name="Shape 5799"/>
          <p:cNvSpPr/>
          <p:nvPr/>
        </p:nvSpPr>
        <p:spPr>
          <a:xfrm>
            <a:off x="2178044" y="16462563"/>
            <a:ext cx="1323560" cy="4367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spc="22">
                <a:solidFill>
                  <a:srgbClr val="929292"/>
                </a:solidFill>
                <a:latin typeface="+mn-lt"/>
                <a:ea typeface="+mn-ea"/>
                <a:cs typeface="+mn-cs"/>
                <a:sym typeface="Helvetica Neue"/>
              </a:defRPr>
            </a:lvl1pPr>
          </a:lstStyle>
          <a:p>
            <a:pPr lvl="0">
              <a:defRPr sz="1800" spc="0">
                <a:solidFill>
                  <a:srgbClr val="000000"/>
                </a:solidFill>
              </a:defRPr>
            </a:pPr>
            <a:r>
              <a:rPr sz="2300" spc="22">
                <a:solidFill>
                  <a:srgbClr val="929292"/>
                </a:solidFill>
              </a:rPr>
              <a:t>Favorites</a:t>
            </a:r>
          </a:p>
        </p:txBody>
      </p:sp>
      <p:sp>
        <p:nvSpPr>
          <p:cNvPr id="5800" name="Shape 5800"/>
          <p:cNvSpPr/>
          <p:nvPr/>
        </p:nvSpPr>
        <p:spPr>
          <a:xfrm>
            <a:off x="4316880" y="16462563"/>
            <a:ext cx="865840" cy="4367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spc="22">
                <a:solidFill>
                  <a:srgbClr val="929292"/>
                </a:solidFill>
                <a:latin typeface="+mn-lt"/>
                <a:ea typeface="+mn-ea"/>
                <a:cs typeface="+mn-cs"/>
                <a:sym typeface="Helvetica Neue"/>
              </a:defRPr>
            </a:lvl1pPr>
          </a:lstStyle>
          <a:p>
            <a:pPr lvl="0">
              <a:defRPr sz="1800" spc="0">
                <a:solidFill>
                  <a:srgbClr val="000000"/>
                </a:solidFill>
              </a:defRPr>
            </a:pPr>
            <a:r>
              <a:rPr sz="2300" spc="22">
                <a:solidFill>
                  <a:srgbClr val="929292"/>
                </a:solidFill>
              </a:rPr>
              <a:t>Alerts</a:t>
            </a:r>
          </a:p>
        </p:txBody>
      </p:sp>
      <p:sp>
        <p:nvSpPr>
          <p:cNvPr id="5801" name="Shape 5801"/>
          <p:cNvSpPr/>
          <p:nvPr/>
        </p:nvSpPr>
        <p:spPr>
          <a:xfrm>
            <a:off x="5796592" y="16462563"/>
            <a:ext cx="1713806" cy="4367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spc="22">
                <a:solidFill>
                  <a:srgbClr val="929292"/>
                </a:solidFill>
                <a:latin typeface="+mn-lt"/>
                <a:ea typeface="+mn-ea"/>
                <a:cs typeface="+mn-cs"/>
                <a:sym typeface="Helvetica Neue"/>
              </a:defRPr>
            </a:lvl1pPr>
          </a:lstStyle>
          <a:p>
            <a:pPr lvl="0">
              <a:defRPr sz="1800" spc="0">
                <a:solidFill>
                  <a:srgbClr val="000000"/>
                </a:solidFill>
              </a:defRPr>
            </a:pPr>
            <a:r>
              <a:rPr sz="2300" spc="22">
                <a:solidFill>
                  <a:srgbClr val="929292"/>
                </a:solidFill>
              </a:rPr>
              <a:t>Renter Card</a:t>
            </a:r>
          </a:p>
        </p:txBody>
      </p:sp>
      <p:sp>
        <p:nvSpPr>
          <p:cNvPr id="5802" name="Shape 5802"/>
          <p:cNvSpPr/>
          <p:nvPr/>
        </p:nvSpPr>
        <p:spPr>
          <a:xfrm>
            <a:off x="7905427" y="16457390"/>
            <a:ext cx="1310123" cy="4367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300" spc="22">
                <a:solidFill>
                  <a:srgbClr val="929292"/>
                </a:solidFill>
                <a:latin typeface="+mn-lt"/>
                <a:ea typeface="+mn-ea"/>
                <a:cs typeface="+mn-cs"/>
                <a:sym typeface="Helvetica Neue"/>
              </a:defRPr>
            </a:lvl1pPr>
          </a:lstStyle>
          <a:p>
            <a:pPr lvl="0">
              <a:defRPr sz="1800" spc="0">
                <a:solidFill>
                  <a:srgbClr val="000000"/>
                </a:solidFill>
              </a:defRPr>
            </a:pPr>
            <a:r>
              <a:rPr sz="2300" spc="22">
                <a:solidFill>
                  <a:srgbClr val="929292"/>
                </a:solidFill>
              </a:rPr>
              <a:t>Pay Rent</a:t>
            </a:r>
          </a:p>
        </p:txBody>
      </p:sp>
      <p:grpSp>
        <p:nvGrpSpPr>
          <p:cNvPr id="5825" name="Group 5825"/>
          <p:cNvGrpSpPr/>
          <p:nvPr/>
        </p:nvGrpSpPr>
        <p:grpSpPr>
          <a:xfrm>
            <a:off x="193476" y="30582"/>
            <a:ext cx="9163448" cy="506015"/>
            <a:chOff x="0" y="0"/>
            <a:chExt cx="9163446" cy="506013"/>
          </a:xfrm>
        </p:grpSpPr>
        <p:sp>
          <p:nvSpPr>
            <p:cNvPr id="5803" name="Shape 5803"/>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804" name="Shape 5804"/>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805" name="Shape 5805"/>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806" name="Shape 5806"/>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807" name="Shape 5807"/>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5808" name="Shape 5808"/>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5809" name="Shape 5809"/>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810" name="Shape 5810"/>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811" name="Shape 5811"/>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5817" name="Group 5817"/>
            <p:cNvGrpSpPr/>
            <p:nvPr/>
          </p:nvGrpSpPr>
          <p:grpSpPr>
            <a:xfrm>
              <a:off x="3364293" y="141349"/>
              <a:ext cx="319332" cy="248462"/>
              <a:chOff x="0" y="0"/>
              <a:chExt cx="319330" cy="248461"/>
            </a:xfrm>
          </p:grpSpPr>
          <p:sp>
            <p:nvSpPr>
              <p:cNvPr id="5812" name="Shape 5812"/>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5816" name="Group 5816"/>
              <p:cNvGrpSpPr/>
              <p:nvPr/>
            </p:nvGrpSpPr>
            <p:grpSpPr>
              <a:xfrm>
                <a:off x="0" y="0"/>
                <a:ext cx="319331" cy="248462"/>
                <a:chOff x="0" y="0"/>
                <a:chExt cx="319330" cy="248461"/>
              </a:xfrm>
            </p:grpSpPr>
            <p:sp>
              <p:nvSpPr>
                <p:cNvPr id="5813" name="Shape 5813"/>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5814" name="Shape 5814"/>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815" name="Shape 5815"/>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5818" name="Shape 5818"/>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819" name="Shape 5819"/>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5820" name="Shape 5820"/>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821" name="Shape 5821"/>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822" name="Shape 5822"/>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823" name="Shape 5823"/>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824" name="Shape 5824"/>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27" name="pasted-image.png"/>
          <p:cNvPicPr/>
          <p:nvPr/>
        </p:nvPicPr>
        <p:blipFill>
          <a:blip r:embed="rId2">
            <a:extLst/>
          </a:blip>
          <a:srcRect l="8532" r="8532" b="943"/>
          <a:stretch>
            <a:fillRect/>
          </a:stretch>
        </p:blipFill>
        <p:spPr>
          <a:xfrm>
            <a:off x="-34417" y="442787"/>
            <a:ext cx="9632979" cy="16522815"/>
          </a:xfrm>
          <a:prstGeom prst="rect">
            <a:avLst/>
          </a:prstGeom>
          <a:ln w="12700">
            <a:miter lim="400000"/>
          </a:ln>
        </p:spPr>
      </p:pic>
      <p:sp>
        <p:nvSpPr>
          <p:cNvPr id="5828" name="Shape 5828"/>
          <p:cNvSpPr/>
          <p:nvPr/>
        </p:nvSpPr>
        <p:spPr>
          <a:xfrm>
            <a:off x="-68246" y="-92363"/>
            <a:ext cx="9661492" cy="3143437"/>
          </a:xfrm>
          <a:prstGeom prst="rect">
            <a:avLst/>
          </a:pr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29" name="Shape 5829"/>
          <p:cNvSpPr/>
          <p:nvPr/>
        </p:nvSpPr>
        <p:spPr>
          <a:xfrm>
            <a:off x="916851" y="1438570"/>
            <a:ext cx="1256454"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1008">
                <a:solidFill>
                  <a:srgbClr val="DCDEE0"/>
                </a:solidFill>
                <a:latin typeface="Open Sans"/>
                <a:ea typeface="Open Sans"/>
                <a:cs typeface="Open Sans"/>
                <a:sym typeface="Open Sans"/>
              </a:defRPr>
            </a:lvl1pPr>
          </a:lstStyle>
          <a:p>
            <a:pPr lvl="0">
              <a:defRPr sz="1800" spc="0">
                <a:solidFill>
                  <a:srgbClr val="000000"/>
                </a:solidFill>
              </a:defRPr>
            </a:pPr>
            <a:r>
              <a:rPr sz="3600" spc="1008">
                <a:solidFill>
                  <a:srgbClr val="DCDEE0"/>
                </a:solidFill>
              </a:rPr>
              <a:t>PAY</a:t>
            </a:r>
          </a:p>
        </p:txBody>
      </p:sp>
      <p:sp>
        <p:nvSpPr>
          <p:cNvPr id="5830" name="Shape 5830"/>
          <p:cNvSpPr/>
          <p:nvPr/>
        </p:nvSpPr>
        <p:spPr>
          <a:xfrm>
            <a:off x="7151534" y="1425870"/>
            <a:ext cx="1563288"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1008">
                <a:solidFill>
                  <a:srgbClr val="DCDEE0"/>
                </a:solidFill>
                <a:latin typeface="Open Sans"/>
                <a:ea typeface="Open Sans"/>
                <a:cs typeface="Open Sans"/>
                <a:sym typeface="Open Sans"/>
              </a:defRPr>
            </a:lvl1pPr>
          </a:lstStyle>
          <a:p>
            <a:pPr lvl="0">
              <a:defRPr sz="1800" spc="0">
                <a:solidFill>
                  <a:srgbClr val="000000"/>
                </a:solidFill>
              </a:defRPr>
            </a:pPr>
            <a:r>
              <a:rPr sz="3600" spc="1008">
                <a:solidFill>
                  <a:srgbClr val="DCDEE0"/>
                </a:solidFill>
              </a:rPr>
              <a:t>GIFT</a:t>
            </a:r>
          </a:p>
        </p:txBody>
      </p:sp>
      <p:sp>
        <p:nvSpPr>
          <p:cNvPr id="5831" name="Shape 5831"/>
          <p:cNvSpPr/>
          <p:nvPr/>
        </p:nvSpPr>
        <p:spPr>
          <a:xfrm>
            <a:off x="3461546" y="1425870"/>
            <a:ext cx="2551108"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1008">
                <a:latin typeface="Open Sans"/>
                <a:ea typeface="Open Sans"/>
                <a:cs typeface="Open Sans"/>
                <a:sym typeface="Open Sans"/>
              </a:defRPr>
            </a:lvl1pPr>
          </a:lstStyle>
          <a:p>
            <a:pPr lvl="0">
              <a:defRPr sz="1800" b="0" spc="0">
                <a:solidFill>
                  <a:srgbClr val="000000"/>
                </a:solidFill>
              </a:defRPr>
            </a:pPr>
            <a:r>
              <a:rPr sz="3600" b="1" spc="1008">
                <a:solidFill>
                  <a:srgbClr val="FFFFFF"/>
                </a:solidFill>
              </a:rPr>
              <a:t>STORES</a:t>
            </a:r>
          </a:p>
        </p:txBody>
      </p:sp>
      <p:sp>
        <p:nvSpPr>
          <p:cNvPr id="5832" name="Shape 5832"/>
          <p:cNvSpPr/>
          <p:nvPr/>
        </p:nvSpPr>
        <p:spPr>
          <a:xfrm>
            <a:off x="4470646" y="6649655"/>
            <a:ext cx="425330" cy="425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33" name="Shape 5833"/>
          <p:cNvSpPr/>
          <p:nvPr/>
        </p:nvSpPr>
        <p:spPr>
          <a:xfrm>
            <a:off x="4231178" y="6152967"/>
            <a:ext cx="425331"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34" name="Shape 5834"/>
          <p:cNvSpPr/>
          <p:nvPr/>
        </p:nvSpPr>
        <p:spPr>
          <a:xfrm>
            <a:off x="4483252" y="6086385"/>
            <a:ext cx="558495" cy="5584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BAFF2"/>
          </a:solidFill>
          <a:ln w="889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35" name="Shape 5835"/>
          <p:cNvSpPr/>
          <p:nvPr/>
        </p:nvSpPr>
        <p:spPr>
          <a:xfrm>
            <a:off x="4152650" y="6933712"/>
            <a:ext cx="425330"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36" name="Shape 5836"/>
          <p:cNvSpPr/>
          <p:nvPr/>
        </p:nvSpPr>
        <p:spPr>
          <a:xfrm>
            <a:off x="4052789" y="7104339"/>
            <a:ext cx="425331" cy="425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37" name="Shape 5837"/>
          <p:cNvSpPr/>
          <p:nvPr/>
        </p:nvSpPr>
        <p:spPr>
          <a:xfrm>
            <a:off x="4178050" y="7257515"/>
            <a:ext cx="425330" cy="425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38" name="Shape 5838"/>
          <p:cNvSpPr/>
          <p:nvPr/>
        </p:nvSpPr>
        <p:spPr>
          <a:xfrm>
            <a:off x="3798977" y="7641525"/>
            <a:ext cx="425330"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39" name="Shape 5839"/>
          <p:cNvSpPr/>
          <p:nvPr/>
        </p:nvSpPr>
        <p:spPr>
          <a:xfrm>
            <a:off x="4231178" y="7603425"/>
            <a:ext cx="425331"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40" name="Shape 5840"/>
          <p:cNvSpPr/>
          <p:nvPr/>
        </p:nvSpPr>
        <p:spPr>
          <a:xfrm>
            <a:off x="4549835" y="7407585"/>
            <a:ext cx="425330"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41" name="Shape 5841"/>
          <p:cNvSpPr/>
          <p:nvPr/>
        </p:nvSpPr>
        <p:spPr>
          <a:xfrm>
            <a:off x="4833892" y="7104339"/>
            <a:ext cx="425331" cy="425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42" name="Shape 5842"/>
          <p:cNvSpPr/>
          <p:nvPr/>
        </p:nvSpPr>
        <p:spPr>
          <a:xfrm>
            <a:off x="4027389" y="7957379"/>
            <a:ext cx="425331" cy="425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43" name="Shape 5843"/>
          <p:cNvSpPr/>
          <p:nvPr/>
        </p:nvSpPr>
        <p:spPr>
          <a:xfrm>
            <a:off x="4231178" y="8102511"/>
            <a:ext cx="425331"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44" name="Shape 5844"/>
          <p:cNvSpPr/>
          <p:nvPr/>
        </p:nvSpPr>
        <p:spPr>
          <a:xfrm>
            <a:off x="3023192" y="4779197"/>
            <a:ext cx="425330"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45" name="Shape 5845"/>
          <p:cNvSpPr/>
          <p:nvPr/>
        </p:nvSpPr>
        <p:spPr>
          <a:xfrm>
            <a:off x="2836077" y="5028353"/>
            <a:ext cx="425331"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46" name="Shape 5846"/>
          <p:cNvSpPr/>
          <p:nvPr/>
        </p:nvSpPr>
        <p:spPr>
          <a:xfrm>
            <a:off x="2657688" y="5347312"/>
            <a:ext cx="425330" cy="425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47" name="Shape 5847"/>
          <p:cNvSpPr/>
          <p:nvPr/>
        </p:nvSpPr>
        <p:spPr>
          <a:xfrm>
            <a:off x="2575278" y="5570291"/>
            <a:ext cx="425331"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48" name="Shape 5848"/>
          <p:cNvSpPr/>
          <p:nvPr/>
        </p:nvSpPr>
        <p:spPr>
          <a:xfrm>
            <a:off x="3269429" y="5199943"/>
            <a:ext cx="425331"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49" name="Shape 5849"/>
          <p:cNvSpPr/>
          <p:nvPr/>
        </p:nvSpPr>
        <p:spPr>
          <a:xfrm>
            <a:off x="2670388" y="6200260"/>
            <a:ext cx="425330"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50" name="Shape 5850"/>
          <p:cNvSpPr/>
          <p:nvPr/>
        </p:nvSpPr>
        <p:spPr>
          <a:xfrm>
            <a:off x="1680536" y="3037782"/>
            <a:ext cx="425331"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51" name="Shape 5851"/>
          <p:cNvSpPr/>
          <p:nvPr/>
        </p:nvSpPr>
        <p:spPr>
          <a:xfrm>
            <a:off x="6142042" y="5169641"/>
            <a:ext cx="425331"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52" name="Shape 5852"/>
          <p:cNvSpPr/>
          <p:nvPr/>
        </p:nvSpPr>
        <p:spPr>
          <a:xfrm>
            <a:off x="8049025" y="7407585"/>
            <a:ext cx="425331"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53" name="Shape 5853"/>
          <p:cNvSpPr/>
          <p:nvPr/>
        </p:nvSpPr>
        <p:spPr>
          <a:xfrm>
            <a:off x="7408190" y="9270941"/>
            <a:ext cx="425331"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54" name="Shape 5854"/>
          <p:cNvSpPr/>
          <p:nvPr/>
        </p:nvSpPr>
        <p:spPr>
          <a:xfrm>
            <a:off x="1785241" y="7952851"/>
            <a:ext cx="425330"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55" name="Shape 5855"/>
          <p:cNvSpPr/>
          <p:nvPr/>
        </p:nvSpPr>
        <p:spPr>
          <a:xfrm>
            <a:off x="1785241" y="8245535"/>
            <a:ext cx="425330"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56" name="Shape 5856"/>
          <p:cNvSpPr/>
          <p:nvPr/>
        </p:nvSpPr>
        <p:spPr>
          <a:xfrm>
            <a:off x="1785241" y="8605010"/>
            <a:ext cx="425330" cy="425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57" name="Shape 5857"/>
          <p:cNvSpPr/>
          <p:nvPr/>
        </p:nvSpPr>
        <p:spPr>
          <a:xfrm>
            <a:off x="1785241" y="8813580"/>
            <a:ext cx="425330"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58" name="Shape 5858"/>
          <p:cNvSpPr/>
          <p:nvPr/>
        </p:nvSpPr>
        <p:spPr>
          <a:xfrm>
            <a:off x="1447292" y="9022150"/>
            <a:ext cx="425330"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59" name="Shape 5859"/>
          <p:cNvSpPr/>
          <p:nvPr/>
        </p:nvSpPr>
        <p:spPr>
          <a:xfrm>
            <a:off x="1688490" y="9189935"/>
            <a:ext cx="425330"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60" name="Shape 5860"/>
          <p:cNvSpPr/>
          <p:nvPr/>
        </p:nvSpPr>
        <p:spPr>
          <a:xfrm>
            <a:off x="2056121" y="9092618"/>
            <a:ext cx="425331"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61" name="Shape 5861"/>
          <p:cNvSpPr/>
          <p:nvPr/>
        </p:nvSpPr>
        <p:spPr>
          <a:xfrm>
            <a:off x="2056121" y="8817674"/>
            <a:ext cx="425331"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62" name="Shape 5862"/>
          <p:cNvSpPr/>
          <p:nvPr/>
        </p:nvSpPr>
        <p:spPr>
          <a:xfrm>
            <a:off x="2117865" y="8652706"/>
            <a:ext cx="425331"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63" name="Shape 5863"/>
          <p:cNvSpPr/>
          <p:nvPr/>
        </p:nvSpPr>
        <p:spPr>
          <a:xfrm>
            <a:off x="2297886" y="8710372"/>
            <a:ext cx="425330" cy="425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64" name="Shape 5864"/>
          <p:cNvSpPr/>
          <p:nvPr/>
        </p:nvSpPr>
        <p:spPr>
          <a:xfrm>
            <a:off x="2297886" y="8882235"/>
            <a:ext cx="425330" cy="425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65" name="Shape 5865"/>
          <p:cNvSpPr/>
          <p:nvPr/>
        </p:nvSpPr>
        <p:spPr>
          <a:xfrm>
            <a:off x="2530927" y="8996999"/>
            <a:ext cx="425330"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66" name="Shape 5866"/>
          <p:cNvSpPr/>
          <p:nvPr/>
        </p:nvSpPr>
        <p:spPr>
          <a:xfrm>
            <a:off x="2649770" y="8879953"/>
            <a:ext cx="425330" cy="425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67" name="Shape 5867"/>
          <p:cNvSpPr/>
          <p:nvPr/>
        </p:nvSpPr>
        <p:spPr>
          <a:xfrm>
            <a:off x="2530927" y="9266747"/>
            <a:ext cx="425330"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68" name="Shape 5868"/>
          <p:cNvSpPr/>
          <p:nvPr/>
        </p:nvSpPr>
        <p:spPr>
          <a:xfrm>
            <a:off x="2482551" y="9479395"/>
            <a:ext cx="425331"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69" name="Shape 5869"/>
          <p:cNvSpPr/>
          <p:nvPr/>
        </p:nvSpPr>
        <p:spPr>
          <a:xfrm>
            <a:off x="2130565" y="9648909"/>
            <a:ext cx="425331"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70" name="Shape 5870"/>
          <p:cNvSpPr/>
          <p:nvPr/>
        </p:nvSpPr>
        <p:spPr>
          <a:xfrm>
            <a:off x="2808163" y="9479395"/>
            <a:ext cx="425331"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71" name="Shape 5871"/>
          <p:cNvSpPr/>
          <p:nvPr/>
        </p:nvSpPr>
        <p:spPr>
          <a:xfrm>
            <a:off x="2907282" y="9179640"/>
            <a:ext cx="425330"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72" name="Shape 5872"/>
          <p:cNvSpPr/>
          <p:nvPr/>
        </p:nvSpPr>
        <p:spPr>
          <a:xfrm>
            <a:off x="2907282" y="9049694"/>
            <a:ext cx="425330" cy="4253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73" name="Shape 5873"/>
          <p:cNvSpPr/>
          <p:nvPr/>
        </p:nvSpPr>
        <p:spPr>
          <a:xfrm>
            <a:off x="3095459" y="9094884"/>
            <a:ext cx="425331" cy="4253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7A46">
              <a:alpha val="50367"/>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74" name="Shape 5874"/>
          <p:cNvSpPr/>
          <p:nvPr/>
        </p:nvSpPr>
        <p:spPr>
          <a:xfrm>
            <a:off x="379346" y="3429000"/>
            <a:ext cx="8791708" cy="946150"/>
          </a:xfrm>
          <a:prstGeom prst="roundRect">
            <a:avLst>
              <a:gd name="adj" fmla="val 50000"/>
            </a:avLst>
          </a:prstGeom>
          <a:solidFill>
            <a:srgbClr val="FFFFFF">
              <a:alpha val="78302"/>
            </a:srgbClr>
          </a:solidFill>
          <a:ln w="19050">
            <a:solidFill>
              <a:srgbClr val="999999">
                <a:alpha val="78302"/>
              </a:srgbClr>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75" name="Shape 5875"/>
          <p:cNvSpPr/>
          <p:nvPr/>
        </p:nvSpPr>
        <p:spPr>
          <a:xfrm>
            <a:off x="3597676" y="3571371"/>
            <a:ext cx="2877177"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3">
                <a:solidFill>
                  <a:srgbClr val="9A9A9A"/>
                </a:solidFill>
                <a:latin typeface="+mn-lt"/>
                <a:ea typeface="+mn-ea"/>
                <a:cs typeface="+mn-cs"/>
                <a:sym typeface="Helvetica Neue"/>
              </a:defRPr>
            </a:lvl1pPr>
          </a:lstStyle>
          <a:p>
            <a:pPr lvl="0">
              <a:defRPr sz="1800" spc="0">
                <a:solidFill>
                  <a:srgbClr val="000000"/>
                </a:solidFill>
              </a:defRPr>
            </a:pPr>
            <a:r>
              <a:rPr sz="3400" spc="33">
                <a:solidFill>
                  <a:srgbClr val="9A9A9A"/>
                </a:solidFill>
              </a:rPr>
              <a:t>Search Stores</a:t>
            </a:r>
          </a:p>
        </p:txBody>
      </p:sp>
      <p:grpSp>
        <p:nvGrpSpPr>
          <p:cNvPr id="5878" name="Group 5878"/>
          <p:cNvGrpSpPr/>
          <p:nvPr/>
        </p:nvGrpSpPr>
        <p:grpSpPr>
          <a:xfrm>
            <a:off x="3073523" y="3719162"/>
            <a:ext cx="372818" cy="358843"/>
            <a:chOff x="0" y="0"/>
            <a:chExt cx="372816" cy="358842"/>
          </a:xfrm>
        </p:grpSpPr>
        <p:sp>
          <p:nvSpPr>
            <p:cNvPr id="5876" name="Shape 5876"/>
            <p:cNvSpPr/>
            <p:nvPr/>
          </p:nvSpPr>
          <p:spPr>
            <a:xfrm>
              <a:off x="-1" y="-1"/>
              <a:ext cx="277633" cy="26681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noFill/>
            <a:ln w="25400" cap="flat">
              <a:solidFill>
                <a:srgbClr val="999999"/>
              </a:solidFill>
              <a:prstDash val="solid"/>
              <a:miter lim="400000"/>
            </a:ln>
            <a:effectLst/>
          </p:spPr>
          <p:txBody>
            <a:bodyPr wrap="square" lIns="0" tIns="0" rIns="0" bIns="0" numCol="1" anchor="ctr">
              <a:noAutofit/>
            </a:bodyPr>
            <a:lstStyle/>
            <a:p>
              <a:pPr lvl="0"/>
              <a:endParaRPr/>
            </a:p>
          </p:txBody>
        </p:sp>
        <p:sp>
          <p:nvSpPr>
            <p:cNvPr id="5877" name="Shape 5877"/>
            <p:cNvSpPr/>
            <p:nvPr/>
          </p:nvSpPr>
          <p:spPr>
            <a:xfrm>
              <a:off x="236890" y="222915"/>
              <a:ext cx="135927" cy="135928"/>
            </a:xfrm>
            <a:prstGeom prst="line">
              <a:avLst/>
            </a:prstGeom>
            <a:noFill/>
            <a:ln w="25400" cap="flat">
              <a:solidFill>
                <a:srgbClr val="999999"/>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grpSp>
      <p:sp>
        <p:nvSpPr>
          <p:cNvPr id="5879" name="Shape 5879"/>
          <p:cNvSpPr/>
          <p:nvPr/>
        </p:nvSpPr>
        <p:spPr>
          <a:xfrm>
            <a:off x="7652427" y="3596771"/>
            <a:ext cx="1320801" cy="585208"/>
          </a:xfrm>
          <a:prstGeom prst="roundRect">
            <a:avLst>
              <a:gd name="adj" fmla="val 50000"/>
            </a:avLst>
          </a:prstGeom>
          <a:solidFill>
            <a:srgbClr val="B4B0AC"/>
          </a:solidFill>
          <a:ln w="25400">
            <a:solidFill>
              <a:srgbClr val="99999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80" name="Shape 5880"/>
          <p:cNvSpPr/>
          <p:nvPr/>
        </p:nvSpPr>
        <p:spPr>
          <a:xfrm>
            <a:off x="7848799" y="3608404"/>
            <a:ext cx="928057" cy="51114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5">
                <a:latin typeface="+mn-lt"/>
                <a:ea typeface="+mn-ea"/>
                <a:cs typeface="+mn-cs"/>
                <a:sym typeface="Helvetica Neue"/>
              </a:defRPr>
            </a:lvl1pPr>
          </a:lstStyle>
          <a:p>
            <a:pPr lvl="0">
              <a:defRPr sz="1800" spc="0">
                <a:solidFill>
                  <a:srgbClr val="000000"/>
                </a:solidFill>
              </a:defRPr>
            </a:pPr>
            <a:r>
              <a:rPr sz="2800" spc="55">
                <a:solidFill>
                  <a:srgbClr val="FFFFFF"/>
                </a:solidFill>
              </a:rPr>
              <a:t>Filter</a:t>
            </a:r>
          </a:p>
        </p:txBody>
      </p:sp>
      <p:sp>
        <p:nvSpPr>
          <p:cNvPr id="5881" name="Shape 5881"/>
          <p:cNvSpPr/>
          <p:nvPr/>
        </p:nvSpPr>
        <p:spPr>
          <a:xfrm>
            <a:off x="-10525" y="9505208"/>
            <a:ext cx="9571450" cy="7464880"/>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882" name="Shape 5882"/>
          <p:cNvSpPr/>
          <p:nvPr/>
        </p:nvSpPr>
        <p:spPr>
          <a:xfrm>
            <a:off x="553147" y="10148870"/>
            <a:ext cx="5283598" cy="69686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79">
                <a:solidFill>
                  <a:srgbClr val="000000"/>
                </a:solidFill>
                <a:latin typeface="Helvetica Neue Medium"/>
                <a:ea typeface="Helvetica Neue Medium"/>
                <a:cs typeface="Helvetica Neue Medium"/>
                <a:sym typeface="Helvetica Neue Medium"/>
              </a:defRPr>
            </a:lvl1pPr>
          </a:lstStyle>
          <a:p>
            <a:pPr lvl="0">
              <a:defRPr sz="1800" spc="0"/>
            </a:pPr>
            <a:r>
              <a:rPr sz="4000" spc="79"/>
              <a:t>29th &amp; Lexington Ave</a:t>
            </a:r>
          </a:p>
        </p:txBody>
      </p:sp>
      <p:sp>
        <p:nvSpPr>
          <p:cNvPr id="5883" name="Shape 5883"/>
          <p:cNvSpPr/>
          <p:nvPr/>
        </p:nvSpPr>
        <p:spPr>
          <a:xfrm>
            <a:off x="514916" y="10883908"/>
            <a:ext cx="4856548"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136">
                <a:solidFill>
                  <a:srgbClr val="818181"/>
                </a:solidFill>
                <a:latin typeface="Helvetica Neue Light"/>
                <a:ea typeface="Helvetica Neue Light"/>
                <a:cs typeface="Helvetica Neue Light"/>
                <a:sym typeface="Helvetica Neue Light"/>
              </a:defRPr>
            </a:lvl1pPr>
          </a:lstStyle>
          <a:p>
            <a:pPr lvl="0">
              <a:defRPr sz="1800" spc="0">
                <a:solidFill>
                  <a:srgbClr val="000000"/>
                </a:solidFill>
              </a:defRPr>
            </a:pPr>
            <a:r>
              <a:rPr sz="3400" spc="136">
                <a:solidFill>
                  <a:srgbClr val="818181"/>
                </a:solidFill>
              </a:rPr>
              <a:t>1491 Lexington Avenue</a:t>
            </a:r>
          </a:p>
        </p:txBody>
      </p:sp>
      <p:sp>
        <p:nvSpPr>
          <p:cNvPr id="5884" name="Shape 5884"/>
          <p:cNvSpPr/>
          <p:nvPr/>
        </p:nvSpPr>
        <p:spPr>
          <a:xfrm>
            <a:off x="522756" y="11519557"/>
            <a:ext cx="3709305" cy="5354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90">
                <a:solidFill>
                  <a:srgbClr val="818181"/>
                </a:solidFill>
                <a:latin typeface="Helvetica Neue Light"/>
                <a:ea typeface="Helvetica Neue Light"/>
                <a:cs typeface="Helvetica Neue Light"/>
                <a:sym typeface="Helvetica Neue Light"/>
              </a:defRPr>
            </a:lvl1pPr>
          </a:lstStyle>
          <a:p>
            <a:pPr lvl="0">
              <a:defRPr sz="1800" spc="0">
                <a:solidFill>
                  <a:srgbClr val="000000"/>
                </a:solidFill>
              </a:defRPr>
            </a:pPr>
            <a:r>
              <a:rPr sz="3000" spc="90">
                <a:solidFill>
                  <a:srgbClr val="818181"/>
                </a:solidFill>
              </a:rPr>
              <a:t>Open until 11:00 PM</a:t>
            </a:r>
          </a:p>
        </p:txBody>
      </p:sp>
      <p:sp>
        <p:nvSpPr>
          <p:cNvPr id="5885" name="Shape 5885"/>
          <p:cNvSpPr/>
          <p:nvPr/>
        </p:nvSpPr>
        <p:spPr>
          <a:xfrm>
            <a:off x="7293853" y="10845808"/>
            <a:ext cx="1285562"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136">
                <a:solidFill>
                  <a:srgbClr val="818181"/>
                </a:solidFill>
                <a:latin typeface="Helvetica Neue Light"/>
                <a:ea typeface="Helvetica Neue Light"/>
                <a:cs typeface="Helvetica Neue Light"/>
                <a:sym typeface="Helvetica Neue Light"/>
              </a:defRPr>
            </a:lvl1pPr>
          </a:lstStyle>
          <a:p>
            <a:pPr lvl="0">
              <a:defRPr sz="1800" spc="0">
                <a:solidFill>
                  <a:srgbClr val="000000"/>
                </a:solidFill>
              </a:defRPr>
            </a:pPr>
            <a:r>
              <a:rPr sz="3400" spc="136">
                <a:solidFill>
                  <a:srgbClr val="818181"/>
                </a:solidFill>
              </a:rPr>
              <a:t>427 ft</a:t>
            </a:r>
          </a:p>
        </p:txBody>
      </p:sp>
      <p:sp>
        <p:nvSpPr>
          <p:cNvPr id="5886" name="Shape 5886"/>
          <p:cNvSpPr/>
          <p:nvPr/>
        </p:nvSpPr>
        <p:spPr>
          <a:xfrm rot="10800000">
            <a:off x="8711558" y="11023222"/>
            <a:ext cx="200656" cy="3311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999999"/>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5887" name="Shape 5887"/>
          <p:cNvSpPr/>
          <p:nvPr/>
        </p:nvSpPr>
        <p:spPr>
          <a:xfrm>
            <a:off x="551031" y="12538663"/>
            <a:ext cx="3904886" cy="69686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79">
                <a:solidFill>
                  <a:srgbClr val="000000"/>
                </a:solidFill>
                <a:latin typeface="Helvetica Neue Medium"/>
                <a:ea typeface="Helvetica Neue Medium"/>
                <a:cs typeface="Helvetica Neue Medium"/>
                <a:sym typeface="Helvetica Neue Medium"/>
              </a:defRPr>
            </a:lvl1pPr>
          </a:lstStyle>
          <a:p>
            <a:pPr lvl="0">
              <a:defRPr sz="1800" spc="0"/>
            </a:pPr>
            <a:r>
              <a:rPr sz="4000" spc="79"/>
              <a:t>96th &amp; Madison</a:t>
            </a:r>
          </a:p>
        </p:txBody>
      </p:sp>
      <p:sp>
        <p:nvSpPr>
          <p:cNvPr id="5888" name="Shape 5888"/>
          <p:cNvSpPr/>
          <p:nvPr/>
        </p:nvSpPr>
        <p:spPr>
          <a:xfrm>
            <a:off x="496535" y="13299102"/>
            <a:ext cx="4592717"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136">
                <a:solidFill>
                  <a:srgbClr val="818181"/>
                </a:solidFill>
                <a:latin typeface="Helvetica Neue Light"/>
                <a:ea typeface="Helvetica Neue Light"/>
                <a:cs typeface="Helvetica Neue Light"/>
                <a:sym typeface="Helvetica Neue Light"/>
              </a:defRPr>
            </a:lvl1pPr>
          </a:lstStyle>
          <a:p>
            <a:pPr lvl="0">
              <a:defRPr sz="1800" spc="0">
                <a:solidFill>
                  <a:srgbClr val="000000"/>
                </a:solidFill>
              </a:defRPr>
            </a:pPr>
            <a:r>
              <a:rPr sz="3400" spc="136">
                <a:solidFill>
                  <a:srgbClr val="818181"/>
                </a:solidFill>
              </a:rPr>
              <a:t>1378 Madison Avenue</a:t>
            </a:r>
          </a:p>
        </p:txBody>
      </p:sp>
      <p:sp>
        <p:nvSpPr>
          <p:cNvPr id="5889" name="Shape 5889"/>
          <p:cNvSpPr/>
          <p:nvPr/>
        </p:nvSpPr>
        <p:spPr>
          <a:xfrm>
            <a:off x="535456" y="13921437"/>
            <a:ext cx="3709305" cy="5354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90">
                <a:solidFill>
                  <a:srgbClr val="818181"/>
                </a:solidFill>
                <a:latin typeface="Helvetica Neue Light"/>
                <a:ea typeface="Helvetica Neue Light"/>
                <a:cs typeface="Helvetica Neue Light"/>
                <a:sym typeface="Helvetica Neue Light"/>
              </a:defRPr>
            </a:lvl1pPr>
          </a:lstStyle>
          <a:p>
            <a:pPr lvl="0">
              <a:defRPr sz="1800" spc="0">
                <a:solidFill>
                  <a:srgbClr val="000000"/>
                </a:solidFill>
              </a:defRPr>
            </a:pPr>
            <a:r>
              <a:rPr sz="3000" spc="90">
                <a:solidFill>
                  <a:srgbClr val="818181"/>
                </a:solidFill>
              </a:rPr>
              <a:t>Open until 10:30 PM</a:t>
            </a:r>
          </a:p>
        </p:txBody>
      </p:sp>
      <p:sp>
        <p:nvSpPr>
          <p:cNvPr id="5890" name="Shape 5890"/>
          <p:cNvSpPr/>
          <p:nvPr/>
        </p:nvSpPr>
        <p:spPr>
          <a:xfrm>
            <a:off x="7201241" y="13261000"/>
            <a:ext cx="1365445"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136">
                <a:solidFill>
                  <a:srgbClr val="818181"/>
                </a:solidFill>
                <a:latin typeface="Helvetica Neue Light"/>
                <a:ea typeface="Helvetica Neue Light"/>
                <a:cs typeface="Helvetica Neue Light"/>
                <a:sym typeface="Helvetica Neue Light"/>
              </a:defRPr>
            </a:lvl1pPr>
          </a:lstStyle>
          <a:p>
            <a:pPr lvl="0">
              <a:defRPr sz="1800" spc="0">
                <a:solidFill>
                  <a:srgbClr val="000000"/>
                </a:solidFill>
              </a:defRPr>
            </a:pPr>
            <a:r>
              <a:rPr sz="3400" spc="136">
                <a:solidFill>
                  <a:srgbClr val="818181"/>
                </a:solidFill>
              </a:rPr>
              <a:t>0.2 mi</a:t>
            </a:r>
          </a:p>
        </p:txBody>
      </p:sp>
      <p:sp>
        <p:nvSpPr>
          <p:cNvPr id="5891" name="Shape 5891"/>
          <p:cNvSpPr/>
          <p:nvPr/>
        </p:nvSpPr>
        <p:spPr>
          <a:xfrm rot="10800000">
            <a:off x="8710624" y="13413015"/>
            <a:ext cx="200656" cy="3311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999999"/>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5892" name="Shape 5892"/>
          <p:cNvSpPr/>
          <p:nvPr/>
        </p:nvSpPr>
        <p:spPr>
          <a:xfrm>
            <a:off x="528166" y="14928457"/>
            <a:ext cx="2744614" cy="69686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79">
                <a:solidFill>
                  <a:srgbClr val="000000"/>
                </a:solidFill>
                <a:latin typeface="Helvetica Neue Medium"/>
                <a:ea typeface="Helvetica Neue Medium"/>
                <a:cs typeface="Helvetica Neue Medium"/>
                <a:sym typeface="Helvetica Neue Medium"/>
              </a:defRPr>
            </a:lvl1pPr>
          </a:lstStyle>
          <a:p>
            <a:pPr lvl="0">
              <a:defRPr sz="1800" spc="0"/>
            </a:pPr>
            <a:r>
              <a:rPr sz="4000" spc="79"/>
              <a:t>92nd &amp; 3rd</a:t>
            </a:r>
          </a:p>
        </p:txBody>
      </p:sp>
      <p:sp>
        <p:nvSpPr>
          <p:cNvPr id="5893" name="Shape 5893"/>
          <p:cNvSpPr/>
          <p:nvPr/>
        </p:nvSpPr>
        <p:spPr>
          <a:xfrm>
            <a:off x="515319" y="15676194"/>
            <a:ext cx="3900111"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136">
                <a:solidFill>
                  <a:srgbClr val="818181"/>
                </a:solidFill>
                <a:latin typeface="Helvetica Neue Light"/>
                <a:ea typeface="Helvetica Neue Light"/>
                <a:cs typeface="Helvetica Neue Light"/>
                <a:sym typeface="Helvetica Neue Light"/>
              </a:defRPr>
            </a:lvl1pPr>
          </a:lstStyle>
          <a:p>
            <a:pPr lvl="0">
              <a:defRPr sz="1800" spc="0">
                <a:solidFill>
                  <a:srgbClr val="000000"/>
                </a:solidFill>
              </a:defRPr>
            </a:pPr>
            <a:r>
              <a:rPr sz="3400" spc="136">
                <a:solidFill>
                  <a:srgbClr val="818181"/>
                </a:solidFill>
              </a:rPr>
              <a:t>1642 Third Avenue</a:t>
            </a:r>
          </a:p>
        </p:txBody>
      </p:sp>
      <p:sp>
        <p:nvSpPr>
          <p:cNvPr id="5894" name="Shape 5894"/>
          <p:cNvSpPr/>
          <p:nvPr/>
        </p:nvSpPr>
        <p:spPr>
          <a:xfrm>
            <a:off x="559921" y="16324543"/>
            <a:ext cx="3709306" cy="5354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spc="90">
                <a:solidFill>
                  <a:srgbClr val="818181"/>
                </a:solidFill>
                <a:latin typeface="Helvetica Neue Light"/>
                <a:ea typeface="Helvetica Neue Light"/>
                <a:cs typeface="Helvetica Neue Light"/>
                <a:sym typeface="Helvetica Neue Light"/>
              </a:defRPr>
            </a:lvl1pPr>
          </a:lstStyle>
          <a:p>
            <a:pPr lvl="0">
              <a:defRPr sz="1800" spc="0">
                <a:solidFill>
                  <a:srgbClr val="000000"/>
                </a:solidFill>
              </a:defRPr>
            </a:pPr>
            <a:r>
              <a:rPr sz="3000" spc="90">
                <a:solidFill>
                  <a:srgbClr val="818181"/>
                </a:solidFill>
              </a:rPr>
              <a:t>Open until 11:00 PM</a:t>
            </a:r>
          </a:p>
        </p:txBody>
      </p:sp>
      <p:sp>
        <p:nvSpPr>
          <p:cNvPr id="5895" name="Shape 5895"/>
          <p:cNvSpPr/>
          <p:nvPr/>
        </p:nvSpPr>
        <p:spPr>
          <a:xfrm>
            <a:off x="7202178" y="15650794"/>
            <a:ext cx="1365444" cy="59747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136">
                <a:solidFill>
                  <a:srgbClr val="818181"/>
                </a:solidFill>
                <a:latin typeface="Helvetica Neue Light"/>
                <a:ea typeface="Helvetica Neue Light"/>
                <a:cs typeface="Helvetica Neue Light"/>
                <a:sym typeface="Helvetica Neue Light"/>
              </a:defRPr>
            </a:lvl1pPr>
          </a:lstStyle>
          <a:p>
            <a:pPr lvl="0">
              <a:defRPr sz="1800" spc="0">
                <a:solidFill>
                  <a:srgbClr val="000000"/>
                </a:solidFill>
              </a:defRPr>
            </a:pPr>
            <a:r>
              <a:rPr sz="3400" spc="136">
                <a:solidFill>
                  <a:srgbClr val="818181"/>
                </a:solidFill>
              </a:rPr>
              <a:t>0.3 mi</a:t>
            </a:r>
          </a:p>
        </p:txBody>
      </p:sp>
      <p:sp>
        <p:nvSpPr>
          <p:cNvPr id="5896" name="Shape 5896"/>
          <p:cNvSpPr/>
          <p:nvPr/>
        </p:nvSpPr>
        <p:spPr>
          <a:xfrm rot="10800000">
            <a:off x="8748724" y="15828209"/>
            <a:ext cx="200656" cy="33110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999999"/>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grpSp>
        <p:nvGrpSpPr>
          <p:cNvPr id="5919" name="Group 5919"/>
          <p:cNvGrpSpPr/>
          <p:nvPr/>
        </p:nvGrpSpPr>
        <p:grpSpPr>
          <a:xfrm>
            <a:off x="168076" y="-10081"/>
            <a:ext cx="9256278" cy="511141"/>
            <a:chOff x="0" y="0"/>
            <a:chExt cx="9256277" cy="511140"/>
          </a:xfrm>
        </p:grpSpPr>
        <p:sp>
          <p:nvSpPr>
            <p:cNvPr id="5897" name="Shape 5897"/>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898" name="Shape 5898"/>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899" name="Shape 5899"/>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900" name="Shape 5900"/>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901" name="Shape 5901"/>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5902" name="Shape 5902"/>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5906" name="Group 5906"/>
            <p:cNvGrpSpPr/>
            <p:nvPr/>
          </p:nvGrpSpPr>
          <p:grpSpPr>
            <a:xfrm>
              <a:off x="8469476" y="114183"/>
              <a:ext cx="786802" cy="307864"/>
              <a:chOff x="0" y="0"/>
              <a:chExt cx="786801" cy="307863"/>
            </a:xfrm>
          </p:grpSpPr>
          <p:sp>
            <p:nvSpPr>
              <p:cNvPr id="5903" name="Shape 5903"/>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904" name="Shape 5904"/>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905" name="Shape 5905"/>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5911" name="Group 5911"/>
            <p:cNvGrpSpPr/>
            <p:nvPr/>
          </p:nvGrpSpPr>
          <p:grpSpPr>
            <a:xfrm>
              <a:off x="3398375" y="142780"/>
              <a:ext cx="322567" cy="250980"/>
              <a:chOff x="0" y="0"/>
              <a:chExt cx="322565" cy="250978"/>
            </a:xfrm>
          </p:grpSpPr>
          <p:sp>
            <p:nvSpPr>
              <p:cNvPr id="5907" name="Shape 5907"/>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5908" name="Shape 5908"/>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909" name="Shape 5909"/>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910" name="Shape 5910"/>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5912" name="Shape 5912"/>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913" name="Shape 5913"/>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5914" name="Shape 5914"/>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915" name="Shape 5915"/>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916" name="Shape 5916"/>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59AE62"/>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917" name="Shape 5917"/>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918" name="Shape 5918"/>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1" name="Shape 5921"/>
          <p:cNvSpPr/>
          <p:nvPr/>
        </p:nvSpPr>
        <p:spPr>
          <a:xfrm>
            <a:off x="2529287" y="7933797"/>
            <a:ext cx="4466426" cy="107420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a:solidFill>
                  <a:srgbClr val="53585F"/>
                </a:solidFill>
                <a:latin typeface="+mn-lt"/>
                <a:ea typeface="+mn-ea"/>
                <a:cs typeface="+mn-cs"/>
                <a:sym typeface="Helvetica Neue"/>
              </a:defRPr>
            </a:lvl1pPr>
          </a:lstStyle>
          <a:p>
            <a:pPr lvl="0">
              <a:defRPr sz="1800">
                <a:solidFill>
                  <a:srgbClr val="000000"/>
                </a:solidFill>
              </a:defRPr>
            </a:pPr>
            <a:r>
              <a:rPr sz="6400">
                <a:solidFill>
                  <a:srgbClr val="53585F"/>
                </a:solidFill>
              </a:rPr>
              <a:t>GALLERIES</a:t>
            </a:r>
          </a:p>
        </p:txBody>
      </p:sp>
    </p:spTree>
  </p:cSld>
  <p:clrMapOvr>
    <a:masterClrMapping/>
  </p:clrMapOvr>
  <p:transition xmlns:p14="http://schemas.microsoft.com/office/powerpoint/2010/main" spd="med"/>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23" name="Shape 5923"/>
          <p:cNvSpPr/>
          <p:nvPr/>
        </p:nvSpPr>
        <p:spPr>
          <a:xfrm>
            <a:off x="-43657" y="-37917"/>
            <a:ext cx="9612314" cy="677111"/>
          </a:xfrm>
          <a:prstGeom prst="rect">
            <a:avLst/>
          </a:prstGeom>
          <a:solidFill>
            <a:srgbClr val="3F98DB"/>
          </a:solidFill>
          <a:ln w="12700">
            <a:miter lim="400000"/>
          </a:ln>
        </p:spPr>
        <p:txBody>
          <a:bodyPr lIns="0" tIns="0" rIns="0" bIns="0" anchor="ctr"/>
          <a:lstStyle/>
          <a:p>
            <a:pPr lvl="0" algn="l">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924" name="Shape 5924"/>
          <p:cNvSpPr/>
          <p:nvPr/>
        </p:nvSpPr>
        <p:spPr>
          <a:xfrm>
            <a:off x="2509935" y="1280974"/>
            <a:ext cx="5155835" cy="711598"/>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lnSpc>
                <a:spcPct val="70000"/>
              </a:lnSpc>
              <a:defRPr sz="3600" b="1">
                <a:solidFill>
                  <a:srgbClr val="000000"/>
                </a:solidFill>
                <a:latin typeface="Open Sans"/>
                <a:ea typeface="Open Sans"/>
                <a:cs typeface="Open Sans"/>
                <a:sym typeface="Open Sans"/>
              </a:defRPr>
            </a:lvl1pPr>
          </a:lstStyle>
          <a:p>
            <a:pPr lvl="0">
              <a:defRPr sz="1800" b="0"/>
            </a:pPr>
            <a:r>
              <a:rPr sz="3600" b="1"/>
              <a:t>Featured trips for you</a:t>
            </a:r>
          </a:p>
        </p:txBody>
      </p:sp>
      <p:pic>
        <p:nvPicPr>
          <p:cNvPr id="5925" name="COMMUNICATION_01.jpg"/>
          <p:cNvPicPr/>
          <p:nvPr/>
        </p:nvPicPr>
        <p:blipFill>
          <a:blip r:embed="rId2">
            <a:extLst/>
          </a:blip>
          <a:stretch>
            <a:fillRect/>
          </a:stretch>
        </p:blipFill>
        <p:spPr>
          <a:xfrm>
            <a:off x="250913" y="917770"/>
            <a:ext cx="1534999" cy="1524539"/>
          </a:xfrm>
          <a:prstGeom prst="rect">
            <a:avLst/>
          </a:prstGeom>
          <a:ln w="12700">
            <a:miter lim="400000"/>
          </a:ln>
        </p:spPr>
      </p:pic>
      <p:sp>
        <p:nvSpPr>
          <p:cNvPr id="5926" name="Shape 5926"/>
          <p:cNvSpPr/>
          <p:nvPr/>
        </p:nvSpPr>
        <p:spPr>
          <a:xfrm>
            <a:off x="-20412" y="2745218"/>
            <a:ext cx="9565824" cy="1"/>
          </a:xfrm>
          <a:prstGeom prst="line">
            <a:avLst/>
          </a:prstGeom>
          <a:ln w="1905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927" name="Shape 5927"/>
          <p:cNvSpPr/>
          <p:nvPr/>
        </p:nvSpPr>
        <p:spPr>
          <a:xfrm>
            <a:off x="249802" y="8051030"/>
            <a:ext cx="9025397" cy="1"/>
          </a:xfrm>
          <a:prstGeom prst="line">
            <a:avLst/>
          </a:prstGeom>
          <a:ln w="1905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928" name="Shape 5928"/>
          <p:cNvSpPr/>
          <p:nvPr/>
        </p:nvSpPr>
        <p:spPr>
          <a:xfrm>
            <a:off x="268852" y="13373489"/>
            <a:ext cx="9025396" cy="1"/>
          </a:xfrm>
          <a:prstGeom prst="line">
            <a:avLst/>
          </a:prstGeom>
          <a:ln w="1905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pic>
        <p:nvPicPr>
          <p:cNvPr id="5929" name="london-the-landmark-hotel-353453_1000_560.jpg"/>
          <p:cNvPicPr/>
          <p:nvPr/>
        </p:nvPicPr>
        <p:blipFill>
          <a:blip r:embed="rId3">
            <a:extLst/>
          </a:blip>
          <a:srcRect l="1351" t="25908" r="1351"/>
          <a:stretch>
            <a:fillRect/>
          </a:stretch>
        </p:blipFill>
        <p:spPr>
          <a:xfrm>
            <a:off x="268020" y="3046957"/>
            <a:ext cx="8988961" cy="3833212"/>
          </a:xfrm>
          <a:prstGeom prst="rect">
            <a:avLst/>
          </a:prstGeom>
          <a:ln w="12700">
            <a:miter lim="400000"/>
          </a:ln>
        </p:spPr>
      </p:pic>
      <p:sp>
        <p:nvSpPr>
          <p:cNvPr id="5930" name="Shape 5930"/>
          <p:cNvSpPr/>
          <p:nvPr/>
        </p:nvSpPr>
        <p:spPr>
          <a:xfrm>
            <a:off x="6432858" y="3047805"/>
            <a:ext cx="2819788" cy="908341"/>
          </a:xfrm>
          <a:prstGeom prst="rect">
            <a:avLst/>
          </a:prstGeom>
          <a:solidFill>
            <a:srgbClr val="3398DB"/>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grpSp>
        <p:nvGrpSpPr>
          <p:cNvPr id="5935" name="Group 5935"/>
          <p:cNvGrpSpPr/>
          <p:nvPr/>
        </p:nvGrpSpPr>
        <p:grpSpPr>
          <a:xfrm>
            <a:off x="6610094" y="3356057"/>
            <a:ext cx="334339" cy="334339"/>
            <a:chOff x="0" y="0"/>
            <a:chExt cx="334337" cy="334338"/>
          </a:xfrm>
        </p:grpSpPr>
        <p:sp>
          <p:nvSpPr>
            <p:cNvPr id="5931" name="Shape 5931"/>
            <p:cNvSpPr/>
            <p:nvPr/>
          </p:nvSpPr>
          <p:spPr>
            <a:xfrm>
              <a:off x="0" y="0"/>
              <a:ext cx="334338" cy="3343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5934" name="Group 5934"/>
            <p:cNvGrpSpPr/>
            <p:nvPr/>
          </p:nvGrpSpPr>
          <p:grpSpPr>
            <a:xfrm>
              <a:off x="134801" y="79799"/>
              <a:ext cx="90135" cy="174740"/>
              <a:chOff x="0" y="0"/>
              <a:chExt cx="90134" cy="174739"/>
            </a:xfrm>
          </p:grpSpPr>
          <p:sp>
            <p:nvSpPr>
              <p:cNvPr id="5932" name="Shape 5932"/>
              <p:cNvSpPr/>
              <p:nvPr/>
            </p:nvSpPr>
            <p:spPr>
              <a:xfrm rot="19479776">
                <a:off x="26609" y="69850"/>
                <a:ext cx="36916" cy="103774"/>
              </a:xfrm>
              <a:prstGeom prst="roundRect">
                <a:avLst>
                  <a:gd name="adj" fmla="val 50000"/>
                </a:avLst>
              </a:prstGeom>
              <a:solidFill>
                <a:srgbClr val="FFFFFF"/>
              </a:solidFill>
              <a:ln w="12700" cap="flat">
                <a:noFill/>
                <a:miter lim="400000"/>
              </a:ln>
              <a:effectLst/>
            </p:spPr>
            <p:txBody>
              <a:bodyPr wrap="square" lIns="0" tIns="0" rIns="0" bIns="0" numCol="1" anchor="ctr">
                <a:noAutofit/>
              </a:bodyPr>
              <a:lstStyle/>
              <a:p>
                <a:pPr lvl="0">
                  <a:defRPr sz="4200">
                    <a:solidFill>
                      <a:srgbClr val="53585F"/>
                    </a:solidFill>
                    <a:effectLst>
                      <a:outerShdw blurRad="38100" dist="12700" dir="5400000" rotWithShape="0">
                        <a:srgbClr val="000000">
                          <a:alpha val="50000"/>
                        </a:srgbClr>
                      </a:outerShdw>
                    </a:effectLst>
                  </a:defRPr>
                </a:pPr>
                <a:endParaRPr/>
              </a:p>
            </p:txBody>
          </p:sp>
          <p:sp>
            <p:nvSpPr>
              <p:cNvPr id="5933" name="Shape 5933"/>
              <p:cNvSpPr/>
              <p:nvPr/>
            </p:nvSpPr>
            <p:spPr>
              <a:xfrm>
                <a:off x="1209" y="0"/>
                <a:ext cx="36916" cy="103774"/>
              </a:xfrm>
              <a:prstGeom prst="roundRect">
                <a:avLst>
                  <a:gd name="adj" fmla="val 50000"/>
                </a:avLst>
              </a:prstGeom>
              <a:solidFill>
                <a:srgbClr val="FFFFFF"/>
              </a:solidFill>
              <a:ln w="12700" cap="flat">
                <a:noFill/>
                <a:miter lim="400000"/>
              </a:ln>
              <a:effectLst/>
            </p:spPr>
            <p:txBody>
              <a:bodyPr wrap="square" lIns="0" tIns="0" rIns="0" bIns="0" numCol="1" anchor="ctr">
                <a:noAutofit/>
              </a:bodyPr>
              <a:lstStyle/>
              <a:p>
                <a:pPr lvl="0">
                  <a:defRPr sz="4200">
                    <a:solidFill>
                      <a:srgbClr val="53585F"/>
                    </a:solidFill>
                    <a:effectLst>
                      <a:outerShdw blurRad="38100" dist="12700" dir="5400000" rotWithShape="0">
                        <a:srgbClr val="000000">
                          <a:alpha val="50000"/>
                        </a:srgbClr>
                      </a:outerShdw>
                    </a:effectLst>
                  </a:defRPr>
                </a:pPr>
                <a:endParaRPr/>
              </a:p>
            </p:txBody>
          </p:sp>
        </p:grpSp>
      </p:grpSp>
      <p:sp>
        <p:nvSpPr>
          <p:cNvPr id="5936" name="Shape 5936"/>
          <p:cNvSpPr/>
          <p:nvPr/>
        </p:nvSpPr>
        <p:spPr>
          <a:xfrm>
            <a:off x="7003206" y="3200319"/>
            <a:ext cx="1946086" cy="577912"/>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3000">
                <a:latin typeface="Helvetica Neue Medium"/>
                <a:ea typeface="Helvetica Neue Medium"/>
                <a:cs typeface="Helvetica Neue Medium"/>
                <a:sym typeface="Helvetica Neue Medium"/>
              </a:defRPr>
            </a:lvl1pPr>
          </a:lstStyle>
          <a:p>
            <a:pPr lvl="0">
              <a:defRPr sz="1800">
                <a:solidFill>
                  <a:srgbClr val="000000"/>
                </a:solidFill>
              </a:defRPr>
            </a:pPr>
            <a:r>
              <a:rPr sz="3000">
                <a:solidFill>
                  <a:srgbClr val="FFFFFF"/>
                </a:solidFill>
              </a:rPr>
              <a:t>6 days left</a:t>
            </a:r>
          </a:p>
        </p:txBody>
      </p:sp>
      <p:sp>
        <p:nvSpPr>
          <p:cNvPr id="5937" name="Shape 5937"/>
          <p:cNvSpPr/>
          <p:nvPr/>
        </p:nvSpPr>
        <p:spPr>
          <a:xfrm>
            <a:off x="208289" y="7142150"/>
            <a:ext cx="2910815" cy="614907"/>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3300">
                <a:solidFill>
                  <a:srgbClr val="000000"/>
                </a:solidFill>
                <a:latin typeface="Helvetica Neue Medium"/>
                <a:ea typeface="Helvetica Neue Medium"/>
                <a:cs typeface="Helvetica Neue Medium"/>
                <a:sym typeface="Helvetica Neue Medium"/>
              </a:defRPr>
            </a:lvl1pPr>
          </a:lstStyle>
          <a:p>
            <a:pPr lvl="0">
              <a:defRPr sz="1800"/>
            </a:pPr>
            <a:r>
              <a:rPr sz="3300"/>
              <a:t>The Landmark</a:t>
            </a:r>
          </a:p>
        </p:txBody>
      </p:sp>
      <p:sp>
        <p:nvSpPr>
          <p:cNvPr id="5938" name="Shape 5938"/>
          <p:cNvSpPr/>
          <p:nvPr/>
        </p:nvSpPr>
        <p:spPr>
          <a:xfrm>
            <a:off x="2964643" y="7135616"/>
            <a:ext cx="1968285" cy="602575"/>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3200">
                <a:solidFill>
                  <a:srgbClr val="A6AAA9"/>
                </a:solidFill>
                <a:latin typeface="Helvetica Neue Medium"/>
                <a:ea typeface="Helvetica Neue Medium"/>
                <a:cs typeface="Helvetica Neue Medium"/>
                <a:sym typeface="Helvetica Neue Medium"/>
              </a:defRPr>
            </a:lvl1pPr>
          </a:lstStyle>
          <a:p>
            <a:pPr lvl="0">
              <a:defRPr sz="1800">
                <a:solidFill>
                  <a:srgbClr val="000000"/>
                </a:solidFill>
              </a:defRPr>
            </a:pPr>
            <a:r>
              <a:rPr sz="3200">
                <a:solidFill>
                  <a:srgbClr val="A6AAA9"/>
                </a:solidFill>
              </a:rPr>
              <a:t>—London</a:t>
            </a:r>
          </a:p>
        </p:txBody>
      </p:sp>
      <p:pic>
        <p:nvPicPr>
          <p:cNvPr id="5939" name="galapagos-islands-ecuador-800x600.jpg"/>
          <p:cNvPicPr/>
          <p:nvPr/>
        </p:nvPicPr>
        <p:blipFill>
          <a:blip r:embed="rId4">
            <a:extLst/>
          </a:blip>
          <a:srcRect l="4840" t="44578" r="786" b="1366"/>
          <a:stretch>
            <a:fillRect/>
          </a:stretch>
        </p:blipFill>
        <p:spPr>
          <a:xfrm>
            <a:off x="287070" y="8345004"/>
            <a:ext cx="8988960" cy="3861545"/>
          </a:xfrm>
          <a:prstGeom prst="rect">
            <a:avLst/>
          </a:prstGeom>
          <a:ln w="12700">
            <a:miter lim="400000"/>
          </a:ln>
        </p:spPr>
      </p:pic>
      <p:sp>
        <p:nvSpPr>
          <p:cNvPr id="5940" name="Shape 5940"/>
          <p:cNvSpPr/>
          <p:nvPr/>
        </p:nvSpPr>
        <p:spPr>
          <a:xfrm>
            <a:off x="6451908" y="8345851"/>
            <a:ext cx="2819788" cy="908342"/>
          </a:xfrm>
          <a:prstGeom prst="rect">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grpSp>
        <p:nvGrpSpPr>
          <p:cNvPr id="5945" name="Group 5945"/>
          <p:cNvGrpSpPr/>
          <p:nvPr/>
        </p:nvGrpSpPr>
        <p:grpSpPr>
          <a:xfrm>
            <a:off x="6629144" y="8654103"/>
            <a:ext cx="334339" cy="334339"/>
            <a:chOff x="0" y="0"/>
            <a:chExt cx="334337" cy="334338"/>
          </a:xfrm>
        </p:grpSpPr>
        <p:sp>
          <p:nvSpPr>
            <p:cNvPr id="5941" name="Shape 5941"/>
            <p:cNvSpPr/>
            <p:nvPr/>
          </p:nvSpPr>
          <p:spPr>
            <a:xfrm>
              <a:off x="0" y="0"/>
              <a:ext cx="334338" cy="3343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5944" name="Group 5944"/>
            <p:cNvGrpSpPr/>
            <p:nvPr/>
          </p:nvGrpSpPr>
          <p:grpSpPr>
            <a:xfrm>
              <a:off x="134801" y="79799"/>
              <a:ext cx="90135" cy="174740"/>
              <a:chOff x="0" y="0"/>
              <a:chExt cx="90134" cy="174739"/>
            </a:xfrm>
          </p:grpSpPr>
          <p:sp>
            <p:nvSpPr>
              <p:cNvPr id="5942" name="Shape 5942"/>
              <p:cNvSpPr/>
              <p:nvPr/>
            </p:nvSpPr>
            <p:spPr>
              <a:xfrm rot="19479776">
                <a:off x="26609" y="69850"/>
                <a:ext cx="36916" cy="103774"/>
              </a:xfrm>
              <a:prstGeom prst="roundRect">
                <a:avLst>
                  <a:gd name="adj" fmla="val 50000"/>
                </a:avLst>
              </a:prstGeom>
              <a:solidFill>
                <a:srgbClr val="FFFFFF"/>
              </a:solidFill>
              <a:ln w="12700" cap="flat">
                <a:noFill/>
                <a:miter lim="400000"/>
              </a:ln>
              <a:effectLst/>
            </p:spPr>
            <p:txBody>
              <a:bodyPr wrap="square" lIns="0" tIns="0" rIns="0" bIns="0" numCol="1" anchor="ctr">
                <a:noAutofit/>
              </a:bodyPr>
              <a:lstStyle/>
              <a:p>
                <a:pPr lvl="0">
                  <a:defRPr sz="4200">
                    <a:solidFill>
                      <a:srgbClr val="53585F"/>
                    </a:solidFill>
                    <a:effectLst>
                      <a:outerShdw blurRad="38100" dist="12700" dir="5400000" rotWithShape="0">
                        <a:srgbClr val="000000">
                          <a:alpha val="50000"/>
                        </a:srgbClr>
                      </a:outerShdw>
                    </a:effectLst>
                  </a:defRPr>
                </a:pPr>
                <a:endParaRPr/>
              </a:p>
            </p:txBody>
          </p:sp>
          <p:sp>
            <p:nvSpPr>
              <p:cNvPr id="5943" name="Shape 5943"/>
              <p:cNvSpPr/>
              <p:nvPr/>
            </p:nvSpPr>
            <p:spPr>
              <a:xfrm>
                <a:off x="1209" y="0"/>
                <a:ext cx="36916" cy="103774"/>
              </a:xfrm>
              <a:prstGeom prst="roundRect">
                <a:avLst>
                  <a:gd name="adj" fmla="val 50000"/>
                </a:avLst>
              </a:prstGeom>
              <a:solidFill>
                <a:srgbClr val="FFFFFF"/>
              </a:solidFill>
              <a:ln w="12700" cap="flat">
                <a:noFill/>
                <a:miter lim="400000"/>
              </a:ln>
              <a:effectLst/>
            </p:spPr>
            <p:txBody>
              <a:bodyPr wrap="square" lIns="0" tIns="0" rIns="0" bIns="0" numCol="1" anchor="ctr">
                <a:noAutofit/>
              </a:bodyPr>
              <a:lstStyle/>
              <a:p>
                <a:pPr lvl="0">
                  <a:defRPr sz="4200">
                    <a:solidFill>
                      <a:srgbClr val="53585F"/>
                    </a:solidFill>
                    <a:effectLst>
                      <a:outerShdw blurRad="38100" dist="12700" dir="5400000" rotWithShape="0">
                        <a:srgbClr val="000000">
                          <a:alpha val="50000"/>
                        </a:srgbClr>
                      </a:outerShdw>
                    </a:effectLst>
                  </a:defRPr>
                </a:pPr>
                <a:endParaRPr/>
              </a:p>
            </p:txBody>
          </p:sp>
        </p:grpSp>
      </p:grpSp>
      <p:sp>
        <p:nvSpPr>
          <p:cNvPr id="5946" name="Shape 5946"/>
          <p:cNvSpPr/>
          <p:nvPr/>
        </p:nvSpPr>
        <p:spPr>
          <a:xfrm>
            <a:off x="7022256" y="8498366"/>
            <a:ext cx="1946086" cy="577912"/>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3000">
                <a:latin typeface="Helvetica Neue Medium"/>
                <a:ea typeface="Helvetica Neue Medium"/>
                <a:cs typeface="Helvetica Neue Medium"/>
                <a:sym typeface="Helvetica Neue Medium"/>
              </a:defRPr>
            </a:lvl1pPr>
          </a:lstStyle>
          <a:p>
            <a:pPr lvl="0">
              <a:defRPr sz="1800">
                <a:solidFill>
                  <a:srgbClr val="000000"/>
                </a:solidFill>
              </a:defRPr>
            </a:pPr>
            <a:r>
              <a:rPr sz="3000">
                <a:solidFill>
                  <a:srgbClr val="FFFFFF"/>
                </a:solidFill>
              </a:rPr>
              <a:t>6 days left</a:t>
            </a:r>
          </a:p>
        </p:txBody>
      </p:sp>
      <p:sp>
        <p:nvSpPr>
          <p:cNvPr id="5947" name="Shape 5947"/>
          <p:cNvSpPr/>
          <p:nvPr/>
        </p:nvSpPr>
        <p:spPr>
          <a:xfrm>
            <a:off x="206438" y="12452403"/>
            <a:ext cx="5893131" cy="61490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3300">
                <a:solidFill>
                  <a:srgbClr val="000000"/>
                </a:solidFill>
                <a:latin typeface="Helvetica Neue Medium"/>
                <a:ea typeface="Helvetica Neue Medium"/>
                <a:cs typeface="Helvetica Neue Medium"/>
                <a:sym typeface="Helvetica Neue Medium"/>
              </a:defRPr>
            </a:lvl1pPr>
          </a:lstStyle>
          <a:p>
            <a:pPr lvl="0">
              <a:defRPr sz="1800"/>
            </a:pPr>
            <a:r>
              <a:rPr sz="3300"/>
              <a:t>Ecoventura Galapagos Cruise</a:t>
            </a:r>
          </a:p>
        </p:txBody>
      </p:sp>
      <p:sp>
        <p:nvSpPr>
          <p:cNvPr id="5948" name="Shape 5948"/>
          <p:cNvSpPr/>
          <p:nvPr/>
        </p:nvSpPr>
        <p:spPr>
          <a:xfrm>
            <a:off x="5935881" y="12465597"/>
            <a:ext cx="2563661" cy="602575"/>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3200">
                <a:solidFill>
                  <a:srgbClr val="A6AAA9"/>
                </a:solidFill>
                <a:latin typeface="Helvetica Neue Medium"/>
                <a:ea typeface="Helvetica Neue Medium"/>
                <a:cs typeface="Helvetica Neue Medium"/>
                <a:sym typeface="Helvetica Neue Medium"/>
              </a:defRPr>
            </a:lvl1pPr>
          </a:lstStyle>
          <a:p>
            <a:pPr lvl="0">
              <a:defRPr sz="1800">
                <a:solidFill>
                  <a:srgbClr val="000000"/>
                </a:solidFill>
              </a:defRPr>
            </a:pPr>
            <a:r>
              <a:rPr sz="3200">
                <a:solidFill>
                  <a:srgbClr val="A6AAA9"/>
                </a:solidFill>
              </a:rPr>
              <a:t>—Galapagos</a:t>
            </a:r>
          </a:p>
        </p:txBody>
      </p:sp>
      <p:pic>
        <p:nvPicPr>
          <p:cNvPr id="5949" name="Leaning-Tower-of-Pisa.jpg"/>
          <p:cNvPicPr/>
          <p:nvPr/>
        </p:nvPicPr>
        <p:blipFill>
          <a:blip r:embed="rId5">
            <a:alphaModFix amt="49450"/>
            <a:extLst/>
          </a:blip>
          <a:srcRect l="4611" t="5027" r="1588" b="49246"/>
          <a:stretch>
            <a:fillRect/>
          </a:stretch>
        </p:blipFill>
        <p:spPr>
          <a:xfrm>
            <a:off x="268020" y="13679668"/>
            <a:ext cx="8988961" cy="2120399"/>
          </a:xfrm>
          <a:prstGeom prst="rect">
            <a:avLst/>
          </a:prstGeom>
          <a:ln w="12700">
            <a:miter lim="400000"/>
          </a:ln>
        </p:spPr>
      </p:pic>
      <p:sp>
        <p:nvSpPr>
          <p:cNvPr id="5950" name="Shape 5950"/>
          <p:cNvSpPr/>
          <p:nvPr/>
        </p:nvSpPr>
        <p:spPr>
          <a:xfrm>
            <a:off x="6432858" y="13680516"/>
            <a:ext cx="2819788" cy="908342"/>
          </a:xfrm>
          <a:prstGeom prst="rect">
            <a:avLst/>
          </a:prstGeom>
          <a:solidFill>
            <a:srgbClr val="3398DB"/>
          </a:solidFill>
          <a:ln w="12700">
            <a:miter lim="400000"/>
          </a:ln>
        </p:spPr>
        <p:txBody>
          <a:bodyPr lIns="44648" tIns="44648" rIns="44648" bIns="44648" anchor="ctr"/>
          <a:lstStyle/>
          <a:p>
            <a:pPr lvl="0">
              <a:defRPr sz="4200">
                <a:effectLst>
                  <a:outerShdw blurRad="38100" dist="12700" dir="5400000" rotWithShape="0">
                    <a:srgbClr val="000000">
                      <a:alpha val="50000"/>
                    </a:srgbClr>
                  </a:outerShdw>
                </a:effectLst>
                <a:latin typeface="Open Sans"/>
                <a:ea typeface="Open Sans"/>
                <a:cs typeface="Open Sans"/>
                <a:sym typeface="Open Sans"/>
              </a:defRPr>
            </a:pPr>
            <a:endParaRPr/>
          </a:p>
        </p:txBody>
      </p:sp>
      <p:grpSp>
        <p:nvGrpSpPr>
          <p:cNvPr id="5955" name="Group 5955"/>
          <p:cNvGrpSpPr/>
          <p:nvPr/>
        </p:nvGrpSpPr>
        <p:grpSpPr>
          <a:xfrm>
            <a:off x="6610094" y="13988769"/>
            <a:ext cx="334339" cy="334339"/>
            <a:chOff x="0" y="0"/>
            <a:chExt cx="334337" cy="334338"/>
          </a:xfrm>
        </p:grpSpPr>
        <p:sp>
          <p:nvSpPr>
            <p:cNvPr id="5951" name="Shape 5951"/>
            <p:cNvSpPr/>
            <p:nvPr/>
          </p:nvSpPr>
          <p:spPr>
            <a:xfrm>
              <a:off x="0" y="0"/>
              <a:ext cx="334338" cy="3343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5954" name="Group 5954"/>
            <p:cNvGrpSpPr/>
            <p:nvPr/>
          </p:nvGrpSpPr>
          <p:grpSpPr>
            <a:xfrm>
              <a:off x="134801" y="79799"/>
              <a:ext cx="90135" cy="174740"/>
              <a:chOff x="0" y="0"/>
              <a:chExt cx="90134" cy="174739"/>
            </a:xfrm>
          </p:grpSpPr>
          <p:sp>
            <p:nvSpPr>
              <p:cNvPr id="5952" name="Shape 5952"/>
              <p:cNvSpPr/>
              <p:nvPr/>
            </p:nvSpPr>
            <p:spPr>
              <a:xfrm rot="19479776">
                <a:off x="26609" y="69850"/>
                <a:ext cx="36916" cy="103774"/>
              </a:xfrm>
              <a:prstGeom prst="roundRect">
                <a:avLst>
                  <a:gd name="adj" fmla="val 50000"/>
                </a:avLst>
              </a:prstGeom>
              <a:solidFill>
                <a:srgbClr val="FFFFFF"/>
              </a:solidFill>
              <a:ln w="12700" cap="flat">
                <a:noFill/>
                <a:miter lim="400000"/>
              </a:ln>
              <a:effectLst/>
            </p:spPr>
            <p:txBody>
              <a:bodyPr wrap="square" lIns="0" tIns="0" rIns="0" bIns="0" numCol="1" anchor="ctr">
                <a:noAutofit/>
              </a:bodyPr>
              <a:lstStyle/>
              <a:p>
                <a:pPr lvl="0">
                  <a:defRPr sz="4200">
                    <a:solidFill>
                      <a:srgbClr val="53585F"/>
                    </a:solidFill>
                    <a:effectLst>
                      <a:outerShdw blurRad="38100" dist="12700" dir="5400000" rotWithShape="0">
                        <a:srgbClr val="000000">
                          <a:alpha val="50000"/>
                        </a:srgbClr>
                      </a:outerShdw>
                    </a:effectLst>
                  </a:defRPr>
                </a:pPr>
                <a:endParaRPr/>
              </a:p>
            </p:txBody>
          </p:sp>
          <p:sp>
            <p:nvSpPr>
              <p:cNvPr id="5953" name="Shape 5953"/>
              <p:cNvSpPr/>
              <p:nvPr/>
            </p:nvSpPr>
            <p:spPr>
              <a:xfrm>
                <a:off x="1209" y="0"/>
                <a:ext cx="36916" cy="103774"/>
              </a:xfrm>
              <a:prstGeom prst="roundRect">
                <a:avLst>
                  <a:gd name="adj" fmla="val 50000"/>
                </a:avLst>
              </a:prstGeom>
              <a:solidFill>
                <a:srgbClr val="FFFFFF"/>
              </a:solidFill>
              <a:ln w="12700" cap="flat">
                <a:noFill/>
                <a:miter lim="400000"/>
              </a:ln>
              <a:effectLst/>
            </p:spPr>
            <p:txBody>
              <a:bodyPr wrap="square" lIns="0" tIns="0" rIns="0" bIns="0" numCol="1" anchor="ctr">
                <a:noAutofit/>
              </a:bodyPr>
              <a:lstStyle/>
              <a:p>
                <a:pPr lvl="0">
                  <a:defRPr sz="4200">
                    <a:solidFill>
                      <a:srgbClr val="53585F"/>
                    </a:solidFill>
                    <a:effectLst>
                      <a:outerShdw blurRad="38100" dist="12700" dir="5400000" rotWithShape="0">
                        <a:srgbClr val="000000">
                          <a:alpha val="50000"/>
                        </a:srgbClr>
                      </a:outerShdw>
                    </a:effectLst>
                  </a:defRPr>
                </a:pPr>
                <a:endParaRPr/>
              </a:p>
            </p:txBody>
          </p:sp>
        </p:grpSp>
      </p:grpSp>
      <p:sp>
        <p:nvSpPr>
          <p:cNvPr id="5956" name="Shape 5956"/>
          <p:cNvSpPr/>
          <p:nvPr/>
        </p:nvSpPr>
        <p:spPr>
          <a:xfrm>
            <a:off x="7000476" y="13833032"/>
            <a:ext cx="1748346" cy="577912"/>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3000">
                <a:latin typeface="Helvetica Neue Medium"/>
                <a:ea typeface="Helvetica Neue Medium"/>
                <a:cs typeface="Helvetica Neue Medium"/>
                <a:sym typeface="Helvetica Neue Medium"/>
              </a:defRPr>
            </a:lvl1pPr>
          </a:lstStyle>
          <a:p>
            <a:pPr lvl="0">
              <a:defRPr sz="1800">
                <a:solidFill>
                  <a:srgbClr val="000000"/>
                </a:solidFill>
              </a:defRPr>
            </a:pPr>
            <a:r>
              <a:rPr sz="3000">
                <a:solidFill>
                  <a:srgbClr val="FFFFFF"/>
                </a:solidFill>
              </a:rPr>
              <a:t>1 day left</a:t>
            </a:r>
          </a:p>
        </p:txBody>
      </p:sp>
      <p:sp>
        <p:nvSpPr>
          <p:cNvPr id="5957" name="Shape 5957"/>
          <p:cNvSpPr/>
          <p:nvPr/>
        </p:nvSpPr>
        <p:spPr>
          <a:xfrm>
            <a:off x="2300987" y="15521168"/>
            <a:ext cx="7222694" cy="1480406"/>
          </a:xfrm>
          <a:prstGeom prst="rect">
            <a:avLst/>
          </a:prstGeom>
          <a:solidFill>
            <a:srgbClr val="E9E9E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958" name="Shape 5958"/>
          <p:cNvSpPr/>
          <p:nvPr/>
        </p:nvSpPr>
        <p:spPr>
          <a:xfrm>
            <a:off x="-88066" y="15521168"/>
            <a:ext cx="2462061" cy="1480406"/>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959" name="Shape 5959"/>
          <p:cNvSpPr/>
          <p:nvPr/>
        </p:nvSpPr>
        <p:spPr>
          <a:xfrm flipV="1">
            <a:off x="7158841" y="15521169"/>
            <a:ext cx="1" cy="1480406"/>
          </a:xfrm>
          <a:prstGeom prst="line">
            <a:avLst/>
          </a:prstGeom>
          <a:ln w="1905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960" name="Shape 5960"/>
          <p:cNvSpPr/>
          <p:nvPr/>
        </p:nvSpPr>
        <p:spPr>
          <a:xfrm>
            <a:off x="-164266" y="15519296"/>
            <a:ext cx="2538261" cy="98039"/>
          </a:xfrm>
          <a:prstGeom prst="rect">
            <a:avLst/>
          </a:prstGeom>
          <a:solidFill>
            <a:srgbClr val="F09834"/>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961" name="Shape 5961"/>
          <p:cNvSpPr/>
          <p:nvPr/>
        </p:nvSpPr>
        <p:spPr>
          <a:xfrm>
            <a:off x="988181" y="15832898"/>
            <a:ext cx="381001" cy="381001"/>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ln w="38100">
            <a:solidFill/>
            <a:miter lim="400000"/>
          </a:ln>
        </p:spPr>
        <p:txBody>
          <a:bodyPr lIns="0" tIns="0" rIns="0" bIns="0" anchor="ctr"/>
          <a:lstStyle/>
          <a:p>
            <a:pPr lvl="0"/>
            <a:endParaRPr/>
          </a:p>
        </p:txBody>
      </p:sp>
      <p:sp>
        <p:nvSpPr>
          <p:cNvPr id="5962" name="Shape 5962"/>
          <p:cNvSpPr/>
          <p:nvPr/>
        </p:nvSpPr>
        <p:spPr>
          <a:xfrm>
            <a:off x="372283" y="16240342"/>
            <a:ext cx="1541362" cy="540907"/>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2800">
                <a:solidFill>
                  <a:srgbClr val="A6AAA9"/>
                </a:solidFill>
                <a:latin typeface="+mn-lt"/>
                <a:ea typeface="+mn-ea"/>
                <a:cs typeface="+mn-cs"/>
                <a:sym typeface="Helvetica Neue"/>
              </a:defRPr>
            </a:lvl1pPr>
          </a:lstStyle>
          <a:p>
            <a:pPr lvl="0">
              <a:defRPr sz="1800">
                <a:solidFill>
                  <a:srgbClr val="000000"/>
                </a:solidFill>
              </a:defRPr>
            </a:pPr>
            <a:r>
              <a:rPr sz="2800">
                <a:solidFill>
                  <a:srgbClr val="A6AAA9"/>
                </a:solidFill>
              </a:rPr>
              <a:t>Featured</a:t>
            </a:r>
          </a:p>
        </p:txBody>
      </p:sp>
      <p:sp>
        <p:nvSpPr>
          <p:cNvPr id="5963" name="Shape 5963"/>
          <p:cNvSpPr/>
          <p:nvPr/>
        </p:nvSpPr>
        <p:spPr>
          <a:xfrm>
            <a:off x="3401747" y="15818891"/>
            <a:ext cx="321792" cy="386637"/>
          </a:xfrm>
          <a:custGeom>
            <a:avLst/>
            <a:gdLst/>
            <a:ahLst/>
            <a:cxnLst>
              <a:cxn ang="0">
                <a:pos x="wd2" y="hd2"/>
              </a:cxn>
              <a:cxn ang="5400000">
                <a:pos x="wd2" y="hd2"/>
              </a:cxn>
              <a:cxn ang="10800000">
                <a:pos x="wd2" y="hd2"/>
              </a:cxn>
              <a:cxn ang="16200000">
                <a:pos x="wd2" y="hd2"/>
              </a:cxn>
            </a:cxnLst>
            <a:rect l="0" t="0" r="r" b="b"/>
            <a:pathLst>
              <a:path w="20514" h="20483" extrusionOk="0">
                <a:moveTo>
                  <a:pt x="11612" y="0"/>
                </a:moveTo>
                <a:cubicBezTo>
                  <a:pt x="12121" y="1870"/>
                  <a:pt x="12207" y="3785"/>
                  <a:pt x="11857" y="5672"/>
                </a:cubicBezTo>
                <a:cubicBezTo>
                  <a:pt x="11304" y="8653"/>
                  <a:pt x="9703" y="11504"/>
                  <a:pt x="7118" y="13869"/>
                </a:cubicBezTo>
                <a:cubicBezTo>
                  <a:pt x="5117" y="15701"/>
                  <a:pt x="2675" y="17092"/>
                  <a:pt x="0" y="18048"/>
                </a:cubicBezTo>
                <a:cubicBezTo>
                  <a:pt x="5090" y="21600"/>
                  <a:pt x="12635" y="21224"/>
                  <a:pt x="17178" y="17193"/>
                </a:cubicBezTo>
                <a:cubicBezTo>
                  <a:pt x="21149" y="13668"/>
                  <a:pt x="21600" y="8254"/>
                  <a:pt x="18396" y="4211"/>
                </a:cubicBezTo>
                <a:cubicBezTo>
                  <a:pt x="16757" y="2144"/>
                  <a:pt x="14348" y="692"/>
                  <a:pt x="11612" y="0"/>
                </a:cubicBezTo>
                <a:close/>
              </a:path>
            </a:pathLst>
          </a:custGeom>
          <a:ln w="381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964" name="Shape 5964"/>
          <p:cNvSpPr/>
          <p:nvPr/>
        </p:nvSpPr>
        <p:spPr>
          <a:xfrm>
            <a:off x="2906144" y="16240342"/>
            <a:ext cx="1291020" cy="540907"/>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2800">
                <a:solidFill>
                  <a:srgbClr val="A6AAA9"/>
                </a:solidFill>
                <a:latin typeface="+mn-lt"/>
                <a:ea typeface="+mn-ea"/>
                <a:cs typeface="+mn-cs"/>
                <a:sym typeface="Helvetica Neue"/>
              </a:defRPr>
            </a:lvl1pPr>
          </a:lstStyle>
          <a:p>
            <a:pPr lvl="0">
              <a:defRPr sz="1800">
                <a:solidFill>
                  <a:srgbClr val="000000"/>
                </a:solidFill>
              </a:defRPr>
            </a:pPr>
            <a:r>
              <a:rPr sz="2800">
                <a:solidFill>
                  <a:srgbClr val="A6AAA9"/>
                </a:solidFill>
              </a:rPr>
              <a:t>Tonight</a:t>
            </a:r>
          </a:p>
        </p:txBody>
      </p:sp>
      <p:sp>
        <p:nvSpPr>
          <p:cNvPr id="5965" name="Shape 5965"/>
          <p:cNvSpPr/>
          <p:nvPr/>
        </p:nvSpPr>
        <p:spPr>
          <a:xfrm>
            <a:off x="5315622" y="16240342"/>
            <a:ext cx="1244792" cy="540907"/>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2800">
                <a:solidFill>
                  <a:srgbClr val="A6AAA9"/>
                </a:solidFill>
                <a:latin typeface="+mn-lt"/>
                <a:ea typeface="+mn-ea"/>
                <a:cs typeface="+mn-cs"/>
                <a:sym typeface="Helvetica Neue"/>
              </a:defRPr>
            </a:lvl1pPr>
          </a:lstStyle>
          <a:p>
            <a:pPr lvl="0">
              <a:defRPr sz="1800">
                <a:solidFill>
                  <a:srgbClr val="000000"/>
                </a:solidFill>
              </a:defRPr>
            </a:pPr>
            <a:r>
              <a:rPr sz="2800">
                <a:solidFill>
                  <a:srgbClr val="A6AAA9"/>
                </a:solidFill>
              </a:rPr>
              <a:t>Search</a:t>
            </a:r>
          </a:p>
        </p:txBody>
      </p:sp>
      <p:sp>
        <p:nvSpPr>
          <p:cNvPr id="5966" name="Shape 5966"/>
          <p:cNvSpPr/>
          <p:nvPr/>
        </p:nvSpPr>
        <p:spPr>
          <a:xfrm>
            <a:off x="7851636" y="16240342"/>
            <a:ext cx="948577" cy="540907"/>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2800">
                <a:solidFill>
                  <a:srgbClr val="A6AAA9"/>
                </a:solidFill>
                <a:latin typeface="+mn-lt"/>
                <a:ea typeface="+mn-ea"/>
                <a:cs typeface="+mn-cs"/>
                <a:sym typeface="Helvetica Neue"/>
              </a:defRPr>
            </a:lvl1pPr>
          </a:lstStyle>
          <a:p>
            <a:pPr lvl="0">
              <a:defRPr sz="1800">
                <a:solidFill>
                  <a:srgbClr val="000000"/>
                </a:solidFill>
              </a:defRPr>
            </a:pPr>
            <a:r>
              <a:rPr sz="2800">
                <a:solidFill>
                  <a:srgbClr val="A6AAA9"/>
                </a:solidFill>
              </a:rPr>
              <a:t>More</a:t>
            </a:r>
          </a:p>
        </p:txBody>
      </p:sp>
      <p:sp>
        <p:nvSpPr>
          <p:cNvPr id="5967" name="Shape 5967"/>
          <p:cNvSpPr/>
          <p:nvPr/>
        </p:nvSpPr>
        <p:spPr>
          <a:xfrm>
            <a:off x="5835572" y="15845018"/>
            <a:ext cx="280524" cy="2805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38100">
            <a:solidFill>
              <a:srgbClr val="A6AAA9"/>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968" name="Shape 5968"/>
          <p:cNvSpPr/>
          <p:nvPr/>
        </p:nvSpPr>
        <p:spPr>
          <a:xfrm rot="18920112">
            <a:off x="5720318" y="16138307"/>
            <a:ext cx="164167" cy="54931"/>
          </a:xfrm>
          <a:prstGeom prst="roundRect">
            <a:avLst>
              <a:gd name="adj" fmla="val 33846"/>
            </a:avLst>
          </a:prstGeom>
          <a:solidFill>
            <a:srgbClr val="A6AAA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969" name="Shape 5969"/>
          <p:cNvSpPr/>
          <p:nvPr/>
        </p:nvSpPr>
        <p:spPr>
          <a:xfrm flipV="1">
            <a:off x="4762499" y="15521169"/>
            <a:ext cx="1" cy="1480406"/>
          </a:xfrm>
          <a:prstGeom prst="line">
            <a:avLst/>
          </a:prstGeom>
          <a:ln w="1905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970" name="Shape 5970"/>
          <p:cNvSpPr/>
          <p:nvPr/>
        </p:nvSpPr>
        <p:spPr>
          <a:xfrm flipV="1">
            <a:off x="2378858" y="15521169"/>
            <a:ext cx="1" cy="1480406"/>
          </a:xfrm>
          <a:prstGeom prst="line">
            <a:avLst/>
          </a:prstGeom>
          <a:ln w="1905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5971" name="Shape 5971"/>
          <p:cNvSpPr/>
          <p:nvPr/>
        </p:nvSpPr>
        <p:spPr>
          <a:xfrm>
            <a:off x="7986634" y="15943012"/>
            <a:ext cx="201999" cy="202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972" name="Shape 5972"/>
          <p:cNvSpPr/>
          <p:nvPr/>
        </p:nvSpPr>
        <p:spPr>
          <a:xfrm>
            <a:off x="8251640" y="15943012"/>
            <a:ext cx="202000" cy="202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5973" name="Shape 5973"/>
          <p:cNvSpPr/>
          <p:nvPr/>
        </p:nvSpPr>
        <p:spPr>
          <a:xfrm>
            <a:off x="8516647" y="15943012"/>
            <a:ext cx="202000" cy="202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5996" name="Group 5996"/>
          <p:cNvGrpSpPr/>
          <p:nvPr/>
        </p:nvGrpSpPr>
        <p:grpSpPr>
          <a:xfrm>
            <a:off x="168076" y="28019"/>
            <a:ext cx="9256278" cy="511141"/>
            <a:chOff x="0" y="0"/>
            <a:chExt cx="9256277" cy="511140"/>
          </a:xfrm>
        </p:grpSpPr>
        <p:sp>
          <p:nvSpPr>
            <p:cNvPr id="5974" name="Shape 5974"/>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975" name="Shape 5975"/>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976" name="Shape 5976"/>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977" name="Shape 5977"/>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978" name="Shape 5978"/>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5979" name="Shape 5979"/>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5983" name="Group 5983"/>
            <p:cNvGrpSpPr/>
            <p:nvPr/>
          </p:nvGrpSpPr>
          <p:grpSpPr>
            <a:xfrm>
              <a:off x="8469476" y="114183"/>
              <a:ext cx="786802" cy="307864"/>
              <a:chOff x="0" y="0"/>
              <a:chExt cx="786801" cy="307863"/>
            </a:xfrm>
          </p:grpSpPr>
          <p:sp>
            <p:nvSpPr>
              <p:cNvPr id="5980" name="Shape 5980"/>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981" name="Shape 5981"/>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982" name="Shape 5982"/>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5988" name="Group 5988"/>
            <p:cNvGrpSpPr/>
            <p:nvPr/>
          </p:nvGrpSpPr>
          <p:grpSpPr>
            <a:xfrm>
              <a:off x="3398375" y="142780"/>
              <a:ext cx="322567" cy="250980"/>
              <a:chOff x="0" y="0"/>
              <a:chExt cx="322565" cy="250978"/>
            </a:xfrm>
          </p:grpSpPr>
          <p:sp>
            <p:nvSpPr>
              <p:cNvPr id="5984" name="Shape 5984"/>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5985" name="Shape 5985"/>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986" name="Shape 5986"/>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5987" name="Shape 5987"/>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5989" name="Shape 5989"/>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5990" name="Shape 5990"/>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5991" name="Shape 5991"/>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992" name="Shape 5992"/>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993" name="Shape 5993"/>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5994" name="Shape 5994"/>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5995" name="Shape 5995"/>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8" name="Shape 5998"/>
          <p:cNvSpPr/>
          <p:nvPr/>
        </p:nvSpPr>
        <p:spPr>
          <a:xfrm>
            <a:off x="-25385" y="560316"/>
            <a:ext cx="9575770" cy="1749484"/>
          </a:xfrm>
          <a:custGeom>
            <a:avLst/>
            <a:gdLst/>
            <a:ahLst/>
            <a:cxnLst>
              <a:cxn ang="0">
                <a:pos x="wd2" y="hd2"/>
              </a:cxn>
              <a:cxn ang="5400000">
                <a:pos x="wd2" y="hd2"/>
              </a:cxn>
              <a:cxn ang="10800000">
                <a:pos x="wd2" y="hd2"/>
              </a:cxn>
              <a:cxn ang="16200000">
                <a:pos x="wd2" y="hd2"/>
              </a:cxn>
            </a:cxnLst>
            <a:rect l="0" t="0" r="r" b="b"/>
            <a:pathLst>
              <a:path w="21600" h="21600" extrusionOk="0">
                <a:moveTo>
                  <a:pt x="254" y="0"/>
                </a:moveTo>
                <a:cubicBezTo>
                  <a:pt x="113" y="0"/>
                  <a:pt x="0" y="673"/>
                  <a:pt x="0" y="1506"/>
                </a:cubicBezTo>
                <a:lnTo>
                  <a:pt x="0" y="16534"/>
                </a:lnTo>
                <a:lnTo>
                  <a:pt x="21582" y="16534"/>
                </a:lnTo>
                <a:lnTo>
                  <a:pt x="21582" y="21600"/>
                </a:lnTo>
                <a:cubicBezTo>
                  <a:pt x="21592" y="21438"/>
                  <a:pt x="21600" y="21268"/>
                  <a:pt x="21600" y="21085"/>
                </a:cubicBezTo>
                <a:lnTo>
                  <a:pt x="21600" y="1506"/>
                </a:lnTo>
                <a:cubicBezTo>
                  <a:pt x="21600" y="673"/>
                  <a:pt x="21486" y="0"/>
                  <a:pt x="21345" y="0"/>
                </a:cubicBezTo>
                <a:lnTo>
                  <a:pt x="254" y="0"/>
                </a:lnTo>
                <a:close/>
              </a:path>
            </a:pathLst>
          </a:cu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5999" name="BEAUTY_05.jpg"/>
          <p:cNvPicPr/>
          <p:nvPr/>
        </p:nvPicPr>
        <p:blipFill>
          <a:blip r:embed="rId2">
            <a:extLst/>
          </a:blip>
          <a:stretch>
            <a:fillRect/>
          </a:stretch>
        </p:blipFill>
        <p:spPr>
          <a:xfrm>
            <a:off x="252412" y="2169318"/>
            <a:ext cx="4374754" cy="3254376"/>
          </a:xfrm>
          <a:prstGeom prst="rect">
            <a:avLst/>
          </a:prstGeom>
          <a:ln w="12700">
            <a:miter lim="400000"/>
          </a:ln>
        </p:spPr>
      </p:pic>
      <p:sp>
        <p:nvSpPr>
          <p:cNvPr id="6000" name="Shape 6000"/>
          <p:cNvSpPr/>
          <p:nvPr/>
        </p:nvSpPr>
        <p:spPr>
          <a:xfrm rot="10800000" flipH="1">
            <a:off x="252412" y="5419253"/>
            <a:ext cx="4374754" cy="4060522"/>
          </a:xfrm>
          <a:custGeom>
            <a:avLst/>
            <a:gdLst/>
            <a:ahLst/>
            <a:cxnLst>
              <a:cxn ang="0">
                <a:pos x="wd2" y="hd2"/>
              </a:cxn>
              <a:cxn ang="5400000">
                <a:pos x="wd2" y="hd2"/>
              </a:cxn>
              <a:cxn ang="10800000">
                <a:pos x="wd2" y="hd2"/>
              </a:cxn>
              <a:cxn ang="16200000">
                <a:pos x="wd2" y="hd2"/>
              </a:cxn>
            </a:cxnLst>
            <a:rect l="0" t="0" r="r" b="b"/>
            <a:pathLst>
              <a:path w="21600" h="21600" extrusionOk="0">
                <a:moveTo>
                  <a:pt x="435" y="0"/>
                </a:moveTo>
                <a:cubicBezTo>
                  <a:pt x="195" y="0"/>
                  <a:pt x="0" y="257"/>
                  <a:pt x="0" y="575"/>
                </a:cubicBezTo>
                <a:lnTo>
                  <a:pt x="0" y="21600"/>
                </a:lnTo>
                <a:lnTo>
                  <a:pt x="21600" y="21600"/>
                </a:lnTo>
                <a:lnTo>
                  <a:pt x="21600" y="575"/>
                </a:lnTo>
                <a:cubicBezTo>
                  <a:pt x="21600" y="257"/>
                  <a:pt x="21405" y="0"/>
                  <a:pt x="21165" y="0"/>
                </a:cubicBezTo>
                <a:lnTo>
                  <a:pt x="435" y="0"/>
                </a:lnTo>
                <a:close/>
              </a:path>
            </a:pathLst>
          </a:cu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001" name="Shape 6001"/>
          <p:cNvSpPr/>
          <p:nvPr/>
        </p:nvSpPr>
        <p:spPr>
          <a:xfrm>
            <a:off x="381337" y="5568680"/>
            <a:ext cx="4167705" cy="1745807"/>
          </a:xfrm>
          <a:prstGeom prst="rect">
            <a:avLst/>
          </a:prstGeom>
          <a:ln w="12700">
            <a:miter lim="400000"/>
          </a:ln>
          <a:extLst>
            <a:ext uri="{C572A759-6A51-4108-AA02-DFA0A04FC94B}">
              <ma14:wrappingTextBoxFlag xmlns:ma14="http://schemas.microsoft.com/office/mac/drawingml/2011/main" val="1"/>
            </a:ext>
          </a:extLst>
        </p:spPr>
        <p:txBody>
          <a:bodyPr lIns="59531" tIns="59531" rIns="59531" bIns="59531" anchor="ctr">
            <a:spAutoFit/>
          </a:bodyPr>
          <a:lstStyle>
            <a:lvl1pPr algn="l">
              <a:lnSpc>
                <a:spcPct val="110000"/>
              </a:lnSpc>
              <a:defRPr sz="2500" spc="50">
                <a:solidFill>
                  <a:srgbClr val="53585F"/>
                </a:solidFill>
                <a:latin typeface="+mn-lt"/>
                <a:ea typeface="+mn-ea"/>
                <a:cs typeface="+mn-cs"/>
                <a:sym typeface="Helvetica Neue"/>
              </a:defRPr>
            </a:lvl1pPr>
          </a:lstStyle>
          <a:p>
            <a:pPr lvl="0">
              <a:defRPr sz="1800" spc="0">
                <a:solidFill>
                  <a:srgbClr val="000000"/>
                </a:solidFill>
              </a:defRPr>
            </a:pPr>
            <a:r>
              <a:rPr sz="2500" spc="50">
                <a:solidFill>
                  <a:srgbClr val="53585F"/>
                </a:solidFill>
              </a:rPr>
              <a:t>Lipstick samples from the Avon lady who sold door to door. {Had one of these—my mom sold Avon}</a:t>
            </a:r>
          </a:p>
        </p:txBody>
      </p:sp>
      <p:sp>
        <p:nvSpPr>
          <p:cNvPr id="6002" name="Shape 6002"/>
          <p:cNvSpPr/>
          <p:nvPr/>
        </p:nvSpPr>
        <p:spPr>
          <a:xfrm>
            <a:off x="408915" y="7484785"/>
            <a:ext cx="1009595" cy="478522"/>
          </a:xfrm>
          <a:prstGeom prst="rect">
            <a:avLst/>
          </a:prstGeom>
          <a:ln w="12700">
            <a:miter lim="400000"/>
          </a:ln>
          <a:extLst>
            <a:ext uri="{C572A759-6A51-4108-AA02-DFA0A04FC94B}">
              <ma14:wrappingTextBoxFlag xmlns:ma14="http://schemas.microsoft.com/office/mac/drawingml/2011/main" val="1"/>
            </a:ext>
          </a:extLst>
        </p:spPr>
        <p:txBody>
          <a:bodyPr lIns="59531" tIns="59531" rIns="59531" bIns="59531" anchor="ctr">
            <a:spAutoFit/>
          </a:bodyPr>
          <a:lstStyle>
            <a:lvl1pPr algn="l">
              <a:defRPr sz="2400" b="1" spc="72">
                <a:solidFill>
                  <a:srgbClr val="A6AAA9"/>
                </a:solidFill>
                <a:latin typeface="+mn-lt"/>
                <a:ea typeface="+mn-ea"/>
                <a:cs typeface="+mn-cs"/>
                <a:sym typeface="Helvetica Neue"/>
              </a:defRPr>
            </a:lvl1pPr>
          </a:lstStyle>
          <a:p>
            <a:pPr lvl="0">
              <a:defRPr sz="1800" b="0" spc="0">
                <a:solidFill>
                  <a:srgbClr val="000000"/>
                </a:solidFill>
              </a:defRPr>
            </a:pPr>
            <a:r>
              <a:rPr sz="2400" b="1" spc="72">
                <a:solidFill>
                  <a:srgbClr val="A6AAA9"/>
                </a:solidFill>
              </a:rPr>
              <a:t>Repin</a:t>
            </a:r>
          </a:p>
        </p:txBody>
      </p:sp>
      <p:sp>
        <p:nvSpPr>
          <p:cNvPr id="6003" name="Shape 6003"/>
          <p:cNvSpPr/>
          <p:nvPr/>
        </p:nvSpPr>
        <p:spPr>
          <a:xfrm>
            <a:off x="1844015" y="7497485"/>
            <a:ext cx="777634" cy="478522"/>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defRPr sz="2400" b="1" spc="72">
                <a:solidFill>
                  <a:srgbClr val="A6AAA9"/>
                </a:solidFill>
                <a:latin typeface="+mn-lt"/>
                <a:ea typeface="+mn-ea"/>
                <a:cs typeface="+mn-cs"/>
                <a:sym typeface="Helvetica Neue"/>
              </a:defRPr>
            </a:lvl1pPr>
          </a:lstStyle>
          <a:p>
            <a:pPr lvl="0">
              <a:defRPr sz="1800" b="0" spc="0">
                <a:solidFill>
                  <a:srgbClr val="000000"/>
                </a:solidFill>
              </a:defRPr>
            </a:pPr>
            <a:r>
              <a:rPr sz="2400" b="1" spc="72">
                <a:solidFill>
                  <a:srgbClr val="A6AAA9"/>
                </a:solidFill>
              </a:rPr>
              <a:t>Like</a:t>
            </a:r>
          </a:p>
        </p:txBody>
      </p:sp>
      <p:sp>
        <p:nvSpPr>
          <p:cNvPr id="6004" name="Shape 6004"/>
          <p:cNvSpPr/>
          <p:nvPr/>
        </p:nvSpPr>
        <p:spPr>
          <a:xfrm>
            <a:off x="1467642" y="7386916"/>
            <a:ext cx="233465" cy="51588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defRPr sz="2600" b="1" spc="78">
                <a:solidFill>
                  <a:srgbClr val="A6AAA9"/>
                </a:solidFill>
                <a:latin typeface="+mn-lt"/>
                <a:ea typeface="+mn-ea"/>
                <a:cs typeface="+mn-cs"/>
                <a:sym typeface="Helvetica Neue"/>
              </a:defRPr>
            </a:lvl1pPr>
          </a:lstStyle>
          <a:p>
            <a:pPr lvl="0">
              <a:defRPr sz="1800" b="0" spc="0">
                <a:solidFill>
                  <a:srgbClr val="000000"/>
                </a:solidFill>
              </a:defRPr>
            </a:pPr>
            <a:r>
              <a:rPr sz="2600" b="1" spc="78">
                <a:solidFill>
                  <a:srgbClr val="A6AAA9"/>
                </a:solidFill>
              </a:rPr>
              <a:t>.</a:t>
            </a:r>
          </a:p>
        </p:txBody>
      </p:sp>
      <p:sp>
        <p:nvSpPr>
          <p:cNvPr id="6005" name="Shape 6005"/>
          <p:cNvSpPr/>
          <p:nvPr/>
        </p:nvSpPr>
        <p:spPr>
          <a:xfrm>
            <a:off x="259832" y="8184405"/>
            <a:ext cx="4359915" cy="1"/>
          </a:xfrm>
          <a:prstGeom prst="line">
            <a:avLst/>
          </a:prstGeom>
          <a:ln w="2540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pic>
        <p:nvPicPr>
          <p:cNvPr id="6006" name="face2.jpg"/>
          <p:cNvPicPr/>
          <p:nvPr/>
        </p:nvPicPr>
        <p:blipFill>
          <a:blip r:embed="rId3">
            <a:extLst/>
          </a:blip>
          <a:stretch>
            <a:fillRect/>
          </a:stretch>
        </p:blipFill>
        <p:spPr>
          <a:xfrm>
            <a:off x="454446" y="8380105"/>
            <a:ext cx="918370" cy="912417"/>
          </a:xfrm>
          <a:prstGeom prst="rect">
            <a:avLst/>
          </a:prstGeom>
          <a:ln w="12700">
            <a:miter lim="400000"/>
          </a:ln>
        </p:spPr>
      </p:pic>
      <p:sp>
        <p:nvSpPr>
          <p:cNvPr id="6007" name="Shape 6007"/>
          <p:cNvSpPr/>
          <p:nvPr/>
        </p:nvSpPr>
        <p:spPr>
          <a:xfrm>
            <a:off x="1494019" y="8354705"/>
            <a:ext cx="2481162" cy="478522"/>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defRPr sz="2400" spc="24">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2400" spc="24">
                <a:solidFill>
                  <a:srgbClr val="53585F"/>
                </a:solidFill>
              </a:rPr>
              <a:t>Lou Harrison /…</a:t>
            </a:r>
          </a:p>
        </p:txBody>
      </p:sp>
      <p:sp>
        <p:nvSpPr>
          <p:cNvPr id="6008" name="Shape 6008"/>
          <p:cNvSpPr/>
          <p:nvPr/>
        </p:nvSpPr>
        <p:spPr>
          <a:xfrm>
            <a:off x="1505754" y="8753704"/>
            <a:ext cx="2989509" cy="466484"/>
          </a:xfrm>
          <a:prstGeom prst="rect">
            <a:avLst/>
          </a:prstGeom>
          <a:ln w="12700">
            <a:miter lim="400000"/>
          </a:ln>
          <a:extLst>
            <a:ext uri="{C572A759-6A51-4108-AA02-DFA0A04FC94B}">
              <ma14:wrappingTextBoxFlag xmlns:ma14="http://schemas.microsoft.com/office/mac/drawingml/2011/main" val="1"/>
            </a:ext>
          </a:extLst>
        </p:spPr>
        <p:txBody>
          <a:bodyPr lIns="59531" tIns="59531" rIns="59531" bIns="59531" anchor="ctr">
            <a:spAutoFit/>
          </a:bodyPr>
          <a:lstStyle>
            <a:lvl1pPr algn="l">
              <a:defRPr sz="2300" spc="22">
                <a:solidFill>
                  <a:srgbClr val="858988"/>
                </a:solidFill>
                <a:latin typeface="+mn-lt"/>
                <a:ea typeface="+mn-ea"/>
                <a:cs typeface="+mn-cs"/>
                <a:sym typeface="Helvetica Neue"/>
              </a:defRPr>
            </a:lvl1pPr>
          </a:lstStyle>
          <a:p>
            <a:pPr lvl="0">
              <a:defRPr sz="1800" spc="0">
                <a:solidFill>
                  <a:srgbClr val="000000"/>
                </a:solidFill>
              </a:defRPr>
            </a:pPr>
            <a:r>
              <a:rPr sz="2300" spc="22">
                <a:solidFill>
                  <a:srgbClr val="858988"/>
                </a:solidFill>
              </a:rPr>
              <a:t>Blast From My Pas…</a:t>
            </a:r>
          </a:p>
        </p:txBody>
      </p:sp>
      <p:pic>
        <p:nvPicPr>
          <p:cNvPr id="6009" name="MUSIC_09.jpg"/>
          <p:cNvPicPr/>
          <p:nvPr/>
        </p:nvPicPr>
        <p:blipFill>
          <a:blip r:embed="rId4">
            <a:extLst/>
          </a:blip>
          <a:stretch>
            <a:fillRect/>
          </a:stretch>
        </p:blipFill>
        <p:spPr>
          <a:xfrm>
            <a:off x="4895301" y="2159011"/>
            <a:ext cx="4374754" cy="3254376"/>
          </a:xfrm>
          <a:prstGeom prst="rect">
            <a:avLst/>
          </a:prstGeom>
          <a:ln w="12700">
            <a:miter lim="400000"/>
          </a:ln>
        </p:spPr>
      </p:pic>
      <p:sp>
        <p:nvSpPr>
          <p:cNvPr id="6010" name="Shape 6010"/>
          <p:cNvSpPr/>
          <p:nvPr/>
        </p:nvSpPr>
        <p:spPr>
          <a:xfrm rot="10800000" flipH="1">
            <a:off x="4895301" y="5408945"/>
            <a:ext cx="4374754" cy="3656308"/>
          </a:xfrm>
          <a:custGeom>
            <a:avLst/>
            <a:gdLst/>
            <a:ahLst/>
            <a:cxnLst>
              <a:cxn ang="0">
                <a:pos x="wd2" y="hd2"/>
              </a:cxn>
              <a:cxn ang="5400000">
                <a:pos x="wd2" y="hd2"/>
              </a:cxn>
              <a:cxn ang="10800000">
                <a:pos x="wd2" y="hd2"/>
              </a:cxn>
              <a:cxn ang="16200000">
                <a:pos x="wd2" y="hd2"/>
              </a:cxn>
            </a:cxnLst>
            <a:rect l="0" t="0" r="r" b="b"/>
            <a:pathLst>
              <a:path w="21600" h="21600" extrusionOk="0">
                <a:moveTo>
                  <a:pt x="435" y="0"/>
                </a:moveTo>
                <a:cubicBezTo>
                  <a:pt x="195" y="0"/>
                  <a:pt x="0" y="257"/>
                  <a:pt x="0" y="575"/>
                </a:cubicBezTo>
                <a:lnTo>
                  <a:pt x="0" y="21600"/>
                </a:lnTo>
                <a:lnTo>
                  <a:pt x="21600" y="21600"/>
                </a:lnTo>
                <a:lnTo>
                  <a:pt x="21600" y="575"/>
                </a:lnTo>
                <a:cubicBezTo>
                  <a:pt x="21600" y="257"/>
                  <a:pt x="21405" y="0"/>
                  <a:pt x="21165" y="0"/>
                </a:cubicBezTo>
                <a:lnTo>
                  <a:pt x="435" y="0"/>
                </a:lnTo>
                <a:close/>
              </a:path>
            </a:pathLst>
          </a:cu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011" name="Shape 6011"/>
          <p:cNvSpPr/>
          <p:nvPr/>
        </p:nvSpPr>
        <p:spPr>
          <a:xfrm>
            <a:off x="5024226" y="5540122"/>
            <a:ext cx="4167705" cy="909385"/>
          </a:xfrm>
          <a:prstGeom prst="rect">
            <a:avLst/>
          </a:prstGeom>
          <a:ln w="12700">
            <a:miter lim="400000"/>
          </a:ln>
          <a:extLst>
            <a:ext uri="{C572A759-6A51-4108-AA02-DFA0A04FC94B}">
              <ma14:wrappingTextBoxFlag xmlns:ma14="http://schemas.microsoft.com/office/mac/drawingml/2011/main" val="1"/>
            </a:ext>
          </a:extLst>
        </p:spPr>
        <p:txBody>
          <a:bodyPr lIns="59531" tIns="59531" rIns="59531" bIns="59531" anchor="ctr">
            <a:spAutoFit/>
          </a:bodyPr>
          <a:lstStyle>
            <a:lvl1pPr algn="l">
              <a:lnSpc>
                <a:spcPct val="110000"/>
              </a:lnSpc>
              <a:defRPr sz="2500" spc="50">
                <a:solidFill>
                  <a:srgbClr val="53585F"/>
                </a:solidFill>
                <a:latin typeface="+mn-lt"/>
                <a:ea typeface="+mn-ea"/>
                <a:cs typeface="+mn-cs"/>
                <a:sym typeface="Helvetica Neue"/>
              </a:defRPr>
            </a:lvl1pPr>
          </a:lstStyle>
          <a:p>
            <a:pPr lvl="0">
              <a:defRPr sz="1800" spc="0">
                <a:solidFill>
                  <a:srgbClr val="000000"/>
                </a:solidFill>
              </a:defRPr>
            </a:pPr>
            <a:r>
              <a:rPr sz="2500" spc="50">
                <a:solidFill>
                  <a:srgbClr val="53585F"/>
                </a:solidFill>
              </a:rPr>
              <a:t>Sitting backwards in the station wagon</a:t>
            </a:r>
          </a:p>
        </p:txBody>
      </p:sp>
      <p:sp>
        <p:nvSpPr>
          <p:cNvPr id="6012" name="Shape 6012"/>
          <p:cNvSpPr/>
          <p:nvPr/>
        </p:nvSpPr>
        <p:spPr>
          <a:xfrm>
            <a:off x="5046535" y="7070676"/>
            <a:ext cx="1009596" cy="478522"/>
          </a:xfrm>
          <a:prstGeom prst="rect">
            <a:avLst/>
          </a:prstGeom>
          <a:ln w="12700">
            <a:miter lim="400000"/>
          </a:ln>
          <a:extLst>
            <a:ext uri="{C572A759-6A51-4108-AA02-DFA0A04FC94B}">
              <ma14:wrappingTextBoxFlag xmlns:ma14="http://schemas.microsoft.com/office/mac/drawingml/2011/main" val="1"/>
            </a:ext>
          </a:extLst>
        </p:spPr>
        <p:txBody>
          <a:bodyPr lIns="59531" tIns="59531" rIns="59531" bIns="59531" anchor="ctr">
            <a:spAutoFit/>
          </a:bodyPr>
          <a:lstStyle>
            <a:lvl1pPr algn="l">
              <a:defRPr sz="2400" b="1" spc="72">
                <a:solidFill>
                  <a:srgbClr val="A6AAA9"/>
                </a:solidFill>
                <a:latin typeface="+mn-lt"/>
                <a:ea typeface="+mn-ea"/>
                <a:cs typeface="+mn-cs"/>
                <a:sym typeface="Helvetica Neue"/>
              </a:defRPr>
            </a:lvl1pPr>
          </a:lstStyle>
          <a:p>
            <a:pPr lvl="0">
              <a:defRPr sz="1800" b="0" spc="0">
                <a:solidFill>
                  <a:srgbClr val="000000"/>
                </a:solidFill>
              </a:defRPr>
            </a:pPr>
            <a:r>
              <a:rPr sz="2400" b="1" spc="72">
                <a:solidFill>
                  <a:srgbClr val="A6AAA9"/>
                </a:solidFill>
              </a:rPr>
              <a:t>Repin</a:t>
            </a:r>
          </a:p>
        </p:txBody>
      </p:sp>
      <p:sp>
        <p:nvSpPr>
          <p:cNvPr id="6013" name="Shape 6013"/>
          <p:cNvSpPr/>
          <p:nvPr/>
        </p:nvSpPr>
        <p:spPr>
          <a:xfrm>
            <a:off x="6481635" y="7083376"/>
            <a:ext cx="777635" cy="478522"/>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defRPr sz="2400" b="1" spc="72">
                <a:solidFill>
                  <a:srgbClr val="A6AAA9"/>
                </a:solidFill>
                <a:latin typeface="+mn-lt"/>
                <a:ea typeface="+mn-ea"/>
                <a:cs typeface="+mn-cs"/>
                <a:sym typeface="Helvetica Neue"/>
              </a:defRPr>
            </a:lvl1pPr>
          </a:lstStyle>
          <a:p>
            <a:pPr lvl="0">
              <a:defRPr sz="1800" b="0" spc="0">
                <a:solidFill>
                  <a:srgbClr val="000000"/>
                </a:solidFill>
              </a:defRPr>
            </a:pPr>
            <a:r>
              <a:rPr sz="2400" b="1" spc="72">
                <a:solidFill>
                  <a:srgbClr val="A6AAA9"/>
                </a:solidFill>
              </a:rPr>
              <a:t>Like</a:t>
            </a:r>
          </a:p>
        </p:txBody>
      </p:sp>
      <p:sp>
        <p:nvSpPr>
          <p:cNvPr id="6014" name="Shape 6014"/>
          <p:cNvSpPr/>
          <p:nvPr/>
        </p:nvSpPr>
        <p:spPr>
          <a:xfrm>
            <a:off x="6105262" y="6972807"/>
            <a:ext cx="233465" cy="515885"/>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defRPr sz="2600" b="1" spc="78">
                <a:solidFill>
                  <a:srgbClr val="A6AAA9"/>
                </a:solidFill>
                <a:latin typeface="+mn-lt"/>
                <a:ea typeface="+mn-ea"/>
                <a:cs typeface="+mn-cs"/>
                <a:sym typeface="Helvetica Neue"/>
              </a:defRPr>
            </a:lvl1pPr>
          </a:lstStyle>
          <a:p>
            <a:pPr lvl="0">
              <a:defRPr sz="1800" b="0" spc="0">
                <a:solidFill>
                  <a:srgbClr val="000000"/>
                </a:solidFill>
              </a:defRPr>
            </a:pPr>
            <a:r>
              <a:rPr sz="2600" b="1" spc="78">
                <a:solidFill>
                  <a:srgbClr val="A6AAA9"/>
                </a:solidFill>
              </a:rPr>
              <a:t>.</a:t>
            </a:r>
          </a:p>
        </p:txBody>
      </p:sp>
      <p:sp>
        <p:nvSpPr>
          <p:cNvPr id="6015" name="Shape 6015"/>
          <p:cNvSpPr/>
          <p:nvPr/>
        </p:nvSpPr>
        <p:spPr>
          <a:xfrm>
            <a:off x="4902721" y="7774846"/>
            <a:ext cx="4359915" cy="1"/>
          </a:xfrm>
          <a:prstGeom prst="line">
            <a:avLst/>
          </a:prstGeom>
          <a:ln w="2540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016" name="Shape 6016"/>
          <p:cNvSpPr/>
          <p:nvPr/>
        </p:nvSpPr>
        <p:spPr>
          <a:xfrm>
            <a:off x="6129239" y="7936995"/>
            <a:ext cx="2481162" cy="478522"/>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defRPr sz="2400" spc="24">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2400" spc="24">
                <a:solidFill>
                  <a:srgbClr val="53585F"/>
                </a:solidFill>
              </a:rPr>
              <a:t>Lou Harrison /…</a:t>
            </a:r>
          </a:p>
        </p:txBody>
      </p:sp>
      <p:sp>
        <p:nvSpPr>
          <p:cNvPr id="6017" name="Shape 6017"/>
          <p:cNvSpPr/>
          <p:nvPr/>
        </p:nvSpPr>
        <p:spPr>
          <a:xfrm>
            <a:off x="6140973" y="8335993"/>
            <a:ext cx="2989510" cy="466485"/>
          </a:xfrm>
          <a:prstGeom prst="rect">
            <a:avLst/>
          </a:prstGeom>
          <a:ln w="12700">
            <a:miter lim="400000"/>
          </a:ln>
          <a:extLst>
            <a:ext uri="{C572A759-6A51-4108-AA02-DFA0A04FC94B}">
              <ma14:wrappingTextBoxFlag xmlns:ma14="http://schemas.microsoft.com/office/mac/drawingml/2011/main" val="1"/>
            </a:ext>
          </a:extLst>
        </p:spPr>
        <p:txBody>
          <a:bodyPr lIns="59531" tIns="59531" rIns="59531" bIns="59531" anchor="ctr">
            <a:spAutoFit/>
          </a:bodyPr>
          <a:lstStyle>
            <a:lvl1pPr algn="l">
              <a:defRPr sz="2300" spc="22">
                <a:solidFill>
                  <a:srgbClr val="858988"/>
                </a:solidFill>
                <a:latin typeface="+mn-lt"/>
                <a:ea typeface="+mn-ea"/>
                <a:cs typeface="+mn-cs"/>
                <a:sym typeface="Helvetica Neue"/>
              </a:defRPr>
            </a:lvl1pPr>
          </a:lstStyle>
          <a:p>
            <a:pPr lvl="0">
              <a:defRPr sz="1800" spc="0">
                <a:solidFill>
                  <a:srgbClr val="000000"/>
                </a:solidFill>
              </a:defRPr>
            </a:pPr>
            <a:r>
              <a:rPr sz="2300" spc="22">
                <a:solidFill>
                  <a:srgbClr val="858988"/>
                </a:solidFill>
              </a:rPr>
              <a:t>Blast From My Pas…</a:t>
            </a:r>
          </a:p>
        </p:txBody>
      </p:sp>
      <p:sp>
        <p:nvSpPr>
          <p:cNvPr id="6018" name="Shape 6018"/>
          <p:cNvSpPr/>
          <p:nvPr/>
        </p:nvSpPr>
        <p:spPr>
          <a:xfrm>
            <a:off x="5099279" y="6666310"/>
            <a:ext cx="94989" cy="251633"/>
          </a:xfrm>
          <a:custGeom>
            <a:avLst/>
            <a:gdLst/>
            <a:ahLst/>
            <a:cxnLst>
              <a:cxn ang="0">
                <a:pos x="wd2" y="hd2"/>
              </a:cxn>
              <a:cxn ang="5400000">
                <a:pos x="wd2" y="hd2"/>
              </a:cxn>
              <a:cxn ang="10800000">
                <a:pos x="wd2" y="hd2"/>
              </a:cxn>
              <a:cxn ang="16200000">
                <a:pos x="wd2" y="hd2"/>
              </a:cxn>
            </a:cxnLst>
            <a:rect l="0" t="0" r="r" b="b"/>
            <a:pathLst>
              <a:path w="21600" h="21600" extrusionOk="0">
                <a:moveTo>
                  <a:pt x="7800" y="9554"/>
                </a:moveTo>
                <a:cubicBezTo>
                  <a:pt x="7800" y="9675"/>
                  <a:pt x="7856" y="9775"/>
                  <a:pt x="7969" y="9853"/>
                </a:cubicBezTo>
                <a:cubicBezTo>
                  <a:pt x="8081" y="9931"/>
                  <a:pt x="8225" y="9969"/>
                  <a:pt x="8400" y="9969"/>
                </a:cubicBezTo>
                <a:cubicBezTo>
                  <a:pt x="8575" y="9969"/>
                  <a:pt x="8719" y="9931"/>
                  <a:pt x="8831" y="9853"/>
                </a:cubicBezTo>
                <a:cubicBezTo>
                  <a:pt x="8944" y="9775"/>
                  <a:pt x="9000" y="9675"/>
                  <a:pt x="9000" y="9554"/>
                </a:cubicBezTo>
                <a:lnTo>
                  <a:pt x="9000" y="3739"/>
                </a:lnTo>
                <a:cubicBezTo>
                  <a:pt x="9000" y="3617"/>
                  <a:pt x="8944" y="3518"/>
                  <a:pt x="8831" y="3440"/>
                </a:cubicBezTo>
                <a:cubicBezTo>
                  <a:pt x="8719" y="3362"/>
                  <a:pt x="8575" y="3323"/>
                  <a:pt x="8400" y="3323"/>
                </a:cubicBezTo>
                <a:cubicBezTo>
                  <a:pt x="8225" y="3323"/>
                  <a:pt x="8081" y="3362"/>
                  <a:pt x="7969" y="3440"/>
                </a:cubicBezTo>
                <a:cubicBezTo>
                  <a:pt x="7856" y="3518"/>
                  <a:pt x="7800" y="3617"/>
                  <a:pt x="7800" y="3739"/>
                </a:cubicBezTo>
                <a:cubicBezTo>
                  <a:pt x="7800" y="3739"/>
                  <a:pt x="7800" y="9554"/>
                  <a:pt x="7800" y="9554"/>
                </a:cubicBezTo>
                <a:close/>
                <a:moveTo>
                  <a:pt x="0" y="14123"/>
                </a:moveTo>
                <a:cubicBezTo>
                  <a:pt x="0" y="13059"/>
                  <a:pt x="490" y="12101"/>
                  <a:pt x="1472" y="11248"/>
                </a:cubicBezTo>
                <a:cubicBezTo>
                  <a:pt x="2453" y="10396"/>
                  <a:pt x="3563" y="9969"/>
                  <a:pt x="4800" y="9969"/>
                </a:cubicBezTo>
                <a:lnTo>
                  <a:pt x="4800" y="3323"/>
                </a:lnTo>
                <a:cubicBezTo>
                  <a:pt x="4150" y="3323"/>
                  <a:pt x="3588" y="3159"/>
                  <a:pt x="3113" y="2830"/>
                </a:cubicBezTo>
                <a:cubicBezTo>
                  <a:pt x="2637" y="2501"/>
                  <a:pt x="2400" y="2112"/>
                  <a:pt x="2400" y="1662"/>
                </a:cubicBezTo>
                <a:cubicBezTo>
                  <a:pt x="2400" y="1212"/>
                  <a:pt x="2637" y="822"/>
                  <a:pt x="3113" y="493"/>
                </a:cubicBezTo>
                <a:cubicBezTo>
                  <a:pt x="3588" y="164"/>
                  <a:pt x="4150" y="0"/>
                  <a:pt x="4800" y="0"/>
                </a:cubicBezTo>
                <a:lnTo>
                  <a:pt x="16800" y="0"/>
                </a:lnTo>
                <a:cubicBezTo>
                  <a:pt x="17450" y="0"/>
                  <a:pt x="18012" y="164"/>
                  <a:pt x="18487" y="493"/>
                </a:cubicBezTo>
                <a:cubicBezTo>
                  <a:pt x="18963" y="822"/>
                  <a:pt x="19200" y="1212"/>
                  <a:pt x="19200" y="1662"/>
                </a:cubicBezTo>
                <a:cubicBezTo>
                  <a:pt x="19200" y="2112"/>
                  <a:pt x="18963" y="2501"/>
                  <a:pt x="18487" y="2830"/>
                </a:cubicBezTo>
                <a:cubicBezTo>
                  <a:pt x="18012" y="3159"/>
                  <a:pt x="17450" y="3323"/>
                  <a:pt x="16800" y="3323"/>
                </a:cubicBezTo>
                <a:lnTo>
                  <a:pt x="16800" y="9969"/>
                </a:lnTo>
                <a:cubicBezTo>
                  <a:pt x="18038" y="9969"/>
                  <a:pt x="19147" y="10396"/>
                  <a:pt x="20128" y="11248"/>
                </a:cubicBezTo>
                <a:cubicBezTo>
                  <a:pt x="21110" y="12101"/>
                  <a:pt x="21600" y="13059"/>
                  <a:pt x="21600" y="14123"/>
                </a:cubicBezTo>
                <a:cubicBezTo>
                  <a:pt x="21600" y="14349"/>
                  <a:pt x="21481" y="14543"/>
                  <a:pt x="21244" y="14707"/>
                </a:cubicBezTo>
                <a:cubicBezTo>
                  <a:pt x="21006" y="14872"/>
                  <a:pt x="20725" y="14954"/>
                  <a:pt x="20400" y="14954"/>
                </a:cubicBezTo>
                <a:lnTo>
                  <a:pt x="12357" y="14954"/>
                </a:lnTo>
                <a:lnTo>
                  <a:pt x="11400" y="21224"/>
                </a:lnTo>
                <a:cubicBezTo>
                  <a:pt x="11375" y="21327"/>
                  <a:pt x="11309" y="21416"/>
                  <a:pt x="11203" y="21490"/>
                </a:cubicBezTo>
                <a:cubicBezTo>
                  <a:pt x="11097" y="21563"/>
                  <a:pt x="10969" y="21600"/>
                  <a:pt x="10819" y="21600"/>
                </a:cubicBezTo>
                <a:lnTo>
                  <a:pt x="10800" y="21600"/>
                </a:lnTo>
                <a:cubicBezTo>
                  <a:pt x="10463" y="21600"/>
                  <a:pt x="10263" y="21483"/>
                  <a:pt x="10200" y="21250"/>
                </a:cubicBezTo>
                <a:lnTo>
                  <a:pt x="8775" y="14954"/>
                </a:lnTo>
                <a:lnTo>
                  <a:pt x="1200" y="14954"/>
                </a:lnTo>
                <a:cubicBezTo>
                  <a:pt x="875" y="14954"/>
                  <a:pt x="593" y="14872"/>
                  <a:pt x="356" y="14707"/>
                </a:cubicBezTo>
                <a:cubicBezTo>
                  <a:pt x="119" y="14543"/>
                  <a:pt x="0" y="14349"/>
                  <a:pt x="0" y="14123"/>
                </a:cubicBezTo>
                <a:close/>
              </a:path>
            </a:pathLst>
          </a:custGeom>
          <a:solidFill>
            <a:srgbClr val="A6AAA8"/>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6019" name="Shape 6019"/>
          <p:cNvSpPr/>
          <p:nvPr/>
        </p:nvSpPr>
        <p:spPr>
          <a:xfrm rot="10800000" flipH="1">
            <a:off x="5257652" y="6666310"/>
            <a:ext cx="94988" cy="251633"/>
          </a:xfrm>
          <a:custGeom>
            <a:avLst/>
            <a:gdLst/>
            <a:ahLst/>
            <a:cxnLst>
              <a:cxn ang="0">
                <a:pos x="wd2" y="hd2"/>
              </a:cxn>
              <a:cxn ang="5400000">
                <a:pos x="wd2" y="hd2"/>
              </a:cxn>
              <a:cxn ang="10800000">
                <a:pos x="wd2" y="hd2"/>
              </a:cxn>
              <a:cxn ang="16200000">
                <a:pos x="wd2" y="hd2"/>
              </a:cxn>
            </a:cxnLst>
            <a:rect l="0" t="0" r="r" b="b"/>
            <a:pathLst>
              <a:path w="21600" h="21600" extrusionOk="0">
                <a:moveTo>
                  <a:pt x="7800" y="9554"/>
                </a:moveTo>
                <a:cubicBezTo>
                  <a:pt x="7800" y="9675"/>
                  <a:pt x="7856" y="9775"/>
                  <a:pt x="7969" y="9853"/>
                </a:cubicBezTo>
                <a:cubicBezTo>
                  <a:pt x="8081" y="9931"/>
                  <a:pt x="8225" y="9969"/>
                  <a:pt x="8400" y="9969"/>
                </a:cubicBezTo>
                <a:cubicBezTo>
                  <a:pt x="8575" y="9969"/>
                  <a:pt x="8719" y="9931"/>
                  <a:pt x="8831" y="9853"/>
                </a:cubicBezTo>
                <a:cubicBezTo>
                  <a:pt x="8944" y="9775"/>
                  <a:pt x="9000" y="9675"/>
                  <a:pt x="9000" y="9554"/>
                </a:cubicBezTo>
                <a:lnTo>
                  <a:pt x="9000" y="3739"/>
                </a:lnTo>
                <a:cubicBezTo>
                  <a:pt x="9000" y="3617"/>
                  <a:pt x="8944" y="3518"/>
                  <a:pt x="8831" y="3440"/>
                </a:cubicBezTo>
                <a:cubicBezTo>
                  <a:pt x="8719" y="3362"/>
                  <a:pt x="8575" y="3323"/>
                  <a:pt x="8400" y="3323"/>
                </a:cubicBezTo>
                <a:cubicBezTo>
                  <a:pt x="8225" y="3323"/>
                  <a:pt x="8081" y="3362"/>
                  <a:pt x="7969" y="3440"/>
                </a:cubicBezTo>
                <a:cubicBezTo>
                  <a:pt x="7856" y="3518"/>
                  <a:pt x="7800" y="3617"/>
                  <a:pt x="7800" y="3739"/>
                </a:cubicBezTo>
                <a:cubicBezTo>
                  <a:pt x="7800" y="3739"/>
                  <a:pt x="7800" y="9554"/>
                  <a:pt x="7800" y="9554"/>
                </a:cubicBezTo>
                <a:close/>
                <a:moveTo>
                  <a:pt x="0" y="14123"/>
                </a:moveTo>
                <a:cubicBezTo>
                  <a:pt x="0" y="13059"/>
                  <a:pt x="490" y="12101"/>
                  <a:pt x="1472" y="11248"/>
                </a:cubicBezTo>
                <a:cubicBezTo>
                  <a:pt x="2453" y="10396"/>
                  <a:pt x="3563" y="9969"/>
                  <a:pt x="4800" y="9969"/>
                </a:cubicBezTo>
                <a:lnTo>
                  <a:pt x="4800" y="3323"/>
                </a:lnTo>
                <a:cubicBezTo>
                  <a:pt x="4150" y="3323"/>
                  <a:pt x="3588" y="3159"/>
                  <a:pt x="3113" y="2830"/>
                </a:cubicBezTo>
                <a:cubicBezTo>
                  <a:pt x="2637" y="2501"/>
                  <a:pt x="2400" y="2112"/>
                  <a:pt x="2400" y="1662"/>
                </a:cubicBezTo>
                <a:cubicBezTo>
                  <a:pt x="2400" y="1212"/>
                  <a:pt x="2637" y="822"/>
                  <a:pt x="3113" y="493"/>
                </a:cubicBezTo>
                <a:cubicBezTo>
                  <a:pt x="3588" y="164"/>
                  <a:pt x="4150" y="0"/>
                  <a:pt x="4800" y="0"/>
                </a:cubicBezTo>
                <a:lnTo>
                  <a:pt x="16800" y="0"/>
                </a:lnTo>
                <a:cubicBezTo>
                  <a:pt x="17450" y="0"/>
                  <a:pt x="18012" y="164"/>
                  <a:pt x="18487" y="493"/>
                </a:cubicBezTo>
                <a:cubicBezTo>
                  <a:pt x="18963" y="822"/>
                  <a:pt x="19200" y="1212"/>
                  <a:pt x="19200" y="1662"/>
                </a:cubicBezTo>
                <a:cubicBezTo>
                  <a:pt x="19200" y="2112"/>
                  <a:pt x="18963" y="2501"/>
                  <a:pt x="18487" y="2830"/>
                </a:cubicBezTo>
                <a:cubicBezTo>
                  <a:pt x="18012" y="3159"/>
                  <a:pt x="17450" y="3323"/>
                  <a:pt x="16800" y="3323"/>
                </a:cubicBezTo>
                <a:lnTo>
                  <a:pt x="16800" y="9969"/>
                </a:lnTo>
                <a:cubicBezTo>
                  <a:pt x="18038" y="9969"/>
                  <a:pt x="19147" y="10396"/>
                  <a:pt x="20128" y="11248"/>
                </a:cubicBezTo>
                <a:cubicBezTo>
                  <a:pt x="21110" y="12101"/>
                  <a:pt x="21600" y="13059"/>
                  <a:pt x="21600" y="14123"/>
                </a:cubicBezTo>
                <a:cubicBezTo>
                  <a:pt x="21600" y="14349"/>
                  <a:pt x="21481" y="14543"/>
                  <a:pt x="21244" y="14707"/>
                </a:cubicBezTo>
                <a:cubicBezTo>
                  <a:pt x="21006" y="14872"/>
                  <a:pt x="20725" y="14954"/>
                  <a:pt x="20400" y="14954"/>
                </a:cubicBezTo>
                <a:lnTo>
                  <a:pt x="12357" y="14954"/>
                </a:lnTo>
                <a:lnTo>
                  <a:pt x="11400" y="21224"/>
                </a:lnTo>
                <a:cubicBezTo>
                  <a:pt x="11375" y="21327"/>
                  <a:pt x="11309" y="21416"/>
                  <a:pt x="11203" y="21490"/>
                </a:cubicBezTo>
                <a:cubicBezTo>
                  <a:pt x="11097" y="21563"/>
                  <a:pt x="10969" y="21600"/>
                  <a:pt x="10819" y="21600"/>
                </a:cubicBezTo>
                <a:lnTo>
                  <a:pt x="10800" y="21600"/>
                </a:lnTo>
                <a:cubicBezTo>
                  <a:pt x="10463" y="21600"/>
                  <a:pt x="10263" y="21483"/>
                  <a:pt x="10200" y="21250"/>
                </a:cubicBezTo>
                <a:lnTo>
                  <a:pt x="8775" y="14954"/>
                </a:lnTo>
                <a:lnTo>
                  <a:pt x="1200" y="14954"/>
                </a:lnTo>
                <a:cubicBezTo>
                  <a:pt x="875" y="14954"/>
                  <a:pt x="593" y="14872"/>
                  <a:pt x="356" y="14707"/>
                </a:cubicBezTo>
                <a:cubicBezTo>
                  <a:pt x="119" y="14543"/>
                  <a:pt x="0" y="14349"/>
                  <a:pt x="0" y="14123"/>
                </a:cubicBezTo>
                <a:close/>
              </a:path>
            </a:pathLst>
          </a:custGeom>
          <a:solidFill>
            <a:srgbClr val="A6AAA8"/>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6020" name="Shape 6020"/>
          <p:cNvSpPr/>
          <p:nvPr/>
        </p:nvSpPr>
        <p:spPr>
          <a:xfrm>
            <a:off x="5428726" y="6521383"/>
            <a:ext cx="332702" cy="528217"/>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defRPr sz="2700" spc="81">
                <a:solidFill>
                  <a:srgbClr val="A6AAA9"/>
                </a:solidFill>
                <a:latin typeface="Helvetica Neue Medium"/>
                <a:ea typeface="Helvetica Neue Medium"/>
                <a:cs typeface="Helvetica Neue Medium"/>
                <a:sym typeface="Helvetica Neue Medium"/>
              </a:defRPr>
            </a:lvl1pPr>
          </a:lstStyle>
          <a:p>
            <a:pPr lvl="0">
              <a:defRPr sz="1800" spc="0">
                <a:solidFill>
                  <a:srgbClr val="000000"/>
                </a:solidFill>
              </a:defRPr>
            </a:pPr>
            <a:r>
              <a:rPr sz="2700" spc="81">
                <a:solidFill>
                  <a:srgbClr val="A6AAA9"/>
                </a:solidFill>
              </a:rPr>
              <a:t>1</a:t>
            </a:r>
          </a:p>
        </p:txBody>
      </p:sp>
      <p:pic>
        <p:nvPicPr>
          <p:cNvPr id="6021" name="NYR_01.jpg"/>
          <p:cNvPicPr/>
          <p:nvPr/>
        </p:nvPicPr>
        <p:blipFill>
          <a:blip r:embed="rId5">
            <a:extLst/>
          </a:blip>
          <a:stretch>
            <a:fillRect/>
          </a:stretch>
        </p:blipFill>
        <p:spPr>
          <a:xfrm>
            <a:off x="4895301" y="9350925"/>
            <a:ext cx="4374754" cy="3160316"/>
          </a:xfrm>
          <a:prstGeom prst="rect">
            <a:avLst/>
          </a:prstGeom>
          <a:ln w="12700">
            <a:miter lim="400000"/>
          </a:ln>
        </p:spPr>
      </p:pic>
      <p:sp>
        <p:nvSpPr>
          <p:cNvPr id="6022" name="Shape 6022"/>
          <p:cNvSpPr/>
          <p:nvPr/>
        </p:nvSpPr>
        <p:spPr>
          <a:xfrm rot="10800000" flipH="1">
            <a:off x="4895301" y="12600859"/>
            <a:ext cx="4374754" cy="2854659"/>
          </a:xfrm>
          <a:custGeom>
            <a:avLst/>
            <a:gdLst/>
            <a:ahLst/>
            <a:cxnLst>
              <a:cxn ang="0">
                <a:pos x="wd2" y="hd2"/>
              </a:cxn>
              <a:cxn ang="5400000">
                <a:pos x="wd2" y="hd2"/>
              </a:cxn>
              <a:cxn ang="10800000">
                <a:pos x="wd2" y="hd2"/>
              </a:cxn>
              <a:cxn ang="16200000">
                <a:pos x="wd2" y="hd2"/>
              </a:cxn>
            </a:cxnLst>
            <a:rect l="0" t="0" r="r" b="b"/>
            <a:pathLst>
              <a:path w="21600" h="21600" extrusionOk="0">
                <a:moveTo>
                  <a:pt x="435" y="0"/>
                </a:moveTo>
                <a:cubicBezTo>
                  <a:pt x="195" y="0"/>
                  <a:pt x="0" y="257"/>
                  <a:pt x="0" y="575"/>
                </a:cubicBezTo>
                <a:lnTo>
                  <a:pt x="0" y="21600"/>
                </a:lnTo>
                <a:lnTo>
                  <a:pt x="21600" y="21600"/>
                </a:lnTo>
                <a:lnTo>
                  <a:pt x="21600" y="575"/>
                </a:lnTo>
                <a:cubicBezTo>
                  <a:pt x="21600" y="257"/>
                  <a:pt x="21405" y="0"/>
                  <a:pt x="21165" y="0"/>
                </a:cubicBezTo>
                <a:lnTo>
                  <a:pt x="435" y="0"/>
                </a:lnTo>
                <a:close/>
              </a:path>
            </a:pathLst>
          </a:custGeom>
          <a:solidFill>
            <a:srgbClr val="FFFFFF"/>
          </a:solidFill>
          <a:ln w="12700">
            <a:miter lim="400000"/>
          </a:ln>
          <a:effectLst>
            <a:outerShdw blurRad="635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023" name="Shape 6023"/>
          <p:cNvSpPr/>
          <p:nvPr/>
        </p:nvSpPr>
        <p:spPr>
          <a:xfrm>
            <a:off x="5036926" y="12765714"/>
            <a:ext cx="4167705" cy="491173"/>
          </a:xfrm>
          <a:prstGeom prst="rect">
            <a:avLst/>
          </a:prstGeom>
          <a:ln w="12700">
            <a:miter lim="400000"/>
          </a:ln>
          <a:extLst>
            <a:ext uri="{C572A759-6A51-4108-AA02-DFA0A04FC94B}">
              <ma14:wrappingTextBoxFlag xmlns:ma14="http://schemas.microsoft.com/office/mac/drawingml/2011/main" val="1"/>
            </a:ext>
          </a:extLst>
        </p:spPr>
        <p:txBody>
          <a:bodyPr lIns="59531" tIns="59531" rIns="59531" bIns="59531" anchor="ctr">
            <a:spAutoFit/>
          </a:bodyPr>
          <a:lstStyle>
            <a:lvl1pPr algn="l">
              <a:lnSpc>
                <a:spcPct val="110000"/>
              </a:lnSpc>
              <a:defRPr sz="2500" spc="50">
                <a:solidFill>
                  <a:srgbClr val="53585F"/>
                </a:solidFill>
                <a:latin typeface="+mn-lt"/>
                <a:ea typeface="+mn-ea"/>
                <a:cs typeface="+mn-cs"/>
                <a:sym typeface="Helvetica Neue"/>
              </a:defRPr>
            </a:lvl1pPr>
          </a:lstStyle>
          <a:p>
            <a:pPr lvl="0">
              <a:defRPr sz="1800" spc="0">
                <a:solidFill>
                  <a:srgbClr val="000000"/>
                </a:solidFill>
              </a:defRPr>
            </a:pPr>
            <a:r>
              <a:rPr sz="2500" spc="50">
                <a:solidFill>
                  <a:srgbClr val="53585F"/>
                </a:solidFill>
              </a:rPr>
              <a:t>I loved this show.</a:t>
            </a:r>
          </a:p>
        </p:txBody>
      </p:sp>
      <p:sp>
        <p:nvSpPr>
          <p:cNvPr id="6024" name="Shape 6024"/>
          <p:cNvSpPr/>
          <p:nvPr/>
        </p:nvSpPr>
        <p:spPr>
          <a:xfrm>
            <a:off x="5050231" y="13435549"/>
            <a:ext cx="1009596" cy="478522"/>
          </a:xfrm>
          <a:prstGeom prst="rect">
            <a:avLst/>
          </a:prstGeom>
          <a:ln w="12700">
            <a:miter lim="400000"/>
          </a:ln>
          <a:extLst>
            <a:ext uri="{C572A759-6A51-4108-AA02-DFA0A04FC94B}">
              <ma14:wrappingTextBoxFlag xmlns:ma14="http://schemas.microsoft.com/office/mac/drawingml/2011/main" val="1"/>
            </a:ext>
          </a:extLst>
        </p:spPr>
        <p:txBody>
          <a:bodyPr lIns="59531" tIns="59531" rIns="59531" bIns="59531" anchor="ctr">
            <a:spAutoFit/>
          </a:bodyPr>
          <a:lstStyle>
            <a:lvl1pPr algn="l">
              <a:defRPr sz="2400" b="1" spc="72">
                <a:solidFill>
                  <a:srgbClr val="A6AAA9"/>
                </a:solidFill>
                <a:latin typeface="+mn-lt"/>
                <a:ea typeface="+mn-ea"/>
                <a:cs typeface="+mn-cs"/>
                <a:sym typeface="Helvetica Neue"/>
              </a:defRPr>
            </a:lvl1pPr>
          </a:lstStyle>
          <a:p>
            <a:pPr lvl="0">
              <a:defRPr sz="1800" b="0" spc="0">
                <a:solidFill>
                  <a:srgbClr val="000000"/>
                </a:solidFill>
              </a:defRPr>
            </a:pPr>
            <a:r>
              <a:rPr sz="2400" b="1" spc="72">
                <a:solidFill>
                  <a:srgbClr val="A6AAA9"/>
                </a:solidFill>
              </a:rPr>
              <a:t>Repin</a:t>
            </a:r>
          </a:p>
        </p:txBody>
      </p:sp>
      <p:sp>
        <p:nvSpPr>
          <p:cNvPr id="6025" name="Shape 6025"/>
          <p:cNvSpPr/>
          <p:nvPr/>
        </p:nvSpPr>
        <p:spPr>
          <a:xfrm>
            <a:off x="6485331" y="13448249"/>
            <a:ext cx="777635" cy="478522"/>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defRPr sz="2400" b="1" spc="72">
                <a:solidFill>
                  <a:srgbClr val="A6AAA9"/>
                </a:solidFill>
                <a:latin typeface="+mn-lt"/>
                <a:ea typeface="+mn-ea"/>
                <a:cs typeface="+mn-cs"/>
                <a:sym typeface="Helvetica Neue"/>
              </a:defRPr>
            </a:lvl1pPr>
          </a:lstStyle>
          <a:p>
            <a:pPr lvl="0">
              <a:defRPr sz="1800" b="0" spc="0">
                <a:solidFill>
                  <a:srgbClr val="000000"/>
                </a:solidFill>
              </a:defRPr>
            </a:pPr>
            <a:r>
              <a:rPr sz="2400" b="1" spc="72">
                <a:solidFill>
                  <a:srgbClr val="A6AAA9"/>
                </a:solidFill>
              </a:rPr>
              <a:t>Like</a:t>
            </a:r>
          </a:p>
        </p:txBody>
      </p:sp>
      <p:sp>
        <p:nvSpPr>
          <p:cNvPr id="6026" name="Shape 6026"/>
          <p:cNvSpPr/>
          <p:nvPr/>
        </p:nvSpPr>
        <p:spPr>
          <a:xfrm>
            <a:off x="6108958" y="13337680"/>
            <a:ext cx="233465" cy="515886"/>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defRPr sz="2600" b="1" spc="78">
                <a:solidFill>
                  <a:srgbClr val="A6AAA9"/>
                </a:solidFill>
                <a:latin typeface="+mn-lt"/>
                <a:ea typeface="+mn-ea"/>
                <a:cs typeface="+mn-cs"/>
                <a:sym typeface="Helvetica Neue"/>
              </a:defRPr>
            </a:lvl1pPr>
          </a:lstStyle>
          <a:p>
            <a:pPr lvl="0">
              <a:defRPr sz="1800" b="0" spc="0">
                <a:solidFill>
                  <a:srgbClr val="000000"/>
                </a:solidFill>
              </a:defRPr>
            </a:pPr>
            <a:r>
              <a:rPr sz="2600" b="1" spc="78">
                <a:solidFill>
                  <a:srgbClr val="A6AAA9"/>
                </a:solidFill>
              </a:rPr>
              <a:t>.</a:t>
            </a:r>
          </a:p>
        </p:txBody>
      </p:sp>
      <p:sp>
        <p:nvSpPr>
          <p:cNvPr id="6027" name="Shape 6027"/>
          <p:cNvSpPr/>
          <p:nvPr/>
        </p:nvSpPr>
        <p:spPr>
          <a:xfrm>
            <a:off x="4902721" y="14136402"/>
            <a:ext cx="4359915" cy="1"/>
          </a:xfrm>
          <a:prstGeom prst="line">
            <a:avLst/>
          </a:prstGeom>
          <a:ln w="2540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028" name="Shape 6028"/>
          <p:cNvSpPr/>
          <p:nvPr/>
        </p:nvSpPr>
        <p:spPr>
          <a:xfrm>
            <a:off x="6143318" y="14307933"/>
            <a:ext cx="2481161" cy="478522"/>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defRPr sz="2400" spc="24">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2400" spc="24">
                <a:solidFill>
                  <a:srgbClr val="53585F"/>
                </a:solidFill>
              </a:rPr>
              <a:t>Lou Harrison /…</a:t>
            </a:r>
          </a:p>
        </p:txBody>
      </p:sp>
      <p:sp>
        <p:nvSpPr>
          <p:cNvPr id="6029" name="Shape 6029"/>
          <p:cNvSpPr/>
          <p:nvPr/>
        </p:nvSpPr>
        <p:spPr>
          <a:xfrm>
            <a:off x="6155052" y="14706933"/>
            <a:ext cx="2989510" cy="466484"/>
          </a:xfrm>
          <a:prstGeom prst="rect">
            <a:avLst/>
          </a:prstGeom>
          <a:ln w="12700">
            <a:miter lim="400000"/>
          </a:ln>
          <a:extLst>
            <a:ext uri="{C572A759-6A51-4108-AA02-DFA0A04FC94B}">
              <ma14:wrappingTextBoxFlag xmlns:ma14="http://schemas.microsoft.com/office/mac/drawingml/2011/main" val="1"/>
            </a:ext>
          </a:extLst>
        </p:spPr>
        <p:txBody>
          <a:bodyPr lIns="59531" tIns="59531" rIns="59531" bIns="59531" anchor="ctr">
            <a:spAutoFit/>
          </a:bodyPr>
          <a:lstStyle>
            <a:lvl1pPr algn="l">
              <a:defRPr sz="2300" spc="22">
                <a:solidFill>
                  <a:srgbClr val="858988"/>
                </a:solidFill>
                <a:latin typeface="+mn-lt"/>
                <a:ea typeface="+mn-ea"/>
                <a:cs typeface="+mn-cs"/>
                <a:sym typeface="Helvetica Neue"/>
              </a:defRPr>
            </a:lvl1pPr>
          </a:lstStyle>
          <a:p>
            <a:pPr lvl="0">
              <a:defRPr sz="1800" spc="0">
                <a:solidFill>
                  <a:srgbClr val="000000"/>
                </a:solidFill>
              </a:defRPr>
            </a:pPr>
            <a:r>
              <a:rPr sz="2300" spc="22">
                <a:solidFill>
                  <a:srgbClr val="858988"/>
                </a:solidFill>
              </a:rPr>
              <a:t>Blast From My Pas…</a:t>
            </a:r>
          </a:p>
        </p:txBody>
      </p:sp>
      <p:sp>
        <p:nvSpPr>
          <p:cNvPr id="6030" name="Shape 6030"/>
          <p:cNvSpPr/>
          <p:nvPr/>
        </p:nvSpPr>
        <p:spPr>
          <a:xfrm>
            <a:off x="4877321" y="12594181"/>
            <a:ext cx="4385315" cy="1"/>
          </a:xfrm>
          <a:prstGeom prst="line">
            <a:avLst/>
          </a:prstGeom>
          <a:ln w="2540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pic>
        <p:nvPicPr>
          <p:cNvPr id="6031" name="MUSIC_10.jpg"/>
          <p:cNvPicPr/>
          <p:nvPr/>
        </p:nvPicPr>
        <p:blipFill>
          <a:blip r:embed="rId6">
            <a:extLst/>
          </a:blip>
          <a:stretch>
            <a:fillRect/>
          </a:stretch>
        </p:blipFill>
        <p:spPr>
          <a:xfrm>
            <a:off x="252412" y="9757257"/>
            <a:ext cx="4374754" cy="4719638"/>
          </a:xfrm>
          <a:prstGeom prst="rect">
            <a:avLst/>
          </a:prstGeom>
          <a:ln w="12700">
            <a:miter lim="400000"/>
          </a:ln>
        </p:spPr>
      </p:pic>
      <p:sp>
        <p:nvSpPr>
          <p:cNvPr id="6032" name="Shape 6032"/>
          <p:cNvSpPr/>
          <p:nvPr/>
        </p:nvSpPr>
        <p:spPr>
          <a:xfrm rot="10800000" flipH="1">
            <a:off x="252412" y="14461531"/>
            <a:ext cx="4374754" cy="1400318"/>
          </a:xfrm>
          <a:custGeom>
            <a:avLst/>
            <a:gdLst/>
            <a:ahLst/>
            <a:cxnLst>
              <a:cxn ang="0">
                <a:pos x="wd2" y="hd2"/>
              </a:cxn>
              <a:cxn ang="5400000">
                <a:pos x="wd2" y="hd2"/>
              </a:cxn>
              <a:cxn ang="10800000">
                <a:pos x="wd2" y="hd2"/>
              </a:cxn>
              <a:cxn ang="16200000">
                <a:pos x="wd2" y="hd2"/>
              </a:cxn>
            </a:cxnLst>
            <a:rect l="0" t="0" r="r" b="b"/>
            <a:pathLst>
              <a:path w="21600" h="21600" extrusionOk="0">
                <a:moveTo>
                  <a:pt x="435" y="0"/>
                </a:moveTo>
                <a:cubicBezTo>
                  <a:pt x="195" y="0"/>
                  <a:pt x="0" y="257"/>
                  <a:pt x="0" y="575"/>
                </a:cubicBezTo>
                <a:lnTo>
                  <a:pt x="0" y="21600"/>
                </a:lnTo>
                <a:lnTo>
                  <a:pt x="21600" y="21600"/>
                </a:lnTo>
                <a:lnTo>
                  <a:pt x="21600" y="575"/>
                </a:lnTo>
                <a:cubicBezTo>
                  <a:pt x="21600" y="257"/>
                  <a:pt x="21405" y="0"/>
                  <a:pt x="21165" y="0"/>
                </a:cubicBezTo>
                <a:lnTo>
                  <a:pt x="435" y="0"/>
                </a:lnTo>
                <a:close/>
              </a:path>
            </a:pathLst>
          </a:custGeom>
          <a:solidFill>
            <a:srgbClr val="FFFFFF"/>
          </a:solidFill>
          <a:ln w="12700">
            <a:miter lim="400000"/>
          </a:ln>
          <a:effectLst>
            <a:outerShdw blurRad="63500" dist="25400" dir="5400000" rotWithShape="0">
              <a:srgbClr val="000000">
                <a:alpha val="50000"/>
              </a:srgbClr>
            </a:outerShdw>
            <a:reflection stA="50000" endPos="40000" dir="5400000" sy="-100000" algn="bl" rotWithShape="0"/>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033" name="Shape 6033"/>
          <p:cNvSpPr/>
          <p:nvPr/>
        </p:nvSpPr>
        <p:spPr>
          <a:xfrm>
            <a:off x="394037" y="14629567"/>
            <a:ext cx="4167705" cy="491174"/>
          </a:xfrm>
          <a:prstGeom prst="rect">
            <a:avLst/>
          </a:prstGeom>
          <a:ln w="12700">
            <a:miter lim="400000"/>
          </a:ln>
          <a:extLst>
            <a:ext uri="{C572A759-6A51-4108-AA02-DFA0A04FC94B}">
              <ma14:wrappingTextBoxFlag xmlns:ma14="http://schemas.microsoft.com/office/mac/drawingml/2011/main" val="1"/>
            </a:ext>
          </a:extLst>
        </p:spPr>
        <p:txBody>
          <a:bodyPr lIns="59531" tIns="59531" rIns="59531" bIns="59531" anchor="ctr">
            <a:spAutoFit/>
          </a:bodyPr>
          <a:lstStyle>
            <a:lvl1pPr algn="l">
              <a:lnSpc>
                <a:spcPct val="110000"/>
              </a:lnSpc>
              <a:defRPr sz="2500" spc="50">
                <a:solidFill>
                  <a:srgbClr val="53585F"/>
                </a:solidFill>
                <a:latin typeface="+mn-lt"/>
                <a:ea typeface="+mn-ea"/>
                <a:cs typeface="+mn-cs"/>
                <a:sym typeface="Helvetica Neue"/>
              </a:defRPr>
            </a:lvl1pPr>
          </a:lstStyle>
          <a:p>
            <a:pPr lvl="0">
              <a:defRPr sz="1800" spc="0">
                <a:solidFill>
                  <a:srgbClr val="000000"/>
                </a:solidFill>
              </a:defRPr>
            </a:pPr>
            <a:r>
              <a:rPr sz="2500" spc="50">
                <a:solidFill>
                  <a:srgbClr val="53585F"/>
                </a:solidFill>
              </a:rPr>
              <a:t>45’s and inserts</a:t>
            </a:r>
          </a:p>
        </p:txBody>
      </p:sp>
      <p:sp>
        <p:nvSpPr>
          <p:cNvPr id="6034" name="Shape 6034"/>
          <p:cNvSpPr/>
          <p:nvPr/>
        </p:nvSpPr>
        <p:spPr>
          <a:xfrm>
            <a:off x="259832" y="14459920"/>
            <a:ext cx="4385314" cy="1"/>
          </a:xfrm>
          <a:prstGeom prst="line">
            <a:avLst/>
          </a:prstGeom>
          <a:ln w="2540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035" name="Shape 6035"/>
          <p:cNvSpPr/>
          <p:nvPr/>
        </p:nvSpPr>
        <p:spPr>
          <a:xfrm>
            <a:off x="448738" y="15324318"/>
            <a:ext cx="94988" cy="251634"/>
          </a:xfrm>
          <a:custGeom>
            <a:avLst/>
            <a:gdLst/>
            <a:ahLst/>
            <a:cxnLst>
              <a:cxn ang="0">
                <a:pos x="wd2" y="hd2"/>
              </a:cxn>
              <a:cxn ang="5400000">
                <a:pos x="wd2" y="hd2"/>
              </a:cxn>
              <a:cxn ang="10800000">
                <a:pos x="wd2" y="hd2"/>
              </a:cxn>
              <a:cxn ang="16200000">
                <a:pos x="wd2" y="hd2"/>
              </a:cxn>
            </a:cxnLst>
            <a:rect l="0" t="0" r="r" b="b"/>
            <a:pathLst>
              <a:path w="21600" h="21600" extrusionOk="0">
                <a:moveTo>
                  <a:pt x="7800" y="9554"/>
                </a:moveTo>
                <a:cubicBezTo>
                  <a:pt x="7800" y="9675"/>
                  <a:pt x="7856" y="9775"/>
                  <a:pt x="7969" y="9853"/>
                </a:cubicBezTo>
                <a:cubicBezTo>
                  <a:pt x="8081" y="9931"/>
                  <a:pt x="8225" y="9969"/>
                  <a:pt x="8400" y="9969"/>
                </a:cubicBezTo>
                <a:cubicBezTo>
                  <a:pt x="8575" y="9969"/>
                  <a:pt x="8719" y="9931"/>
                  <a:pt x="8831" y="9853"/>
                </a:cubicBezTo>
                <a:cubicBezTo>
                  <a:pt x="8944" y="9775"/>
                  <a:pt x="9000" y="9675"/>
                  <a:pt x="9000" y="9554"/>
                </a:cubicBezTo>
                <a:lnTo>
                  <a:pt x="9000" y="3739"/>
                </a:lnTo>
                <a:cubicBezTo>
                  <a:pt x="9000" y="3617"/>
                  <a:pt x="8944" y="3518"/>
                  <a:pt x="8831" y="3440"/>
                </a:cubicBezTo>
                <a:cubicBezTo>
                  <a:pt x="8719" y="3362"/>
                  <a:pt x="8575" y="3323"/>
                  <a:pt x="8400" y="3323"/>
                </a:cubicBezTo>
                <a:cubicBezTo>
                  <a:pt x="8225" y="3323"/>
                  <a:pt x="8081" y="3362"/>
                  <a:pt x="7969" y="3440"/>
                </a:cubicBezTo>
                <a:cubicBezTo>
                  <a:pt x="7856" y="3518"/>
                  <a:pt x="7800" y="3617"/>
                  <a:pt x="7800" y="3739"/>
                </a:cubicBezTo>
                <a:cubicBezTo>
                  <a:pt x="7800" y="3739"/>
                  <a:pt x="7800" y="9554"/>
                  <a:pt x="7800" y="9554"/>
                </a:cubicBezTo>
                <a:close/>
                <a:moveTo>
                  <a:pt x="0" y="14123"/>
                </a:moveTo>
                <a:cubicBezTo>
                  <a:pt x="0" y="13059"/>
                  <a:pt x="490" y="12101"/>
                  <a:pt x="1472" y="11248"/>
                </a:cubicBezTo>
                <a:cubicBezTo>
                  <a:pt x="2453" y="10396"/>
                  <a:pt x="3563" y="9969"/>
                  <a:pt x="4800" y="9969"/>
                </a:cubicBezTo>
                <a:lnTo>
                  <a:pt x="4800" y="3323"/>
                </a:lnTo>
                <a:cubicBezTo>
                  <a:pt x="4150" y="3323"/>
                  <a:pt x="3588" y="3159"/>
                  <a:pt x="3113" y="2830"/>
                </a:cubicBezTo>
                <a:cubicBezTo>
                  <a:pt x="2637" y="2501"/>
                  <a:pt x="2400" y="2112"/>
                  <a:pt x="2400" y="1662"/>
                </a:cubicBezTo>
                <a:cubicBezTo>
                  <a:pt x="2400" y="1212"/>
                  <a:pt x="2637" y="822"/>
                  <a:pt x="3113" y="493"/>
                </a:cubicBezTo>
                <a:cubicBezTo>
                  <a:pt x="3588" y="164"/>
                  <a:pt x="4150" y="0"/>
                  <a:pt x="4800" y="0"/>
                </a:cubicBezTo>
                <a:lnTo>
                  <a:pt x="16800" y="0"/>
                </a:lnTo>
                <a:cubicBezTo>
                  <a:pt x="17450" y="0"/>
                  <a:pt x="18012" y="164"/>
                  <a:pt x="18487" y="493"/>
                </a:cubicBezTo>
                <a:cubicBezTo>
                  <a:pt x="18963" y="822"/>
                  <a:pt x="19200" y="1212"/>
                  <a:pt x="19200" y="1662"/>
                </a:cubicBezTo>
                <a:cubicBezTo>
                  <a:pt x="19200" y="2112"/>
                  <a:pt x="18963" y="2501"/>
                  <a:pt x="18487" y="2830"/>
                </a:cubicBezTo>
                <a:cubicBezTo>
                  <a:pt x="18012" y="3159"/>
                  <a:pt x="17450" y="3323"/>
                  <a:pt x="16800" y="3323"/>
                </a:cubicBezTo>
                <a:lnTo>
                  <a:pt x="16800" y="9969"/>
                </a:lnTo>
                <a:cubicBezTo>
                  <a:pt x="18038" y="9969"/>
                  <a:pt x="19147" y="10396"/>
                  <a:pt x="20128" y="11248"/>
                </a:cubicBezTo>
                <a:cubicBezTo>
                  <a:pt x="21110" y="12101"/>
                  <a:pt x="21600" y="13059"/>
                  <a:pt x="21600" y="14123"/>
                </a:cubicBezTo>
                <a:cubicBezTo>
                  <a:pt x="21600" y="14349"/>
                  <a:pt x="21481" y="14543"/>
                  <a:pt x="21244" y="14707"/>
                </a:cubicBezTo>
                <a:cubicBezTo>
                  <a:pt x="21006" y="14872"/>
                  <a:pt x="20725" y="14954"/>
                  <a:pt x="20400" y="14954"/>
                </a:cubicBezTo>
                <a:lnTo>
                  <a:pt x="12357" y="14954"/>
                </a:lnTo>
                <a:lnTo>
                  <a:pt x="11400" y="21224"/>
                </a:lnTo>
                <a:cubicBezTo>
                  <a:pt x="11375" y="21327"/>
                  <a:pt x="11309" y="21416"/>
                  <a:pt x="11203" y="21490"/>
                </a:cubicBezTo>
                <a:cubicBezTo>
                  <a:pt x="11097" y="21563"/>
                  <a:pt x="10969" y="21600"/>
                  <a:pt x="10819" y="21600"/>
                </a:cubicBezTo>
                <a:lnTo>
                  <a:pt x="10800" y="21600"/>
                </a:lnTo>
                <a:cubicBezTo>
                  <a:pt x="10463" y="21600"/>
                  <a:pt x="10263" y="21483"/>
                  <a:pt x="10200" y="21250"/>
                </a:cubicBezTo>
                <a:lnTo>
                  <a:pt x="8775" y="14954"/>
                </a:lnTo>
                <a:lnTo>
                  <a:pt x="1200" y="14954"/>
                </a:lnTo>
                <a:cubicBezTo>
                  <a:pt x="875" y="14954"/>
                  <a:pt x="593" y="14872"/>
                  <a:pt x="356" y="14707"/>
                </a:cubicBezTo>
                <a:cubicBezTo>
                  <a:pt x="119" y="14543"/>
                  <a:pt x="0" y="14349"/>
                  <a:pt x="0" y="14123"/>
                </a:cubicBezTo>
                <a:close/>
              </a:path>
            </a:pathLst>
          </a:custGeom>
          <a:solidFill>
            <a:srgbClr val="A6AAA8"/>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6036" name="Shape 6036"/>
          <p:cNvSpPr/>
          <p:nvPr/>
        </p:nvSpPr>
        <p:spPr>
          <a:xfrm rot="10800000" flipH="1">
            <a:off x="607111" y="15324318"/>
            <a:ext cx="94988" cy="251634"/>
          </a:xfrm>
          <a:custGeom>
            <a:avLst/>
            <a:gdLst/>
            <a:ahLst/>
            <a:cxnLst>
              <a:cxn ang="0">
                <a:pos x="wd2" y="hd2"/>
              </a:cxn>
              <a:cxn ang="5400000">
                <a:pos x="wd2" y="hd2"/>
              </a:cxn>
              <a:cxn ang="10800000">
                <a:pos x="wd2" y="hd2"/>
              </a:cxn>
              <a:cxn ang="16200000">
                <a:pos x="wd2" y="hd2"/>
              </a:cxn>
            </a:cxnLst>
            <a:rect l="0" t="0" r="r" b="b"/>
            <a:pathLst>
              <a:path w="21600" h="21600" extrusionOk="0">
                <a:moveTo>
                  <a:pt x="7800" y="9554"/>
                </a:moveTo>
                <a:cubicBezTo>
                  <a:pt x="7800" y="9675"/>
                  <a:pt x="7856" y="9775"/>
                  <a:pt x="7969" y="9853"/>
                </a:cubicBezTo>
                <a:cubicBezTo>
                  <a:pt x="8081" y="9931"/>
                  <a:pt x="8225" y="9969"/>
                  <a:pt x="8400" y="9969"/>
                </a:cubicBezTo>
                <a:cubicBezTo>
                  <a:pt x="8575" y="9969"/>
                  <a:pt x="8719" y="9931"/>
                  <a:pt x="8831" y="9853"/>
                </a:cubicBezTo>
                <a:cubicBezTo>
                  <a:pt x="8944" y="9775"/>
                  <a:pt x="9000" y="9675"/>
                  <a:pt x="9000" y="9554"/>
                </a:cubicBezTo>
                <a:lnTo>
                  <a:pt x="9000" y="3739"/>
                </a:lnTo>
                <a:cubicBezTo>
                  <a:pt x="9000" y="3617"/>
                  <a:pt x="8944" y="3518"/>
                  <a:pt x="8831" y="3440"/>
                </a:cubicBezTo>
                <a:cubicBezTo>
                  <a:pt x="8719" y="3362"/>
                  <a:pt x="8575" y="3323"/>
                  <a:pt x="8400" y="3323"/>
                </a:cubicBezTo>
                <a:cubicBezTo>
                  <a:pt x="8225" y="3323"/>
                  <a:pt x="8081" y="3362"/>
                  <a:pt x="7969" y="3440"/>
                </a:cubicBezTo>
                <a:cubicBezTo>
                  <a:pt x="7856" y="3518"/>
                  <a:pt x="7800" y="3617"/>
                  <a:pt x="7800" y="3739"/>
                </a:cubicBezTo>
                <a:cubicBezTo>
                  <a:pt x="7800" y="3739"/>
                  <a:pt x="7800" y="9554"/>
                  <a:pt x="7800" y="9554"/>
                </a:cubicBezTo>
                <a:close/>
                <a:moveTo>
                  <a:pt x="0" y="14123"/>
                </a:moveTo>
                <a:cubicBezTo>
                  <a:pt x="0" y="13059"/>
                  <a:pt x="490" y="12101"/>
                  <a:pt x="1472" y="11248"/>
                </a:cubicBezTo>
                <a:cubicBezTo>
                  <a:pt x="2453" y="10396"/>
                  <a:pt x="3563" y="9969"/>
                  <a:pt x="4800" y="9969"/>
                </a:cubicBezTo>
                <a:lnTo>
                  <a:pt x="4800" y="3323"/>
                </a:lnTo>
                <a:cubicBezTo>
                  <a:pt x="4150" y="3323"/>
                  <a:pt x="3588" y="3159"/>
                  <a:pt x="3113" y="2830"/>
                </a:cubicBezTo>
                <a:cubicBezTo>
                  <a:pt x="2637" y="2501"/>
                  <a:pt x="2400" y="2112"/>
                  <a:pt x="2400" y="1662"/>
                </a:cubicBezTo>
                <a:cubicBezTo>
                  <a:pt x="2400" y="1212"/>
                  <a:pt x="2637" y="822"/>
                  <a:pt x="3113" y="493"/>
                </a:cubicBezTo>
                <a:cubicBezTo>
                  <a:pt x="3588" y="164"/>
                  <a:pt x="4150" y="0"/>
                  <a:pt x="4800" y="0"/>
                </a:cubicBezTo>
                <a:lnTo>
                  <a:pt x="16800" y="0"/>
                </a:lnTo>
                <a:cubicBezTo>
                  <a:pt x="17450" y="0"/>
                  <a:pt x="18012" y="164"/>
                  <a:pt x="18487" y="493"/>
                </a:cubicBezTo>
                <a:cubicBezTo>
                  <a:pt x="18963" y="822"/>
                  <a:pt x="19200" y="1212"/>
                  <a:pt x="19200" y="1662"/>
                </a:cubicBezTo>
                <a:cubicBezTo>
                  <a:pt x="19200" y="2112"/>
                  <a:pt x="18963" y="2501"/>
                  <a:pt x="18487" y="2830"/>
                </a:cubicBezTo>
                <a:cubicBezTo>
                  <a:pt x="18012" y="3159"/>
                  <a:pt x="17450" y="3323"/>
                  <a:pt x="16800" y="3323"/>
                </a:cubicBezTo>
                <a:lnTo>
                  <a:pt x="16800" y="9969"/>
                </a:lnTo>
                <a:cubicBezTo>
                  <a:pt x="18038" y="9969"/>
                  <a:pt x="19147" y="10396"/>
                  <a:pt x="20128" y="11248"/>
                </a:cubicBezTo>
                <a:cubicBezTo>
                  <a:pt x="21110" y="12101"/>
                  <a:pt x="21600" y="13059"/>
                  <a:pt x="21600" y="14123"/>
                </a:cubicBezTo>
                <a:cubicBezTo>
                  <a:pt x="21600" y="14349"/>
                  <a:pt x="21481" y="14543"/>
                  <a:pt x="21244" y="14707"/>
                </a:cubicBezTo>
                <a:cubicBezTo>
                  <a:pt x="21006" y="14872"/>
                  <a:pt x="20725" y="14954"/>
                  <a:pt x="20400" y="14954"/>
                </a:cubicBezTo>
                <a:lnTo>
                  <a:pt x="12357" y="14954"/>
                </a:lnTo>
                <a:lnTo>
                  <a:pt x="11400" y="21224"/>
                </a:lnTo>
                <a:cubicBezTo>
                  <a:pt x="11375" y="21327"/>
                  <a:pt x="11309" y="21416"/>
                  <a:pt x="11203" y="21490"/>
                </a:cubicBezTo>
                <a:cubicBezTo>
                  <a:pt x="11097" y="21563"/>
                  <a:pt x="10969" y="21600"/>
                  <a:pt x="10819" y="21600"/>
                </a:cubicBezTo>
                <a:lnTo>
                  <a:pt x="10800" y="21600"/>
                </a:lnTo>
                <a:cubicBezTo>
                  <a:pt x="10463" y="21600"/>
                  <a:pt x="10263" y="21483"/>
                  <a:pt x="10200" y="21250"/>
                </a:cubicBezTo>
                <a:lnTo>
                  <a:pt x="8775" y="14954"/>
                </a:lnTo>
                <a:lnTo>
                  <a:pt x="1200" y="14954"/>
                </a:lnTo>
                <a:cubicBezTo>
                  <a:pt x="875" y="14954"/>
                  <a:pt x="593" y="14872"/>
                  <a:pt x="356" y="14707"/>
                </a:cubicBezTo>
                <a:cubicBezTo>
                  <a:pt x="119" y="14543"/>
                  <a:pt x="0" y="14349"/>
                  <a:pt x="0" y="14123"/>
                </a:cubicBezTo>
                <a:close/>
              </a:path>
            </a:pathLst>
          </a:custGeom>
          <a:solidFill>
            <a:srgbClr val="A6AAA8"/>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6037" name="Shape 6037"/>
          <p:cNvSpPr/>
          <p:nvPr/>
        </p:nvSpPr>
        <p:spPr>
          <a:xfrm>
            <a:off x="778184" y="15179391"/>
            <a:ext cx="332703" cy="528217"/>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lgn="l">
              <a:defRPr sz="2700" spc="81">
                <a:solidFill>
                  <a:srgbClr val="A6AAA9"/>
                </a:solidFill>
                <a:latin typeface="Helvetica Neue Medium"/>
                <a:ea typeface="Helvetica Neue Medium"/>
                <a:cs typeface="Helvetica Neue Medium"/>
                <a:sym typeface="Helvetica Neue Medium"/>
              </a:defRPr>
            </a:lvl1pPr>
          </a:lstStyle>
          <a:p>
            <a:pPr lvl="0">
              <a:defRPr sz="1800" spc="0">
                <a:solidFill>
                  <a:srgbClr val="000000"/>
                </a:solidFill>
              </a:defRPr>
            </a:pPr>
            <a:r>
              <a:rPr sz="2700" spc="81">
                <a:solidFill>
                  <a:srgbClr val="A6AAA9"/>
                </a:solidFill>
              </a:rPr>
              <a:t>1</a:t>
            </a:r>
          </a:p>
        </p:txBody>
      </p:sp>
      <p:sp>
        <p:nvSpPr>
          <p:cNvPr id="6038" name="Shape 6038"/>
          <p:cNvSpPr/>
          <p:nvPr/>
        </p:nvSpPr>
        <p:spPr>
          <a:xfrm>
            <a:off x="4890021" y="5407583"/>
            <a:ext cx="4385315" cy="1"/>
          </a:xfrm>
          <a:prstGeom prst="line">
            <a:avLst/>
          </a:prstGeom>
          <a:ln w="2540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039" name="Shape 6039"/>
          <p:cNvSpPr/>
          <p:nvPr/>
        </p:nvSpPr>
        <p:spPr>
          <a:xfrm>
            <a:off x="247060" y="5413474"/>
            <a:ext cx="4385315" cy="1"/>
          </a:xfrm>
          <a:prstGeom prst="line">
            <a:avLst/>
          </a:prstGeom>
          <a:ln w="2540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040" name="Shape 6040"/>
          <p:cNvSpPr/>
          <p:nvPr/>
        </p:nvSpPr>
        <p:spPr>
          <a:xfrm rot="18900000">
            <a:off x="6426609" y="15828396"/>
            <a:ext cx="314308" cy="313130"/>
          </a:xfrm>
          <a:custGeom>
            <a:avLst/>
            <a:gdLst/>
            <a:ahLst/>
            <a:cxnLst>
              <a:cxn ang="0">
                <a:pos x="wd2" y="hd2"/>
              </a:cxn>
              <a:cxn ang="5400000">
                <a:pos x="wd2" y="hd2"/>
              </a:cxn>
              <a:cxn ang="10800000">
                <a:pos x="wd2" y="hd2"/>
              </a:cxn>
              <a:cxn ang="16200000">
                <a:pos x="wd2" y="hd2"/>
              </a:cxn>
            </a:cxnLst>
            <a:rect l="0" t="0" r="r" b="b"/>
            <a:pathLst>
              <a:path w="21600" h="21600" extrusionOk="0">
                <a:moveTo>
                  <a:pt x="13575" y="0"/>
                </a:moveTo>
                <a:lnTo>
                  <a:pt x="12622" y="4388"/>
                </a:lnTo>
                <a:lnTo>
                  <a:pt x="8610" y="8391"/>
                </a:lnTo>
                <a:lnTo>
                  <a:pt x="6887" y="6669"/>
                </a:lnTo>
                <a:lnTo>
                  <a:pt x="2875" y="8004"/>
                </a:lnTo>
                <a:lnTo>
                  <a:pt x="6887" y="12003"/>
                </a:lnTo>
                <a:lnTo>
                  <a:pt x="0" y="21600"/>
                </a:lnTo>
                <a:lnTo>
                  <a:pt x="9563" y="14674"/>
                </a:lnTo>
                <a:lnTo>
                  <a:pt x="7460" y="12576"/>
                </a:lnTo>
                <a:lnTo>
                  <a:pt x="13575" y="18674"/>
                </a:lnTo>
                <a:lnTo>
                  <a:pt x="14912" y="14674"/>
                </a:lnTo>
                <a:lnTo>
                  <a:pt x="13189" y="12952"/>
                </a:lnTo>
                <a:lnTo>
                  <a:pt x="17202" y="8951"/>
                </a:lnTo>
                <a:lnTo>
                  <a:pt x="21600" y="8004"/>
                </a:lnTo>
                <a:lnTo>
                  <a:pt x="13575" y="0"/>
                </a:lnTo>
                <a:close/>
              </a:path>
            </a:pathLst>
          </a:custGeom>
          <a:solidFill>
            <a:srgbClr val="F3F3F3"/>
          </a:solidFill>
          <a:ln w="12700">
            <a:miter lim="400000"/>
          </a:ln>
        </p:spPr>
        <p:txBody>
          <a:bodyPr lIns="0" tIns="0" rIns="0" bIns="0" anchor="ctr"/>
          <a:lstStyle/>
          <a:p>
            <a:pPr lvl="0"/>
            <a:endParaRPr/>
          </a:p>
        </p:txBody>
      </p:sp>
      <p:sp>
        <p:nvSpPr>
          <p:cNvPr id="6041" name="Shape 6041"/>
          <p:cNvSpPr/>
          <p:nvPr/>
        </p:nvSpPr>
        <p:spPr>
          <a:xfrm rot="8100000">
            <a:off x="6642510" y="15897742"/>
            <a:ext cx="314308" cy="313131"/>
          </a:xfrm>
          <a:custGeom>
            <a:avLst/>
            <a:gdLst/>
            <a:ahLst/>
            <a:cxnLst>
              <a:cxn ang="0">
                <a:pos x="wd2" y="hd2"/>
              </a:cxn>
              <a:cxn ang="5400000">
                <a:pos x="wd2" y="hd2"/>
              </a:cxn>
              <a:cxn ang="10800000">
                <a:pos x="wd2" y="hd2"/>
              </a:cxn>
              <a:cxn ang="16200000">
                <a:pos x="wd2" y="hd2"/>
              </a:cxn>
            </a:cxnLst>
            <a:rect l="0" t="0" r="r" b="b"/>
            <a:pathLst>
              <a:path w="21600" h="21600" extrusionOk="0">
                <a:moveTo>
                  <a:pt x="13575" y="0"/>
                </a:moveTo>
                <a:lnTo>
                  <a:pt x="12622" y="4388"/>
                </a:lnTo>
                <a:lnTo>
                  <a:pt x="8610" y="8391"/>
                </a:lnTo>
                <a:lnTo>
                  <a:pt x="6887" y="6669"/>
                </a:lnTo>
                <a:lnTo>
                  <a:pt x="2875" y="8004"/>
                </a:lnTo>
                <a:lnTo>
                  <a:pt x="6887" y="12003"/>
                </a:lnTo>
                <a:lnTo>
                  <a:pt x="0" y="21600"/>
                </a:lnTo>
                <a:lnTo>
                  <a:pt x="9563" y="14674"/>
                </a:lnTo>
                <a:lnTo>
                  <a:pt x="7460" y="12576"/>
                </a:lnTo>
                <a:lnTo>
                  <a:pt x="13575" y="18674"/>
                </a:lnTo>
                <a:lnTo>
                  <a:pt x="14912" y="14674"/>
                </a:lnTo>
                <a:lnTo>
                  <a:pt x="13189" y="12952"/>
                </a:lnTo>
                <a:lnTo>
                  <a:pt x="17202" y="8951"/>
                </a:lnTo>
                <a:lnTo>
                  <a:pt x="21600" y="8004"/>
                </a:lnTo>
                <a:lnTo>
                  <a:pt x="13575" y="0"/>
                </a:lnTo>
                <a:close/>
              </a:path>
            </a:pathLst>
          </a:custGeom>
          <a:solidFill>
            <a:srgbClr val="F3F3F3"/>
          </a:solidFill>
          <a:ln w="12700">
            <a:miter lim="400000"/>
          </a:ln>
        </p:spPr>
        <p:txBody>
          <a:bodyPr lIns="0" tIns="0" rIns="0" bIns="0" anchor="ctr"/>
          <a:lstStyle/>
          <a:p>
            <a:pPr lvl="0"/>
            <a:endParaRPr/>
          </a:p>
        </p:txBody>
      </p:sp>
      <p:grpSp>
        <p:nvGrpSpPr>
          <p:cNvPr id="6065" name="Group 6065"/>
          <p:cNvGrpSpPr/>
          <p:nvPr/>
        </p:nvGrpSpPr>
        <p:grpSpPr>
          <a:xfrm>
            <a:off x="-10915" y="15575613"/>
            <a:ext cx="9546830" cy="1400319"/>
            <a:chOff x="0" y="0"/>
            <a:chExt cx="9546828" cy="1400317"/>
          </a:xfrm>
        </p:grpSpPr>
        <p:sp>
          <p:nvSpPr>
            <p:cNvPr id="6042" name="Shape 6042"/>
            <p:cNvSpPr/>
            <p:nvPr/>
          </p:nvSpPr>
          <p:spPr>
            <a:xfrm>
              <a:off x="0" y="0"/>
              <a:ext cx="9546829" cy="14003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051"/>
                  </a:lnTo>
                  <a:cubicBezTo>
                    <a:pt x="0" y="20905"/>
                    <a:pt x="127" y="21600"/>
                    <a:pt x="283" y="21600"/>
                  </a:cubicBezTo>
                  <a:lnTo>
                    <a:pt x="21318" y="21600"/>
                  </a:lnTo>
                  <a:cubicBezTo>
                    <a:pt x="21474" y="21600"/>
                    <a:pt x="21600" y="20905"/>
                    <a:pt x="21600" y="20051"/>
                  </a:cubicBezTo>
                  <a:lnTo>
                    <a:pt x="21600" y="0"/>
                  </a:lnTo>
                  <a:lnTo>
                    <a:pt x="0" y="0"/>
                  </a:lnTo>
                  <a:close/>
                </a:path>
              </a:pathLst>
            </a:custGeom>
            <a:solidFill>
              <a:srgbClr val="FFFFFF"/>
            </a:solidFill>
            <a:ln w="12700" cap="flat">
              <a:noFill/>
              <a:miter lim="400000"/>
            </a:ln>
            <a:effectLst>
              <a:outerShdw blurRad="63500" dist="25400" dir="17099228"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6046" name="Group 6046"/>
            <p:cNvGrpSpPr/>
            <p:nvPr/>
          </p:nvGrpSpPr>
          <p:grpSpPr>
            <a:xfrm>
              <a:off x="417492" y="203297"/>
              <a:ext cx="1025378" cy="664535"/>
              <a:chOff x="0" y="0"/>
              <a:chExt cx="1025377" cy="664533"/>
            </a:xfrm>
          </p:grpSpPr>
          <p:sp>
            <p:nvSpPr>
              <p:cNvPr id="6043" name="Shape 6043"/>
              <p:cNvSpPr/>
              <p:nvPr/>
            </p:nvSpPr>
            <p:spPr>
              <a:xfrm>
                <a:off x="0" y="123766"/>
                <a:ext cx="476572" cy="417001"/>
              </a:xfrm>
              <a:custGeom>
                <a:avLst/>
                <a:gdLst/>
                <a:ahLst/>
                <a:cxnLst>
                  <a:cxn ang="0">
                    <a:pos x="wd2" y="hd2"/>
                  </a:cxn>
                  <a:cxn ang="5400000">
                    <a:pos x="wd2" y="hd2"/>
                  </a:cxn>
                  <a:cxn ang="10800000">
                    <a:pos x="wd2" y="hd2"/>
                  </a:cxn>
                  <a:cxn ang="16200000">
                    <a:pos x="wd2" y="hd2"/>
                  </a:cxn>
                </a:cxnLst>
                <a:rect l="0" t="0" r="r" b="b"/>
                <a:pathLst>
                  <a:path w="21600" h="21600" extrusionOk="0">
                    <a:moveTo>
                      <a:pt x="13419" y="11750"/>
                    </a:moveTo>
                    <a:lnTo>
                      <a:pt x="13419" y="13603"/>
                    </a:lnTo>
                    <a:cubicBezTo>
                      <a:pt x="13715" y="13751"/>
                      <a:pt x="14053" y="13920"/>
                      <a:pt x="14432" y="14110"/>
                    </a:cubicBezTo>
                    <a:cubicBezTo>
                      <a:pt x="14812" y="14299"/>
                      <a:pt x="15203" y="14494"/>
                      <a:pt x="15606" y="14695"/>
                    </a:cubicBezTo>
                    <a:cubicBezTo>
                      <a:pt x="16009" y="14897"/>
                      <a:pt x="16417" y="15096"/>
                      <a:pt x="16828" y="15298"/>
                    </a:cubicBezTo>
                    <a:cubicBezTo>
                      <a:pt x="17240" y="15498"/>
                      <a:pt x="17633" y="15684"/>
                      <a:pt x="18003" y="15861"/>
                    </a:cubicBezTo>
                    <a:cubicBezTo>
                      <a:pt x="18373" y="16033"/>
                      <a:pt x="18706" y="16188"/>
                      <a:pt x="19002" y="16327"/>
                    </a:cubicBezTo>
                    <a:cubicBezTo>
                      <a:pt x="19299" y="16465"/>
                      <a:pt x="19539" y="16569"/>
                      <a:pt x="19724" y="16643"/>
                    </a:cubicBezTo>
                    <a:cubicBezTo>
                      <a:pt x="20113" y="16802"/>
                      <a:pt x="20428" y="17042"/>
                      <a:pt x="20669" y="17365"/>
                    </a:cubicBezTo>
                    <a:cubicBezTo>
                      <a:pt x="20910" y="17686"/>
                      <a:pt x="21100" y="18014"/>
                      <a:pt x="21239" y="18354"/>
                    </a:cubicBezTo>
                    <a:cubicBezTo>
                      <a:pt x="21405" y="18745"/>
                      <a:pt x="21526" y="19156"/>
                      <a:pt x="21600" y="19589"/>
                    </a:cubicBezTo>
                    <a:lnTo>
                      <a:pt x="21600" y="21600"/>
                    </a:lnTo>
                    <a:lnTo>
                      <a:pt x="0" y="21600"/>
                    </a:lnTo>
                    <a:lnTo>
                      <a:pt x="0" y="19589"/>
                    </a:lnTo>
                    <a:cubicBezTo>
                      <a:pt x="83" y="19156"/>
                      <a:pt x="208" y="18745"/>
                      <a:pt x="374" y="18354"/>
                    </a:cubicBezTo>
                    <a:cubicBezTo>
                      <a:pt x="513" y="18014"/>
                      <a:pt x="703" y="17687"/>
                      <a:pt x="944" y="17365"/>
                    </a:cubicBezTo>
                    <a:cubicBezTo>
                      <a:pt x="1185" y="17042"/>
                      <a:pt x="1495" y="16802"/>
                      <a:pt x="1875" y="16643"/>
                    </a:cubicBezTo>
                    <a:cubicBezTo>
                      <a:pt x="2069" y="16570"/>
                      <a:pt x="2325" y="16462"/>
                      <a:pt x="2639" y="16318"/>
                    </a:cubicBezTo>
                    <a:cubicBezTo>
                      <a:pt x="2955" y="16176"/>
                      <a:pt x="3306" y="16012"/>
                      <a:pt x="3694" y="15828"/>
                    </a:cubicBezTo>
                    <a:cubicBezTo>
                      <a:pt x="4083" y="15643"/>
                      <a:pt x="4494" y="15445"/>
                      <a:pt x="4924" y="15234"/>
                    </a:cubicBezTo>
                    <a:cubicBezTo>
                      <a:pt x="5354" y="15023"/>
                      <a:pt x="5783" y="14812"/>
                      <a:pt x="6208" y="14601"/>
                    </a:cubicBezTo>
                    <a:cubicBezTo>
                      <a:pt x="6635" y="14389"/>
                      <a:pt x="7037" y="14191"/>
                      <a:pt x="7417" y="14000"/>
                    </a:cubicBezTo>
                    <a:cubicBezTo>
                      <a:pt x="7798" y="13808"/>
                      <a:pt x="8131" y="13640"/>
                      <a:pt x="8418" y="13493"/>
                    </a:cubicBezTo>
                    <a:lnTo>
                      <a:pt x="8418" y="11687"/>
                    </a:lnTo>
                    <a:cubicBezTo>
                      <a:pt x="8400" y="11603"/>
                      <a:pt x="8369" y="11474"/>
                      <a:pt x="8328" y="11299"/>
                    </a:cubicBezTo>
                    <a:cubicBezTo>
                      <a:pt x="8285" y="11124"/>
                      <a:pt x="8242" y="10948"/>
                      <a:pt x="8195" y="10767"/>
                    </a:cubicBezTo>
                    <a:cubicBezTo>
                      <a:pt x="8141" y="10558"/>
                      <a:pt x="8075" y="10330"/>
                      <a:pt x="8001" y="10087"/>
                    </a:cubicBezTo>
                    <a:cubicBezTo>
                      <a:pt x="7733" y="9517"/>
                      <a:pt x="7520" y="8871"/>
                      <a:pt x="7362" y="8148"/>
                    </a:cubicBezTo>
                    <a:cubicBezTo>
                      <a:pt x="7205" y="7425"/>
                      <a:pt x="7125" y="6656"/>
                      <a:pt x="7125" y="5844"/>
                    </a:cubicBezTo>
                    <a:cubicBezTo>
                      <a:pt x="7125" y="4777"/>
                      <a:pt x="7225" y="3874"/>
                      <a:pt x="7424" y="3136"/>
                    </a:cubicBezTo>
                    <a:cubicBezTo>
                      <a:pt x="7623" y="2396"/>
                      <a:pt x="7894" y="1794"/>
                      <a:pt x="8237" y="1331"/>
                    </a:cubicBezTo>
                    <a:cubicBezTo>
                      <a:pt x="8579" y="866"/>
                      <a:pt x="8979" y="528"/>
                      <a:pt x="9438" y="317"/>
                    </a:cubicBezTo>
                    <a:cubicBezTo>
                      <a:pt x="9896" y="105"/>
                      <a:pt x="10390" y="0"/>
                      <a:pt x="10918" y="0"/>
                    </a:cubicBezTo>
                    <a:cubicBezTo>
                      <a:pt x="11437" y="0"/>
                      <a:pt x="11925" y="103"/>
                      <a:pt x="12383" y="309"/>
                    </a:cubicBezTo>
                    <a:cubicBezTo>
                      <a:pt x="12842" y="515"/>
                      <a:pt x="13244" y="846"/>
                      <a:pt x="13592" y="1306"/>
                    </a:cubicBezTo>
                    <a:cubicBezTo>
                      <a:pt x="13939" y="1766"/>
                      <a:pt x="14212" y="2368"/>
                      <a:pt x="14412" y="3113"/>
                    </a:cubicBezTo>
                    <a:cubicBezTo>
                      <a:pt x="14612" y="3855"/>
                      <a:pt x="14710" y="4768"/>
                      <a:pt x="14710" y="5844"/>
                    </a:cubicBezTo>
                    <a:cubicBezTo>
                      <a:pt x="14710" y="6636"/>
                      <a:pt x="14634" y="7387"/>
                      <a:pt x="14482" y="8100"/>
                    </a:cubicBezTo>
                    <a:cubicBezTo>
                      <a:pt x="14329" y="8813"/>
                      <a:pt x="14118" y="9453"/>
                      <a:pt x="13850" y="10025"/>
                    </a:cubicBezTo>
                    <a:cubicBezTo>
                      <a:pt x="13775" y="10287"/>
                      <a:pt x="13706" y="10535"/>
                      <a:pt x="13642" y="10767"/>
                    </a:cubicBezTo>
                    <a:cubicBezTo>
                      <a:pt x="13586" y="10969"/>
                      <a:pt x="13535" y="11162"/>
                      <a:pt x="13489" y="11345"/>
                    </a:cubicBezTo>
                    <a:cubicBezTo>
                      <a:pt x="13442" y="11531"/>
                      <a:pt x="13419" y="11667"/>
                      <a:pt x="13419" y="11750"/>
                    </a:cubicBezTo>
                    <a:close/>
                  </a:path>
                </a:pathLst>
              </a:custGeom>
              <a:solidFill>
                <a:srgbClr val="D44448"/>
              </a:solidFill>
              <a:ln w="12700" cap="flat">
                <a:noFill/>
                <a:miter lim="400000"/>
              </a:ln>
              <a:effectLst/>
            </p:spPr>
            <p:txBody>
              <a:bodyPr wrap="square" lIns="0" tIns="0" rIns="0" bIns="0" numCol="1" anchor="ctr">
                <a:noAutofit/>
              </a:bodyPr>
              <a:lstStyle/>
              <a:p>
                <a:pPr lvl="0"/>
                <a:endParaRPr/>
              </a:p>
            </p:txBody>
          </p:sp>
          <p:sp>
            <p:nvSpPr>
              <p:cNvPr id="6044" name="Shape 6044"/>
              <p:cNvSpPr/>
              <p:nvPr/>
            </p:nvSpPr>
            <p:spPr>
              <a:xfrm>
                <a:off x="548805" y="123766"/>
                <a:ext cx="476573" cy="417001"/>
              </a:xfrm>
              <a:custGeom>
                <a:avLst/>
                <a:gdLst/>
                <a:ahLst/>
                <a:cxnLst>
                  <a:cxn ang="0">
                    <a:pos x="wd2" y="hd2"/>
                  </a:cxn>
                  <a:cxn ang="5400000">
                    <a:pos x="wd2" y="hd2"/>
                  </a:cxn>
                  <a:cxn ang="10800000">
                    <a:pos x="wd2" y="hd2"/>
                  </a:cxn>
                  <a:cxn ang="16200000">
                    <a:pos x="wd2" y="hd2"/>
                  </a:cxn>
                </a:cxnLst>
                <a:rect l="0" t="0" r="r" b="b"/>
                <a:pathLst>
                  <a:path w="21600" h="21600" extrusionOk="0">
                    <a:moveTo>
                      <a:pt x="13419" y="11750"/>
                    </a:moveTo>
                    <a:lnTo>
                      <a:pt x="13419" y="13603"/>
                    </a:lnTo>
                    <a:cubicBezTo>
                      <a:pt x="13715" y="13751"/>
                      <a:pt x="14053" y="13920"/>
                      <a:pt x="14432" y="14110"/>
                    </a:cubicBezTo>
                    <a:cubicBezTo>
                      <a:pt x="14812" y="14299"/>
                      <a:pt x="15203" y="14494"/>
                      <a:pt x="15606" y="14695"/>
                    </a:cubicBezTo>
                    <a:cubicBezTo>
                      <a:pt x="16009" y="14897"/>
                      <a:pt x="16417" y="15096"/>
                      <a:pt x="16828" y="15298"/>
                    </a:cubicBezTo>
                    <a:cubicBezTo>
                      <a:pt x="17240" y="15498"/>
                      <a:pt x="17633" y="15684"/>
                      <a:pt x="18003" y="15861"/>
                    </a:cubicBezTo>
                    <a:cubicBezTo>
                      <a:pt x="18373" y="16033"/>
                      <a:pt x="18706" y="16188"/>
                      <a:pt x="19002" y="16327"/>
                    </a:cubicBezTo>
                    <a:cubicBezTo>
                      <a:pt x="19299" y="16465"/>
                      <a:pt x="19539" y="16569"/>
                      <a:pt x="19724" y="16643"/>
                    </a:cubicBezTo>
                    <a:cubicBezTo>
                      <a:pt x="20113" y="16802"/>
                      <a:pt x="20428" y="17042"/>
                      <a:pt x="20669" y="17365"/>
                    </a:cubicBezTo>
                    <a:cubicBezTo>
                      <a:pt x="20910" y="17686"/>
                      <a:pt x="21100" y="18014"/>
                      <a:pt x="21239" y="18354"/>
                    </a:cubicBezTo>
                    <a:cubicBezTo>
                      <a:pt x="21405" y="18745"/>
                      <a:pt x="21526" y="19156"/>
                      <a:pt x="21600" y="19589"/>
                    </a:cubicBezTo>
                    <a:lnTo>
                      <a:pt x="21600" y="21600"/>
                    </a:lnTo>
                    <a:lnTo>
                      <a:pt x="0" y="21600"/>
                    </a:lnTo>
                    <a:lnTo>
                      <a:pt x="0" y="19589"/>
                    </a:lnTo>
                    <a:cubicBezTo>
                      <a:pt x="83" y="19156"/>
                      <a:pt x="208" y="18745"/>
                      <a:pt x="374" y="18354"/>
                    </a:cubicBezTo>
                    <a:cubicBezTo>
                      <a:pt x="513" y="18014"/>
                      <a:pt x="703" y="17687"/>
                      <a:pt x="944" y="17365"/>
                    </a:cubicBezTo>
                    <a:cubicBezTo>
                      <a:pt x="1185" y="17042"/>
                      <a:pt x="1495" y="16802"/>
                      <a:pt x="1875" y="16643"/>
                    </a:cubicBezTo>
                    <a:cubicBezTo>
                      <a:pt x="2069" y="16570"/>
                      <a:pt x="2325" y="16462"/>
                      <a:pt x="2639" y="16318"/>
                    </a:cubicBezTo>
                    <a:cubicBezTo>
                      <a:pt x="2955" y="16176"/>
                      <a:pt x="3306" y="16012"/>
                      <a:pt x="3694" y="15828"/>
                    </a:cubicBezTo>
                    <a:cubicBezTo>
                      <a:pt x="4083" y="15643"/>
                      <a:pt x="4494" y="15445"/>
                      <a:pt x="4924" y="15234"/>
                    </a:cubicBezTo>
                    <a:cubicBezTo>
                      <a:pt x="5354" y="15023"/>
                      <a:pt x="5783" y="14812"/>
                      <a:pt x="6208" y="14601"/>
                    </a:cubicBezTo>
                    <a:cubicBezTo>
                      <a:pt x="6635" y="14389"/>
                      <a:pt x="7037" y="14191"/>
                      <a:pt x="7417" y="14000"/>
                    </a:cubicBezTo>
                    <a:cubicBezTo>
                      <a:pt x="7798" y="13808"/>
                      <a:pt x="8131" y="13640"/>
                      <a:pt x="8418" y="13493"/>
                    </a:cubicBezTo>
                    <a:lnTo>
                      <a:pt x="8418" y="11687"/>
                    </a:lnTo>
                    <a:cubicBezTo>
                      <a:pt x="8400" y="11603"/>
                      <a:pt x="8369" y="11474"/>
                      <a:pt x="8328" y="11299"/>
                    </a:cubicBezTo>
                    <a:cubicBezTo>
                      <a:pt x="8285" y="11124"/>
                      <a:pt x="8242" y="10948"/>
                      <a:pt x="8195" y="10767"/>
                    </a:cubicBezTo>
                    <a:cubicBezTo>
                      <a:pt x="8141" y="10558"/>
                      <a:pt x="8075" y="10330"/>
                      <a:pt x="8001" y="10087"/>
                    </a:cubicBezTo>
                    <a:cubicBezTo>
                      <a:pt x="7733" y="9517"/>
                      <a:pt x="7520" y="8871"/>
                      <a:pt x="7362" y="8148"/>
                    </a:cubicBezTo>
                    <a:cubicBezTo>
                      <a:pt x="7205" y="7425"/>
                      <a:pt x="7125" y="6656"/>
                      <a:pt x="7125" y="5844"/>
                    </a:cubicBezTo>
                    <a:cubicBezTo>
                      <a:pt x="7125" y="4777"/>
                      <a:pt x="7225" y="3874"/>
                      <a:pt x="7424" y="3136"/>
                    </a:cubicBezTo>
                    <a:cubicBezTo>
                      <a:pt x="7623" y="2396"/>
                      <a:pt x="7894" y="1794"/>
                      <a:pt x="8237" y="1331"/>
                    </a:cubicBezTo>
                    <a:cubicBezTo>
                      <a:pt x="8579" y="866"/>
                      <a:pt x="8979" y="528"/>
                      <a:pt x="9438" y="317"/>
                    </a:cubicBezTo>
                    <a:cubicBezTo>
                      <a:pt x="9896" y="105"/>
                      <a:pt x="10390" y="0"/>
                      <a:pt x="10918" y="0"/>
                    </a:cubicBezTo>
                    <a:cubicBezTo>
                      <a:pt x="11437" y="0"/>
                      <a:pt x="11925" y="103"/>
                      <a:pt x="12383" y="309"/>
                    </a:cubicBezTo>
                    <a:cubicBezTo>
                      <a:pt x="12842" y="515"/>
                      <a:pt x="13244" y="846"/>
                      <a:pt x="13592" y="1306"/>
                    </a:cubicBezTo>
                    <a:cubicBezTo>
                      <a:pt x="13939" y="1766"/>
                      <a:pt x="14212" y="2368"/>
                      <a:pt x="14412" y="3113"/>
                    </a:cubicBezTo>
                    <a:cubicBezTo>
                      <a:pt x="14612" y="3855"/>
                      <a:pt x="14710" y="4768"/>
                      <a:pt x="14710" y="5844"/>
                    </a:cubicBezTo>
                    <a:cubicBezTo>
                      <a:pt x="14710" y="6636"/>
                      <a:pt x="14634" y="7387"/>
                      <a:pt x="14482" y="8100"/>
                    </a:cubicBezTo>
                    <a:cubicBezTo>
                      <a:pt x="14329" y="8813"/>
                      <a:pt x="14118" y="9453"/>
                      <a:pt x="13850" y="10025"/>
                    </a:cubicBezTo>
                    <a:cubicBezTo>
                      <a:pt x="13775" y="10287"/>
                      <a:pt x="13706" y="10535"/>
                      <a:pt x="13642" y="10767"/>
                    </a:cubicBezTo>
                    <a:cubicBezTo>
                      <a:pt x="13586" y="10969"/>
                      <a:pt x="13535" y="11162"/>
                      <a:pt x="13489" y="11345"/>
                    </a:cubicBezTo>
                    <a:cubicBezTo>
                      <a:pt x="13442" y="11531"/>
                      <a:pt x="13419" y="11667"/>
                      <a:pt x="13419" y="11750"/>
                    </a:cubicBezTo>
                    <a:close/>
                  </a:path>
                </a:pathLst>
              </a:custGeom>
              <a:solidFill>
                <a:srgbClr val="D44448"/>
              </a:solidFill>
              <a:ln w="12700" cap="flat">
                <a:noFill/>
                <a:miter lim="400000"/>
              </a:ln>
              <a:effectLst/>
            </p:spPr>
            <p:txBody>
              <a:bodyPr wrap="square" lIns="0" tIns="0" rIns="0" bIns="0" numCol="1" anchor="ctr">
                <a:noAutofit/>
              </a:bodyPr>
              <a:lstStyle/>
              <a:p>
                <a:pPr lvl="0"/>
                <a:endParaRPr/>
              </a:p>
            </p:txBody>
          </p:sp>
          <p:sp>
            <p:nvSpPr>
              <p:cNvPr id="6045" name="Shape 6045"/>
              <p:cNvSpPr/>
              <p:nvPr/>
            </p:nvSpPr>
            <p:spPr>
              <a:xfrm>
                <a:off x="135878" y="0"/>
                <a:ext cx="781345" cy="664534"/>
              </a:xfrm>
              <a:custGeom>
                <a:avLst/>
                <a:gdLst/>
                <a:ahLst/>
                <a:cxnLst>
                  <a:cxn ang="0">
                    <a:pos x="wd2" y="hd2"/>
                  </a:cxn>
                  <a:cxn ang="5400000">
                    <a:pos x="wd2" y="hd2"/>
                  </a:cxn>
                  <a:cxn ang="10800000">
                    <a:pos x="wd2" y="hd2"/>
                  </a:cxn>
                  <a:cxn ang="16200000">
                    <a:pos x="wd2" y="hd2"/>
                  </a:cxn>
                </a:cxnLst>
                <a:rect l="0" t="0" r="r" b="b"/>
                <a:pathLst>
                  <a:path w="21600" h="21600" extrusionOk="0">
                    <a:moveTo>
                      <a:pt x="13419" y="11750"/>
                    </a:moveTo>
                    <a:lnTo>
                      <a:pt x="13419" y="13603"/>
                    </a:lnTo>
                    <a:cubicBezTo>
                      <a:pt x="13715" y="13751"/>
                      <a:pt x="14053" y="13920"/>
                      <a:pt x="14432" y="14110"/>
                    </a:cubicBezTo>
                    <a:cubicBezTo>
                      <a:pt x="14812" y="14299"/>
                      <a:pt x="15203" y="14494"/>
                      <a:pt x="15606" y="14695"/>
                    </a:cubicBezTo>
                    <a:cubicBezTo>
                      <a:pt x="16009" y="14897"/>
                      <a:pt x="16417" y="15096"/>
                      <a:pt x="16828" y="15298"/>
                    </a:cubicBezTo>
                    <a:cubicBezTo>
                      <a:pt x="17240" y="15498"/>
                      <a:pt x="17633" y="15684"/>
                      <a:pt x="18003" y="15861"/>
                    </a:cubicBezTo>
                    <a:cubicBezTo>
                      <a:pt x="18373" y="16033"/>
                      <a:pt x="18706" y="16188"/>
                      <a:pt x="19002" y="16327"/>
                    </a:cubicBezTo>
                    <a:cubicBezTo>
                      <a:pt x="19299" y="16465"/>
                      <a:pt x="19539" y="16569"/>
                      <a:pt x="19724" y="16643"/>
                    </a:cubicBezTo>
                    <a:cubicBezTo>
                      <a:pt x="20113" y="16802"/>
                      <a:pt x="20428" y="17042"/>
                      <a:pt x="20669" y="17365"/>
                    </a:cubicBezTo>
                    <a:cubicBezTo>
                      <a:pt x="20910" y="17686"/>
                      <a:pt x="21100" y="18014"/>
                      <a:pt x="21239" y="18354"/>
                    </a:cubicBezTo>
                    <a:cubicBezTo>
                      <a:pt x="21405" y="18745"/>
                      <a:pt x="21526" y="19156"/>
                      <a:pt x="21600" y="19589"/>
                    </a:cubicBezTo>
                    <a:lnTo>
                      <a:pt x="21600" y="21600"/>
                    </a:lnTo>
                    <a:lnTo>
                      <a:pt x="0" y="21600"/>
                    </a:lnTo>
                    <a:lnTo>
                      <a:pt x="0" y="19589"/>
                    </a:lnTo>
                    <a:cubicBezTo>
                      <a:pt x="83" y="19156"/>
                      <a:pt x="208" y="18745"/>
                      <a:pt x="374" y="18354"/>
                    </a:cubicBezTo>
                    <a:cubicBezTo>
                      <a:pt x="513" y="18014"/>
                      <a:pt x="703" y="17687"/>
                      <a:pt x="944" y="17365"/>
                    </a:cubicBezTo>
                    <a:cubicBezTo>
                      <a:pt x="1185" y="17042"/>
                      <a:pt x="1495" y="16802"/>
                      <a:pt x="1875" y="16643"/>
                    </a:cubicBezTo>
                    <a:cubicBezTo>
                      <a:pt x="2069" y="16570"/>
                      <a:pt x="2325" y="16462"/>
                      <a:pt x="2639" y="16318"/>
                    </a:cubicBezTo>
                    <a:cubicBezTo>
                      <a:pt x="2955" y="16176"/>
                      <a:pt x="3306" y="16012"/>
                      <a:pt x="3694" y="15828"/>
                    </a:cubicBezTo>
                    <a:cubicBezTo>
                      <a:pt x="4083" y="15643"/>
                      <a:pt x="4494" y="15445"/>
                      <a:pt x="4924" y="15234"/>
                    </a:cubicBezTo>
                    <a:cubicBezTo>
                      <a:pt x="5354" y="15023"/>
                      <a:pt x="5783" y="14812"/>
                      <a:pt x="6208" y="14601"/>
                    </a:cubicBezTo>
                    <a:cubicBezTo>
                      <a:pt x="6635" y="14389"/>
                      <a:pt x="7037" y="14191"/>
                      <a:pt x="7417" y="14000"/>
                    </a:cubicBezTo>
                    <a:cubicBezTo>
                      <a:pt x="7798" y="13808"/>
                      <a:pt x="8131" y="13640"/>
                      <a:pt x="8418" y="13493"/>
                    </a:cubicBezTo>
                    <a:lnTo>
                      <a:pt x="8418" y="11687"/>
                    </a:lnTo>
                    <a:cubicBezTo>
                      <a:pt x="8400" y="11603"/>
                      <a:pt x="8369" y="11474"/>
                      <a:pt x="8328" y="11299"/>
                    </a:cubicBezTo>
                    <a:cubicBezTo>
                      <a:pt x="8285" y="11124"/>
                      <a:pt x="8242" y="10948"/>
                      <a:pt x="8195" y="10767"/>
                    </a:cubicBezTo>
                    <a:cubicBezTo>
                      <a:pt x="8141" y="10558"/>
                      <a:pt x="8075" y="10330"/>
                      <a:pt x="8001" y="10087"/>
                    </a:cubicBezTo>
                    <a:cubicBezTo>
                      <a:pt x="7733" y="9517"/>
                      <a:pt x="7520" y="8871"/>
                      <a:pt x="7362" y="8148"/>
                    </a:cubicBezTo>
                    <a:cubicBezTo>
                      <a:pt x="7205" y="7425"/>
                      <a:pt x="7125" y="6656"/>
                      <a:pt x="7125" y="5844"/>
                    </a:cubicBezTo>
                    <a:cubicBezTo>
                      <a:pt x="7125" y="4777"/>
                      <a:pt x="7225" y="3874"/>
                      <a:pt x="7424" y="3136"/>
                    </a:cubicBezTo>
                    <a:cubicBezTo>
                      <a:pt x="7623" y="2396"/>
                      <a:pt x="7894" y="1794"/>
                      <a:pt x="8237" y="1331"/>
                    </a:cubicBezTo>
                    <a:cubicBezTo>
                      <a:pt x="8579" y="866"/>
                      <a:pt x="8979" y="528"/>
                      <a:pt x="9438" y="317"/>
                    </a:cubicBezTo>
                    <a:cubicBezTo>
                      <a:pt x="9896" y="105"/>
                      <a:pt x="10390" y="0"/>
                      <a:pt x="10918" y="0"/>
                    </a:cubicBezTo>
                    <a:cubicBezTo>
                      <a:pt x="11437" y="0"/>
                      <a:pt x="11925" y="103"/>
                      <a:pt x="12383" y="309"/>
                    </a:cubicBezTo>
                    <a:cubicBezTo>
                      <a:pt x="12842" y="515"/>
                      <a:pt x="13244" y="846"/>
                      <a:pt x="13592" y="1306"/>
                    </a:cubicBezTo>
                    <a:cubicBezTo>
                      <a:pt x="13939" y="1766"/>
                      <a:pt x="14212" y="2368"/>
                      <a:pt x="14412" y="3113"/>
                    </a:cubicBezTo>
                    <a:cubicBezTo>
                      <a:pt x="14612" y="3855"/>
                      <a:pt x="14710" y="4768"/>
                      <a:pt x="14710" y="5844"/>
                    </a:cubicBezTo>
                    <a:cubicBezTo>
                      <a:pt x="14710" y="6636"/>
                      <a:pt x="14634" y="7387"/>
                      <a:pt x="14482" y="8100"/>
                    </a:cubicBezTo>
                    <a:cubicBezTo>
                      <a:pt x="14329" y="8813"/>
                      <a:pt x="14118" y="9453"/>
                      <a:pt x="13850" y="10025"/>
                    </a:cubicBezTo>
                    <a:cubicBezTo>
                      <a:pt x="13775" y="10287"/>
                      <a:pt x="13706" y="10535"/>
                      <a:pt x="13642" y="10767"/>
                    </a:cubicBezTo>
                    <a:cubicBezTo>
                      <a:pt x="13586" y="10969"/>
                      <a:pt x="13535" y="11162"/>
                      <a:pt x="13489" y="11345"/>
                    </a:cubicBezTo>
                    <a:cubicBezTo>
                      <a:pt x="13442" y="11531"/>
                      <a:pt x="13419" y="11667"/>
                      <a:pt x="13419" y="11750"/>
                    </a:cubicBezTo>
                    <a:close/>
                  </a:path>
                </a:pathLst>
              </a:custGeom>
              <a:solidFill>
                <a:srgbClr val="D44448"/>
              </a:solidFill>
              <a:ln w="12700" cap="flat">
                <a:noFill/>
                <a:miter lim="400000"/>
              </a:ln>
              <a:effectLst/>
            </p:spPr>
            <p:txBody>
              <a:bodyPr wrap="square" lIns="0" tIns="0" rIns="0" bIns="0" numCol="1" anchor="ctr">
                <a:noAutofit/>
              </a:bodyPr>
              <a:lstStyle/>
              <a:p>
                <a:pPr lvl="0"/>
                <a:endParaRPr/>
              </a:p>
            </p:txBody>
          </p:sp>
        </p:grpSp>
        <p:sp>
          <p:nvSpPr>
            <p:cNvPr id="6047" name="Shape 6047"/>
            <p:cNvSpPr/>
            <p:nvPr/>
          </p:nvSpPr>
          <p:spPr>
            <a:xfrm>
              <a:off x="141698" y="876865"/>
              <a:ext cx="1655680" cy="4785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9531" tIns="59531" rIns="59531" bIns="59531" numCol="1" anchor="ctr">
              <a:spAutoFit/>
            </a:bodyPr>
            <a:lstStyle>
              <a:lvl1pPr algn="l">
                <a:defRPr sz="2400" b="1" spc="72">
                  <a:solidFill>
                    <a:srgbClr val="53585F"/>
                  </a:solidFill>
                  <a:latin typeface="+mn-lt"/>
                  <a:ea typeface="+mn-ea"/>
                  <a:cs typeface="+mn-cs"/>
                  <a:sym typeface="Helvetica Neue"/>
                </a:defRPr>
              </a:lvl1pPr>
            </a:lstStyle>
            <a:p>
              <a:pPr lvl="0">
                <a:defRPr sz="1800" b="0" spc="0">
                  <a:solidFill>
                    <a:srgbClr val="000000"/>
                  </a:solidFill>
                </a:defRPr>
              </a:pPr>
              <a:r>
                <a:rPr sz="2400" b="1" spc="72">
                  <a:solidFill>
                    <a:srgbClr val="53585F"/>
                  </a:solidFill>
                </a:rPr>
                <a:t>Following</a:t>
              </a:r>
            </a:p>
          </p:txBody>
        </p:sp>
        <p:sp>
          <p:nvSpPr>
            <p:cNvPr id="6048" name="Shape 6048"/>
            <p:cNvSpPr/>
            <p:nvPr/>
          </p:nvSpPr>
          <p:spPr>
            <a:xfrm>
              <a:off x="2195926" y="864165"/>
              <a:ext cx="1409158" cy="4785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9531" tIns="59531" rIns="59531" bIns="59531" numCol="1" anchor="ctr">
              <a:spAutoFit/>
            </a:bodyPr>
            <a:lstStyle>
              <a:lvl1pPr algn="l">
                <a:defRPr sz="2400" b="1" spc="72">
                  <a:solidFill>
                    <a:srgbClr val="A6AAA9"/>
                  </a:solidFill>
                  <a:latin typeface="+mn-lt"/>
                  <a:ea typeface="+mn-ea"/>
                  <a:cs typeface="+mn-cs"/>
                  <a:sym typeface="Helvetica Neue"/>
                </a:defRPr>
              </a:lvl1pPr>
            </a:lstStyle>
            <a:p>
              <a:pPr lvl="0">
                <a:defRPr sz="1800" b="0" spc="0">
                  <a:solidFill>
                    <a:srgbClr val="000000"/>
                  </a:solidFill>
                </a:defRPr>
              </a:pPr>
              <a:r>
                <a:rPr sz="2400" b="1" spc="72">
                  <a:solidFill>
                    <a:srgbClr val="A6AAA9"/>
                  </a:solidFill>
                </a:rPr>
                <a:t>Explore</a:t>
              </a:r>
            </a:p>
          </p:txBody>
        </p:sp>
        <p:grpSp>
          <p:nvGrpSpPr>
            <p:cNvPr id="6055" name="Group 6055"/>
            <p:cNvGrpSpPr/>
            <p:nvPr/>
          </p:nvGrpSpPr>
          <p:grpSpPr>
            <a:xfrm>
              <a:off x="2417080" y="170136"/>
              <a:ext cx="832753" cy="743277"/>
              <a:chOff x="0" y="0"/>
              <a:chExt cx="832752" cy="743275"/>
            </a:xfrm>
          </p:grpSpPr>
          <p:sp>
            <p:nvSpPr>
              <p:cNvPr id="6049" name="Shape 6049"/>
              <p:cNvSpPr/>
              <p:nvPr/>
            </p:nvSpPr>
            <p:spPr>
              <a:xfrm>
                <a:off x="0" y="0"/>
                <a:ext cx="234483" cy="305242"/>
              </a:xfrm>
              <a:prstGeom prst="rect">
                <a:avLst/>
              </a:prstGeom>
              <a:solidFill>
                <a:srgbClr val="B5B5B5"/>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050" name="Shape 6050"/>
              <p:cNvSpPr/>
              <p:nvPr/>
            </p:nvSpPr>
            <p:spPr>
              <a:xfrm>
                <a:off x="0" y="361833"/>
                <a:ext cx="234483" cy="381443"/>
              </a:xfrm>
              <a:prstGeom prst="rect">
                <a:avLst/>
              </a:prstGeom>
              <a:solidFill>
                <a:srgbClr val="B5B5B5"/>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051" name="Shape 6051"/>
              <p:cNvSpPr/>
              <p:nvPr/>
            </p:nvSpPr>
            <p:spPr>
              <a:xfrm>
                <a:off x="299134" y="0"/>
                <a:ext cx="234484" cy="495742"/>
              </a:xfrm>
              <a:prstGeom prst="rect">
                <a:avLst/>
              </a:prstGeom>
              <a:solidFill>
                <a:srgbClr val="B5B5B5"/>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052" name="Shape 6052"/>
              <p:cNvSpPr/>
              <p:nvPr/>
            </p:nvSpPr>
            <p:spPr>
              <a:xfrm>
                <a:off x="299134" y="544806"/>
                <a:ext cx="234484" cy="198470"/>
              </a:xfrm>
              <a:prstGeom prst="rect">
                <a:avLst/>
              </a:prstGeom>
              <a:solidFill>
                <a:srgbClr val="B5B5B5"/>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053" name="Shape 6053"/>
              <p:cNvSpPr/>
              <p:nvPr/>
            </p:nvSpPr>
            <p:spPr>
              <a:xfrm>
                <a:off x="598269" y="0"/>
                <a:ext cx="234484" cy="173070"/>
              </a:xfrm>
              <a:prstGeom prst="rect">
                <a:avLst/>
              </a:prstGeom>
              <a:solidFill>
                <a:srgbClr val="B5B5B5"/>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054" name="Shape 6054"/>
              <p:cNvSpPr/>
              <p:nvPr/>
            </p:nvSpPr>
            <p:spPr>
              <a:xfrm>
                <a:off x="598269" y="229057"/>
                <a:ext cx="234484" cy="508443"/>
              </a:xfrm>
              <a:prstGeom prst="rect">
                <a:avLst/>
              </a:prstGeom>
              <a:solidFill>
                <a:srgbClr val="B5B5B5"/>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6060" name="Group 6060"/>
            <p:cNvGrpSpPr/>
            <p:nvPr/>
          </p:nvGrpSpPr>
          <p:grpSpPr>
            <a:xfrm>
              <a:off x="4239494" y="299915"/>
              <a:ext cx="1045219" cy="798347"/>
              <a:chOff x="0" y="0"/>
              <a:chExt cx="1045217" cy="798346"/>
            </a:xfrm>
          </p:grpSpPr>
          <p:grpSp>
            <p:nvGrpSpPr>
              <p:cNvPr id="6058" name="Group 6058"/>
              <p:cNvGrpSpPr/>
              <p:nvPr/>
            </p:nvGrpSpPr>
            <p:grpSpPr>
              <a:xfrm>
                <a:off x="0" y="0"/>
                <a:ext cx="1045218" cy="798347"/>
                <a:chOff x="0" y="0"/>
                <a:chExt cx="1045217" cy="798346"/>
              </a:xfrm>
            </p:grpSpPr>
            <p:sp>
              <p:nvSpPr>
                <p:cNvPr id="6056" name="Shape 6056"/>
                <p:cNvSpPr/>
                <p:nvPr/>
              </p:nvSpPr>
              <p:spPr>
                <a:xfrm>
                  <a:off x="0" y="115129"/>
                  <a:ext cx="1045218" cy="683218"/>
                </a:xfrm>
                <a:prstGeom prst="roundRect">
                  <a:avLst>
                    <a:gd name="adj" fmla="val 7343"/>
                  </a:avLst>
                </a:prstGeom>
                <a:solidFill>
                  <a:srgbClr val="AAAAAA"/>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057" name="Shape 6057"/>
                <p:cNvSpPr/>
                <p:nvPr/>
              </p:nvSpPr>
              <p:spPr>
                <a:xfrm>
                  <a:off x="205673" y="0"/>
                  <a:ext cx="624548" cy="148448"/>
                </a:xfrm>
                <a:custGeom>
                  <a:avLst/>
                  <a:gdLst/>
                  <a:ahLst/>
                  <a:cxnLst>
                    <a:cxn ang="0">
                      <a:pos x="wd2" y="hd2"/>
                    </a:cxn>
                    <a:cxn ang="5400000">
                      <a:pos x="wd2" y="hd2"/>
                    </a:cxn>
                    <a:cxn ang="10800000">
                      <a:pos x="wd2" y="hd2"/>
                    </a:cxn>
                    <a:cxn ang="16200000">
                      <a:pos x="wd2" y="hd2"/>
                    </a:cxn>
                  </a:cxnLst>
                  <a:rect l="0" t="0" r="r" b="b"/>
                  <a:pathLst>
                    <a:path w="21600" h="21600" extrusionOk="0">
                      <a:moveTo>
                        <a:pt x="5404" y="36"/>
                      </a:moveTo>
                      <a:lnTo>
                        <a:pt x="16793" y="0"/>
                      </a:lnTo>
                      <a:lnTo>
                        <a:pt x="21600" y="19828"/>
                      </a:lnTo>
                      <a:lnTo>
                        <a:pt x="0" y="21600"/>
                      </a:lnTo>
                      <a:lnTo>
                        <a:pt x="5404" y="36"/>
                      </a:lnTo>
                      <a:close/>
                    </a:path>
                  </a:pathLst>
                </a:custGeom>
                <a:solidFill>
                  <a:srgbClr val="A9A9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6059" name="Shape 6059"/>
              <p:cNvSpPr/>
              <p:nvPr/>
            </p:nvSpPr>
            <p:spPr>
              <a:xfrm>
                <a:off x="216125" y="118137"/>
                <a:ext cx="612968" cy="612872"/>
              </a:xfrm>
              <a:custGeom>
                <a:avLst/>
                <a:gdLst/>
                <a:ahLst/>
                <a:cxnLst>
                  <a:cxn ang="0">
                    <a:pos x="wd2" y="hd2"/>
                  </a:cxn>
                  <a:cxn ang="5400000">
                    <a:pos x="wd2" y="hd2"/>
                  </a:cxn>
                  <a:cxn ang="10800000">
                    <a:pos x="wd2" y="hd2"/>
                  </a:cxn>
                  <a:cxn ang="16200000">
                    <a:pos x="wd2" y="hd2"/>
                  </a:cxn>
                </a:cxnLst>
                <a:rect l="0" t="0" r="r" b="b"/>
                <a:pathLst>
                  <a:path w="19678" h="20594" extrusionOk="0">
                    <a:moveTo>
                      <a:pt x="9839" y="0"/>
                    </a:moveTo>
                    <a:cubicBezTo>
                      <a:pt x="7320" y="0"/>
                      <a:pt x="4804" y="1003"/>
                      <a:pt x="2882" y="3014"/>
                    </a:cubicBezTo>
                    <a:cubicBezTo>
                      <a:pt x="-961" y="7037"/>
                      <a:pt x="-961" y="13554"/>
                      <a:pt x="2882" y="17577"/>
                    </a:cubicBezTo>
                    <a:cubicBezTo>
                      <a:pt x="6726" y="21600"/>
                      <a:pt x="12952" y="21600"/>
                      <a:pt x="16796" y="17577"/>
                    </a:cubicBezTo>
                    <a:cubicBezTo>
                      <a:pt x="20639" y="13554"/>
                      <a:pt x="20639" y="7037"/>
                      <a:pt x="16796" y="3014"/>
                    </a:cubicBezTo>
                    <a:cubicBezTo>
                      <a:pt x="14874" y="1003"/>
                      <a:pt x="12358" y="0"/>
                      <a:pt x="9839" y="0"/>
                    </a:cubicBezTo>
                    <a:close/>
                    <a:moveTo>
                      <a:pt x="9839" y="4961"/>
                    </a:moveTo>
                    <a:cubicBezTo>
                      <a:pt x="11144" y="4961"/>
                      <a:pt x="12449" y="5479"/>
                      <a:pt x="13445" y="6521"/>
                    </a:cubicBezTo>
                    <a:cubicBezTo>
                      <a:pt x="15436" y="8606"/>
                      <a:pt x="15436" y="11985"/>
                      <a:pt x="13445" y="14070"/>
                    </a:cubicBezTo>
                    <a:cubicBezTo>
                      <a:pt x="11453" y="16154"/>
                      <a:pt x="8225" y="16154"/>
                      <a:pt x="6233" y="14070"/>
                    </a:cubicBezTo>
                    <a:cubicBezTo>
                      <a:pt x="4242" y="11985"/>
                      <a:pt x="4242" y="8606"/>
                      <a:pt x="6233" y="6521"/>
                    </a:cubicBezTo>
                    <a:cubicBezTo>
                      <a:pt x="7229" y="5479"/>
                      <a:pt x="8534" y="4961"/>
                      <a:pt x="9839" y="4961"/>
                    </a:cubicBezTo>
                    <a:close/>
                  </a:path>
                </a:pathLst>
              </a:custGeom>
              <a:solidFill>
                <a:srgbClr val="F3F3F3"/>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6061" name="Shape 6061"/>
            <p:cNvSpPr/>
            <p:nvPr/>
          </p:nvSpPr>
          <p:spPr>
            <a:xfrm>
              <a:off x="6336870" y="212783"/>
              <a:ext cx="667941" cy="675880"/>
            </a:xfrm>
            <a:custGeom>
              <a:avLst/>
              <a:gdLst/>
              <a:ahLst/>
              <a:cxnLst>
                <a:cxn ang="0">
                  <a:pos x="wd2" y="hd2"/>
                </a:cxn>
                <a:cxn ang="5400000">
                  <a:pos x="wd2" y="hd2"/>
                </a:cxn>
                <a:cxn ang="10800000">
                  <a:pos x="wd2" y="hd2"/>
                </a:cxn>
                <a:cxn ang="16200000">
                  <a:pos x="wd2" y="hd2"/>
                </a:cxn>
              </a:cxnLst>
              <a:rect l="0" t="0" r="r" b="b"/>
              <a:pathLst>
                <a:path w="21600" h="21600" extrusionOk="0">
                  <a:moveTo>
                    <a:pt x="2336" y="0"/>
                  </a:moveTo>
                  <a:cubicBezTo>
                    <a:pt x="1046" y="0"/>
                    <a:pt x="0" y="1034"/>
                    <a:pt x="0" y="2308"/>
                  </a:cubicBezTo>
                  <a:lnTo>
                    <a:pt x="0" y="14738"/>
                  </a:lnTo>
                  <a:cubicBezTo>
                    <a:pt x="0" y="16013"/>
                    <a:pt x="1046" y="17047"/>
                    <a:pt x="2336" y="17047"/>
                  </a:cubicBezTo>
                  <a:lnTo>
                    <a:pt x="5852" y="17047"/>
                  </a:lnTo>
                  <a:lnTo>
                    <a:pt x="6186" y="21600"/>
                  </a:lnTo>
                  <a:lnTo>
                    <a:pt x="10421" y="17047"/>
                  </a:lnTo>
                  <a:lnTo>
                    <a:pt x="19264" y="17047"/>
                  </a:lnTo>
                  <a:cubicBezTo>
                    <a:pt x="20554" y="17047"/>
                    <a:pt x="21600" y="16013"/>
                    <a:pt x="21600" y="14738"/>
                  </a:cubicBezTo>
                  <a:lnTo>
                    <a:pt x="21600" y="2308"/>
                  </a:lnTo>
                  <a:cubicBezTo>
                    <a:pt x="21600" y="1034"/>
                    <a:pt x="20554" y="0"/>
                    <a:pt x="19264" y="0"/>
                  </a:cubicBezTo>
                  <a:lnTo>
                    <a:pt x="2336" y="0"/>
                  </a:lnTo>
                  <a:close/>
                </a:path>
              </a:pathLst>
            </a:custGeom>
            <a:solidFill>
              <a:srgbClr val="AAAAAA"/>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062" name="Shape 6062"/>
            <p:cNvSpPr/>
            <p:nvPr/>
          </p:nvSpPr>
          <p:spPr>
            <a:xfrm>
              <a:off x="6163792" y="859388"/>
              <a:ext cx="1009596" cy="4785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9531" tIns="59531" rIns="59531" bIns="59531" numCol="1" anchor="ctr">
              <a:spAutoFit/>
            </a:bodyPr>
            <a:lstStyle>
              <a:lvl1pPr algn="l">
                <a:defRPr sz="2400" b="1" spc="72">
                  <a:solidFill>
                    <a:srgbClr val="A6AAA9"/>
                  </a:solidFill>
                  <a:latin typeface="+mn-lt"/>
                  <a:ea typeface="+mn-ea"/>
                  <a:cs typeface="+mn-cs"/>
                  <a:sym typeface="Helvetica Neue"/>
                </a:defRPr>
              </a:lvl1pPr>
            </a:lstStyle>
            <a:p>
              <a:pPr lvl="0">
                <a:defRPr sz="1800" b="0" spc="0">
                  <a:solidFill>
                    <a:srgbClr val="000000"/>
                  </a:solidFill>
                </a:defRPr>
              </a:pPr>
              <a:r>
                <a:rPr sz="2400" b="1" spc="72">
                  <a:solidFill>
                    <a:srgbClr val="A6AAA9"/>
                  </a:solidFill>
                </a:rPr>
                <a:t>News</a:t>
              </a:r>
            </a:p>
          </p:txBody>
        </p:sp>
        <p:sp>
          <p:nvSpPr>
            <p:cNvPr id="6063" name="Shape 6063"/>
            <p:cNvSpPr/>
            <p:nvPr/>
          </p:nvSpPr>
          <p:spPr>
            <a:xfrm>
              <a:off x="8009165" y="859388"/>
              <a:ext cx="1409158" cy="4785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9531" tIns="59531" rIns="59531" bIns="59531" numCol="1" anchor="ctr">
              <a:spAutoFit/>
            </a:bodyPr>
            <a:lstStyle>
              <a:lvl1pPr algn="l">
                <a:defRPr sz="2400" b="1" spc="72">
                  <a:solidFill>
                    <a:srgbClr val="A6AAA9"/>
                  </a:solidFill>
                  <a:latin typeface="+mn-lt"/>
                  <a:ea typeface="+mn-ea"/>
                  <a:cs typeface="+mn-cs"/>
                  <a:sym typeface="Helvetica Neue"/>
                </a:defRPr>
              </a:lvl1pPr>
            </a:lstStyle>
            <a:p>
              <a:pPr lvl="0">
                <a:defRPr sz="1800" b="0" spc="0">
                  <a:solidFill>
                    <a:srgbClr val="000000"/>
                  </a:solidFill>
                </a:defRPr>
              </a:pPr>
              <a:r>
                <a:rPr sz="2400" b="1" spc="72">
                  <a:solidFill>
                    <a:srgbClr val="A6AAA9"/>
                  </a:solidFill>
                </a:rPr>
                <a:t>Profile</a:t>
              </a:r>
            </a:p>
          </p:txBody>
        </p:sp>
        <p:sp>
          <p:nvSpPr>
            <p:cNvPr id="6064" name="Shape 6064"/>
            <p:cNvSpPr/>
            <p:nvPr/>
          </p:nvSpPr>
          <p:spPr>
            <a:xfrm>
              <a:off x="8198131" y="212783"/>
              <a:ext cx="711601" cy="622652"/>
            </a:xfrm>
            <a:custGeom>
              <a:avLst/>
              <a:gdLst/>
              <a:ahLst/>
              <a:cxnLst>
                <a:cxn ang="0">
                  <a:pos x="wd2" y="hd2"/>
                </a:cxn>
                <a:cxn ang="5400000">
                  <a:pos x="wd2" y="hd2"/>
                </a:cxn>
                <a:cxn ang="10800000">
                  <a:pos x="wd2" y="hd2"/>
                </a:cxn>
                <a:cxn ang="16200000">
                  <a:pos x="wd2" y="hd2"/>
                </a:cxn>
              </a:cxnLst>
              <a:rect l="0" t="0" r="r" b="b"/>
              <a:pathLst>
                <a:path w="21600" h="21600" extrusionOk="0">
                  <a:moveTo>
                    <a:pt x="13419" y="11750"/>
                  </a:moveTo>
                  <a:lnTo>
                    <a:pt x="13419" y="13603"/>
                  </a:lnTo>
                  <a:cubicBezTo>
                    <a:pt x="13715" y="13751"/>
                    <a:pt x="14053" y="13920"/>
                    <a:pt x="14432" y="14110"/>
                  </a:cubicBezTo>
                  <a:cubicBezTo>
                    <a:pt x="14812" y="14299"/>
                    <a:pt x="15203" y="14494"/>
                    <a:pt x="15606" y="14695"/>
                  </a:cubicBezTo>
                  <a:cubicBezTo>
                    <a:pt x="16009" y="14897"/>
                    <a:pt x="16417" y="15096"/>
                    <a:pt x="16828" y="15298"/>
                  </a:cubicBezTo>
                  <a:cubicBezTo>
                    <a:pt x="17240" y="15498"/>
                    <a:pt x="17633" y="15684"/>
                    <a:pt x="18003" y="15861"/>
                  </a:cubicBezTo>
                  <a:cubicBezTo>
                    <a:pt x="18373" y="16033"/>
                    <a:pt x="18706" y="16188"/>
                    <a:pt x="19002" y="16327"/>
                  </a:cubicBezTo>
                  <a:cubicBezTo>
                    <a:pt x="19299" y="16465"/>
                    <a:pt x="19539" y="16569"/>
                    <a:pt x="19724" y="16643"/>
                  </a:cubicBezTo>
                  <a:cubicBezTo>
                    <a:pt x="20113" y="16802"/>
                    <a:pt x="20428" y="17042"/>
                    <a:pt x="20669" y="17365"/>
                  </a:cubicBezTo>
                  <a:cubicBezTo>
                    <a:pt x="20910" y="17686"/>
                    <a:pt x="21100" y="18014"/>
                    <a:pt x="21239" y="18354"/>
                  </a:cubicBezTo>
                  <a:cubicBezTo>
                    <a:pt x="21405" y="18745"/>
                    <a:pt x="21526" y="19156"/>
                    <a:pt x="21600" y="19589"/>
                  </a:cubicBezTo>
                  <a:lnTo>
                    <a:pt x="21600" y="21600"/>
                  </a:lnTo>
                  <a:lnTo>
                    <a:pt x="0" y="21600"/>
                  </a:lnTo>
                  <a:lnTo>
                    <a:pt x="0" y="19589"/>
                  </a:lnTo>
                  <a:cubicBezTo>
                    <a:pt x="83" y="19156"/>
                    <a:pt x="208" y="18745"/>
                    <a:pt x="374" y="18354"/>
                  </a:cubicBezTo>
                  <a:cubicBezTo>
                    <a:pt x="513" y="18014"/>
                    <a:pt x="703" y="17687"/>
                    <a:pt x="944" y="17365"/>
                  </a:cubicBezTo>
                  <a:cubicBezTo>
                    <a:pt x="1185" y="17042"/>
                    <a:pt x="1495" y="16802"/>
                    <a:pt x="1875" y="16643"/>
                  </a:cubicBezTo>
                  <a:cubicBezTo>
                    <a:pt x="2069" y="16570"/>
                    <a:pt x="2325" y="16462"/>
                    <a:pt x="2639" y="16318"/>
                  </a:cubicBezTo>
                  <a:cubicBezTo>
                    <a:pt x="2955" y="16176"/>
                    <a:pt x="3306" y="16012"/>
                    <a:pt x="3694" y="15828"/>
                  </a:cubicBezTo>
                  <a:cubicBezTo>
                    <a:pt x="4083" y="15643"/>
                    <a:pt x="4494" y="15445"/>
                    <a:pt x="4924" y="15234"/>
                  </a:cubicBezTo>
                  <a:cubicBezTo>
                    <a:pt x="5354" y="15023"/>
                    <a:pt x="5783" y="14812"/>
                    <a:pt x="6208" y="14601"/>
                  </a:cubicBezTo>
                  <a:cubicBezTo>
                    <a:pt x="6635" y="14389"/>
                    <a:pt x="7037" y="14191"/>
                    <a:pt x="7417" y="14000"/>
                  </a:cubicBezTo>
                  <a:cubicBezTo>
                    <a:pt x="7798" y="13808"/>
                    <a:pt x="8131" y="13640"/>
                    <a:pt x="8418" y="13493"/>
                  </a:cubicBezTo>
                  <a:lnTo>
                    <a:pt x="8418" y="11687"/>
                  </a:lnTo>
                  <a:cubicBezTo>
                    <a:pt x="8400" y="11603"/>
                    <a:pt x="8369" y="11474"/>
                    <a:pt x="8328" y="11299"/>
                  </a:cubicBezTo>
                  <a:cubicBezTo>
                    <a:pt x="8285" y="11124"/>
                    <a:pt x="8242" y="10948"/>
                    <a:pt x="8195" y="10767"/>
                  </a:cubicBezTo>
                  <a:cubicBezTo>
                    <a:pt x="8141" y="10558"/>
                    <a:pt x="8075" y="10330"/>
                    <a:pt x="8001" y="10087"/>
                  </a:cubicBezTo>
                  <a:cubicBezTo>
                    <a:pt x="7733" y="9517"/>
                    <a:pt x="7520" y="8871"/>
                    <a:pt x="7362" y="8148"/>
                  </a:cubicBezTo>
                  <a:cubicBezTo>
                    <a:pt x="7205" y="7425"/>
                    <a:pt x="7125" y="6656"/>
                    <a:pt x="7125" y="5844"/>
                  </a:cubicBezTo>
                  <a:cubicBezTo>
                    <a:pt x="7125" y="4777"/>
                    <a:pt x="7225" y="3874"/>
                    <a:pt x="7424" y="3136"/>
                  </a:cubicBezTo>
                  <a:cubicBezTo>
                    <a:pt x="7623" y="2396"/>
                    <a:pt x="7894" y="1794"/>
                    <a:pt x="8237" y="1331"/>
                  </a:cubicBezTo>
                  <a:cubicBezTo>
                    <a:pt x="8579" y="866"/>
                    <a:pt x="8979" y="528"/>
                    <a:pt x="9438" y="317"/>
                  </a:cubicBezTo>
                  <a:cubicBezTo>
                    <a:pt x="9896" y="105"/>
                    <a:pt x="10390" y="0"/>
                    <a:pt x="10918" y="0"/>
                  </a:cubicBezTo>
                  <a:cubicBezTo>
                    <a:pt x="11437" y="0"/>
                    <a:pt x="11925" y="103"/>
                    <a:pt x="12383" y="309"/>
                  </a:cubicBezTo>
                  <a:cubicBezTo>
                    <a:pt x="12842" y="515"/>
                    <a:pt x="13244" y="846"/>
                    <a:pt x="13592" y="1306"/>
                  </a:cubicBezTo>
                  <a:cubicBezTo>
                    <a:pt x="13939" y="1766"/>
                    <a:pt x="14212" y="2368"/>
                    <a:pt x="14412" y="3113"/>
                  </a:cubicBezTo>
                  <a:cubicBezTo>
                    <a:pt x="14612" y="3855"/>
                    <a:pt x="14710" y="4768"/>
                    <a:pt x="14710" y="5844"/>
                  </a:cubicBezTo>
                  <a:cubicBezTo>
                    <a:pt x="14710" y="6636"/>
                    <a:pt x="14634" y="7387"/>
                    <a:pt x="14482" y="8100"/>
                  </a:cubicBezTo>
                  <a:cubicBezTo>
                    <a:pt x="14329" y="8813"/>
                    <a:pt x="14118" y="9453"/>
                    <a:pt x="13850" y="10025"/>
                  </a:cubicBezTo>
                  <a:cubicBezTo>
                    <a:pt x="13775" y="10287"/>
                    <a:pt x="13706" y="10535"/>
                    <a:pt x="13642" y="10767"/>
                  </a:cubicBezTo>
                  <a:cubicBezTo>
                    <a:pt x="13586" y="10969"/>
                    <a:pt x="13535" y="11162"/>
                    <a:pt x="13489" y="11345"/>
                  </a:cubicBezTo>
                  <a:cubicBezTo>
                    <a:pt x="13442" y="11531"/>
                    <a:pt x="13419" y="11667"/>
                    <a:pt x="13419" y="11750"/>
                  </a:cubicBezTo>
                  <a:close/>
                </a:path>
              </a:pathLst>
            </a:custGeom>
            <a:solidFill>
              <a:srgbClr val="AAAAAA"/>
            </a:solidFill>
            <a:ln w="12700" cap="flat">
              <a:noFill/>
              <a:miter lim="400000"/>
            </a:ln>
            <a:effectLst/>
          </p:spPr>
          <p:txBody>
            <a:bodyPr wrap="square" lIns="0" tIns="0" rIns="0" bIns="0" numCol="1" anchor="ctr">
              <a:noAutofit/>
            </a:bodyPr>
            <a:lstStyle/>
            <a:p>
              <a:pPr lvl="0"/>
              <a:endParaRPr/>
            </a:p>
          </p:txBody>
        </p:sp>
      </p:grpSp>
      <p:pic>
        <p:nvPicPr>
          <p:cNvPr id="6066" name="face2.jpg"/>
          <p:cNvPicPr/>
          <p:nvPr/>
        </p:nvPicPr>
        <p:blipFill>
          <a:blip r:embed="rId3">
            <a:extLst/>
          </a:blip>
          <a:stretch>
            <a:fillRect/>
          </a:stretch>
        </p:blipFill>
        <p:spPr>
          <a:xfrm>
            <a:off x="5110492" y="7987820"/>
            <a:ext cx="918370" cy="912417"/>
          </a:xfrm>
          <a:prstGeom prst="rect">
            <a:avLst/>
          </a:prstGeom>
          <a:ln w="12700">
            <a:miter lim="400000"/>
          </a:ln>
        </p:spPr>
      </p:pic>
      <p:pic>
        <p:nvPicPr>
          <p:cNvPr id="6067" name="face2.jpg"/>
          <p:cNvPicPr/>
          <p:nvPr/>
        </p:nvPicPr>
        <p:blipFill>
          <a:blip r:embed="rId3">
            <a:extLst/>
          </a:blip>
          <a:stretch>
            <a:fillRect/>
          </a:stretch>
        </p:blipFill>
        <p:spPr>
          <a:xfrm>
            <a:off x="5110492" y="14326734"/>
            <a:ext cx="918370" cy="912417"/>
          </a:xfrm>
          <a:prstGeom prst="rect">
            <a:avLst/>
          </a:prstGeom>
          <a:ln w="12700">
            <a:miter lim="400000"/>
          </a:ln>
        </p:spPr>
      </p:pic>
      <p:pic>
        <p:nvPicPr>
          <p:cNvPr id="6068" name="pasted-image.tif"/>
          <p:cNvPicPr/>
          <p:nvPr/>
        </p:nvPicPr>
        <p:blipFill>
          <a:blip r:embed="rId7">
            <a:extLst/>
          </a:blip>
          <a:stretch>
            <a:fillRect/>
          </a:stretch>
        </p:blipFill>
        <p:spPr>
          <a:xfrm>
            <a:off x="3296878" y="902280"/>
            <a:ext cx="2931244" cy="879374"/>
          </a:xfrm>
          <a:prstGeom prst="rect">
            <a:avLst/>
          </a:prstGeom>
          <a:ln w="12700">
            <a:miter lim="400000"/>
          </a:ln>
        </p:spPr>
      </p:pic>
      <p:sp>
        <p:nvSpPr>
          <p:cNvPr id="6069" name="Shape 6069"/>
          <p:cNvSpPr/>
          <p:nvPr/>
        </p:nvSpPr>
        <p:spPr>
          <a:xfrm>
            <a:off x="-43657" y="-37917"/>
            <a:ext cx="9612314" cy="837064"/>
          </a:xfrm>
          <a:prstGeom prst="rect">
            <a:avLst/>
          </a:prstGeom>
          <a:solidFill>
            <a:srgbClr val="3F98DB"/>
          </a:solidFill>
          <a:ln w="12700">
            <a:miter lim="400000"/>
          </a:ln>
        </p:spPr>
        <p:txBody>
          <a:bodyPr lIns="0" tIns="0" rIns="0" bIns="0" anchor="ctr"/>
          <a:lstStyle/>
          <a:p>
            <a:pPr lvl="0" algn="l">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6092" name="Group 6092"/>
          <p:cNvGrpSpPr/>
          <p:nvPr/>
        </p:nvGrpSpPr>
        <p:grpSpPr>
          <a:xfrm>
            <a:off x="193476" y="28019"/>
            <a:ext cx="9256278" cy="511141"/>
            <a:chOff x="0" y="0"/>
            <a:chExt cx="9256277" cy="511140"/>
          </a:xfrm>
        </p:grpSpPr>
        <p:sp>
          <p:nvSpPr>
            <p:cNvPr id="6070" name="Shape 6070"/>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071" name="Shape 6071"/>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072" name="Shape 6072"/>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073" name="Shape 6073"/>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074" name="Shape 6074"/>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6075" name="Shape 6075"/>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6079" name="Group 6079"/>
            <p:cNvGrpSpPr/>
            <p:nvPr/>
          </p:nvGrpSpPr>
          <p:grpSpPr>
            <a:xfrm>
              <a:off x="8469476" y="114183"/>
              <a:ext cx="786802" cy="307864"/>
              <a:chOff x="0" y="0"/>
              <a:chExt cx="786801" cy="307863"/>
            </a:xfrm>
          </p:grpSpPr>
          <p:sp>
            <p:nvSpPr>
              <p:cNvPr id="6076" name="Shape 6076"/>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077" name="Shape 6077"/>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078" name="Shape 6078"/>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6084" name="Group 6084"/>
            <p:cNvGrpSpPr/>
            <p:nvPr/>
          </p:nvGrpSpPr>
          <p:grpSpPr>
            <a:xfrm>
              <a:off x="3398375" y="142780"/>
              <a:ext cx="322567" cy="250980"/>
              <a:chOff x="0" y="0"/>
              <a:chExt cx="322565" cy="250978"/>
            </a:xfrm>
          </p:grpSpPr>
          <p:sp>
            <p:nvSpPr>
              <p:cNvPr id="6080" name="Shape 6080"/>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6081" name="Shape 6081"/>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082" name="Shape 6082"/>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083" name="Shape 6083"/>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6085" name="Shape 6085"/>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086" name="Shape 6086"/>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6087" name="Shape 6087"/>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088" name="Shape 6088"/>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089" name="Shape 6089"/>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6090" name="Shape 6090"/>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091" name="Shape 6091"/>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F98DB"/>
        </a:solidFill>
        <a:effectLst/>
      </p:bgPr>
    </p:bg>
    <p:spTree>
      <p:nvGrpSpPr>
        <p:cNvPr id="1" name=""/>
        <p:cNvGrpSpPr/>
        <p:nvPr/>
      </p:nvGrpSpPr>
      <p:grpSpPr>
        <a:xfrm>
          <a:off x="0" y="0"/>
          <a:ext cx="0" cy="0"/>
          <a:chOff x="0" y="0"/>
          <a:chExt cx="0" cy="0"/>
        </a:xfrm>
      </p:grpSpPr>
      <p:sp>
        <p:nvSpPr>
          <p:cNvPr id="317" name="Shape 317"/>
          <p:cNvSpPr/>
          <p:nvPr/>
        </p:nvSpPr>
        <p:spPr>
          <a:xfrm>
            <a:off x="529753" y="1712212"/>
            <a:ext cx="8440094"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0">
                <a:latin typeface="Open Sans"/>
                <a:ea typeface="Open Sans"/>
                <a:cs typeface="Open Sans"/>
                <a:sym typeface="Open Sans"/>
              </a:defRPr>
            </a:lvl1pPr>
          </a:lstStyle>
          <a:p>
            <a:pPr lvl="0">
              <a:defRPr sz="1800" b="0" spc="0">
                <a:solidFill>
                  <a:srgbClr val="000000"/>
                </a:solidFill>
              </a:defRPr>
            </a:pPr>
            <a:r>
              <a:rPr sz="3600" b="1" spc="0">
                <a:solidFill>
                  <a:srgbClr val="FFFFFF"/>
                </a:solidFill>
              </a:rPr>
              <a:t>Log in with your Keynotopia account</a:t>
            </a:r>
          </a:p>
        </p:txBody>
      </p:sp>
      <p:sp>
        <p:nvSpPr>
          <p:cNvPr id="318" name="Shape 318"/>
          <p:cNvSpPr/>
          <p:nvPr/>
        </p:nvSpPr>
        <p:spPr>
          <a:xfrm>
            <a:off x="-51963" y="2971698"/>
            <a:ext cx="9586456" cy="3001318"/>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19" name="Shape 319"/>
          <p:cNvSpPr/>
          <p:nvPr/>
        </p:nvSpPr>
        <p:spPr>
          <a:xfrm>
            <a:off x="403791" y="4459656"/>
            <a:ext cx="9127142" cy="1"/>
          </a:xfrm>
          <a:prstGeom prst="line">
            <a:avLst/>
          </a:prstGeom>
          <a:ln w="25400">
            <a:solidFill>
              <a:srgbClr val="BFBFB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20" name="Shape 320"/>
          <p:cNvSpPr/>
          <p:nvPr/>
        </p:nvSpPr>
        <p:spPr>
          <a:xfrm>
            <a:off x="352230" y="4848146"/>
            <a:ext cx="2309258"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40">
                <a:solidFill>
                  <a:srgbClr val="A6AAA9"/>
                </a:solidFill>
                <a:latin typeface="+mn-lt"/>
                <a:ea typeface="+mn-ea"/>
                <a:cs typeface="+mn-cs"/>
                <a:sym typeface="Helvetica Neue"/>
              </a:defRPr>
            </a:lvl1pPr>
          </a:lstStyle>
          <a:p>
            <a:pPr lvl="0">
              <a:defRPr sz="1800" spc="0">
                <a:solidFill>
                  <a:srgbClr val="000000"/>
                </a:solidFill>
              </a:defRPr>
            </a:pPr>
            <a:r>
              <a:rPr sz="4000" spc="-40">
                <a:solidFill>
                  <a:srgbClr val="A6AAA9"/>
                </a:solidFill>
              </a:rPr>
              <a:t>Password</a:t>
            </a:r>
          </a:p>
        </p:txBody>
      </p:sp>
      <p:sp>
        <p:nvSpPr>
          <p:cNvPr id="321" name="Shape 321"/>
          <p:cNvSpPr/>
          <p:nvPr/>
        </p:nvSpPr>
        <p:spPr>
          <a:xfrm flipV="1">
            <a:off x="325887" y="3345628"/>
            <a:ext cx="1" cy="655275"/>
          </a:xfrm>
          <a:prstGeom prst="line">
            <a:avLst/>
          </a:prstGeom>
          <a:ln w="57150">
            <a:solidFill>
              <a:srgbClr val="203CF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322" name="Shape 322"/>
          <p:cNvSpPr/>
          <p:nvPr/>
        </p:nvSpPr>
        <p:spPr>
          <a:xfrm>
            <a:off x="364930" y="3335761"/>
            <a:ext cx="1318658"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40">
                <a:solidFill>
                  <a:srgbClr val="A6AAA9"/>
                </a:solidFill>
                <a:latin typeface="+mn-lt"/>
                <a:ea typeface="+mn-ea"/>
                <a:cs typeface="+mn-cs"/>
                <a:sym typeface="Helvetica Neue"/>
              </a:defRPr>
            </a:lvl1pPr>
          </a:lstStyle>
          <a:p>
            <a:pPr lvl="0">
              <a:defRPr sz="1800" spc="0">
                <a:solidFill>
                  <a:srgbClr val="000000"/>
                </a:solidFill>
              </a:defRPr>
            </a:pPr>
            <a:r>
              <a:rPr sz="4000" spc="-40">
                <a:solidFill>
                  <a:srgbClr val="A6AAA9"/>
                </a:solidFill>
              </a:rPr>
              <a:t>Email</a:t>
            </a:r>
          </a:p>
        </p:txBody>
      </p:sp>
      <p:sp>
        <p:nvSpPr>
          <p:cNvPr id="323" name="Shape 323"/>
          <p:cNvSpPr/>
          <p:nvPr/>
        </p:nvSpPr>
        <p:spPr>
          <a:xfrm>
            <a:off x="607886" y="6290221"/>
            <a:ext cx="3674773" cy="992835"/>
          </a:xfrm>
          <a:prstGeom prst="roundRect">
            <a:avLst>
              <a:gd name="adj" fmla="val 50000"/>
            </a:avLst>
          </a:prstGeom>
          <a:ln w="254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24" name="Shape 324"/>
          <p:cNvSpPr/>
          <p:nvPr/>
        </p:nvSpPr>
        <p:spPr>
          <a:xfrm>
            <a:off x="5237338" y="6290221"/>
            <a:ext cx="3674773" cy="992835"/>
          </a:xfrm>
          <a:prstGeom prst="roundRect">
            <a:avLst>
              <a:gd name="adj" fmla="val 50000"/>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325" name="Shape 325"/>
          <p:cNvSpPr/>
          <p:nvPr/>
        </p:nvSpPr>
        <p:spPr>
          <a:xfrm>
            <a:off x="1598434" y="6431424"/>
            <a:ext cx="1642876" cy="65962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spc="0">
                <a:latin typeface="+mn-lt"/>
                <a:ea typeface="+mn-ea"/>
                <a:cs typeface="+mn-cs"/>
                <a:sym typeface="Helvetica Neue"/>
              </a:defRPr>
            </a:lvl1pPr>
          </a:lstStyle>
          <a:p>
            <a:pPr lvl="0">
              <a:defRPr sz="1800" spc="0">
                <a:solidFill>
                  <a:srgbClr val="000000"/>
                </a:solidFill>
              </a:defRPr>
            </a:pPr>
            <a:r>
              <a:rPr sz="3900" spc="0">
                <a:solidFill>
                  <a:srgbClr val="FFFFFF"/>
                </a:solidFill>
              </a:rPr>
              <a:t>Cancel</a:t>
            </a:r>
          </a:p>
        </p:txBody>
      </p:sp>
      <p:sp>
        <p:nvSpPr>
          <p:cNvPr id="326" name="Shape 326"/>
          <p:cNvSpPr/>
          <p:nvPr/>
        </p:nvSpPr>
        <p:spPr>
          <a:xfrm>
            <a:off x="6327512" y="6431424"/>
            <a:ext cx="1469026" cy="65962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900" spc="0">
                <a:solidFill>
                  <a:srgbClr val="3F98DB"/>
                </a:solidFill>
                <a:latin typeface="+mn-lt"/>
                <a:ea typeface="+mn-ea"/>
                <a:cs typeface="+mn-cs"/>
                <a:sym typeface="Helvetica Neue"/>
              </a:defRPr>
            </a:lvl1pPr>
          </a:lstStyle>
          <a:p>
            <a:pPr lvl="0">
              <a:defRPr sz="1800" spc="0">
                <a:solidFill>
                  <a:srgbClr val="000000"/>
                </a:solidFill>
              </a:defRPr>
            </a:pPr>
            <a:r>
              <a:rPr sz="3900" spc="0">
                <a:solidFill>
                  <a:srgbClr val="3F98DB"/>
                </a:solidFill>
              </a:rPr>
              <a:t>Log in</a:t>
            </a:r>
          </a:p>
        </p:txBody>
      </p:sp>
      <p:sp>
        <p:nvSpPr>
          <p:cNvPr id="327" name="Shape 327"/>
          <p:cNvSpPr/>
          <p:nvPr/>
        </p:nvSpPr>
        <p:spPr>
          <a:xfrm>
            <a:off x="2310350" y="7581395"/>
            <a:ext cx="4828100" cy="65950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800" spc="-38">
                <a:latin typeface="Helvetica Neue Light"/>
                <a:ea typeface="Helvetica Neue Light"/>
                <a:cs typeface="Helvetica Neue Light"/>
                <a:sym typeface="Helvetica Neue Light"/>
              </a:defRPr>
            </a:lvl1pPr>
          </a:lstStyle>
          <a:p>
            <a:pPr lvl="0">
              <a:defRPr sz="1800" spc="0">
                <a:solidFill>
                  <a:srgbClr val="000000"/>
                </a:solidFill>
              </a:defRPr>
            </a:pPr>
            <a:r>
              <a:rPr sz="3800" spc="-38">
                <a:solidFill>
                  <a:srgbClr val="FFFFFF"/>
                </a:solidFill>
              </a:rPr>
              <a:t>Forgot your password?</a:t>
            </a:r>
          </a:p>
        </p:txBody>
      </p:sp>
      <p:grpSp>
        <p:nvGrpSpPr>
          <p:cNvPr id="407" name="Group 407"/>
          <p:cNvGrpSpPr/>
          <p:nvPr/>
        </p:nvGrpSpPr>
        <p:grpSpPr>
          <a:xfrm>
            <a:off x="-19844" y="10421847"/>
            <a:ext cx="9691688" cy="6539207"/>
            <a:chOff x="0" y="0"/>
            <a:chExt cx="9691687" cy="6539206"/>
          </a:xfrm>
        </p:grpSpPr>
        <p:grpSp>
          <p:nvGrpSpPr>
            <p:cNvPr id="404" name="Group 404"/>
            <p:cNvGrpSpPr/>
            <p:nvPr/>
          </p:nvGrpSpPr>
          <p:grpSpPr>
            <a:xfrm>
              <a:off x="0" y="0"/>
              <a:ext cx="9691688" cy="6539207"/>
              <a:chOff x="0" y="0"/>
              <a:chExt cx="9691687" cy="6539206"/>
            </a:xfrm>
          </p:grpSpPr>
          <p:sp>
            <p:nvSpPr>
              <p:cNvPr id="328" name="Shape 328"/>
              <p:cNvSpPr/>
              <p:nvPr/>
            </p:nvSpPr>
            <p:spPr>
              <a:xfrm>
                <a:off x="0" y="0"/>
                <a:ext cx="9691688" cy="6539207"/>
              </a:xfrm>
              <a:prstGeom prst="rect">
                <a:avLst/>
              </a:prstGeom>
              <a:solidFill>
                <a:srgbClr val="D5D0C8"/>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29" name="Shape 329"/>
              <p:cNvSpPr/>
              <p:nvPr/>
            </p:nvSpPr>
            <p:spPr>
              <a:xfrm>
                <a:off x="1020580"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30" name="Shape 330"/>
              <p:cNvSpPr/>
              <p:nvPr/>
            </p:nvSpPr>
            <p:spPr>
              <a:xfrm>
                <a:off x="86197"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31" name="Shape 331"/>
              <p:cNvSpPr/>
              <p:nvPr/>
            </p:nvSpPr>
            <p:spPr>
              <a:xfrm>
                <a:off x="198036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32" name="Shape 332"/>
              <p:cNvSpPr/>
              <p:nvPr/>
            </p:nvSpPr>
            <p:spPr>
              <a:xfrm>
                <a:off x="169939" y="409851"/>
                <a:ext cx="645146"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Q</a:t>
                </a:r>
              </a:p>
            </p:txBody>
          </p:sp>
          <p:sp>
            <p:nvSpPr>
              <p:cNvPr id="333" name="Shape 333"/>
              <p:cNvSpPr/>
              <p:nvPr/>
            </p:nvSpPr>
            <p:spPr>
              <a:xfrm>
                <a:off x="1058680" y="4225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lgn="l">
                  <a:defRPr sz="5400">
                    <a:solidFill>
                      <a:srgbClr val="000000"/>
                    </a:solidFill>
                    <a:latin typeface="Helvetica Neue Light"/>
                    <a:ea typeface="Helvetica Neue Light"/>
                    <a:cs typeface="Helvetica Neue Light"/>
                    <a:sym typeface="Helvetica Neue Light"/>
                  </a:defRPr>
                </a:lvl1pPr>
              </a:lstStyle>
              <a:p>
                <a:pPr lvl="0">
                  <a:defRPr sz="1800"/>
                </a:pPr>
                <a:r>
                  <a:rPr sz="5400"/>
                  <a:t>W</a:t>
                </a:r>
              </a:p>
            </p:txBody>
          </p:sp>
          <p:sp>
            <p:nvSpPr>
              <p:cNvPr id="334" name="Shape 334"/>
              <p:cNvSpPr/>
              <p:nvPr/>
            </p:nvSpPr>
            <p:spPr>
              <a:xfrm>
                <a:off x="201588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E</a:t>
                </a:r>
              </a:p>
            </p:txBody>
          </p:sp>
          <p:sp>
            <p:nvSpPr>
              <p:cNvPr id="335" name="Shape 335"/>
              <p:cNvSpPr/>
              <p:nvPr/>
            </p:nvSpPr>
            <p:spPr>
              <a:xfrm>
                <a:off x="2960388"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36" name="Shape 336"/>
              <p:cNvSpPr/>
              <p:nvPr/>
            </p:nvSpPr>
            <p:spPr>
              <a:xfrm>
                <a:off x="2995909"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R</a:t>
                </a:r>
              </a:p>
            </p:txBody>
          </p:sp>
          <p:sp>
            <p:nvSpPr>
              <p:cNvPr id="337" name="Shape 337"/>
              <p:cNvSpPr/>
              <p:nvPr/>
            </p:nvSpPr>
            <p:spPr>
              <a:xfrm>
                <a:off x="3915012"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38" name="Shape 338"/>
              <p:cNvSpPr/>
              <p:nvPr/>
            </p:nvSpPr>
            <p:spPr>
              <a:xfrm>
                <a:off x="3950533"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T</a:t>
                </a:r>
              </a:p>
            </p:txBody>
          </p:sp>
          <p:sp>
            <p:nvSpPr>
              <p:cNvPr id="339" name="Shape 339"/>
              <p:cNvSpPr/>
              <p:nvPr/>
            </p:nvSpPr>
            <p:spPr>
              <a:xfrm>
                <a:off x="4874795"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40" name="Shape 340"/>
              <p:cNvSpPr/>
              <p:nvPr/>
            </p:nvSpPr>
            <p:spPr>
              <a:xfrm>
                <a:off x="491031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Y</a:t>
                </a:r>
              </a:p>
            </p:txBody>
          </p:sp>
          <p:sp>
            <p:nvSpPr>
              <p:cNvPr id="341" name="Shape 341"/>
              <p:cNvSpPr/>
              <p:nvPr/>
            </p:nvSpPr>
            <p:spPr>
              <a:xfrm>
                <a:off x="5821879" y="3329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42" name="Shape 342"/>
              <p:cNvSpPr/>
              <p:nvPr/>
            </p:nvSpPr>
            <p:spPr>
              <a:xfrm>
                <a:off x="5857400" y="4479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U</a:t>
                </a:r>
              </a:p>
            </p:txBody>
          </p:sp>
          <p:sp>
            <p:nvSpPr>
              <p:cNvPr id="343" name="Shape 343"/>
              <p:cNvSpPr/>
              <p:nvPr/>
            </p:nvSpPr>
            <p:spPr>
              <a:xfrm>
                <a:off x="6789203" y="320297"/>
                <a:ext cx="787230"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44" name="Shape 344"/>
              <p:cNvSpPr/>
              <p:nvPr/>
            </p:nvSpPr>
            <p:spPr>
              <a:xfrm>
                <a:off x="6824724"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I</a:t>
                </a:r>
              </a:p>
            </p:txBody>
          </p:sp>
          <p:sp>
            <p:nvSpPr>
              <p:cNvPr id="345" name="Shape 345"/>
              <p:cNvSpPr/>
              <p:nvPr/>
            </p:nvSpPr>
            <p:spPr>
              <a:xfrm>
                <a:off x="7741445"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46" name="Shape 346"/>
              <p:cNvSpPr/>
              <p:nvPr/>
            </p:nvSpPr>
            <p:spPr>
              <a:xfrm>
                <a:off x="7776966"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O</a:t>
                </a:r>
              </a:p>
            </p:txBody>
          </p:sp>
          <p:sp>
            <p:nvSpPr>
              <p:cNvPr id="347" name="Shape 347"/>
              <p:cNvSpPr/>
              <p:nvPr/>
            </p:nvSpPr>
            <p:spPr>
              <a:xfrm>
                <a:off x="8668091" y="320297"/>
                <a:ext cx="787229" cy="1137513"/>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48" name="Shape 348"/>
              <p:cNvSpPr/>
              <p:nvPr/>
            </p:nvSpPr>
            <p:spPr>
              <a:xfrm>
                <a:off x="8703612" y="43525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P</a:t>
                </a:r>
              </a:p>
            </p:txBody>
          </p:sp>
          <p:sp>
            <p:nvSpPr>
              <p:cNvPr id="349" name="Shape 349"/>
              <p:cNvSpPr/>
              <p:nvPr/>
            </p:nvSpPr>
            <p:spPr>
              <a:xfrm>
                <a:off x="532162"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0" name="Shape 350"/>
              <p:cNvSpPr/>
              <p:nvPr/>
            </p:nvSpPr>
            <p:spPr>
              <a:xfrm>
                <a:off x="1491946"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1" name="Shape 351"/>
              <p:cNvSpPr/>
              <p:nvPr/>
            </p:nvSpPr>
            <p:spPr>
              <a:xfrm>
                <a:off x="570262" y="2046181"/>
                <a:ext cx="716189"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A</a:t>
                </a:r>
              </a:p>
            </p:txBody>
          </p:sp>
          <p:sp>
            <p:nvSpPr>
              <p:cNvPr id="352" name="Shape 352"/>
              <p:cNvSpPr/>
              <p:nvPr/>
            </p:nvSpPr>
            <p:spPr>
              <a:xfrm>
                <a:off x="152746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S</a:t>
                </a:r>
              </a:p>
            </p:txBody>
          </p:sp>
          <p:sp>
            <p:nvSpPr>
              <p:cNvPr id="353" name="Shape 353"/>
              <p:cNvSpPr/>
              <p:nvPr/>
            </p:nvSpPr>
            <p:spPr>
              <a:xfrm>
                <a:off x="2471970"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4" name="Shape 354"/>
              <p:cNvSpPr/>
              <p:nvPr/>
            </p:nvSpPr>
            <p:spPr>
              <a:xfrm>
                <a:off x="2507491"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D</a:t>
                </a:r>
              </a:p>
            </p:txBody>
          </p:sp>
          <p:sp>
            <p:nvSpPr>
              <p:cNvPr id="355" name="Shape 355"/>
              <p:cNvSpPr/>
              <p:nvPr/>
            </p:nvSpPr>
            <p:spPr>
              <a:xfrm>
                <a:off x="3426595" y="194392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6" name="Shape 356"/>
              <p:cNvSpPr/>
              <p:nvPr/>
            </p:nvSpPr>
            <p:spPr>
              <a:xfrm>
                <a:off x="3462116"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F</a:t>
                </a:r>
              </a:p>
            </p:txBody>
          </p:sp>
          <p:sp>
            <p:nvSpPr>
              <p:cNvPr id="357" name="Shape 357"/>
              <p:cNvSpPr/>
              <p:nvPr/>
            </p:nvSpPr>
            <p:spPr>
              <a:xfrm>
                <a:off x="4386378" y="194392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58" name="Shape 358"/>
              <p:cNvSpPr/>
              <p:nvPr/>
            </p:nvSpPr>
            <p:spPr>
              <a:xfrm>
                <a:off x="4421899" y="205888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G</a:t>
                </a:r>
              </a:p>
            </p:txBody>
          </p:sp>
          <p:sp>
            <p:nvSpPr>
              <p:cNvPr id="359" name="Shape 359"/>
              <p:cNvSpPr/>
              <p:nvPr/>
            </p:nvSpPr>
            <p:spPr>
              <a:xfrm>
                <a:off x="1494121"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0" name="Shape 360"/>
              <p:cNvSpPr/>
              <p:nvPr/>
            </p:nvSpPr>
            <p:spPr>
              <a:xfrm>
                <a:off x="2453905"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1" name="Shape 361"/>
              <p:cNvSpPr/>
              <p:nvPr/>
            </p:nvSpPr>
            <p:spPr>
              <a:xfrm>
                <a:off x="1532221" y="36698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Z</a:t>
                </a:r>
              </a:p>
            </p:txBody>
          </p:sp>
          <p:sp>
            <p:nvSpPr>
              <p:cNvPr id="362" name="Shape 362"/>
              <p:cNvSpPr/>
              <p:nvPr/>
            </p:nvSpPr>
            <p:spPr>
              <a:xfrm>
                <a:off x="2489425" y="3682511"/>
                <a:ext cx="716189"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X</a:t>
                </a:r>
              </a:p>
            </p:txBody>
          </p:sp>
          <p:sp>
            <p:nvSpPr>
              <p:cNvPr id="363" name="Shape 363"/>
              <p:cNvSpPr/>
              <p:nvPr/>
            </p:nvSpPr>
            <p:spPr>
              <a:xfrm>
                <a:off x="3433929"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4" name="Shape 364"/>
              <p:cNvSpPr/>
              <p:nvPr/>
            </p:nvSpPr>
            <p:spPr>
              <a:xfrm>
                <a:off x="346945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C</a:t>
                </a:r>
              </a:p>
            </p:txBody>
          </p:sp>
          <p:sp>
            <p:nvSpPr>
              <p:cNvPr id="365" name="Shape 365"/>
              <p:cNvSpPr/>
              <p:nvPr/>
            </p:nvSpPr>
            <p:spPr>
              <a:xfrm>
                <a:off x="4388554" y="3567557"/>
                <a:ext cx="787229"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6" name="Shape 366"/>
              <p:cNvSpPr/>
              <p:nvPr/>
            </p:nvSpPr>
            <p:spPr>
              <a:xfrm>
                <a:off x="4424075"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V</a:t>
                </a:r>
              </a:p>
            </p:txBody>
          </p:sp>
          <p:sp>
            <p:nvSpPr>
              <p:cNvPr id="367" name="Shape 367"/>
              <p:cNvSpPr/>
              <p:nvPr/>
            </p:nvSpPr>
            <p:spPr>
              <a:xfrm>
                <a:off x="5348337"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68" name="Shape 368"/>
              <p:cNvSpPr/>
              <p:nvPr/>
            </p:nvSpPr>
            <p:spPr>
              <a:xfrm>
                <a:off x="5383858"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B</a:t>
                </a:r>
              </a:p>
            </p:txBody>
          </p:sp>
          <p:sp>
            <p:nvSpPr>
              <p:cNvPr id="369" name="Shape 369"/>
              <p:cNvSpPr/>
              <p:nvPr/>
            </p:nvSpPr>
            <p:spPr>
              <a:xfrm>
                <a:off x="5353495"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0" name="Shape 370"/>
              <p:cNvSpPr/>
              <p:nvPr/>
            </p:nvSpPr>
            <p:spPr>
              <a:xfrm>
                <a:off x="631327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1" name="Shape 371"/>
              <p:cNvSpPr/>
              <p:nvPr/>
            </p:nvSpPr>
            <p:spPr>
              <a:xfrm>
                <a:off x="5391595" y="20525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H</a:t>
                </a:r>
              </a:p>
            </p:txBody>
          </p:sp>
          <p:sp>
            <p:nvSpPr>
              <p:cNvPr id="372" name="Shape 372"/>
              <p:cNvSpPr/>
              <p:nvPr/>
            </p:nvSpPr>
            <p:spPr>
              <a:xfrm>
                <a:off x="634879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J</a:t>
                </a:r>
              </a:p>
            </p:txBody>
          </p:sp>
          <p:sp>
            <p:nvSpPr>
              <p:cNvPr id="373" name="Shape 373"/>
              <p:cNvSpPr/>
              <p:nvPr/>
            </p:nvSpPr>
            <p:spPr>
              <a:xfrm>
                <a:off x="7293303"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4" name="Shape 374"/>
              <p:cNvSpPr/>
              <p:nvPr/>
            </p:nvSpPr>
            <p:spPr>
              <a:xfrm>
                <a:off x="7328824"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K</a:t>
                </a:r>
              </a:p>
            </p:txBody>
          </p:sp>
          <p:sp>
            <p:nvSpPr>
              <p:cNvPr id="375" name="Shape 375"/>
              <p:cNvSpPr/>
              <p:nvPr/>
            </p:nvSpPr>
            <p:spPr>
              <a:xfrm>
                <a:off x="8247928" y="195027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6" name="Shape 376"/>
              <p:cNvSpPr/>
              <p:nvPr/>
            </p:nvSpPr>
            <p:spPr>
              <a:xfrm>
                <a:off x="8283449" y="2065231"/>
                <a:ext cx="716188" cy="907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L</a:t>
                </a:r>
              </a:p>
            </p:txBody>
          </p:sp>
          <p:sp>
            <p:nvSpPr>
              <p:cNvPr id="377" name="Shape 377"/>
              <p:cNvSpPr/>
              <p:nvPr/>
            </p:nvSpPr>
            <p:spPr>
              <a:xfrm>
                <a:off x="6313278" y="35675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78" name="Shape 378"/>
              <p:cNvSpPr/>
              <p:nvPr/>
            </p:nvSpPr>
            <p:spPr>
              <a:xfrm>
                <a:off x="6348800" y="36825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N</a:t>
                </a:r>
              </a:p>
            </p:txBody>
          </p:sp>
          <p:sp>
            <p:nvSpPr>
              <p:cNvPr id="379" name="Shape 379"/>
              <p:cNvSpPr/>
              <p:nvPr/>
            </p:nvSpPr>
            <p:spPr>
              <a:xfrm>
                <a:off x="7278231" y="3580257"/>
                <a:ext cx="787230" cy="1137512"/>
              </a:xfrm>
              <a:prstGeom prst="roundRect">
                <a:avLst>
                  <a:gd name="adj" fmla="val 1198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0" name="Shape 380"/>
              <p:cNvSpPr/>
              <p:nvPr/>
            </p:nvSpPr>
            <p:spPr>
              <a:xfrm>
                <a:off x="7313752" y="3695211"/>
                <a:ext cx="716188" cy="90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400">
                    <a:solidFill>
                      <a:srgbClr val="000000"/>
                    </a:solidFill>
                    <a:latin typeface="Helvetica Neue Light"/>
                    <a:ea typeface="Helvetica Neue Light"/>
                    <a:cs typeface="Helvetica Neue Light"/>
                    <a:sym typeface="Helvetica Neue Light"/>
                  </a:defRPr>
                </a:lvl1pPr>
              </a:lstStyle>
              <a:p>
                <a:pPr lvl="0">
                  <a:defRPr sz="1800"/>
                </a:pPr>
                <a:r>
                  <a:rPr sz="5400"/>
                  <a:t>M</a:t>
                </a:r>
              </a:p>
            </p:txBody>
          </p:sp>
          <p:sp>
            <p:nvSpPr>
              <p:cNvPr id="381" name="Shape 381"/>
              <p:cNvSpPr/>
              <p:nvPr/>
            </p:nvSpPr>
            <p:spPr>
              <a:xfrm>
                <a:off x="124297" y="3580257"/>
                <a:ext cx="1052230" cy="1137512"/>
              </a:xfrm>
              <a:prstGeom prst="roundRect">
                <a:avLst>
                  <a:gd name="adj" fmla="val 8965"/>
                </a:avLst>
              </a:prstGeom>
              <a:solidFill>
                <a:srgbClr val="AEA897"/>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2" name="Shape 382"/>
              <p:cNvSpPr/>
              <p:nvPr/>
            </p:nvSpPr>
            <p:spPr>
              <a:xfrm>
                <a:off x="31283" y="5216586"/>
                <a:ext cx="1052230" cy="1137513"/>
              </a:xfrm>
              <a:prstGeom prst="roundRect">
                <a:avLst>
                  <a:gd name="adj" fmla="val 8965"/>
                </a:avLst>
              </a:prstGeom>
              <a:solidFill>
                <a:srgbClr val="BEBFC1">
                  <a:alpha val="39084"/>
                </a:srgbClr>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3" name="Shape 383"/>
              <p:cNvSpPr/>
              <p:nvPr/>
            </p:nvSpPr>
            <p:spPr>
              <a:xfrm>
                <a:off x="383155" y="3888883"/>
                <a:ext cx="509191" cy="469901"/>
              </a:xfrm>
              <a:custGeom>
                <a:avLst/>
                <a:gdLst/>
                <a:ahLst/>
                <a:cxnLst>
                  <a:cxn ang="0">
                    <a:pos x="wd2" y="hd2"/>
                  </a:cxn>
                  <a:cxn ang="5400000">
                    <a:pos x="wd2" y="hd2"/>
                  </a:cxn>
                  <a:cxn ang="10800000">
                    <a:pos x="wd2" y="hd2"/>
                  </a:cxn>
                  <a:cxn ang="16200000">
                    <a:pos x="wd2" y="hd2"/>
                  </a:cxn>
                </a:cxnLst>
                <a:rect l="0" t="0" r="r" b="b"/>
                <a:pathLst>
                  <a:path w="21600" h="21600" extrusionOk="0">
                    <a:moveTo>
                      <a:pt x="10792" y="0"/>
                    </a:moveTo>
                    <a:lnTo>
                      <a:pt x="0" y="12697"/>
                    </a:lnTo>
                    <a:lnTo>
                      <a:pt x="5724" y="12697"/>
                    </a:lnTo>
                    <a:lnTo>
                      <a:pt x="5724" y="19849"/>
                    </a:lnTo>
                    <a:cubicBezTo>
                      <a:pt x="5724" y="20809"/>
                      <a:pt x="6437" y="21600"/>
                      <a:pt x="7323" y="21600"/>
                    </a:cubicBezTo>
                    <a:lnTo>
                      <a:pt x="13923" y="21600"/>
                    </a:lnTo>
                    <a:cubicBezTo>
                      <a:pt x="14809" y="21600"/>
                      <a:pt x="15522" y="20809"/>
                      <a:pt x="15522" y="19849"/>
                    </a:cubicBezTo>
                    <a:lnTo>
                      <a:pt x="15522" y="12697"/>
                    </a:lnTo>
                    <a:lnTo>
                      <a:pt x="21600" y="12697"/>
                    </a:lnTo>
                    <a:lnTo>
                      <a:pt x="10792" y="0"/>
                    </a:ln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4" name="Shape 384"/>
              <p:cNvSpPr/>
              <p:nvPr/>
            </p:nvSpPr>
            <p:spPr>
              <a:xfrm>
                <a:off x="8286210" y="3580257"/>
                <a:ext cx="1052230" cy="1137512"/>
              </a:xfrm>
              <a:prstGeom prst="roundRect">
                <a:avLst>
                  <a:gd name="adj" fmla="val 8965"/>
                </a:avLst>
              </a:prstGeom>
              <a:solidFill>
                <a:srgbClr val="AEA897"/>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5" name="Shape 385"/>
              <p:cNvSpPr/>
              <p:nvPr/>
            </p:nvSpPr>
            <p:spPr>
              <a:xfrm rot="16200000" flipH="1">
                <a:off x="8578179" y="3819871"/>
                <a:ext cx="440428" cy="618147"/>
              </a:xfrm>
              <a:custGeom>
                <a:avLst/>
                <a:gdLst/>
                <a:ahLst/>
                <a:cxnLst>
                  <a:cxn ang="0">
                    <a:pos x="wd2" y="hd2"/>
                  </a:cxn>
                  <a:cxn ang="5400000">
                    <a:pos x="wd2" y="hd2"/>
                  </a:cxn>
                  <a:cxn ang="10800000">
                    <a:pos x="wd2" y="hd2"/>
                  </a:cxn>
                  <a:cxn ang="16200000">
                    <a:pos x="wd2" y="hd2"/>
                  </a:cxn>
                </a:cxnLst>
                <a:rect l="0" t="0" r="r" b="b"/>
                <a:pathLst>
                  <a:path w="21600" h="21585" extrusionOk="0">
                    <a:moveTo>
                      <a:pt x="11099" y="110"/>
                    </a:moveTo>
                    <a:lnTo>
                      <a:pt x="21600" y="8158"/>
                    </a:lnTo>
                    <a:lnTo>
                      <a:pt x="21527" y="19574"/>
                    </a:lnTo>
                    <a:cubicBezTo>
                      <a:pt x="21373" y="20144"/>
                      <a:pt x="20932" y="20658"/>
                      <a:pt x="20282" y="21027"/>
                    </a:cubicBezTo>
                    <a:cubicBezTo>
                      <a:pt x="19742" y="21333"/>
                      <a:pt x="19085" y="21523"/>
                      <a:pt x="18389" y="21575"/>
                    </a:cubicBezTo>
                    <a:lnTo>
                      <a:pt x="3113" y="21584"/>
                    </a:lnTo>
                    <a:cubicBezTo>
                      <a:pt x="2379" y="21598"/>
                      <a:pt x="1669" y="21431"/>
                      <a:pt x="1099" y="21106"/>
                    </a:cubicBezTo>
                    <a:cubicBezTo>
                      <a:pt x="409" y="20714"/>
                      <a:pt x="8" y="20132"/>
                      <a:pt x="0" y="19517"/>
                    </a:cubicBezTo>
                    <a:lnTo>
                      <a:pt x="270" y="8119"/>
                    </a:lnTo>
                    <a:lnTo>
                      <a:pt x="9799" y="242"/>
                    </a:lnTo>
                    <a:cubicBezTo>
                      <a:pt x="9867" y="103"/>
                      <a:pt x="10167" y="3"/>
                      <a:pt x="10519" y="0"/>
                    </a:cubicBezTo>
                    <a:cubicBezTo>
                      <a:pt x="10745" y="-2"/>
                      <a:pt x="10960" y="39"/>
                      <a:pt x="11099" y="110"/>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6" name="Shape 386"/>
              <p:cNvSpPr/>
              <p:nvPr/>
            </p:nvSpPr>
            <p:spPr>
              <a:xfrm rot="18900000">
                <a:off x="8741726" y="4123696"/>
                <a:ext cx="308914"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7" name="Shape 387"/>
              <p:cNvSpPr/>
              <p:nvPr/>
            </p:nvSpPr>
            <p:spPr>
              <a:xfrm rot="2700000">
                <a:off x="8741726" y="4116257"/>
                <a:ext cx="308914" cy="25401"/>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8" name="Shape 388"/>
              <p:cNvSpPr/>
              <p:nvPr/>
            </p:nvSpPr>
            <p:spPr>
              <a:xfrm>
                <a:off x="94783" y="5216586"/>
                <a:ext cx="1052230" cy="1137513"/>
              </a:xfrm>
              <a:prstGeom prst="roundRect">
                <a:avLst>
                  <a:gd name="adj" fmla="val 8965"/>
                </a:avLst>
              </a:prstGeom>
              <a:solidFill>
                <a:srgbClr val="AEA897"/>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89" name="Shape 389"/>
              <p:cNvSpPr/>
              <p:nvPr/>
            </p:nvSpPr>
            <p:spPr>
              <a:xfrm>
                <a:off x="80697" y="5442525"/>
                <a:ext cx="1052230" cy="6348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3600">
                    <a:solidFill>
                      <a:srgbClr val="000000"/>
                    </a:solidFill>
                    <a:latin typeface="Helvetica Neue Light"/>
                    <a:ea typeface="Helvetica Neue Light"/>
                    <a:cs typeface="Helvetica Neue Light"/>
                    <a:sym typeface="Helvetica Neue Light"/>
                  </a:defRPr>
                </a:lvl1pPr>
              </a:lstStyle>
              <a:p>
                <a:pPr lvl="0">
                  <a:defRPr sz="1800"/>
                </a:pPr>
                <a:r>
                  <a:rPr sz="3600"/>
                  <a:t>123</a:t>
                </a:r>
              </a:p>
            </p:txBody>
          </p:sp>
          <p:sp>
            <p:nvSpPr>
              <p:cNvPr id="390" name="Shape 390"/>
              <p:cNvSpPr/>
              <p:nvPr/>
            </p:nvSpPr>
            <p:spPr>
              <a:xfrm>
                <a:off x="1272907" y="5216586"/>
                <a:ext cx="1052231" cy="1137513"/>
              </a:xfrm>
              <a:prstGeom prst="roundRect">
                <a:avLst>
                  <a:gd name="adj" fmla="val 8965"/>
                </a:avLst>
              </a:prstGeom>
              <a:solidFill>
                <a:srgbClr val="AEA897"/>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nvGrpSpPr>
              <p:cNvPr id="397" name="Group 397"/>
              <p:cNvGrpSpPr/>
              <p:nvPr/>
            </p:nvGrpSpPr>
            <p:grpSpPr>
              <a:xfrm>
                <a:off x="1519151" y="5474436"/>
                <a:ext cx="595163" cy="595163"/>
                <a:chOff x="0" y="0"/>
                <a:chExt cx="595162" cy="595162"/>
              </a:xfrm>
            </p:grpSpPr>
            <p:sp>
              <p:nvSpPr>
                <p:cNvPr id="391" name="Shape 391"/>
                <p:cNvSpPr/>
                <p:nvPr/>
              </p:nvSpPr>
              <p:spPr>
                <a:xfrm>
                  <a:off x="8565" y="12270"/>
                  <a:ext cx="578032" cy="578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8575"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2" name="Shape 392"/>
                <p:cNvSpPr/>
                <p:nvPr/>
              </p:nvSpPr>
              <p:spPr>
                <a:xfrm>
                  <a:off x="144296" y="12770"/>
                  <a:ext cx="306570" cy="5770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3" name="Shape 393"/>
                <p:cNvSpPr/>
                <p:nvPr/>
              </p:nvSpPr>
              <p:spPr>
                <a:xfrm>
                  <a:off x="84692" y="22935"/>
                  <a:ext cx="427221" cy="169147"/>
                </a:xfrm>
                <a:custGeom>
                  <a:avLst/>
                  <a:gdLst/>
                  <a:ahLst/>
                  <a:cxnLst>
                    <a:cxn ang="0">
                      <a:pos x="wd2" y="hd2"/>
                    </a:cxn>
                    <a:cxn ang="5400000">
                      <a:pos x="wd2" y="hd2"/>
                    </a:cxn>
                    <a:cxn ang="10800000">
                      <a:pos x="wd2" y="hd2"/>
                    </a:cxn>
                    <a:cxn ang="16200000">
                      <a:pos x="wd2" y="hd2"/>
                    </a:cxn>
                  </a:cxnLst>
                  <a:rect l="0" t="0" r="r" b="b"/>
                  <a:pathLst>
                    <a:path w="21600" h="19678" extrusionOk="0">
                      <a:moveTo>
                        <a:pt x="18139" y="3241"/>
                      </a:moveTo>
                      <a:cubicBezTo>
                        <a:pt x="19644" y="4991"/>
                        <a:pt x="20764" y="7834"/>
                        <a:pt x="21600" y="11014"/>
                      </a:cubicBezTo>
                      <a:cubicBezTo>
                        <a:pt x="18587" y="16630"/>
                        <a:pt x="14707" y="19712"/>
                        <a:pt x="10694" y="19678"/>
                      </a:cubicBezTo>
                      <a:cubicBezTo>
                        <a:pt x="6762" y="19644"/>
                        <a:pt x="2967" y="16618"/>
                        <a:pt x="0" y="11151"/>
                      </a:cubicBezTo>
                      <a:cubicBezTo>
                        <a:pt x="939" y="8667"/>
                        <a:pt x="1979" y="6397"/>
                        <a:pt x="3278" y="4799"/>
                      </a:cubicBezTo>
                      <a:cubicBezTo>
                        <a:pt x="7665" y="-602"/>
                        <a:pt x="13726" y="-1888"/>
                        <a:pt x="18139" y="3241"/>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4" name="Shape 394"/>
                <p:cNvSpPr/>
                <p:nvPr/>
              </p:nvSpPr>
              <p:spPr>
                <a:xfrm rot="10800000" flipH="1">
                  <a:off x="87349" y="415781"/>
                  <a:ext cx="415426" cy="169137"/>
                </a:xfrm>
                <a:custGeom>
                  <a:avLst/>
                  <a:gdLst/>
                  <a:ahLst/>
                  <a:cxnLst>
                    <a:cxn ang="0">
                      <a:pos x="wd2" y="hd2"/>
                    </a:cxn>
                    <a:cxn ang="5400000">
                      <a:pos x="wd2" y="hd2"/>
                    </a:cxn>
                    <a:cxn ang="10800000">
                      <a:pos x="wd2" y="hd2"/>
                    </a:cxn>
                    <a:cxn ang="16200000">
                      <a:pos x="wd2" y="hd2"/>
                    </a:cxn>
                  </a:cxnLst>
                  <a:rect l="0" t="0" r="r" b="b"/>
                  <a:pathLst>
                    <a:path w="21600" h="20020" extrusionOk="0">
                      <a:moveTo>
                        <a:pt x="18328" y="3680"/>
                      </a:moveTo>
                      <a:cubicBezTo>
                        <a:pt x="19653" y="5206"/>
                        <a:pt x="20710" y="7513"/>
                        <a:pt x="21600" y="10087"/>
                      </a:cubicBezTo>
                      <a:cubicBezTo>
                        <a:pt x="18780" y="16355"/>
                        <a:pt x="14911" y="19944"/>
                        <a:pt x="10860" y="20018"/>
                      </a:cubicBezTo>
                      <a:cubicBezTo>
                        <a:pt x="6785" y="20093"/>
                        <a:pt x="2870" y="16603"/>
                        <a:pt x="0" y="10373"/>
                      </a:cubicBezTo>
                      <a:cubicBezTo>
                        <a:pt x="926" y="7937"/>
                        <a:pt x="1969" y="5741"/>
                        <a:pt x="3250" y="4218"/>
                      </a:cubicBezTo>
                      <a:cubicBezTo>
                        <a:pt x="7726" y="-1105"/>
                        <a:pt x="13822" y="-1507"/>
                        <a:pt x="18328" y="368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5" name="Shape 395"/>
                <p:cNvSpPr/>
                <p:nvPr/>
              </p:nvSpPr>
              <p:spPr>
                <a:xfrm>
                  <a:off x="283299" y="0"/>
                  <a:ext cx="28564" cy="595163"/>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6" name="Shape 396"/>
                <p:cNvSpPr/>
                <p:nvPr/>
              </p:nvSpPr>
              <p:spPr>
                <a:xfrm rot="16200000">
                  <a:off x="283299" y="6349"/>
                  <a:ext cx="28564" cy="595164"/>
                </a:xfrm>
                <a:prstGeom prst="rect">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398" name="Shape 398"/>
              <p:cNvSpPr/>
              <p:nvPr/>
            </p:nvSpPr>
            <p:spPr>
              <a:xfrm>
                <a:off x="2456898" y="5231192"/>
                <a:ext cx="2067084" cy="1137512"/>
              </a:xfrm>
              <a:prstGeom prst="roundRect">
                <a:avLst>
                  <a:gd name="adj" fmla="val 8293"/>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399" name="Shape 399"/>
              <p:cNvSpPr/>
              <p:nvPr/>
            </p:nvSpPr>
            <p:spPr>
              <a:xfrm>
                <a:off x="2850661" y="5424626"/>
                <a:ext cx="1296204" cy="6348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600">
                    <a:solidFill>
                      <a:srgbClr val="000000"/>
                    </a:solidFill>
                    <a:latin typeface="Helvetica Neue Light"/>
                    <a:ea typeface="Helvetica Neue Light"/>
                    <a:cs typeface="Helvetica Neue Light"/>
                    <a:sym typeface="Helvetica Neue Light"/>
                  </a:defRPr>
                </a:lvl1pPr>
              </a:lstStyle>
              <a:p>
                <a:pPr lvl="0">
                  <a:defRPr sz="1800"/>
                </a:pPr>
                <a:r>
                  <a:rPr sz="3600"/>
                  <a:t>space</a:t>
                </a:r>
              </a:p>
            </p:txBody>
          </p:sp>
          <p:sp>
            <p:nvSpPr>
              <p:cNvPr id="400" name="Shape 400"/>
              <p:cNvSpPr/>
              <p:nvPr/>
            </p:nvSpPr>
            <p:spPr>
              <a:xfrm>
                <a:off x="4716097" y="5231192"/>
                <a:ext cx="1052230" cy="1137512"/>
              </a:xfrm>
              <a:prstGeom prst="roundRect">
                <a:avLst>
                  <a:gd name="adj" fmla="val 8965"/>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1" name="Shape 401"/>
              <p:cNvSpPr/>
              <p:nvPr/>
            </p:nvSpPr>
            <p:spPr>
              <a:xfrm>
                <a:off x="4681999" y="5337605"/>
                <a:ext cx="1052231" cy="8328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000">
                    <a:solidFill>
                      <a:srgbClr val="000000"/>
                    </a:solidFill>
                    <a:latin typeface="Helvetica Neue Light"/>
                    <a:ea typeface="Helvetica Neue Light"/>
                    <a:cs typeface="Helvetica Neue Light"/>
                    <a:sym typeface="Helvetica Neue Light"/>
                  </a:defRPr>
                </a:lvl1pPr>
              </a:lstStyle>
              <a:p>
                <a:pPr lvl="0">
                  <a:defRPr sz="1800"/>
                </a:pPr>
                <a:r>
                  <a:rPr sz="5000"/>
                  <a:t>@</a:t>
                </a:r>
              </a:p>
            </p:txBody>
          </p:sp>
          <p:sp>
            <p:nvSpPr>
              <p:cNvPr id="402" name="Shape 402"/>
              <p:cNvSpPr/>
              <p:nvPr/>
            </p:nvSpPr>
            <p:spPr>
              <a:xfrm>
                <a:off x="5929222" y="5231192"/>
                <a:ext cx="1052230" cy="1137512"/>
              </a:xfrm>
              <a:prstGeom prst="roundRect">
                <a:avLst>
                  <a:gd name="adj" fmla="val 8965"/>
                </a:avLst>
              </a:prstGeom>
              <a:solidFill>
                <a:srgbClr val="FFFFFF"/>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3" name="Shape 403"/>
              <p:cNvSpPr/>
              <p:nvPr/>
            </p:nvSpPr>
            <p:spPr>
              <a:xfrm>
                <a:off x="5916522" y="5346560"/>
                <a:ext cx="1052230" cy="8328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spAutoFit/>
              </a:bodyPr>
              <a:lstStyle>
                <a:lvl1pPr>
                  <a:defRPr sz="5000">
                    <a:solidFill>
                      <a:srgbClr val="000000"/>
                    </a:solidFill>
                    <a:latin typeface="Helvetica Neue Light"/>
                    <a:ea typeface="Helvetica Neue Light"/>
                    <a:cs typeface="Helvetica Neue Light"/>
                    <a:sym typeface="Helvetica Neue Light"/>
                  </a:defRPr>
                </a:lvl1pPr>
              </a:lstStyle>
              <a:p>
                <a:pPr lvl="0">
                  <a:defRPr sz="1800"/>
                </a:pPr>
                <a:r>
                  <a:rPr sz="5000"/>
                  <a:t>.</a:t>
                </a:r>
              </a:p>
            </p:txBody>
          </p:sp>
        </p:grpSp>
        <p:sp>
          <p:nvSpPr>
            <p:cNvPr id="405" name="Shape 405"/>
            <p:cNvSpPr/>
            <p:nvPr/>
          </p:nvSpPr>
          <p:spPr>
            <a:xfrm>
              <a:off x="7148341" y="5229774"/>
              <a:ext cx="2289180" cy="1137513"/>
            </a:xfrm>
            <a:prstGeom prst="roundRect">
              <a:avLst>
                <a:gd name="adj" fmla="val 8293"/>
              </a:avLst>
            </a:prstGeom>
            <a:solidFill>
              <a:srgbClr val="AEA897"/>
            </a:solidFill>
            <a:ln w="12700" cap="flat">
              <a:noFill/>
              <a:miter lim="400000"/>
            </a:ln>
            <a:effectLst>
              <a:outerShdw blurRad="63500" dist="25400" dir="5400000" rotWithShape="0">
                <a:srgbClr val="000000">
                  <a:alpha val="50000"/>
                </a:srgbClr>
              </a:outerShdw>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06" name="Shape 406"/>
            <p:cNvSpPr/>
            <p:nvPr/>
          </p:nvSpPr>
          <p:spPr>
            <a:xfrm>
              <a:off x="7758003" y="5423511"/>
              <a:ext cx="1138166" cy="659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lgn="l">
                <a:defRPr sz="3900">
                  <a:solidFill>
                    <a:srgbClr val="000000"/>
                  </a:solidFill>
                  <a:latin typeface="+mn-lt"/>
                  <a:ea typeface="+mn-ea"/>
                  <a:cs typeface="+mn-cs"/>
                  <a:sym typeface="Helvetica Neue"/>
                </a:defRPr>
              </a:lvl1pPr>
            </a:lstStyle>
            <a:p>
              <a:pPr lvl="0">
                <a:defRPr sz="1800"/>
              </a:pPr>
              <a:r>
                <a:rPr sz="3900"/>
                <a:t>Next</a:t>
              </a:r>
            </a:p>
          </p:txBody>
        </p:sp>
      </p:grpSp>
      <p:grpSp>
        <p:nvGrpSpPr>
          <p:cNvPr id="430" name="Group 430"/>
          <p:cNvGrpSpPr/>
          <p:nvPr/>
        </p:nvGrpSpPr>
        <p:grpSpPr>
          <a:xfrm>
            <a:off x="168076" y="28019"/>
            <a:ext cx="9256278" cy="511141"/>
            <a:chOff x="0" y="0"/>
            <a:chExt cx="9256277" cy="511140"/>
          </a:xfrm>
        </p:grpSpPr>
        <p:sp>
          <p:nvSpPr>
            <p:cNvPr id="408" name="Shape 408"/>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09" name="Shape 409"/>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10" name="Shape 410"/>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11" name="Shape 411"/>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12" name="Shape 412"/>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413" name="Shape 413"/>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417" name="Group 417"/>
            <p:cNvGrpSpPr/>
            <p:nvPr/>
          </p:nvGrpSpPr>
          <p:grpSpPr>
            <a:xfrm>
              <a:off x="8469476" y="114183"/>
              <a:ext cx="786802" cy="307864"/>
              <a:chOff x="0" y="0"/>
              <a:chExt cx="786801" cy="307863"/>
            </a:xfrm>
          </p:grpSpPr>
          <p:sp>
            <p:nvSpPr>
              <p:cNvPr id="414" name="Shape 414"/>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15" name="Shape 415"/>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16" name="Shape 416"/>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422" name="Group 422"/>
            <p:cNvGrpSpPr/>
            <p:nvPr/>
          </p:nvGrpSpPr>
          <p:grpSpPr>
            <a:xfrm>
              <a:off x="3398375" y="142780"/>
              <a:ext cx="322567" cy="250980"/>
              <a:chOff x="0" y="0"/>
              <a:chExt cx="322565" cy="250978"/>
            </a:xfrm>
          </p:grpSpPr>
          <p:sp>
            <p:nvSpPr>
              <p:cNvPr id="418" name="Shape 418"/>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419" name="Shape 419"/>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20" name="Shape 420"/>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421" name="Shape 421"/>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423" name="Shape 423"/>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424" name="Shape 424"/>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425" name="Shape 425"/>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26" name="Shape 426"/>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27" name="Shape 427"/>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3F98DB"/>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428" name="Shape 428"/>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429" name="Shape 429"/>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4" name="Shape 6094"/>
          <p:cNvSpPr/>
          <p:nvPr/>
        </p:nvSpPr>
        <p:spPr>
          <a:xfrm>
            <a:off x="-144050" y="-115348"/>
            <a:ext cx="9607204" cy="17172496"/>
          </a:xfrm>
          <a:prstGeom prst="rect">
            <a:avLst/>
          </a:prstGeom>
          <a:solidFill>
            <a:srgbClr val="E2E5E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095" name="Shape 6095"/>
          <p:cNvSpPr/>
          <p:nvPr/>
        </p:nvSpPr>
        <p:spPr>
          <a:xfrm>
            <a:off x="-447" y="-25217"/>
            <a:ext cx="9569104" cy="1896589"/>
          </a:xfrm>
          <a:prstGeom prst="rect">
            <a:avLst/>
          </a:prstGeom>
          <a:solidFill>
            <a:srgbClr val="59AE62"/>
          </a:solidFill>
          <a:ln w="12700">
            <a:miter lim="400000"/>
          </a:ln>
        </p:spPr>
        <p:txBody>
          <a:bodyPr lIns="0" tIns="0" rIns="0" bIns="0" anchor="ctr"/>
          <a:lstStyle/>
          <a:p>
            <a:pPr lvl="0" algn="l">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096" name="Shape 6096"/>
          <p:cNvSpPr/>
          <p:nvPr/>
        </p:nvSpPr>
        <p:spPr>
          <a:xfrm>
            <a:off x="-4920" y="560316"/>
            <a:ext cx="9582944" cy="1706296"/>
          </a:xfrm>
          <a:custGeom>
            <a:avLst/>
            <a:gdLst/>
            <a:ahLst/>
            <a:cxnLst>
              <a:cxn ang="0">
                <a:pos x="wd2" y="hd2"/>
              </a:cxn>
              <a:cxn ang="5400000">
                <a:pos x="wd2" y="hd2"/>
              </a:cxn>
              <a:cxn ang="10800000">
                <a:pos x="wd2" y="hd2"/>
              </a:cxn>
              <a:cxn ang="16200000">
                <a:pos x="wd2" y="hd2"/>
              </a:cxn>
            </a:cxnLst>
            <a:rect l="0" t="0" r="r" b="b"/>
            <a:pathLst>
              <a:path w="21600" h="21600" extrusionOk="0">
                <a:moveTo>
                  <a:pt x="254" y="0"/>
                </a:moveTo>
                <a:cubicBezTo>
                  <a:pt x="113" y="0"/>
                  <a:pt x="0" y="673"/>
                  <a:pt x="0" y="1506"/>
                </a:cubicBezTo>
                <a:lnTo>
                  <a:pt x="0" y="16534"/>
                </a:lnTo>
                <a:lnTo>
                  <a:pt x="21582" y="16534"/>
                </a:lnTo>
                <a:lnTo>
                  <a:pt x="21582" y="21600"/>
                </a:lnTo>
                <a:cubicBezTo>
                  <a:pt x="21592" y="21438"/>
                  <a:pt x="21600" y="21268"/>
                  <a:pt x="21600" y="21085"/>
                </a:cubicBezTo>
                <a:lnTo>
                  <a:pt x="21600" y="1506"/>
                </a:lnTo>
                <a:cubicBezTo>
                  <a:pt x="21600" y="673"/>
                  <a:pt x="21486" y="0"/>
                  <a:pt x="21345" y="0"/>
                </a:cubicBezTo>
                <a:lnTo>
                  <a:pt x="254" y="0"/>
                </a:lnTo>
                <a:close/>
              </a:path>
            </a:pathLst>
          </a:custGeom>
          <a:solidFill>
            <a:srgbClr val="59AE62"/>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097" name="Shape 6097"/>
          <p:cNvSpPr/>
          <p:nvPr/>
        </p:nvSpPr>
        <p:spPr>
          <a:xfrm flipH="1">
            <a:off x="331022" y="983566"/>
            <a:ext cx="538453" cy="446139"/>
          </a:xfrm>
          <a:prstGeom prst="rightArrow">
            <a:avLst>
              <a:gd name="adj1" fmla="val 31553"/>
              <a:gd name="adj2" fmla="val 64697"/>
            </a:avLst>
          </a:prstGeom>
          <a:solidFill>
            <a:srgbClr val="F5F8F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098" name="Shape 6098"/>
          <p:cNvSpPr/>
          <p:nvPr/>
        </p:nvSpPr>
        <p:spPr>
          <a:xfrm>
            <a:off x="1484030" y="854097"/>
            <a:ext cx="7110681" cy="741363"/>
          </a:xfrm>
          <a:prstGeom prst="rect">
            <a:avLst/>
          </a:prstGeom>
          <a:ln w="12700">
            <a:miter lim="400000"/>
          </a:ln>
          <a:extLst>
            <a:ext uri="{C572A759-6A51-4108-AA02-DFA0A04FC94B}">
              <ma14:wrappingTextBoxFlag xmlns:ma14="http://schemas.microsoft.com/office/mac/drawingml/2011/main" val="1"/>
            </a:ext>
          </a:extLst>
        </p:spPr>
        <p:txBody>
          <a:bodyPr lIns="59531" tIns="59531" rIns="59531" bIns="59531" anchor="ctr">
            <a:spAutoFit/>
          </a:bodyPr>
          <a:lstStyle>
            <a:lvl1pPr>
              <a:defRPr sz="3600" b="1" spc="36">
                <a:solidFill>
                  <a:srgbClr val="F5F9FB"/>
                </a:solidFill>
                <a:latin typeface="Open Sans"/>
                <a:ea typeface="Open Sans"/>
                <a:cs typeface="Open Sans"/>
                <a:sym typeface="Open Sans"/>
              </a:defRPr>
            </a:lvl1pPr>
          </a:lstStyle>
          <a:p>
            <a:pPr lvl="0">
              <a:defRPr sz="1800" b="0" spc="0">
                <a:solidFill>
                  <a:srgbClr val="000000"/>
                </a:solidFill>
              </a:defRPr>
            </a:pPr>
            <a:r>
              <a:rPr sz="3600" b="1" spc="36">
                <a:solidFill>
                  <a:srgbClr val="F5F9FB"/>
                </a:solidFill>
              </a:rPr>
              <a:t>Graphic Design: Identity</a:t>
            </a:r>
          </a:p>
        </p:txBody>
      </p:sp>
      <p:pic>
        <p:nvPicPr>
          <p:cNvPr id="6099" name="DRINKS_04.jpg"/>
          <p:cNvPicPr/>
          <p:nvPr/>
        </p:nvPicPr>
        <p:blipFill>
          <a:blip r:embed="rId2">
            <a:extLst/>
          </a:blip>
          <a:srcRect l="2533" t="617" r="13454" b="617"/>
          <a:stretch>
            <a:fillRect/>
          </a:stretch>
        </p:blipFill>
        <p:spPr>
          <a:xfrm>
            <a:off x="325038" y="2253391"/>
            <a:ext cx="4228873" cy="3292885"/>
          </a:xfrm>
          <a:prstGeom prst="rect">
            <a:avLst/>
          </a:prstGeom>
          <a:ln w="12700">
            <a:miter lim="400000"/>
          </a:ln>
          <a:effectLst>
            <a:outerShdw blurRad="38100" dist="25400" dir="5400000" rotWithShape="0">
              <a:srgbClr val="000000">
                <a:alpha val="50000"/>
              </a:srgbClr>
            </a:outerShdw>
          </a:effectLst>
        </p:spPr>
      </p:pic>
      <p:sp>
        <p:nvSpPr>
          <p:cNvPr id="6100" name="Shape 6100"/>
          <p:cNvSpPr/>
          <p:nvPr/>
        </p:nvSpPr>
        <p:spPr>
          <a:xfrm>
            <a:off x="4553172" y="4777537"/>
            <a:ext cx="4660593" cy="1"/>
          </a:xfrm>
          <a:prstGeom prst="line">
            <a:avLst/>
          </a:prstGeom>
          <a:ln w="2540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101" name="Shape 6101"/>
          <p:cNvSpPr/>
          <p:nvPr/>
        </p:nvSpPr>
        <p:spPr>
          <a:xfrm flipV="1">
            <a:off x="6069672" y="4766160"/>
            <a:ext cx="1" cy="776106"/>
          </a:xfrm>
          <a:prstGeom prst="line">
            <a:avLst/>
          </a:prstGeom>
          <a:ln w="25400">
            <a:solidFill>
              <a:srgbClr val="DBDBD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102" name="Shape 6102"/>
          <p:cNvSpPr/>
          <p:nvPr/>
        </p:nvSpPr>
        <p:spPr>
          <a:xfrm>
            <a:off x="4880948" y="4988262"/>
            <a:ext cx="316846" cy="306501"/>
          </a:xfrm>
          <a:custGeom>
            <a:avLst/>
            <a:gdLst/>
            <a:ahLst/>
            <a:cxnLst>
              <a:cxn ang="0">
                <a:pos x="wd2" y="hd2"/>
              </a:cxn>
              <a:cxn ang="5400000">
                <a:pos x="wd2" y="hd2"/>
              </a:cxn>
              <a:cxn ang="10800000">
                <a:pos x="wd2" y="hd2"/>
              </a:cxn>
              <a:cxn ang="16200000">
                <a:pos x="wd2" y="hd2"/>
              </a:cxn>
            </a:cxnLst>
            <a:rect l="0" t="0" r="r" b="b"/>
            <a:pathLst>
              <a:path w="21600" h="21600" extrusionOk="0">
                <a:moveTo>
                  <a:pt x="6480" y="18900"/>
                </a:moveTo>
                <a:lnTo>
                  <a:pt x="6480" y="9886"/>
                </a:lnTo>
                <a:cubicBezTo>
                  <a:pt x="6480" y="9652"/>
                  <a:pt x="6561" y="9448"/>
                  <a:pt x="6723" y="9274"/>
                </a:cubicBezTo>
                <a:cubicBezTo>
                  <a:pt x="6885" y="9101"/>
                  <a:pt x="7078" y="9005"/>
                  <a:pt x="7303" y="8986"/>
                </a:cubicBezTo>
                <a:cubicBezTo>
                  <a:pt x="7520" y="8968"/>
                  <a:pt x="7861" y="8691"/>
                  <a:pt x="8329" y="8156"/>
                </a:cubicBezTo>
                <a:cubicBezTo>
                  <a:pt x="8797" y="7622"/>
                  <a:pt x="9252" y="7055"/>
                  <a:pt x="9693" y="6455"/>
                </a:cubicBezTo>
                <a:cubicBezTo>
                  <a:pt x="10305" y="5639"/>
                  <a:pt x="10759" y="5077"/>
                  <a:pt x="11056" y="4767"/>
                </a:cubicBezTo>
                <a:cubicBezTo>
                  <a:pt x="11219" y="4598"/>
                  <a:pt x="11358" y="4374"/>
                  <a:pt x="11475" y="4093"/>
                </a:cubicBezTo>
                <a:cubicBezTo>
                  <a:pt x="11592" y="3811"/>
                  <a:pt x="11671" y="3584"/>
                  <a:pt x="11711" y="3410"/>
                </a:cubicBezTo>
                <a:cubicBezTo>
                  <a:pt x="11752" y="3237"/>
                  <a:pt x="11812" y="2953"/>
                  <a:pt x="11893" y="2559"/>
                </a:cubicBezTo>
                <a:cubicBezTo>
                  <a:pt x="11956" y="2194"/>
                  <a:pt x="12013" y="1908"/>
                  <a:pt x="12062" y="1702"/>
                </a:cubicBezTo>
                <a:cubicBezTo>
                  <a:pt x="12112" y="1496"/>
                  <a:pt x="12199" y="1252"/>
                  <a:pt x="12325" y="971"/>
                </a:cubicBezTo>
                <a:cubicBezTo>
                  <a:pt x="12451" y="689"/>
                  <a:pt x="12604" y="455"/>
                  <a:pt x="12784" y="267"/>
                </a:cubicBezTo>
                <a:cubicBezTo>
                  <a:pt x="12955" y="90"/>
                  <a:pt x="13158" y="0"/>
                  <a:pt x="13392" y="0"/>
                </a:cubicBezTo>
                <a:cubicBezTo>
                  <a:pt x="13806" y="0"/>
                  <a:pt x="14177" y="49"/>
                  <a:pt x="14506" y="148"/>
                </a:cubicBezTo>
                <a:cubicBezTo>
                  <a:pt x="14834" y="246"/>
                  <a:pt x="15104" y="368"/>
                  <a:pt x="15316" y="513"/>
                </a:cubicBezTo>
                <a:cubicBezTo>
                  <a:pt x="15527" y="659"/>
                  <a:pt x="15707" y="849"/>
                  <a:pt x="15856" y="1083"/>
                </a:cubicBezTo>
                <a:cubicBezTo>
                  <a:pt x="16004" y="1318"/>
                  <a:pt x="16112" y="1528"/>
                  <a:pt x="16180" y="1716"/>
                </a:cubicBezTo>
                <a:cubicBezTo>
                  <a:pt x="16247" y="1903"/>
                  <a:pt x="16301" y="2138"/>
                  <a:pt x="16342" y="2419"/>
                </a:cubicBezTo>
                <a:cubicBezTo>
                  <a:pt x="16382" y="2700"/>
                  <a:pt x="16405" y="2911"/>
                  <a:pt x="16409" y="3052"/>
                </a:cubicBezTo>
                <a:cubicBezTo>
                  <a:pt x="16414" y="3192"/>
                  <a:pt x="16416" y="3375"/>
                  <a:pt x="16416" y="3600"/>
                </a:cubicBezTo>
                <a:cubicBezTo>
                  <a:pt x="16416" y="3957"/>
                  <a:pt x="16373" y="4313"/>
                  <a:pt x="16288" y="4669"/>
                </a:cubicBezTo>
                <a:cubicBezTo>
                  <a:pt x="16202" y="5025"/>
                  <a:pt x="16117" y="5307"/>
                  <a:pt x="16031" y="5512"/>
                </a:cubicBezTo>
                <a:cubicBezTo>
                  <a:pt x="15946" y="5719"/>
                  <a:pt x="15822" y="5982"/>
                  <a:pt x="15660" y="6300"/>
                </a:cubicBezTo>
                <a:cubicBezTo>
                  <a:pt x="15633" y="6357"/>
                  <a:pt x="15588" y="6441"/>
                  <a:pt x="15525" y="6553"/>
                </a:cubicBezTo>
                <a:cubicBezTo>
                  <a:pt x="15462" y="6666"/>
                  <a:pt x="15412" y="6769"/>
                  <a:pt x="15376" y="6863"/>
                </a:cubicBezTo>
                <a:cubicBezTo>
                  <a:pt x="15340" y="6957"/>
                  <a:pt x="15304" y="7069"/>
                  <a:pt x="15269" y="7200"/>
                </a:cubicBezTo>
                <a:lnTo>
                  <a:pt x="19008" y="7200"/>
                </a:lnTo>
                <a:cubicBezTo>
                  <a:pt x="19710" y="7200"/>
                  <a:pt x="20317" y="7467"/>
                  <a:pt x="20830" y="8002"/>
                </a:cubicBezTo>
                <a:cubicBezTo>
                  <a:pt x="21343" y="8536"/>
                  <a:pt x="21600" y="9169"/>
                  <a:pt x="21600" y="9900"/>
                </a:cubicBezTo>
                <a:cubicBezTo>
                  <a:pt x="21600" y="10706"/>
                  <a:pt x="21352" y="11405"/>
                  <a:pt x="20857" y="11996"/>
                </a:cubicBezTo>
                <a:cubicBezTo>
                  <a:pt x="20992" y="12408"/>
                  <a:pt x="21060" y="12764"/>
                  <a:pt x="21060" y="13064"/>
                </a:cubicBezTo>
                <a:cubicBezTo>
                  <a:pt x="21087" y="13777"/>
                  <a:pt x="20893" y="14419"/>
                  <a:pt x="20479" y="14991"/>
                </a:cubicBezTo>
                <a:cubicBezTo>
                  <a:pt x="20632" y="15516"/>
                  <a:pt x="20632" y="16064"/>
                  <a:pt x="20479" y="16636"/>
                </a:cubicBezTo>
                <a:cubicBezTo>
                  <a:pt x="20344" y="17170"/>
                  <a:pt x="20101" y="17611"/>
                  <a:pt x="19750" y="17958"/>
                </a:cubicBezTo>
                <a:cubicBezTo>
                  <a:pt x="19831" y="19008"/>
                  <a:pt x="19611" y="19856"/>
                  <a:pt x="19089" y="20503"/>
                </a:cubicBezTo>
                <a:cubicBezTo>
                  <a:pt x="18513" y="21216"/>
                  <a:pt x="17626" y="21581"/>
                  <a:pt x="16429" y="21600"/>
                </a:cubicBezTo>
                <a:lnTo>
                  <a:pt x="15943" y="21600"/>
                </a:lnTo>
                <a:lnTo>
                  <a:pt x="14917" y="21600"/>
                </a:lnTo>
                <a:lnTo>
                  <a:pt x="14688" y="21600"/>
                </a:lnTo>
                <a:cubicBezTo>
                  <a:pt x="14094" y="21600"/>
                  <a:pt x="13446" y="21527"/>
                  <a:pt x="12744" y="21382"/>
                </a:cubicBezTo>
                <a:cubicBezTo>
                  <a:pt x="12042" y="21237"/>
                  <a:pt x="11495" y="21101"/>
                  <a:pt x="11104" y="20974"/>
                </a:cubicBezTo>
                <a:cubicBezTo>
                  <a:pt x="10712" y="20848"/>
                  <a:pt x="10170" y="20662"/>
                  <a:pt x="9477" y="20419"/>
                </a:cubicBezTo>
                <a:cubicBezTo>
                  <a:pt x="8370" y="20016"/>
                  <a:pt x="7659" y="19809"/>
                  <a:pt x="7344" y="19800"/>
                </a:cubicBezTo>
                <a:cubicBezTo>
                  <a:pt x="7110" y="19791"/>
                  <a:pt x="6907" y="19700"/>
                  <a:pt x="6736" y="19526"/>
                </a:cubicBezTo>
                <a:cubicBezTo>
                  <a:pt x="6565" y="19353"/>
                  <a:pt x="6480" y="19144"/>
                  <a:pt x="6480" y="18900"/>
                </a:cubicBezTo>
                <a:close/>
                <a:moveTo>
                  <a:pt x="1728" y="17100"/>
                </a:moveTo>
                <a:cubicBezTo>
                  <a:pt x="1728" y="17353"/>
                  <a:pt x="1811" y="17567"/>
                  <a:pt x="1978" y="17740"/>
                </a:cubicBezTo>
                <a:cubicBezTo>
                  <a:pt x="2144" y="17914"/>
                  <a:pt x="2349" y="18000"/>
                  <a:pt x="2592" y="18000"/>
                </a:cubicBezTo>
                <a:cubicBezTo>
                  <a:pt x="2826" y="18000"/>
                  <a:pt x="3028" y="17914"/>
                  <a:pt x="3200" y="17740"/>
                </a:cubicBezTo>
                <a:cubicBezTo>
                  <a:pt x="3370" y="17567"/>
                  <a:pt x="3456" y="17353"/>
                  <a:pt x="3456" y="17100"/>
                </a:cubicBezTo>
                <a:cubicBezTo>
                  <a:pt x="3456" y="16856"/>
                  <a:pt x="3370" y="16646"/>
                  <a:pt x="3200" y="16468"/>
                </a:cubicBezTo>
                <a:cubicBezTo>
                  <a:pt x="3028" y="16289"/>
                  <a:pt x="2826" y="16200"/>
                  <a:pt x="2592" y="16200"/>
                </a:cubicBezTo>
                <a:cubicBezTo>
                  <a:pt x="2349" y="16200"/>
                  <a:pt x="2144" y="16289"/>
                  <a:pt x="1978" y="16468"/>
                </a:cubicBezTo>
                <a:cubicBezTo>
                  <a:pt x="1811" y="16646"/>
                  <a:pt x="1728" y="16856"/>
                  <a:pt x="1728" y="17100"/>
                </a:cubicBezTo>
                <a:close/>
                <a:moveTo>
                  <a:pt x="0" y="18900"/>
                </a:moveTo>
                <a:lnTo>
                  <a:pt x="0" y="9900"/>
                </a:lnTo>
                <a:cubicBezTo>
                  <a:pt x="0" y="9657"/>
                  <a:pt x="86" y="9446"/>
                  <a:pt x="257" y="9267"/>
                </a:cubicBezTo>
                <a:cubicBezTo>
                  <a:pt x="427" y="9089"/>
                  <a:pt x="630" y="9000"/>
                  <a:pt x="864" y="9000"/>
                </a:cubicBezTo>
                <a:lnTo>
                  <a:pt x="4752" y="9000"/>
                </a:lnTo>
                <a:cubicBezTo>
                  <a:pt x="4986" y="9000"/>
                  <a:pt x="5188" y="9089"/>
                  <a:pt x="5360" y="9267"/>
                </a:cubicBezTo>
                <a:cubicBezTo>
                  <a:pt x="5530" y="9446"/>
                  <a:pt x="5616" y="9657"/>
                  <a:pt x="5616" y="9900"/>
                </a:cubicBezTo>
                <a:lnTo>
                  <a:pt x="5616" y="18900"/>
                </a:lnTo>
                <a:cubicBezTo>
                  <a:pt x="5616" y="19144"/>
                  <a:pt x="5530" y="19355"/>
                  <a:pt x="5360" y="19533"/>
                </a:cubicBezTo>
                <a:cubicBezTo>
                  <a:pt x="5188" y="19711"/>
                  <a:pt x="4986" y="19800"/>
                  <a:pt x="4752" y="19800"/>
                </a:cubicBezTo>
                <a:lnTo>
                  <a:pt x="864" y="19800"/>
                </a:lnTo>
                <a:cubicBezTo>
                  <a:pt x="630" y="19800"/>
                  <a:pt x="427" y="19711"/>
                  <a:pt x="257" y="19533"/>
                </a:cubicBezTo>
                <a:cubicBezTo>
                  <a:pt x="86" y="19355"/>
                  <a:pt x="0" y="19144"/>
                  <a:pt x="0" y="18900"/>
                </a:cubicBezTo>
                <a:close/>
              </a:path>
            </a:pathLst>
          </a:custGeom>
          <a:solidFill>
            <a:srgbClr val="7D8086"/>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pic>
        <p:nvPicPr>
          <p:cNvPr id="6103" name="AUTUMN EVENINGS_12.jpg"/>
          <p:cNvPicPr/>
          <p:nvPr/>
        </p:nvPicPr>
        <p:blipFill>
          <a:blip r:embed="rId3">
            <a:extLst/>
          </a:blip>
          <a:srcRect l="17082" t="30746" r="8254" b="30746"/>
          <a:stretch>
            <a:fillRect/>
          </a:stretch>
        </p:blipFill>
        <p:spPr>
          <a:xfrm>
            <a:off x="318137" y="5699132"/>
            <a:ext cx="4228873" cy="3292884"/>
          </a:xfrm>
          <a:prstGeom prst="rect">
            <a:avLst/>
          </a:prstGeom>
          <a:ln w="12700">
            <a:miter lim="400000"/>
          </a:ln>
          <a:effectLst>
            <a:outerShdw blurRad="38100" dist="25400" dir="5400000" rotWithShape="0">
              <a:srgbClr val="000000">
                <a:alpha val="50000"/>
              </a:srgbClr>
            </a:outerShdw>
          </a:effectLst>
        </p:spPr>
      </p:pic>
      <p:sp>
        <p:nvSpPr>
          <p:cNvPr id="6104" name="Shape 6104"/>
          <p:cNvSpPr/>
          <p:nvPr/>
        </p:nvSpPr>
        <p:spPr>
          <a:xfrm>
            <a:off x="4538572" y="5699132"/>
            <a:ext cx="4660593" cy="3292884"/>
          </a:xfrm>
          <a:prstGeom prst="rect">
            <a:avLst/>
          </a:prstGeom>
          <a:solidFill>
            <a:srgbClr val="FFFFFF"/>
          </a:solidFill>
          <a:ln w="12700">
            <a:miter lim="400000"/>
          </a:ln>
          <a:effectLst>
            <a:outerShdw blurRad="381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105" name="Shape 6105"/>
          <p:cNvSpPr/>
          <p:nvPr/>
        </p:nvSpPr>
        <p:spPr>
          <a:xfrm>
            <a:off x="4546270" y="8223277"/>
            <a:ext cx="4660593" cy="1"/>
          </a:xfrm>
          <a:prstGeom prst="line">
            <a:avLst/>
          </a:prstGeom>
          <a:ln w="25400">
            <a:solidFill>
              <a:srgbClr val="DBDBDB">
                <a:alpha val="71929"/>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106" name="Shape 6106"/>
          <p:cNvSpPr/>
          <p:nvPr/>
        </p:nvSpPr>
        <p:spPr>
          <a:xfrm flipV="1">
            <a:off x="6062771" y="8211901"/>
            <a:ext cx="1" cy="776105"/>
          </a:xfrm>
          <a:prstGeom prst="line">
            <a:avLst/>
          </a:prstGeom>
          <a:ln w="25400">
            <a:solidFill>
              <a:srgbClr val="DBDBDB">
                <a:alpha val="71929"/>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107" name="Shape 6107"/>
          <p:cNvSpPr/>
          <p:nvPr/>
        </p:nvSpPr>
        <p:spPr>
          <a:xfrm>
            <a:off x="4874047" y="8434003"/>
            <a:ext cx="316846" cy="306501"/>
          </a:xfrm>
          <a:custGeom>
            <a:avLst/>
            <a:gdLst/>
            <a:ahLst/>
            <a:cxnLst>
              <a:cxn ang="0">
                <a:pos x="wd2" y="hd2"/>
              </a:cxn>
              <a:cxn ang="5400000">
                <a:pos x="wd2" y="hd2"/>
              </a:cxn>
              <a:cxn ang="10800000">
                <a:pos x="wd2" y="hd2"/>
              </a:cxn>
              <a:cxn ang="16200000">
                <a:pos x="wd2" y="hd2"/>
              </a:cxn>
            </a:cxnLst>
            <a:rect l="0" t="0" r="r" b="b"/>
            <a:pathLst>
              <a:path w="21600" h="21600" extrusionOk="0">
                <a:moveTo>
                  <a:pt x="6480" y="18900"/>
                </a:moveTo>
                <a:lnTo>
                  <a:pt x="6480" y="9886"/>
                </a:lnTo>
                <a:cubicBezTo>
                  <a:pt x="6480" y="9652"/>
                  <a:pt x="6561" y="9448"/>
                  <a:pt x="6723" y="9274"/>
                </a:cubicBezTo>
                <a:cubicBezTo>
                  <a:pt x="6885" y="9101"/>
                  <a:pt x="7078" y="9005"/>
                  <a:pt x="7303" y="8986"/>
                </a:cubicBezTo>
                <a:cubicBezTo>
                  <a:pt x="7520" y="8968"/>
                  <a:pt x="7861" y="8691"/>
                  <a:pt x="8329" y="8156"/>
                </a:cubicBezTo>
                <a:cubicBezTo>
                  <a:pt x="8797" y="7622"/>
                  <a:pt x="9252" y="7055"/>
                  <a:pt x="9693" y="6455"/>
                </a:cubicBezTo>
                <a:cubicBezTo>
                  <a:pt x="10305" y="5639"/>
                  <a:pt x="10759" y="5077"/>
                  <a:pt x="11056" y="4767"/>
                </a:cubicBezTo>
                <a:cubicBezTo>
                  <a:pt x="11219" y="4598"/>
                  <a:pt x="11358" y="4374"/>
                  <a:pt x="11475" y="4093"/>
                </a:cubicBezTo>
                <a:cubicBezTo>
                  <a:pt x="11592" y="3811"/>
                  <a:pt x="11671" y="3584"/>
                  <a:pt x="11711" y="3410"/>
                </a:cubicBezTo>
                <a:cubicBezTo>
                  <a:pt x="11752" y="3237"/>
                  <a:pt x="11812" y="2953"/>
                  <a:pt x="11893" y="2559"/>
                </a:cubicBezTo>
                <a:cubicBezTo>
                  <a:pt x="11956" y="2194"/>
                  <a:pt x="12013" y="1908"/>
                  <a:pt x="12062" y="1702"/>
                </a:cubicBezTo>
                <a:cubicBezTo>
                  <a:pt x="12112" y="1496"/>
                  <a:pt x="12199" y="1252"/>
                  <a:pt x="12325" y="971"/>
                </a:cubicBezTo>
                <a:cubicBezTo>
                  <a:pt x="12451" y="689"/>
                  <a:pt x="12604" y="455"/>
                  <a:pt x="12784" y="267"/>
                </a:cubicBezTo>
                <a:cubicBezTo>
                  <a:pt x="12955" y="90"/>
                  <a:pt x="13158" y="0"/>
                  <a:pt x="13392" y="0"/>
                </a:cubicBezTo>
                <a:cubicBezTo>
                  <a:pt x="13806" y="0"/>
                  <a:pt x="14177" y="49"/>
                  <a:pt x="14506" y="148"/>
                </a:cubicBezTo>
                <a:cubicBezTo>
                  <a:pt x="14834" y="246"/>
                  <a:pt x="15104" y="368"/>
                  <a:pt x="15316" y="513"/>
                </a:cubicBezTo>
                <a:cubicBezTo>
                  <a:pt x="15527" y="659"/>
                  <a:pt x="15707" y="849"/>
                  <a:pt x="15856" y="1083"/>
                </a:cubicBezTo>
                <a:cubicBezTo>
                  <a:pt x="16004" y="1318"/>
                  <a:pt x="16112" y="1528"/>
                  <a:pt x="16180" y="1716"/>
                </a:cubicBezTo>
                <a:cubicBezTo>
                  <a:pt x="16247" y="1903"/>
                  <a:pt x="16301" y="2138"/>
                  <a:pt x="16342" y="2419"/>
                </a:cubicBezTo>
                <a:cubicBezTo>
                  <a:pt x="16382" y="2700"/>
                  <a:pt x="16405" y="2911"/>
                  <a:pt x="16409" y="3052"/>
                </a:cubicBezTo>
                <a:cubicBezTo>
                  <a:pt x="16414" y="3192"/>
                  <a:pt x="16416" y="3375"/>
                  <a:pt x="16416" y="3600"/>
                </a:cubicBezTo>
                <a:cubicBezTo>
                  <a:pt x="16416" y="3957"/>
                  <a:pt x="16373" y="4313"/>
                  <a:pt x="16288" y="4669"/>
                </a:cubicBezTo>
                <a:cubicBezTo>
                  <a:pt x="16202" y="5025"/>
                  <a:pt x="16117" y="5307"/>
                  <a:pt x="16031" y="5512"/>
                </a:cubicBezTo>
                <a:cubicBezTo>
                  <a:pt x="15946" y="5719"/>
                  <a:pt x="15822" y="5982"/>
                  <a:pt x="15660" y="6300"/>
                </a:cubicBezTo>
                <a:cubicBezTo>
                  <a:pt x="15633" y="6357"/>
                  <a:pt x="15588" y="6441"/>
                  <a:pt x="15525" y="6553"/>
                </a:cubicBezTo>
                <a:cubicBezTo>
                  <a:pt x="15462" y="6666"/>
                  <a:pt x="15412" y="6769"/>
                  <a:pt x="15376" y="6863"/>
                </a:cubicBezTo>
                <a:cubicBezTo>
                  <a:pt x="15340" y="6957"/>
                  <a:pt x="15304" y="7069"/>
                  <a:pt x="15269" y="7200"/>
                </a:cubicBezTo>
                <a:lnTo>
                  <a:pt x="19008" y="7200"/>
                </a:lnTo>
                <a:cubicBezTo>
                  <a:pt x="19710" y="7200"/>
                  <a:pt x="20317" y="7467"/>
                  <a:pt x="20830" y="8002"/>
                </a:cubicBezTo>
                <a:cubicBezTo>
                  <a:pt x="21343" y="8536"/>
                  <a:pt x="21600" y="9169"/>
                  <a:pt x="21600" y="9900"/>
                </a:cubicBezTo>
                <a:cubicBezTo>
                  <a:pt x="21600" y="10706"/>
                  <a:pt x="21352" y="11405"/>
                  <a:pt x="20857" y="11996"/>
                </a:cubicBezTo>
                <a:cubicBezTo>
                  <a:pt x="20992" y="12408"/>
                  <a:pt x="21060" y="12764"/>
                  <a:pt x="21060" y="13064"/>
                </a:cubicBezTo>
                <a:cubicBezTo>
                  <a:pt x="21087" y="13777"/>
                  <a:pt x="20893" y="14419"/>
                  <a:pt x="20479" y="14991"/>
                </a:cubicBezTo>
                <a:cubicBezTo>
                  <a:pt x="20632" y="15516"/>
                  <a:pt x="20632" y="16064"/>
                  <a:pt x="20479" y="16636"/>
                </a:cubicBezTo>
                <a:cubicBezTo>
                  <a:pt x="20344" y="17170"/>
                  <a:pt x="20101" y="17611"/>
                  <a:pt x="19750" y="17958"/>
                </a:cubicBezTo>
                <a:cubicBezTo>
                  <a:pt x="19831" y="19008"/>
                  <a:pt x="19611" y="19856"/>
                  <a:pt x="19089" y="20503"/>
                </a:cubicBezTo>
                <a:cubicBezTo>
                  <a:pt x="18513" y="21216"/>
                  <a:pt x="17626" y="21581"/>
                  <a:pt x="16429" y="21600"/>
                </a:cubicBezTo>
                <a:lnTo>
                  <a:pt x="15943" y="21600"/>
                </a:lnTo>
                <a:lnTo>
                  <a:pt x="14917" y="21600"/>
                </a:lnTo>
                <a:lnTo>
                  <a:pt x="14688" y="21600"/>
                </a:lnTo>
                <a:cubicBezTo>
                  <a:pt x="14094" y="21600"/>
                  <a:pt x="13446" y="21527"/>
                  <a:pt x="12744" y="21382"/>
                </a:cubicBezTo>
                <a:cubicBezTo>
                  <a:pt x="12042" y="21237"/>
                  <a:pt x="11495" y="21101"/>
                  <a:pt x="11104" y="20974"/>
                </a:cubicBezTo>
                <a:cubicBezTo>
                  <a:pt x="10712" y="20848"/>
                  <a:pt x="10170" y="20662"/>
                  <a:pt x="9477" y="20419"/>
                </a:cubicBezTo>
                <a:cubicBezTo>
                  <a:pt x="8370" y="20016"/>
                  <a:pt x="7659" y="19809"/>
                  <a:pt x="7344" y="19800"/>
                </a:cubicBezTo>
                <a:cubicBezTo>
                  <a:pt x="7110" y="19791"/>
                  <a:pt x="6907" y="19700"/>
                  <a:pt x="6736" y="19526"/>
                </a:cubicBezTo>
                <a:cubicBezTo>
                  <a:pt x="6565" y="19353"/>
                  <a:pt x="6480" y="19144"/>
                  <a:pt x="6480" y="18900"/>
                </a:cubicBezTo>
                <a:close/>
                <a:moveTo>
                  <a:pt x="1728" y="17100"/>
                </a:moveTo>
                <a:cubicBezTo>
                  <a:pt x="1728" y="17353"/>
                  <a:pt x="1811" y="17567"/>
                  <a:pt x="1978" y="17740"/>
                </a:cubicBezTo>
                <a:cubicBezTo>
                  <a:pt x="2144" y="17914"/>
                  <a:pt x="2349" y="18000"/>
                  <a:pt x="2592" y="18000"/>
                </a:cubicBezTo>
                <a:cubicBezTo>
                  <a:pt x="2826" y="18000"/>
                  <a:pt x="3028" y="17914"/>
                  <a:pt x="3200" y="17740"/>
                </a:cubicBezTo>
                <a:cubicBezTo>
                  <a:pt x="3370" y="17567"/>
                  <a:pt x="3456" y="17353"/>
                  <a:pt x="3456" y="17100"/>
                </a:cubicBezTo>
                <a:cubicBezTo>
                  <a:pt x="3456" y="16856"/>
                  <a:pt x="3370" y="16646"/>
                  <a:pt x="3200" y="16468"/>
                </a:cubicBezTo>
                <a:cubicBezTo>
                  <a:pt x="3028" y="16289"/>
                  <a:pt x="2826" y="16200"/>
                  <a:pt x="2592" y="16200"/>
                </a:cubicBezTo>
                <a:cubicBezTo>
                  <a:pt x="2349" y="16200"/>
                  <a:pt x="2144" y="16289"/>
                  <a:pt x="1978" y="16468"/>
                </a:cubicBezTo>
                <a:cubicBezTo>
                  <a:pt x="1811" y="16646"/>
                  <a:pt x="1728" y="16856"/>
                  <a:pt x="1728" y="17100"/>
                </a:cubicBezTo>
                <a:close/>
                <a:moveTo>
                  <a:pt x="0" y="18900"/>
                </a:moveTo>
                <a:lnTo>
                  <a:pt x="0" y="9900"/>
                </a:lnTo>
                <a:cubicBezTo>
                  <a:pt x="0" y="9657"/>
                  <a:pt x="86" y="9446"/>
                  <a:pt x="257" y="9267"/>
                </a:cubicBezTo>
                <a:cubicBezTo>
                  <a:pt x="427" y="9089"/>
                  <a:pt x="630" y="9000"/>
                  <a:pt x="864" y="9000"/>
                </a:cubicBezTo>
                <a:lnTo>
                  <a:pt x="4752" y="9000"/>
                </a:lnTo>
                <a:cubicBezTo>
                  <a:pt x="4986" y="9000"/>
                  <a:pt x="5188" y="9089"/>
                  <a:pt x="5360" y="9267"/>
                </a:cubicBezTo>
                <a:cubicBezTo>
                  <a:pt x="5530" y="9446"/>
                  <a:pt x="5616" y="9657"/>
                  <a:pt x="5616" y="9900"/>
                </a:cubicBezTo>
                <a:lnTo>
                  <a:pt x="5616" y="18900"/>
                </a:lnTo>
                <a:cubicBezTo>
                  <a:pt x="5616" y="19144"/>
                  <a:pt x="5530" y="19355"/>
                  <a:pt x="5360" y="19533"/>
                </a:cubicBezTo>
                <a:cubicBezTo>
                  <a:pt x="5188" y="19711"/>
                  <a:pt x="4986" y="19800"/>
                  <a:pt x="4752" y="19800"/>
                </a:cubicBezTo>
                <a:lnTo>
                  <a:pt x="864" y="19800"/>
                </a:lnTo>
                <a:cubicBezTo>
                  <a:pt x="630" y="19800"/>
                  <a:pt x="427" y="19711"/>
                  <a:pt x="257" y="19533"/>
                </a:cubicBezTo>
                <a:cubicBezTo>
                  <a:pt x="86" y="19355"/>
                  <a:pt x="0" y="19144"/>
                  <a:pt x="0" y="18900"/>
                </a:cubicBezTo>
                <a:close/>
              </a:path>
            </a:pathLst>
          </a:custGeom>
          <a:solidFill>
            <a:srgbClr val="7D8086"/>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6108" name="Shape 6108"/>
          <p:cNvSpPr/>
          <p:nvPr/>
        </p:nvSpPr>
        <p:spPr>
          <a:xfrm>
            <a:off x="4538572" y="2253392"/>
            <a:ext cx="4660593" cy="3292884"/>
          </a:xfrm>
          <a:prstGeom prst="rect">
            <a:avLst/>
          </a:prstGeom>
          <a:solidFill>
            <a:srgbClr val="FFFFFF"/>
          </a:solidFill>
          <a:ln w="12700">
            <a:miter lim="400000"/>
          </a:ln>
          <a:effectLst>
            <a:outerShdw blurRad="381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109" name="Shape 6109"/>
          <p:cNvSpPr/>
          <p:nvPr/>
        </p:nvSpPr>
        <p:spPr>
          <a:xfrm>
            <a:off x="4546270" y="4777537"/>
            <a:ext cx="4660593" cy="1"/>
          </a:xfrm>
          <a:prstGeom prst="line">
            <a:avLst/>
          </a:prstGeom>
          <a:ln w="25400">
            <a:solidFill>
              <a:srgbClr val="DBDBDB">
                <a:alpha val="37568"/>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110" name="Shape 6110"/>
          <p:cNvSpPr/>
          <p:nvPr/>
        </p:nvSpPr>
        <p:spPr>
          <a:xfrm flipV="1">
            <a:off x="6062771" y="4766160"/>
            <a:ext cx="1" cy="776106"/>
          </a:xfrm>
          <a:prstGeom prst="line">
            <a:avLst/>
          </a:prstGeom>
          <a:ln w="25400">
            <a:solidFill>
              <a:srgbClr val="DBDBDB">
                <a:alpha val="37568"/>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111" name="Shape 6111"/>
          <p:cNvSpPr/>
          <p:nvPr/>
        </p:nvSpPr>
        <p:spPr>
          <a:xfrm>
            <a:off x="4874047" y="4988262"/>
            <a:ext cx="316846" cy="306501"/>
          </a:xfrm>
          <a:custGeom>
            <a:avLst/>
            <a:gdLst/>
            <a:ahLst/>
            <a:cxnLst>
              <a:cxn ang="0">
                <a:pos x="wd2" y="hd2"/>
              </a:cxn>
              <a:cxn ang="5400000">
                <a:pos x="wd2" y="hd2"/>
              </a:cxn>
              <a:cxn ang="10800000">
                <a:pos x="wd2" y="hd2"/>
              </a:cxn>
              <a:cxn ang="16200000">
                <a:pos x="wd2" y="hd2"/>
              </a:cxn>
            </a:cxnLst>
            <a:rect l="0" t="0" r="r" b="b"/>
            <a:pathLst>
              <a:path w="21600" h="21600" extrusionOk="0">
                <a:moveTo>
                  <a:pt x="6480" y="18900"/>
                </a:moveTo>
                <a:lnTo>
                  <a:pt x="6480" y="9886"/>
                </a:lnTo>
                <a:cubicBezTo>
                  <a:pt x="6480" y="9652"/>
                  <a:pt x="6561" y="9448"/>
                  <a:pt x="6723" y="9274"/>
                </a:cubicBezTo>
                <a:cubicBezTo>
                  <a:pt x="6885" y="9101"/>
                  <a:pt x="7078" y="9005"/>
                  <a:pt x="7303" y="8986"/>
                </a:cubicBezTo>
                <a:cubicBezTo>
                  <a:pt x="7520" y="8968"/>
                  <a:pt x="7861" y="8691"/>
                  <a:pt x="8329" y="8156"/>
                </a:cubicBezTo>
                <a:cubicBezTo>
                  <a:pt x="8797" y="7622"/>
                  <a:pt x="9252" y="7055"/>
                  <a:pt x="9693" y="6455"/>
                </a:cubicBezTo>
                <a:cubicBezTo>
                  <a:pt x="10305" y="5639"/>
                  <a:pt x="10759" y="5077"/>
                  <a:pt x="11056" y="4767"/>
                </a:cubicBezTo>
                <a:cubicBezTo>
                  <a:pt x="11219" y="4598"/>
                  <a:pt x="11358" y="4374"/>
                  <a:pt x="11475" y="4093"/>
                </a:cubicBezTo>
                <a:cubicBezTo>
                  <a:pt x="11592" y="3811"/>
                  <a:pt x="11671" y="3584"/>
                  <a:pt x="11711" y="3410"/>
                </a:cubicBezTo>
                <a:cubicBezTo>
                  <a:pt x="11752" y="3237"/>
                  <a:pt x="11812" y="2953"/>
                  <a:pt x="11893" y="2559"/>
                </a:cubicBezTo>
                <a:cubicBezTo>
                  <a:pt x="11956" y="2194"/>
                  <a:pt x="12013" y="1908"/>
                  <a:pt x="12062" y="1702"/>
                </a:cubicBezTo>
                <a:cubicBezTo>
                  <a:pt x="12112" y="1496"/>
                  <a:pt x="12199" y="1252"/>
                  <a:pt x="12325" y="971"/>
                </a:cubicBezTo>
                <a:cubicBezTo>
                  <a:pt x="12451" y="689"/>
                  <a:pt x="12604" y="455"/>
                  <a:pt x="12784" y="267"/>
                </a:cubicBezTo>
                <a:cubicBezTo>
                  <a:pt x="12955" y="90"/>
                  <a:pt x="13158" y="0"/>
                  <a:pt x="13392" y="0"/>
                </a:cubicBezTo>
                <a:cubicBezTo>
                  <a:pt x="13806" y="0"/>
                  <a:pt x="14177" y="49"/>
                  <a:pt x="14506" y="148"/>
                </a:cubicBezTo>
                <a:cubicBezTo>
                  <a:pt x="14834" y="246"/>
                  <a:pt x="15104" y="368"/>
                  <a:pt x="15316" y="513"/>
                </a:cubicBezTo>
                <a:cubicBezTo>
                  <a:pt x="15527" y="659"/>
                  <a:pt x="15707" y="849"/>
                  <a:pt x="15856" y="1083"/>
                </a:cubicBezTo>
                <a:cubicBezTo>
                  <a:pt x="16004" y="1318"/>
                  <a:pt x="16112" y="1528"/>
                  <a:pt x="16180" y="1716"/>
                </a:cubicBezTo>
                <a:cubicBezTo>
                  <a:pt x="16247" y="1903"/>
                  <a:pt x="16301" y="2138"/>
                  <a:pt x="16342" y="2419"/>
                </a:cubicBezTo>
                <a:cubicBezTo>
                  <a:pt x="16382" y="2700"/>
                  <a:pt x="16405" y="2911"/>
                  <a:pt x="16409" y="3052"/>
                </a:cubicBezTo>
                <a:cubicBezTo>
                  <a:pt x="16414" y="3192"/>
                  <a:pt x="16416" y="3375"/>
                  <a:pt x="16416" y="3600"/>
                </a:cubicBezTo>
                <a:cubicBezTo>
                  <a:pt x="16416" y="3957"/>
                  <a:pt x="16373" y="4313"/>
                  <a:pt x="16288" y="4669"/>
                </a:cubicBezTo>
                <a:cubicBezTo>
                  <a:pt x="16202" y="5025"/>
                  <a:pt x="16117" y="5307"/>
                  <a:pt x="16031" y="5512"/>
                </a:cubicBezTo>
                <a:cubicBezTo>
                  <a:pt x="15946" y="5719"/>
                  <a:pt x="15822" y="5982"/>
                  <a:pt x="15660" y="6300"/>
                </a:cubicBezTo>
                <a:cubicBezTo>
                  <a:pt x="15633" y="6357"/>
                  <a:pt x="15588" y="6441"/>
                  <a:pt x="15525" y="6553"/>
                </a:cubicBezTo>
                <a:cubicBezTo>
                  <a:pt x="15462" y="6666"/>
                  <a:pt x="15412" y="6769"/>
                  <a:pt x="15376" y="6863"/>
                </a:cubicBezTo>
                <a:cubicBezTo>
                  <a:pt x="15340" y="6957"/>
                  <a:pt x="15304" y="7069"/>
                  <a:pt x="15269" y="7200"/>
                </a:cubicBezTo>
                <a:lnTo>
                  <a:pt x="19008" y="7200"/>
                </a:lnTo>
                <a:cubicBezTo>
                  <a:pt x="19710" y="7200"/>
                  <a:pt x="20317" y="7467"/>
                  <a:pt x="20830" y="8002"/>
                </a:cubicBezTo>
                <a:cubicBezTo>
                  <a:pt x="21343" y="8536"/>
                  <a:pt x="21600" y="9169"/>
                  <a:pt x="21600" y="9900"/>
                </a:cubicBezTo>
                <a:cubicBezTo>
                  <a:pt x="21600" y="10706"/>
                  <a:pt x="21352" y="11405"/>
                  <a:pt x="20857" y="11996"/>
                </a:cubicBezTo>
                <a:cubicBezTo>
                  <a:pt x="20992" y="12408"/>
                  <a:pt x="21060" y="12764"/>
                  <a:pt x="21060" y="13064"/>
                </a:cubicBezTo>
                <a:cubicBezTo>
                  <a:pt x="21087" y="13777"/>
                  <a:pt x="20893" y="14419"/>
                  <a:pt x="20479" y="14991"/>
                </a:cubicBezTo>
                <a:cubicBezTo>
                  <a:pt x="20632" y="15516"/>
                  <a:pt x="20632" y="16064"/>
                  <a:pt x="20479" y="16636"/>
                </a:cubicBezTo>
                <a:cubicBezTo>
                  <a:pt x="20344" y="17170"/>
                  <a:pt x="20101" y="17611"/>
                  <a:pt x="19750" y="17958"/>
                </a:cubicBezTo>
                <a:cubicBezTo>
                  <a:pt x="19831" y="19008"/>
                  <a:pt x="19611" y="19856"/>
                  <a:pt x="19089" y="20503"/>
                </a:cubicBezTo>
                <a:cubicBezTo>
                  <a:pt x="18513" y="21216"/>
                  <a:pt x="17626" y="21581"/>
                  <a:pt x="16429" y="21600"/>
                </a:cubicBezTo>
                <a:lnTo>
                  <a:pt x="15943" y="21600"/>
                </a:lnTo>
                <a:lnTo>
                  <a:pt x="14917" y="21600"/>
                </a:lnTo>
                <a:lnTo>
                  <a:pt x="14688" y="21600"/>
                </a:lnTo>
                <a:cubicBezTo>
                  <a:pt x="14094" y="21600"/>
                  <a:pt x="13446" y="21527"/>
                  <a:pt x="12744" y="21382"/>
                </a:cubicBezTo>
                <a:cubicBezTo>
                  <a:pt x="12042" y="21237"/>
                  <a:pt x="11495" y="21101"/>
                  <a:pt x="11104" y="20974"/>
                </a:cubicBezTo>
                <a:cubicBezTo>
                  <a:pt x="10712" y="20848"/>
                  <a:pt x="10170" y="20662"/>
                  <a:pt x="9477" y="20419"/>
                </a:cubicBezTo>
                <a:cubicBezTo>
                  <a:pt x="8370" y="20016"/>
                  <a:pt x="7659" y="19809"/>
                  <a:pt x="7344" y="19800"/>
                </a:cubicBezTo>
                <a:cubicBezTo>
                  <a:pt x="7110" y="19791"/>
                  <a:pt x="6907" y="19700"/>
                  <a:pt x="6736" y="19526"/>
                </a:cubicBezTo>
                <a:cubicBezTo>
                  <a:pt x="6565" y="19353"/>
                  <a:pt x="6480" y="19144"/>
                  <a:pt x="6480" y="18900"/>
                </a:cubicBezTo>
                <a:close/>
                <a:moveTo>
                  <a:pt x="1728" y="17100"/>
                </a:moveTo>
                <a:cubicBezTo>
                  <a:pt x="1728" y="17353"/>
                  <a:pt x="1811" y="17567"/>
                  <a:pt x="1978" y="17740"/>
                </a:cubicBezTo>
                <a:cubicBezTo>
                  <a:pt x="2144" y="17914"/>
                  <a:pt x="2349" y="18000"/>
                  <a:pt x="2592" y="18000"/>
                </a:cubicBezTo>
                <a:cubicBezTo>
                  <a:pt x="2826" y="18000"/>
                  <a:pt x="3028" y="17914"/>
                  <a:pt x="3200" y="17740"/>
                </a:cubicBezTo>
                <a:cubicBezTo>
                  <a:pt x="3370" y="17567"/>
                  <a:pt x="3456" y="17353"/>
                  <a:pt x="3456" y="17100"/>
                </a:cubicBezTo>
                <a:cubicBezTo>
                  <a:pt x="3456" y="16856"/>
                  <a:pt x="3370" y="16646"/>
                  <a:pt x="3200" y="16468"/>
                </a:cubicBezTo>
                <a:cubicBezTo>
                  <a:pt x="3028" y="16289"/>
                  <a:pt x="2826" y="16200"/>
                  <a:pt x="2592" y="16200"/>
                </a:cubicBezTo>
                <a:cubicBezTo>
                  <a:pt x="2349" y="16200"/>
                  <a:pt x="2144" y="16289"/>
                  <a:pt x="1978" y="16468"/>
                </a:cubicBezTo>
                <a:cubicBezTo>
                  <a:pt x="1811" y="16646"/>
                  <a:pt x="1728" y="16856"/>
                  <a:pt x="1728" y="17100"/>
                </a:cubicBezTo>
                <a:close/>
                <a:moveTo>
                  <a:pt x="0" y="18900"/>
                </a:moveTo>
                <a:lnTo>
                  <a:pt x="0" y="9900"/>
                </a:lnTo>
                <a:cubicBezTo>
                  <a:pt x="0" y="9657"/>
                  <a:pt x="86" y="9446"/>
                  <a:pt x="257" y="9267"/>
                </a:cubicBezTo>
                <a:cubicBezTo>
                  <a:pt x="427" y="9089"/>
                  <a:pt x="630" y="9000"/>
                  <a:pt x="864" y="9000"/>
                </a:cubicBezTo>
                <a:lnTo>
                  <a:pt x="4752" y="9000"/>
                </a:lnTo>
                <a:cubicBezTo>
                  <a:pt x="4986" y="9000"/>
                  <a:pt x="5188" y="9089"/>
                  <a:pt x="5360" y="9267"/>
                </a:cubicBezTo>
                <a:cubicBezTo>
                  <a:pt x="5530" y="9446"/>
                  <a:pt x="5616" y="9657"/>
                  <a:pt x="5616" y="9900"/>
                </a:cubicBezTo>
                <a:lnTo>
                  <a:pt x="5616" y="18900"/>
                </a:lnTo>
                <a:cubicBezTo>
                  <a:pt x="5616" y="19144"/>
                  <a:pt x="5530" y="19355"/>
                  <a:pt x="5360" y="19533"/>
                </a:cubicBezTo>
                <a:cubicBezTo>
                  <a:pt x="5188" y="19711"/>
                  <a:pt x="4986" y="19800"/>
                  <a:pt x="4752" y="19800"/>
                </a:cubicBezTo>
                <a:lnTo>
                  <a:pt x="864" y="19800"/>
                </a:lnTo>
                <a:cubicBezTo>
                  <a:pt x="630" y="19800"/>
                  <a:pt x="427" y="19711"/>
                  <a:pt x="257" y="19533"/>
                </a:cubicBezTo>
                <a:cubicBezTo>
                  <a:pt x="86" y="19355"/>
                  <a:pt x="0" y="19144"/>
                  <a:pt x="0" y="18900"/>
                </a:cubicBezTo>
                <a:close/>
              </a:path>
            </a:pathLst>
          </a:custGeom>
          <a:solidFill>
            <a:srgbClr val="7D8086"/>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6112" name="Shape 6112"/>
          <p:cNvSpPr/>
          <p:nvPr/>
        </p:nvSpPr>
        <p:spPr>
          <a:xfrm>
            <a:off x="4821373" y="2376208"/>
            <a:ext cx="2218453" cy="54814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000" b="1" spc="59">
                <a:solidFill>
                  <a:srgbClr val="000000"/>
                </a:solidFill>
                <a:latin typeface="+mn-lt"/>
                <a:ea typeface="+mn-ea"/>
                <a:cs typeface="+mn-cs"/>
                <a:sym typeface="Helvetica Neue"/>
              </a:defRPr>
            </a:lvl1pPr>
          </a:lstStyle>
          <a:p>
            <a:pPr lvl="0">
              <a:defRPr sz="1800" b="0" spc="0"/>
            </a:pPr>
            <a:r>
              <a:rPr sz="3000" b="1" spc="59"/>
              <a:t>Sarabeth’s </a:t>
            </a:r>
          </a:p>
        </p:txBody>
      </p:sp>
      <p:sp>
        <p:nvSpPr>
          <p:cNvPr id="6113" name="Shape 6113"/>
          <p:cNvSpPr/>
          <p:nvPr/>
        </p:nvSpPr>
        <p:spPr>
          <a:xfrm>
            <a:off x="4881792" y="2939535"/>
            <a:ext cx="2496900" cy="4614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500" spc="50">
                <a:solidFill>
                  <a:srgbClr val="7D8086"/>
                </a:solidFill>
                <a:latin typeface="+mn-lt"/>
                <a:ea typeface="+mn-ea"/>
                <a:cs typeface="+mn-cs"/>
                <a:sym typeface="Helvetica Neue"/>
              </a:defRPr>
            </a:lvl1pPr>
          </a:lstStyle>
          <a:p>
            <a:pPr lvl="0">
              <a:defRPr sz="1800" spc="0">
                <a:solidFill>
                  <a:srgbClr val="000000"/>
                </a:solidFill>
              </a:defRPr>
            </a:pPr>
            <a:r>
              <a:rPr sz="2500" spc="50">
                <a:solidFill>
                  <a:srgbClr val="7D8086"/>
                </a:solidFill>
              </a:rPr>
              <a:t>by  Sheila Dixon</a:t>
            </a:r>
          </a:p>
        </p:txBody>
      </p:sp>
      <p:sp>
        <p:nvSpPr>
          <p:cNvPr id="6114" name="Shape 6114"/>
          <p:cNvSpPr/>
          <p:nvPr/>
        </p:nvSpPr>
        <p:spPr>
          <a:xfrm rot="10800000">
            <a:off x="8719112" y="3476565"/>
            <a:ext cx="137156" cy="274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53585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115" name="Shape 6115"/>
          <p:cNvSpPr/>
          <p:nvPr/>
        </p:nvSpPr>
        <p:spPr>
          <a:xfrm>
            <a:off x="5306697" y="4941877"/>
            <a:ext cx="453127" cy="44875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b="1" spc="48">
                <a:solidFill>
                  <a:srgbClr val="7D8086"/>
                </a:solidFill>
                <a:latin typeface="+mn-lt"/>
                <a:ea typeface="+mn-ea"/>
                <a:cs typeface="+mn-cs"/>
                <a:sym typeface="Helvetica Neue"/>
              </a:defRPr>
            </a:lvl1pPr>
          </a:lstStyle>
          <a:p>
            <a:pPr lvl="0">
              <a:defRPr sz="1800" b="0" spc="0">
                <a:solidFill>
                  <a:srgbClr val="000000"/>
                </a:solidFill>
              </a:defRPr>
            </a:pPr>
            <a:r>
              <a:rPr sz="2400" b="1" spc="48">
                <a:solidFill>
                  <a:srgbClr val="7D8086"/>
                </a:solidFill>
              </a:rPr>
              <a:t>71</a:t>
            </a:r>
          </a:p>
        </p:txBody>
      </p:sp>
      <p:sp>
        <p:nvSpPr>
          <p:cNvPr id="6116" name="Shape 6116"/>
          <p:cNvSpPr/>
          <p:nvPr/>
        </p:nvSpPr>
        <p:spPr>
          <a:xfrm>
            <a:off x="6325292" y="4954068"/>
            <a:ext cx="2416547" cy="42437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200" spc="66">
                <a:solidFill>
                  <a:srgbClr val="7D8086"/>
                </a:solidFill>
                <a:latin typeface="+mn-lt"/>
                <a:ea typeface="+mn-ea"/>
                <a:cs typeface="+mn-cs"/>
                <a:sym typeface="Helvetica Neue"/>
              </a:defRPr>
            </a:lvl1pPr>
          </a:lstStyle>
          <a:p>
            <a:pPr lvl="0">
              <a:defRPr sz="1800" spc="0">
                <a:solidFill>
                  <a:srgbClr val="000000"/>
                </a:solidFill>
              </a:defRPr>
            </a:pPr>
            <a:r>
              <a:rPr sz="2200" spc="66">
                <a:solidFill>
                  <a:srgbClr val="7D8086"/>
                </a:solidFill>
              </a:rPr>
              <a:t>Branding, Grap…</a:t>
            </a:r>
          </a:p>
        </p:txBody>
      </p:sp>
      <p:pic>
        <p:nvPicPr>
          <p:cNvPr id="6117" name="MUSIC_11.jpg"/>
          <p:cNvPicPr/>
          <p:nvPr/>
        </p:nvPicPr>
        <p:blipFill>
          <a:blip r:embed="rId4">
            <a:extLst/>
          </a:blip>
          <a:srcRect l="4134" t="1167" r="12238" b="1167"/>
          <a:stretch>
            <a:fillRect/>
          </a:stretch>
        </p:blipFill>
        <p:spPr>
          <a:xfrm>
            <a:off x="316789" y="9186984"/>
            <a:ext cx="4228873" cy="3292884"/>
          </a:xfrm>
          <a:prstGeom prst="rect">
            <a:avLst/>
          </a:prstGeom>
          <a:ln w="12700">
            <a:miter lim="400000"/>
          </a:ln>
          <a:effectLst>
            <a:outerShdw blurRad="38100" dist="25400" dir="5400000" rotWithShape="0">
              <a:srgbClr val="000000">
                <a:alpha val="50000"/>
              </a:srgbClr>
            </a:outerShdw>
          </a:effectLst>
        </p:spPr>
      </p:pic>
      <p:sp>
        <p:nvSpPr>
          <p:cNvPr id="6118" name="Shape 6118"/>
          <p:cNvSpPr/>
          <p:nvPr/>
        </p:nvSpPr>
        <p:spPr>
          <a:xfrm>
            <a:off x="4537224" y="9186984"/>
            <a:ext cx="4660593" cy="3292884"/>
          </a:xfrm>
          <a:prstGeom prst="rect">
            <a:avLst/>
          </a:prstGeom>
          <a:solidFill>
            <a:srgbClr val="FFFFFF"/>
          </a:solidFill>
          <a:ln w="12700">
            <a:miter lim="400000"/>
          </a:ln>
          <a:effectLst>
            <a:outerShdw blurRad="381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119" name="Shape 6119"/>
          <p:cNvSpPr/>
          <p:nvPr/>
        </p:nvSpPr>
        <p:spPr>
          <a:xfrm>
            <a:off x="4544922" y="11711129"/>
            <a:ext cx="4660593" cy="1"/>
          </a:xfrm>
          <a:prstGeom prst="line">
            <a:avLst/>
          </a:prstGeom>
          <a:ln w="25400">
            <a:solidFill>
              <a:srgbClr val="DBDBDB">
                <a:alpha val="61849"/>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120" name="Shape 6120"/>
          <p:cNvSpPr/>
          <p:nvPr/>
        </p:nvSpPr>
        <p:spPr>
          <a:xfrm flipV="1">
            <a:off x="6417023" y="11699752"/>
            <a:ext cx="1" cy="776105"/>
          </a:xfrm>
          <a:prstGeom prst="line">
            <a:avLst/>
          </a:prstGeom>
          <a:ln w="25400">
            <a:solidFill>
              <a:srgbClr val="DBDBDB">
                <a:alpha val="61849"/>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pic>
        <p:nvPicPr>
          <p:cNvPr id="6121" name="COMMUNICATION_10.jpg"/>
          <p:cNvPicPr/>
          <p:nvPr/>
        </p:nvPicPr>
        <p:blipFill>
          <a:blip r:embed="rId5">
            <a:extLst/>
          </a:blip>
          <a:srcRect l="14918" t="1857" r="2635" b="1857"/>
          <a:stretch>
            <a:fillRect/>
          </a:stretch>
        </p:blipFill>
        <p:spPr>
          <a:xfrm>
            <a:off x="320780" y="12649435"/>
            <a:ext cx="4228873" cy="3292884"/>
          </a:xfrm>
          <a:prstGeom prst="rect">
            <a:avLst/>
          </a:prstGeom>
          <a:ln w="12700">
            <a:miter lim="400000"/>
          </a:ln>
          <a:effectLst>
            <a:outerShdw blurRad="38100" dist="25400" dir="5400000" rotWithShape="0">
              <a:srgbClr val="000000">
                <a:alpha val="50000"/>
              </a:srgbClr>
            </a:outerShdw>
          </a:effectLst>
        </p:spPr>
      </p:pic>
      <p:sp>
        <p:nvSpPr>
          <p:cNvPr id="6122" name="Shape 6122"/>
          <p:cNvSpPr/>
          <p:nvPr/>
        </p:nvSpPr>
        <p:spPr>
          <a:xfrm>
            <a:off x="4541216" y="12649434"/>
            <a:ext cx="4660593" cy="3292884"/>
          </a:xfrm>
          <a:prstGeom prst="rect">
            <a:avLst/>
          </a:prstGeom>
          <a:solidFill>
            <a:srgbClr val="FFFFFF"/>
          </a:solidFill>
          <a:ln w="12700">
            <a:miter lim="400000"/>
          </a:ln>
          <a:effectLst>
            <a:outerShdw blurRad="381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123" name="Shape 6123"/>
          <p:cNvSpPr/>
          <p:nvPr/>
        </p:nvSpPr>
        <p:spPr>
          <a:xfrm>
            <a:off x="4548914" y="15173580"/>
            <a:ext cx="4660593" cy="1"/>
          </a:xfrm>
          <a:prstGeom prst="line">
            <a:avLst/>
          </a:prstGeom>
          <a:ln w="25400">
            <a:solidFill>
              <a:srgbClr val="DBDBDB">
                <a:alpha val="42414"/>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124" name="Shape 6124"/>
          <p:cNvSpPr/>
          <p:nvPr/>
        </p:nvSpPr>
        <p:spPr>
          <a:xfrm flipV="1">
            <a:off x="6065414" y="15162203"/>
            <a:ext cx="1" cy="776105"/>
          </a:xfrm>
          <a:prstGeom prst="line">
            <a:avLst/>
          </a:prstGeom>
          <a:ln w="25400">
            <a:solidFill>
              <a:srgbClr val="DBDBDB">
                <a:alpha val="42414"/>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125" name="Shape 6125"/>
          <p:cNvSpPr/>
          <p:nvPr/>
        </p:nvSpPr>
        <p:spPr>
          <a:xfrm>
            <a:off x="4789928" y="6099745"/>
            <a:ext cx="3238009" cy="54814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000" b="1" spc="59">
                <a:solidFill>
                  <a:srgbClr val="000000"/>
                </a:solidFill>
                <a:latin typeface="+mn-lt"/>
                <a:ea typeface="+mn-ea"/>
                <a:cs typeface="+mn-cs"/>
                <a:sym typeface="Helvetica Neue"/>
              </a:defRPr>
            </a:lvl1pPr>
          </a:lstStyle>
          <a:p>
            <a:pPr lvl="0">
              <a:defRPr sz="1800" b="0" spc="0"/>
            </a:pPr>
            <a:r>
              <a:rPr sz="3000" b="1" spc="59"/>
              <a:t>RED CHILLIS</a:t>
            </a:r>
          </a:p>
        </p:txBody>
      </p:sp>
      <p:sp>
        <p:nvSpPr>
          <p:cNvPr id="6126" name="Shape 6126"/>
          <p:cNvSpPr/>
          <p:nvPr/>
        </p:nvSpPr>
        <p:spPr>
          <a:xfrm rot="10800000">
            <a:off x="8710813" y="6939752"/>
            <a:ext cx="137155" cy="274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53585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127" name="Shape 6127"/>
          <p:cNvSpPr/>
          <p:nvPr/>
        </p:nvSpPr>
        <p:spPr>
          <a:xfrm>
            <a:off x="5307814" y="8408603"/>
            <a:ext cx="628692" cy="44875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b="1" spc="48">
                <a:solidFill>
                  <a:srgbClr val="7D8086"/>
                </a:solidFill>
                <a:latin typeface="+mn-lt"/>
                <a:ea typeface="+mn-ea"/>
                <a:cs typeface="+mn-cs"/>
                <a:sym typeface="Helvetica Neue"/>
              </a:defRPr>
            </a:lvl1pPr>
          </a:lstStyle>
          <a:p>
            <a:pPr lvl="0">
              <a:defRPr sz="1800" b="0" spc="0">
                <a:solidFill>
                  <a:srgbClr val="000000"/>
                </a:solidFill>
              </a:defRPr>
            </a:pPr>
            <a:r>
              <a:rPr sz="2400" b="1" spc="48">
                <a:solidFill>
                  <a:srgbClr val="7D8086"/>
                </a:solidFill>
              </a:rPr>
              <a:t>371</a:t>
            </a:r>
          </a:p>
        </p:txBody>
      </p:sp>
      <p:sp>
        <p:nvSpPr>
          <p:cNvPr id="6128" name="Shape 6128"/>
          <p:cNvSpPr/>
          <p:nvPr/>
        </p:nvSpPr>
        <p:spPr>
          <a:xfrm>
            <a:off x="6515792" y="8413166"/>
            <a:ext cx="2137148" cy="42437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200" spc="66">
                <a:solidFill>
                  <a:srgbClr val="7D8086"/>
                </a:solidFill>
                <a:latin typeface="+mn-lt"/>
                <a:ea typeface="+mn-ea"/>
                <a:cs typeface="+mn-cs"/>
                <a:sym typeface="Helvetica Neue"/>
              </a:defRPr>
            </a:lvl1pPr>
          </a:lstStyle>
          <a:p>
            <a:pPr lvl="0">
              <a:defRPr sz="1800" spc="0">
                <a:solidFill>
                  <a:srgbClr val="000000"/>
                </a:solidFill>
              </a:defRPr>
            </a:pPr>
            <a:r>
              <a:rPr sz="2200" spc="66">
                <a:solidFill>
                  <a:srgbClr val="7D8086"/>
                </a:solidFill>
              </a:rPr>
              <a:t>Art Direction….</a:t>
            </a:r>
          </a:p>
        </p:txBody>
      </p:sp>
      <p:sp>
        <p:nvSpPr>
          <p:cNvPr id="6129" name="Shape 6129"/>
          <p:cNvSpPr/>
          <p:nvPr/>
        </p:nvSpPr>
        <p:spPr>
          <a:xfrm>
            <a:off x="4965619" y="6880987"/>
            <a:ext cx="2585404" cy="491173"/>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2500" spc="50">
                <a:solidFill>
                  <a:srgbClr val="7D8086"/>
                </a:solidFill>
                <a:latin typeface="+mn-lt"/>
                <a:ea typeface="+mn-ea"/>
                <a:cs typeface="+mn-cs"/>
                <a:sym typeface="Helvetica Neue"/>
              </a:defRPr>
            </a:lvl1pPr>
          </a:lstStyle>
          <a:p>
            <a:pPr lvl="0">
              <a:defRPr sz="1800" spc="0">
                <a:solidFill>
                  <a:srgbClr val="000000"/>
                </a:solidFill>
              </a:defRPr>
            </a:pPr>
            <a:r>
              <a:rPr sz="2500" spc="50">
                <a:solidFill>
                  <a:srgbClr val="7D8086"/>
                </a:solidFill>
              </a:rPr>
              <a:t>by Josh Claveria</a:t>
            </a:r>
          </a:p>
        </p:txBody>
      </p:sp>
      <p:sp>
        <p:nvSpPr>
          <p:cNvPr id="6130" name="Shape 6130"/>
          <p:cNvSpPr/>
          <p:nvPr/>
        </p:nvSpPr>
        <p:spPr>
          <a:xfrm>
            <a:off x="4886631" y="11934555"/>
            <a:ext cx="316846" cy="306500"/>
          </a:xfrm>
          <a:custGeom>
            <a:avLst/>
            <a:gdLst/>
            <a:ahLst/>
            <a:cxnLst>
              <a:cxn ang="0">
                <a:pos x="wd2" y="hd2"/>
              </a:cxn>
              <a:cxn ang="5400000">
                <a:pos x="wd2" y="hd2"/>
              </a:cxn>
              <a:cxn ang="10800000">
                <a:pos x="wd2" y="hd2"/>
              </a:cxn>
              <a:cxn ang="16200000">
                <a:pos x="wd2" y="hd2"/>
              </a:cxn>
            </a:cxnLst>
            <a:rect l="0" t="0" r="r" b="b"/>
            <a:pathLst>
              <a:path w="21600" h="21600" extrusionOk="0">
                <a:moveTo>
                  <a:pt x="6480" y="18900"/>
                </a:moveTo>
                <a:lnTo>
                  <a:pt x="6480" y="9886"/>
                </a:lnTo>
                <a:cubicBezTo>
                  <a:pt x="6480" y="9652"/>
                  <a:pt x="6561" y="9448"/>
                  <a:pt x="6723" y="9274"/>
                </a:cubicBezTo>
                <a:cubicBezTo>
                  <a:pt x="6885" y="9101"/>
                  <a:pt x="7078" y="9005"/>
                  <a:pt x="7303" y="8986"/>
                </a:cubicBezTo>
                <a:cubicBezTo>
                  <a:pt x="7520" y="8968"/>
                  <a:pt x="7861" y="8691"/>
                  <a:pt x="8329" y="8156"/>
                </a:cubicBezTo>
                <a:cubicBezTo>
                  <a:pt x="8797" y="7622"/>
                  <a:pt x="9252" y="7055"/>
                  <a:pt x="9693" y="6455"/>
                </a:cubicBezTo>
                <a:cubicBezTo>
                  <a:pt x="10305" y="5639"/>
                  <a:pt x="10759" y="5077"/>
                  <a:pt x="11056" y="4767"/>
                </a:cubicBezTo>
                <a:cubicBezTo>
                  <a:pt x="11219" y="4598"/>
                  <a:pt x="11358" y="4374"/>
                  <a:pt x="11475" y="4093"/>
                </a:cubicBezTo>
                <a:cubicBezTo>
                  <a:pt x="11592" y="3811"/>
                  <a:pt x="11671" y="3584"/>
                  <a:pt x="11711" y="3410"/>
                </a:cubicBezTo>
                <a:cubicBezTo>
                  <a:pt x="11752" y="3237"/>
                  <a:pt x="11812" y="2953"/>
                  <a:pt x="11893" y="2559"/>
                </a:cubicBezTo>
                <a:cubicBezTo>
                  <a:pt x="11956" y="2194"/>
                  <a:pt x="12013" y="1908"/>
                  <a:pt x="12062" y="1702"/>
                </a:cubicBezTo>
                <a:cubicBezTo>
                  <a:pt x="12112" y="1496"/>
                  <a:pt x="12199" y="1252"/>
                  <a:pt x="12325" y="971"/>
                </a:cubicBezTo>
                <a:cubicBezTo>
                  <a:pt x="12451" y="689"/>
                  <a:pt x="12604" y="455"/>
                  <a:pt x="12784" y="267"/>
                </a:cubicBezTo>
                <a:cubicBezTo>
                  <a:pt x="12955" y="90"/>
                  <a:pt x="13158" y="0"/>
                  <a:pt x="13392" y="0"/>
                </a:cubicBezTo>
                <a:cubicBezTo>
                  <a:pt x="13806" y="0"/>
                  <a:pt x="14177" y="49"/>
                  <a:pt x="14506" y="148"/>
                </a:cubicBezTo>
                <a:cubicBezTo>
                  <a:pt x="14834" y="246"/>
                  <a:pt x="15104" y="368"/>
                  <a:pt x="15316" y="513"/>
                </a:cubicBezTo>
                <a:cubicBezTo>
                  <a:pt x="15527" y="659"/>
                  <a:pt x="15707" y="849"/>
                  <a:pt x="15856" y="1083"/>
                </a:cubicBezTo>
                <a:cubicBezTo>
                  <a:pt x="16004" y="1318"/>
                  <a:pt x="16112" y="1528"/>
                  <a:pt x="16180" y="1716"/>
                </a:cubicBezTo>
                <a:cubicBezTo>
                  <a:pt x="16247" y="1903"/>
                  <a:pt x="16301" y="2138"/>
                  <a:pt x="16342" y="2419"/>
                </a:cubicBezTo>
                <a:cubicBezTo>
                  <a:pt x="16382" y="2700"/>
                  <a:pt x="16405" y="2911"/>
                  <a:pt x="16409" y="3052"/>
                </a:cubicBezTo>
                <a:cubicBezTo>
                  <a:pt x="16414" y="3192"/>
                  <a:pt x="16416" y="3375"/>
                  <a:pt x="16416" y="3600"/>
                </a:cubicBezTo>
                <a:cubicBezTo>
                  <a:pt x="16416" y="3957"/>
                  <a:pt x="16373" y="4313"/>
                  <a:pt x="16288" y="4669"/>
                </a:cubicBezTo>
                <a:cubicBezTo>
                  <a:pt x="16202" y="5025"/>
                  <a:pt x="16117" y="5307"/>
                  <a:pt x="16031" y="5512"/>
                </a:cubicBezTo>
                <a:cubicBezTo>
                  <a:pt x="15946" y="5719"/>
                  <a:pt x="15822" y="5982"/>
                  <a:pt x="15660" y="6300"/>
                </a:cubicBezTo>
                <a:cubicBezTo>
                  <a:pt x="15633" y="6357"/>
                  <a:pt x="15588" y="6441"/>
                  <a:pt x="15525" y="6553"/>
                </a:cubicBezTo>
                <a:cubicBezTo>
                  <a:pt x="15462" y="6666"/>
                  <a:pt x="15412" y="6769"/>
                  <a:pt x="15376" y="6863"/>
                </a:cubicBezTo>
                <a:cubicBezTo>
                  <a:pt x="15340" y="6957"/>
                  <a:pt x="15304" y="7069"/>
                  <a:pt x="15269" y="7200"/>
                </a:cubicBezTo>
                <a:lnTo>
                  <a:pt x="19008" y="7200"/>
                </a:lnTo>
                <a:cubicBezTo>
                  <a:pt x="19710" y="7200"/>
                  <a:pt x="20317" y="7467"/>
                  <a:pt x="20830" y="8002"/>
                </a:cubicBezTo>
                <a:cubicBezTo>
                  <a:pt x="21343" y="8536"/>
                  <a:pt x="21600" y="9169"/>
                  <a:pt x="21600" y="9900"/>
                </a:cubicBezTo>
                <a:cubicBezTo>
                  <a:pt x="21600" y="10706"/>
                  <a:pt x="21352" y="11405"/>
                  <a:pt x="20857" y="11996"/>
                </a:cubicBezTo>
                <a:cubicBezTo>
                  <a:pt x="20992" y="12408"/>
                  <a:pt x="21060" y="12764"/>
                  <a:pt x="21060" y="13064"/>
                </a:cubicBezTo>
                <a:cubicBezTo>
                  <a:pt x="21087" y="13777"/>
                  <a:pt x="20893" y="14419"/>
                  <a:pt x="20479" y="14991"/>
                </a:cubicBezTo>
                <a:cubicBezTo>
                  <a:pt x="20632" y="15516"/>
                  <a:pt x="20632" y="16064"/>
                  <a:pt x="20479" y="16636"/>
                </a:cubicBezTo>
                <a:cubicBezTo>
                  <a:pt x="20344" y="17170"/>
                  <a:pt x="20101" y="17611"/>
                  <a:pt x="19750" y="17958"/>
                </a:cubicBezTo>
                <a:cubicBezTo>
                  <a:pt x="19831" y="19008"/>
                  <a:pt x="19611" y="19856"/>
                  <a:pt x="19089" y="20503"/>
                </a:cubicBezTo>
                <a:cubicBezTo>
                  <a:pt x="18513" y="21216"/>
                  <a:pt x="17626" y="21581"/>
                  <a:pt x="16429" y="21600"/>
                </a:cubicBezTo>
                <a:lnTo>
                  <a:pt x="15943" y="21600"/>
                </a:lnTo>
                <a:lnTo>
                  <a:pt x="14917" y="21600"/>
                </a:lnTo>
                <a:lnTo>
                  <a:pt x="14688" y="21600"/>
                </a:lnTo>
                <a:cubicBezTo>
                  <a:pt x="14094" y="21600"/>
                  <a:pt x="13446" y="21527"/>
                  <a:pt x="12744" y="21382"/>
                </a:cubicBezTo>
                <a:cubicBezTo>
                  <a:pt x="12042" y="21237"/>
                  <a:pt x="11495" y="21101"/>
                  <a:pt x="11104" y="20974"/>
                </a:cubicBezTo>
                <a:cubicBezTo>
                  <a:pt x="10712" y="20848"/>
                  <a:pt x="10170" y="20662"/>
                  <a:pt x="9477" y="20419"/>
                </a:cubicBezTo>
                <a:cubicBezTo>
                  <a:pt x="8370" y="20016"/>
                  <a:pt x="7659" y="19809"/>
                  <a:pt x="7344" y="19800"/>
                </a:cubicBezTo>
                <a:cubicBezTo>
                  <a:pt x="7110" y="19791"/>
                  <a:pt x="6907" y="19700"/>
                  <a:pt x="6736" y="19526"/>
                </a:cubicBezTo>
                <a:cubicBezTo>
                  <a:pt x="6565" y="19353"/>
                  <a:pt x="6480" y="19144"/>
                  <a:pt x="6480" y="18900"/>
                </a:cubicBezTo>
                <a:close/>
                <a:moveTo>
                  <a:pt x="1728" y="17100"/>
                </a:moveTo>
                <a:cubicBezTo>
                  <a:pt x="1728" y="17353"/>
                  <a:pt x="1811" y="17567"/>
                  <a:pt x="1978" y="17740"/>
                </a:cubicBezTo>
                <a:cubicBezTo>
                  <a:pt x="2144" y="17914"/>
                  <a:pt x="2349" y="18000"/>
                  <a:pt x="2592" y="18000"/>
                </a:cubicBezTo>
                <a:cubicBezTo>
                  <a:pt x="2826" y="18000"/>
                  <a:pt x="3028" y="17914"/>
                  <a:pt x="3200" y="17740"/>
                </a:cubicBezTo>
                <a:cubicBezTo>
                  <a:pt x="3370" y="17567"/>
                  <a:pt x="3456" y="17353"/>
                  <a:pt x="3456" y="17100"/>
                </a:cubicBezTo>
                <a:cubicBezTo>
                  <a:pt x="3456" y="16856"/>
                  <a:pt x="3370" y="16646"/>
                  <a:pt x="3200" y="16468"/>
                </a:cubicBezTo>
                <a:cubicBezTo>
                  <a:pt x="3028" y="16289"/>
                  <a:pt x="2826" y="16200"/>
                  <a:pt x="2592" y="16200"/>
                </a:cubicBezTo>
                <a:cubicBezTo>
                  <a:pt x="2349" y="16200"/>
                  <a:pt x="2144" y="16289"/>
                  <a:pt x="1978" y="16468"/>
                </a:cubicBezTo>
                <a:cubicBezTo>
                  <a:pt x="1811" y="16646"/>
                  <a:pt x="1728" y="16856"/>
                  <a:pt x="1728" y="17100"/>
                </a:cubicBezTo>
                <a:close/>
                <a:moveTo>
                  <a:pt x="0" y="18900"/>
                </a:moveTo>
                <a:lnTo>
                  <a:pt x="0" y="9900"/>
                </a:lnTo>
                <a:cubicBezTo>
                  <a:pt x="0" y="9657"/>
                  <a:pt x="86" y="9446"/>
                  <a:pt x="257" y="9267"/>
                </a:cubicBezTo>
                <a:cubicBezTo>
                  <a:pt x="427" y="9089"/>
                  <a:pt x="630" y="9000"/>
                  <a:pt x="864" y="9000"/>
                </a:cubicBezTo>
                <a:lnTo>
                  <a:pt x="4752" y="9000"/>
                </a:lnTo>
                <a:cubicBezTo>
                  <a:pt x="4986" y="9000"/>
                  <a:pt x="5188" y="9089"/>
                  <a:pt x="5360" y="9267"/>
                </a:cubicBezTo>
                <a:cubicBezTo>
                  <a:pt x="5530" y="9446"/>
                  <a:pt x="5616" y="9657"/>
                  <a:pt x="5616" y="9900"/>
                </a:cubicBezTo>
                <a:lnTo>
                  <a:pt x="5616" y="18900"/>
                </a:lnTo>
                <a:cubicBezTo>
                  <a:pt x="5616" y="19144"/>
                  <a:pt x="5530" y="19355"/>
                  <a:pt x="5360" y="19533"/>
                </a:cubicBezTo>
                <a:cubicBezTo>
                  <a:pt x="5188" y="19711"/>
                  <a:pt x="4986" y="19800"/>
                  <a:pt x="4752" y="19800"/>
                </a:cubicBezTo>
                <a:lnTo>
                  <a:pt x="864" y="19800"/>
                </a:lnTo>
                <a:cubicBezTo>
                  <a:pt x="630" y="19800"/>
                  <a:pt x="427" y="19711"/>
                  <a:pt x="257" y="19533"/>
                </a:cubicBezTo>
                <a:cubicBezTo>
                  <a:pt x="86" y="19355"/>
                  <a:pt x="0" y="19144"/>
                  <a:pt x="0" y="18900"/>
                </a:cubicBezTo>
                <a:close/>
              </a:path>
            </a:pathLst>
          </a:custGeom>
          <a:solidFill>
            <a:srgbClr val="7D8086"/>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6131" name="Shape 6131"/>
          <p:cNvSpPr/>
          <p:nvPr/>
        </p:nvSpPr>
        <p:spPr>
          <a:xfrm>
            <a:off x="4790077" y="9328530"/>
            <a:ext cx="3973664" cy="54814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000" b="1" spc="59">
                <a:solidFill>
                  <a:srgbClr val="000000"/>
                </a:solidFill>
                <a:latin typeface="+mn-lt"/>
                <a:ea typeface="+mn-ea"/>
                <a:cs typeface="+mn-cs"/>
                <a:sym typeface="Helvetica Neue"/>
              </a:defRPr>
            </a:lvl1pPr>
          </a:lstStyle>
          <a:p>
            <a:pPr lvl="0">
              <a:defRPr sz="1800" b="0" spc="0"/>
            </a:pPr>
            <a:r>
              <a:rPr sz="3000" b="1" spc="59"/>
              <a:t>Docket Vol. 01— 04</a:t>
            </a:r>
          </a:p>
        </p:txBody>
      </p:sp>
      <p:sp>
        <p:nvSpPr>
          <p:cNvPr id="6132" name="Shape 6132"/>
          <p:cNvSpPr/>
          <p:nvPr/>
        </p:nvSpPr>
        <p:spPr>
          <a:xfrm rot="10800000">
            <a:off x="8744733" y="10387663"/>
            <a:ext cx="137156" cy="274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53585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133" name="Shape 6133"/>
          <p:cNvSpPr/>
          <p:nvPr/>
        </p:nvSpPr>
        <p:spPr>
          <a:xfrm>
            <a:off x="5328659" y="11876127"/>
            <a:ext cx="804257" cy="44875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b="1" spc="48">
                <a:solidFill>
                  <a:srgbClr val="7D8086"/>
                </a:solidFill>
                <a:latin typeface="+mn-lt"/>
                <a:ea typeface="+mn-ea"/>
                <a:cs typeface="+mn-cs"/>
                <a:sym typeface="Helvetica Neue"/>
              </a:defRPr>
            </a:lvl1pPr>
          </a:lstStyle>
          <a:p>
            <a:pPr lvl="0">
              <a:defRPr sz="1800" b="0" spc="0">
                <a:solidFill>
                  <a:srgbClr val="000000"/>
                </a:solidFill>
              </a:defRPr>
            </a:pPr>
            <a:r>
              <a:rPr sz="2400" b="1" spc="48">
                <a:solidFill>
                  <a:srgbClr val="7D8086"/>
                </a:solidFill>
              </a:rPr>
              <a:t>1310</a:t>
            </a:r>
          </a:p>
        </p:txBody>
      </p:sp>
      <p:sp>
        <p:nvSpPr>
          <p:cNvPr id="6134" name="Shape 6134"/>
          <p:cNvSpPr/>
          <p:nvPr/>
        </p:nvSpPr>
        <p:spPr>
          <a:xfrm>
            <a:off x="6697771" y="11888317"/>
            <a:ext cx="2102781" cy="42437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200" spc="66">
                <a:solidFill>
                  <a:srgbClr val="7D8086"/>
                </a:solidFill>
                <a:latin typeface="+mn-lt"/>
                <a:ea typeface="+mn-ea"/>
                <a:cs typeface="+mn-cs"/>
                <a:sym typeface="Helvetica Neue"/>
              </a:defRPr>
            </a:lvl1pPr>
          </a:lstStyle>
          <a:p>
            <a:pPr lvl="0">
              <a:defRPr sz="1800" spc="0">
                <a:solidFill>
                  <a:srgbClr val="000000"/>
                </a:solidFill>
              </a:defRPr>
            </a:pPr>
            <a:r>
              <a:rPr sz="2200" spc="66">
                <a:solidFill>
                  <a:srgbClr val="7D8086"/>
                </a:solidFill>
              </a:rPr>
              <a:t>Creative Dire…</a:t>
            </a:r>
          </a:p>
        </p:txBody>
      </p:sp>
      <p:sp>
        <p:nvSpPr>
          <p:cNvPr id="6135" name="Shape 6135"/>
          <p:cNvSpPr/>
          <p:nvPr/>
        </p:nvSpPr>
        <p:spPr>
          <a:xfrm>
            <a:off x="4788581" y="9873985"/>
            <a:ext cx="2331403" cy="491173"/>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2500" spc="50">
                <a:solidFill>
                  <a:srgbClr val="7D8086"/>
                </a:solidFill>
                <a:latin typeface="+mn-lt"/>
                <a:ea typeface="+mn-ea"/>
                <a:cs typeface="+mn-cs"/>
                <a:sym typeface="Helvetica Neue"/>
              </a:defRPr>
            </a:lvl1pPr>
          </a:lstStyle>
          <a:p>
            <a:pPr lvl="0">
              <a:defRPr sz="1800" spc="0">
                <a:solidFill>
                  <a:srgbClr val="000000"/>
                </a:solidFill>
              </a:defRPr>
            </a:pPr>
            <a:r>
              <a:rPr sz="2500" spc="50">
                <a:solidFill>
                  <a:srgbClr val="7D8086"/>
                </a:solidFill>
              </a:rPr>
              <a:t>by Anonymous</a:t>
            </a:r>
          </a:p>
        </p:txBody>
      </p:sp>
      <p:sp>
        <p:nvSpPr>
          <p:cNvPr id="6136" name="Shape 6136"/>
          <p:cNvSpPr/>
          <p:nvPr/>
        </p:nvSpPr>
        <p:spPr>
          <a:xfrm>
            <a:off x="4845020" y="15410443"/>
            <a:ext cx="316846" cy="306501"/>
          </a:xfrm>
          <a:custGeom>
            <a:avLst/>
            <a:gdLst/>
            <a:ahLst/>
            <a:cxnLst>
              <a:cxn ang="0">
                <a:pos x="wd2" y="hd2"/>
              </a:cxn>
              <a:cxn ang="5400000">
                <a:pos x="wd2" y="hd2"/>
              </a:cxn>
              <a:cxn ang="10800000">
                <a:pos x="wd2" y="hd2"/>
              </a:cxn>
              <a:cxn ang="16200000">
                <a:pos x="wd2" y="hd2"/>
              </a:cxn>
            </a:cxnLst>
            <a:rect l="0" t="0" r="r" b="b"/>
            <a:pathLst>
              <a:path w="21600" h="21600" extrusionOk="0">
                <a:moveTo>
                  <a:pt x="6480" y="18900"/>
                </a:moveTo>
                <a:lnTo>
                  <a:pt x="6480" y="9886"/>
                </a:lnTo>
                <a:cubicBezTo>
                  <a:pt x="6480" y="9652"/>
                  <a:pt x="6561" y="9448"/>
                  <a:pt x="6723" y="9274"/>
                </a:cubicBezTo>
                <a:cubicBezTo>
                  <a:pt x="6885" y="9101"/>
                  <a:pt x="7078" y="9005"/>
                  <a:pt x="7303" y="8986"/>
                </a:cubicBezTo>
                <a:cubicBezTo>
                  <a:pt x="7520" y="8968"/>
                  <a:pt x="7861" y="8691"/>
                  <a:pt x="8329" y="8156"/>
                </a:cubicBezTo>
                <a:cubicBezTo>
                  <a:pt x="8797" y="7622"/>
                  <a:pt x="9252" y="7055"/>
                  <a:pt x="9693" y="6455"/>
                </a:cubicBezTo>
                <a:cubicBezTo>
                  <a:pt x="10305" y="5639"/>
                  <a:pt x="10759" y="5077"/>
                  <a:pt x="11056" y="4767"/>
                </a:cubicBezTo>
                <a:cubicBezTo>
                  <a:pt x="11219" y="4598"/>
                  <a:pt x="11358" y="4374"/>
                  <a:pt x="11475" y="4093"/>
                </a:cubicBezTo>
                <a:cubicBezTo>
                  <a:pt x="11592" y="3811"/>
                  <a:pt x="11671" y="3584"/>
                  <a:pt x="11711" y="3410"/>
                </a:cubicBezTo>
                <a:cubicBezTo>
                  <a:pt x="11752" y="3237"/>
                  <a:pt x="11812" y="2953"/>
                  <a:pt x="11893" y="2559"/>
                </a:cubicBezTo>
                <a:cubicBezTo>
                  <a:pt x="11956" y="2194"/>
                  <a:pt x="12013" y="1908"/>
                  <a:pt x="12062" y="1702"/>
                </a:cubicBezTo>
                <a:cubicBezTo>
                  <a:pt x="12112" y="1496"/>
                  <a:pt x="12199" y="1252"/>
                  <a:pt x="12325" y="971"/>
                </a:cubicBezTo>
                <a:cubicBezTo>
                  <a:pt x="12451" y="689"/>
                  <a:pt x="12604" y="455"/>
                  <a:pt x="12784" y="267"/>
                </a:cubicBezTo>
                <a:cubicBezTo>
                  <a:pt x="12955" y="90"/>
                  <a:pt x="13158" y="0"/>
                  <a:pt x="13392" y="0"/>
                </a:cubicBezTo>
                <a:cubicBezTo>
                  <a:pt x="13806" y="0"/>
                  <a:pt x="14177" y="49"/>
                  <a:pt x="14506" y="148"/>
                </a:cubicBezTo>
                <a:cubicBezTo>
                  <a:pt x="14834" y="246"/>
                  <a:pt x="15104" y="368"/>
                  <a:pt x="15316" y="513"/>
                </a:cubicBezTo>
                <a:cubicBezTo>
                  <a:pt x="15527" y="659"/>
                  <a:pt x="15707" y="849"/>
                  <a:pt x="15856" y="1083"/>
                </a:cubicBezTo>
                <a:cubicBezTo>
                  <a:pt x="16004" y="1318"/>
                  <a:pt x="16112" y="1528"/>
                  <a:pt x="16180" y="1716"/>
                </a:cubicBezTo>
                <a:cubicBezTo>
                  <a:pt x="16247" y="1903"/>
                  <a:pt x="16301" y="2138"/>
                  <a:pt x="16342" y="2419"/>
                </a:cubicBezTo>
                <a:cubicBezTo>
                  <a:pt x="16382" y="2700"/>
                  <a:pt x="16405" y="2911"/>
                  <a:pt x="16409" y="3052"/>
                </a:cubicBezTo>
                <a:cubicBezTo>
                  <a:pt x="16414" y="3192"/>
                  <a:pt x="16416" y="3375"/>
                  <a:pt x="16416" y="3600"/>
                </a:cubicBezTo>
                <a:cubicBezTo>
                  <a:pt x="16416" y="3957"/>
                  <a:pt x="16373" y="4313"/>
                  <a:pt x="16288" y="4669"/>
                </a:cubicBezTo>
                <a:cubicBezTo>
                  <a:pt x="16202" y="5025"/>
                  <a:pt x="16117" y="5307"/>
                  <a:pt x="16031" y="5512"/>
                </a:cubicBezTo>
                <a:cubicBezTo>
                  <a:pt x="15946" y="5719"/>
                  <a:pt x="15822" y="5982"/>
                  <a:pt x="15660" y="6300"/>
                </a:cubicBezTo>
                <a:cubicBezTo>
                  <a:pt x="15633" y="6357"/>
                  <a:pt x="15588" y="6441"/>
                  <a:pt x="15525" y="6553"/>
                </a:cubicBezTo>
                <a:cubicBezTo>
                  <a:pt x="15462" y="6666"/>
                  <a:pt x="15412" y="6769"/>
                  <a:pt x="15376" y="6863"/>
                </a:cubicBezTo>
                <a:cubicBezTo>
                  <a:pt x="15340" y="6957"/>
                  <a:pt x="15304" y="7069"/>
                  <a:pt x="15269" y="7200"/>
                </a:cubicBezTo>
                <a:lnTo>
                  <a:pt x="19008" y="7200"/>
                </a:lnTo>
                <a:cubicBezTo>
                  <a:pt x="19710" y="7200"/>
                  <a:pt x="20317" y="7467"/>
                  <a:pt x="20830" y="8002"/>
                </a:cubicBezTo>
                <a:cubicBezTo>
                  <a:pt x="21343" y="8536"/>
                  <a:pt x="21600" y="9169"/>
                  <a:pt x="21600" y="9900"/>
                </a:cubicBezTo>
                <a:cubicBezTo>
                  <a:pt x="21600" y="10706"/>
                  <a:pt x="21352" y="11405"/>
                  <a:pt x="20857" y="11996"/>
                </a:cubicBezTo>
                <a:cubicBezTo>
                  <a:pt x="20992" y="12408"/>
                  <a:pt x="21060" y="12764"/>
                  <a:pt x="21060" y="13064"/>
                </a:cubicBezTo>
                <a:cubicBezTo>
                  <a:pt x="21087" y="13777"/>
                  <a:pt x="20893" y="14419"/>
                  <a:pt x="20479" y="14991"/>
                </a:cubicBezTo>
                <a:cubicBezTo>
                  <a:pt x="20632" y="15516"/>
                  <a:pt x="20632" y="16064"/>
                  <a:pt x="20479" y="16636"/>
                </a:cubicBezTo>
                <a:cubicBezTo>
                  <a:pt x="20344" y="17170"/>
                  <a:pt x="20101" y="17611"/>
                  <a:pt x="19750" y="17958"/>
                </a:cubicBezTo>
                <a:cubicBezTo>
                  <a:pt x="19831" y="19008"/>
                  <a:pt x="19611" y="19856"/>
                  <a:pt x="19089" y="20503"/>
                </a:cubicBezTo>
                <a:cubicBezTo>
                  <a:pt x="18513" y="21216"/>
                  <a:pt x="17626" y="21581"/>
                  <a:pt x="16429" y="21600"/>
                </a:cubicBezTo>
                <a:lnTo>
                  <a:pt x="15943" y="21600"/>
                </a:lnTo>
                <a:lnTo>
                  <a:pt x="14917" y="21600"/>
                </a:lnTo>
                <a:lnTo>
                  <a:pt x="14688" y="21600"/>
                </a:lnTo>
                <a:cubicBezTo>
                  <a:pt x="14094" y="21600"/>
                  <a:pt x="13446" y="21527"/>
                  <a:pt x="12744" y="21382"/>
                </a:cubicBezTo>
                <a:cubicBezTo>
                  <a:pt x="12042" y="21237"/>
                  <a:pt x="11495" y="21101"/>
                  <a:pt x="11104" y="20974"/>
                </a:cubicBezTo>
                <a:cubicBezTo>
                  <a:pt x="10712" y="20848"/>
                  <a:pt x="10170" y="20662"/>
                  <a:pt x="9477" y="20419"/>
                </a:cubicBezTo>
                <a:cubicBezTo>
                  <a:pt x="8370" y="20016"/>
                  <a:pt x="7659" y="19809"/>
                  <a:pt x="7344" y="19800"/>
                </a:cubicBezTo>
                <a:cubicBezTo>
                  <a:pt x="7110" y="19791"/>
                  <a:pt x="6907" y="19700"/>
                  <a:pt x="6736" y="19526"/>
                </a:cubicBezTo>
                <a:cubicBezTo>
                  <a:pt x="6565" y="19353"/>
                  <a:pt x="6480" y="19144"/>
                  <a:pt x="6480" y="18900"/>
                </a:cubicBezTo>
                <a:close/>
                <a:moveTo>
                  <a:pt x="1728" y="17100"/>
                </a:moveTo>
                <a:cubicBezTo>
                  <a:pt x="1728" y="17353"/>
                  <a:pt x="1811" y="17567"/>
                  <a:pt x="1978" y="17740"/>
                </a:cubicBezTo>
                <a:cubicBezTo>
                  <a:pt x="2144" y="17914"/>
                  <a:pt x="2349" y="18000"/>
                  <a:pt x="2592" y="18000"/>
                </a:cubicBezTo>
                <a:cubicBezTo>
                  <a:pt x="2826" y="18000"/>
                  <a:pt x="3028" y="17914"/>
                  <a:pt x="3200" y="17740"/>
                </a:cubicBezTo>
                <a:cubicBezTo>
                  <a:pt x="3370" y="17567"/>
                  <a:pt x="3456" y="17353"/>
                  <a:pt x="3456" y="17100"/>
                </a:cubicBezTo>
                <a:cubicBezTo>
                  <a:pt x="3456" y="16856"/>
                  <a:pt x="3370" y="16646"/>
                  <a:pt x="3200" y="16468"/>
                </a:cubicBezTo>
                <a:cubicBezTo>
                  <a:pt x="3028" y="16289"/>
                  <a:pt x="2826" y="16200"/>
                  <a:pt x="2592" y="16200"/>
                </a:cubicBezTo>
                <a:cubicBezTo>
                  <a:pt x="2349" y="16200"/>
                  <a:pt x="2144" y="16289"/>
                  <a:pt x="1978" y="16468"/>
                </a:cubicBezTo>
                <a:cubicBezTo>
                  <a:pt x="1811" y="16646"/>
                  <a:pt x="1728" y="16856"/>
                  <a:pt x="1728" y="17100"/>
                </a:cubicBezTo>
                <a:close/>
                <a:moveTo>
                  <a:pt x="0" y="18900"/>
                </a:moveTo>
                <a:lnTo>
                  <a:pt x="0" y="9900"/>
                </a:lnTo>
                <a:cubicBezTo>
                  <a:pt x="0" y="9657"/>
                  <a:pt x="86" y="9446"/>
                  <a:pt x="257" y="9267"/>
                </a:cubicBezTo>
                <a:cubicBezTo>
                  <a:pt x="427" y="9089"/>
                  <a:pt x="630" y="9000"/>
                  <a:pt x="864" y="9000"/>
                </a:cubicBezTo>
                <a:lnTo>
                  <a:pt x="4752" y="9000"/>
                </a:lnTo>
                <a:cubicBezTo>
                  <a:pt x="4986" y="9000"/>
                  <a:pt x="5188" y="9089"/>
                  <a:pt x="5360" y="9267"/>
                </a:cubicBezTo>
                <a:cubicBezTo>
                  <a:pt x="5530" y="9446"/>
                  <a:pt x="5616" y="9657"/>
                  <a:pt x="5616" y="9900"/>
                </a:cubicBezTo>
                <a:lnTo>
                  <a:pt x="5616" y="18900"/>
                </a:lnTo>
                <a:cubicBezTo>
                  <a:pt x="5616" y="19144"/>
                  <a:pt x="5530" y="19355"/>
                  <a:pt x="5360" y="19533"/>
                </a:cubicBezTo>
                <a:cubicBezTo>
                  <a:pt x="5188" y="19711"/>
                  <a:pt x="4986" y="19800"/>
                  <a:pt x="4752" y="19800"/>
                </a:cubicBezTo>
                <a:lnTo>
                  <a:pt x="864" y="19800"/>
                </a:lnTo>
                <a:cubicBezTo>
                  <a:pt x="630" y="19800"/>
                  <a:pt x="427" y="19711"/>
                  <a:pt x="257" y="19533"/>
                </a:cubicBezTo>
                <a:cubicBezTo>
                  <a:pt x="86" y="19355"/>
                  <a:pt x="0" y="19144"/>
                  <a:pt x="0" y="18900"/>
                </a:cubicBezTo>
                <a:close/>
              </a:path>
            </a:pathLst>
          </a:custGeom>
          <a:solidFill>
            <a:srgbClr val="7D8086"/>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6137" name="Shape 6137"/>
          <p:cNvSpPr/>
          <p:nvPr/>
        </p:nvSpPr>
        <p:spPr>
          <a:xfrm>
            <a:off x="4802777" y="12803910"/>
            <a:ext cx="3973664" cy="101804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000" b="1" spc="59">
                <a:solidFill>
                  <a:srgbClr val="000000"/>
                </a:solidFill>
                <a:latin typeface="+mn-lt"/>
                <a:ea typeface="+mn-ea"/>
                <a:cs typeface="+mn-cs"/>
                <a:sym typeface="Helvetica Neue"/>
              </a:defRPr>
            </a:lvl1pPr>
          </a:lstStyle>
          <a:p>
            <a:pPr lvl="0">
              <a:defRPr sz="1800" b="0" spc="0"/>
            </a:pPr>
            <a:r>
              <a:rPr sz="3000" b="1" spc="59"/>
              <a:t>Imperial Design Award 2012</a:t>
            </a:r>
          </a:p>
        </p:txBody>
      </p:sp>
      <p:sp>
        <p:nvSpPr>
          <p:cNvPr id="6138" name="Shape 6138"/>
          <p:cNvSpPr/>
          <p:nvPr/>
        </p:nvSpPr>
        <p:spPr>
          <a:xfrm rot="10800000">
            <a:off x="8715823" y="13863552"/>
            <a:ext cx="137155" cy="2744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53585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139" name="Shape 6139"/>
          <p:cNvSpPr/>
          <p:nvPr/>
        </p:nvSpPr>
        <p:spPr>
          <a:xfrm>
            <a:off x="5306136" y="15351507"/>
            <a:ext cx="628692" cy="44875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400" b="1" spc="48">
                <a:solidFill>
                  <a:srgbClr val="7D8086"/>
                </a:solidFill>
                <a:latin typeface="+mn-lt"/>
                <a:ea typeface="+mn-ea"/>
                <a:cs typeface="+mn-cs"/>
                <a:sym typeface="Helvetica Neue"/>
              </a:defRPr>
            </a:lvl1pPr>
          </a:lstStyle>
          <a:p>
            <a:pPr lvl="0">
              <a:defRPr sz="1800" b="0" spc="0">
                <a:solidFill>
                  <a:srgbClr val="000000"/>
                </a:solidFill>
              </a:defRPr>
            </a:pPr>
            <a:r>
              <a:rPr sz="2400" b="1" spc="48">
                <a:solidFill>
                  <a:srgbClr val="7D8086"/>
                </a:solidFill>
              </a:rPr>
              <a:t>697</a:t>
            </a:r>
          </a:p>
        </p:txBody>
      </p:sp>
      <p:sp>
        <p:nvSpPr>
          <p:cNvPr id="6140" name="Shape 6140"/>
          <p:cNvSpPr/>
          <p:nvPr/>
        </p:nvSpPr>
        <p:spPr>
          <a:xfrm>
            <a:off x="6524132" y="15363698"/>
            <a:ext cx="2261201" cy="4243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200" spc="66">
                <a:solidFill>
                  <a:srgbClr val="7D8086"/>
                </a:solidFill>
                <a:latin typeface="+mn-lt"/>
                <a:ea typeface="+mn-ea"/>
                <a:cs typeface="+mn-cs"/>
                <a:sym typeface="Helvetica Neue"/>
              </a:defRPr>
            </a:lvl1pPr>
          </a:lstStyle>
          <a:p>
            <a:pPr lvl="0">
              <a:defRPr sz="1800" spc="0">
                <a:solidFill>
                  <a:srgbClr val="000000"/>
                </a:solidFill>
              </a:defRPr>
            </a:pPr>
            <a:r>
              <a:rPr sz="2200" spc="66">
                <a:solidFill>
                  <a:srgbClr val="7D8086"/>
                </a:solidFill>
              </a:rPr>
              <a:t>Creative Direc…</a:t>
            </a:r>
          </a:p>
        </p:txBody>
      </p:sp>
      <p:sp>
        <p:nvSpPr>
          <p:cNvPr id="6141" name="Shape 6141"/>
          <p:cNvSpPr/>
          <p:nvPr/>
        </p:nvSpPr>
        <p:spPr>
          <a:xfrm>
            <a:off x="4784922" y="13810451"/>
            <a:ext cx="2331404" cy="491174"/>
          </a:xfrm>
          <a:prstGeom prst="rect">
            <a:avLst/>
          </a:prstGeom>
          <a:ln w="12700">
            <a:miter lim="400000"/>
          </a:ln>
          <a:extLst>
            <a:ext uri="{C572A759-6A51-4108-AA02-DFA0A04FC94B}">
              <ma14:wrappingTextBoxFlag xmlns:ma14="http://schemas.microsoft.com/office/mac/drawingml/2011/main" val="1"/>
            </a:ext>
          </a:extLst>
        </p:spPr>
        <p:txBody>
          <a:bodyPr wrap="none" lIns="59531" tIns="59531" rIns="59531" bIns="59531" anchor="ctr">
            <a:spAutoFit/>
          </a:bodyPr>
          <a:lstStyle>
            <a:lvl1pPr>
              <a:defRPr sz="2500" spc="50">
                <a:solidFill>
                  <a:srgbClr val="7D8086"/>
                </a:solidFill>
                <a:latin typeface="+mn-lt"/>
                <a:ea typeface="+mn-ea"/>
                <a:cs typeface="+mn-cs"/>
                <a:sym typeface="Helvetica Neue"/>
              </a:defRPr>
            </a:lvl1pPr>
          </a:lstStyle>
          <a:p>
            <a:pPr lvl="0">
              <a:defRPr sz="1800" spc="0">
                <a:solidFill>
                  <a:srgbClr val="000000"/>
                </a:solidFill>
              </a:defRPr>
            </a:pPr>
            <a:r>
              <a:rPr sz="2500" spc="50">
                <a:solidFill>
                  <a:srgbClr val="7D8086"/>
                </a:solidFill>
              </a:rPr>
              <a:t>by Anonymous</a:t>
            </a:r>
          </a:p>
        </p:txBody>
      </p:sp>
      <p:pic>
        <p:nvPicPr>
          <p:cNvPr id="6142" name="BEAUTY_05.jpg"/>
          <p:cNvPicPr/>
          <p:nvPr/>
        </p:nvPicPr>
        <p:blipFill>
          <a:blip r:embed="rId6">
            <a:extLst/>
          </a:blip>
          <a:srcRect l="3839" t="54191" r="3839" b="12475"/>
          <a:stretch>
            <a:fillRect/>
          </a:stretch>
        </p:blipFill>
        <p:spPr>
          <a:xfrm>
            <a:off x="323290" y="16107545"/>
            <a:ext cx="4228873" cy="1018046"/>
          </a:xfrm>
          <a:prstGeom prst="rect">
            <a:avLst/>
          </a:prstGeom>
          <a:ln w="12700">
            <a:miter lim="400000"/>
          </a:ln>
          <a:effectLst>
            <a:outerShdw blurRad="38100" dist="25400" dir="5400000" rotWithShape="0">
              <a:srgbClr val="000000">
                <a:alpha val="50000"/>
              </a:srgbClr>
            </a:outerShdw>
          </a:effectLst>
        </p:spPr>
      </p:pic>
      <p:sp>
        <p:nvSpPr>
          <p:cNvPr id="6143" name="Shape 6143"/>
          <p:cNvSpPr/>
          <p:nvPr/>
        </p:nvSpPr>
        <p:spPr>
          <a:xfrm>
            <a:off x="4573193" y="16107545"/>
            <a:ext cx="4660593" cy="892011"/>
          </a:xfrm>
          <a:prstGeom prst="rect">
            <a:avLst/>
          </a:prstGeom>
          <a:solidFill>
            <a:srgbClr val="FFFFFF"/>
          </a:solidFill>
          <a:ln w="12700">
            <a:miter lim="400000"/>
          </a:ln>
          <a:effectLst>
            <a:outerShdw blurRad="38100" dist="25400" dir="5400000" rotWithShape="0">
              <a:srgbClr val="000000">
                <a:alpha val="50000"/>
              </a:srgbClr>
            </a:outerShdw>
          </a:effectLst>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144" name="Shape 6144"/>
          <p:cNvSpPr/>
          <p:nvPr/>
        </p:nvSpPr>
        <p:spPr>
          <a:xfrm>
            <a:off x="4790077" y="16278831"/>
            <a:ext cx="3973664" cy="548146"/>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000" b="1" spc="59">
                <a:solidFill>
                  <a:srgbClr val="000000"/>
                </a:solidFill>
                <a:latin typeface="+mn-lt"/>
                <a:ea typeface="+mn-ea"/>
                <a:cs typeface="+mn-cs"/>
                <a:sym typeface="Helvetica Neue"/>
              </a:defRPr>
            </a:lvl1pPr>
          </a:lstStyle>
          <a:p>
            <a:pPr lvl="0">
              <a:defRPr sz="1800" b="0" spc="0"/>
            </a:pPr>
            <a:r>
              <a:rPr sz="3000" b="1" spc="59"/>
              <a:t>Oligarchy</a:t>
            </a:r>
          </a:p>
        </p:txBody>
      </p:sp>
      <p:grpSp>
        <p:nvGrpSpPr>
          <p:cNvPr id="6167" name="Group 6167"/>
          <p:cNvGrpSpPr/>
          <p:nvPr/>
        </p:nvGrpSpPr>
        <p:grpSpPr>
          <a:xfrm>
            <a:off x="193476" y="28019"/>
            <a:ext cx="9256278" cy="511141"/>
            <a:chOff x="0" y="0"/>
            <a:chExt cx="9256277" cy="511140"/>
          </a:xfrm>
        </p:grpSpPr>
        <p:sp>
          <p:nvSpPr>
            <p:cNvPr id="6145" name="Shape 6145"/>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146" name="Shape 6146"/>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147" name="Shape 6147"/>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148" name="Shape 6148"/>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149" name="Shape 6149"/>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6150" name="Shape 6150"/>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6154" name="Group 6154"/>
            <p:cNvGrpSpPr/>
            <p:nvPr/>
          </p:nvGrpSpPr>
          <p:grpSpPr>
            <a:xfrm>
              <a:off x="8469476" y="114183"/>
              <a:ext cx="786802" cy="307864"/>
              <a:chOff x="0" y="0"/>
              <a:chExt cx="786801" cy="307863"/>
            </a:xfrm>
          </p:grpSpPr>
          <p:sp>
            <p:nvSpPr>
              <p:cNvPr id="6151" name="Shape 6151"/>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152" name="Shape 6152"/>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153" name="Shape 6153"/>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6159" name="Group 6159"/>
            <p:cNvGrpSpPr/>
            <p:nvPr/>
          </p:nvGrpSpPr>
          <p:grpSpPr>
            <a:xfrm>
              <a:off x="3398375" y="142780"/>
              <a:ext cx="322567" cy="250980"/>
              <a:chOff x="0" y="0"/>
              <a:chExt cx="322565" cy="250978"/>
            </a:xfrm>
          </p:grpSpPr>
          <p:sp>
            <p:nvSpPr>
              <p:cNvPr id="6155" name="Shape 6155"/>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6156" name="Shape 6156"/>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157" name="Shape 6157"/>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158" name="Shape 6158"/>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6160" name="Shape 6160"/>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161" name="Shape 6161"/>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6162" name="Shape 6162"/>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163" name="Shape 6163"/>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164" name="Shape 6164"/>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63C7B6"/>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6165" name="Shape 6165"/>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166" name="Shape 6166"/>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F98DB"/>
        </a:solidFill>
        <a:effectLst/>
      </p:bgPr>
    </p:bg>
    <p:spTree>
      <p:nvGrpSpPr>
        <p:cNvPr id="1" name=""/>
        <p:cNvGrpSpPr/>
        <p:nvPr/>
      </p:nvGrpSpPr>
      <p:grpSpPr>
        <a:xfrm>
          <a:off x="0" y="0"/>
          <a:ext cx="0" cy="0"/>
          <a:chOff x="0" y="0"/>
          <a:chExt cx="0" cy="0"/>
        </a:xfrm>
      </p:grpSpPr>
      <p:sp>
        <p:nvSpPr>
          <p:cNvPr id="6169" name="Shape 6169"/>
          <p:cNvSpPr/>
          <p:nvPr/>
        </p:nvSpPr>
        <p:spPr>
          <a:xfrm>
            <a:off x="3400277" y="908357"/>
            <a:ext cx="2769046"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23">
                <a:latin typeface="Open Sans"/>
                <a:ea typeface="Open Sans"/>
                <a:cs typeface="Open Sans"/>
                <a:sym typeface="Open Sans"/>
              </a:defRPr>
            </a:lvl1pPr>
          </a:lstStyle>
          <a:p>
            <a:pPr lvl="0">
              <a:defRPr sz="1800" b="0" spc="0">
                <a:solidFill>
                  <a:srgbClr val="000000"/>
                </a:solidFill>
              </a:defRPr>
            </a:pPr>
            <a:r>
              <a:rPr sz="3600" b="1" spc="323">
                <a:solidFill>
                  <a:srgbClr val="FFFFFF"/>
                </a:solidFill>
              </a:rPr>
              <a:t>PLAYLISTS</a:t>
            </a:r>
          </a:p>
        </p:txBody>
      </p:sp>
      <p:sp>
        <p:nvSpPr>
          <p:cNvPr id="6170" name="Shape 6170"/>
          <p:cNvSpPr/>
          <p:nvPr/>
        </p:nvSpPr>
        <p:spPr>
          <a:xfrm>
            <a:off x="8394895" y="887005"/>
            <a:ext cx="950059"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spc="72">
                <a:latin typeface="Open Sans"/>
                <a:ea typeface="Open Sans"/>
                <a:cs typeface="Open Sans"/>
                <a:sym typeface="Open Sans"/>
              </a:defRPr>
            </a:lvl1pPr>
          </a:lstStyle>
          <a:p>
            <a:pPr lvl="0">
              <a:defRPr sz="1800" spc="0">
                <a:solidFill>
                  <a:srgbClr val="000000"/>
                </a:solidFill>
              </a:defRPr>
            </a:pPr>
            <a:r>
              <a:rPr sz="3600" spc="72">
                <a:solidFill>
                  <a:srgbClr val="FFFFFF"/>
                </a:solidFill>
              </a:rPr>
              <a:t>Edit</a:t>
            </a:r>
          </a:p>
        </p:txBody>
      </p:sp>
      <p:sp>
        <p:nvSpPr>
          <p:cNvPr id="6171" name="Shape 6171"/>
          <p:cNvSpPr/>
          <p:nvPr/>
        </p:nvSpPr>
        <p:spPr>
          <a:xfrm rot="16200000">
            <a:off x="719350" y="757685"/>
            <a:ext cx="59183" cy="505204"/>
          </a:xfrm>
          <a:prstGeom prst="roundRect">
            <a:avLst>
              <a:gd name="adj" fmla="val 50000"/>
            </a:avLst>
          </a:prstGeom>
          <a:solidFill>
            <a:srgbClr val="FFFFFF"/>
          </a:solidFill>
          <a:ln w="12700">
            <a:miter lim="400000"/>
          </a:ln>
        </p:spPr>
        <p:txBody>
          <a:bodyPr lIns="0" tIns="0" rIns="0" bIns="0" anchor="ctr"/>
          <a:lstStyle/>
          <a:p>
            <a:pPr lvl="0">
              <a:defRPr sz="4200">
                <a:solidFill>
                  <a:srgbClr val="53585F"/>
                </a:solidFill>
                <a:effectLst>
                  <a:outerShdw blurRad="38100" dist="12700" dir="5400000" rotWithShape="0">
                    <a:srgbClr val="000000">
                      <a:alpha val="50000"/>
                    </a:srgbClr>
                  </a:outerShdw>
                </a:effectLst>
              </a:defRPr>
            </a:pPr>
            <a:endParaRPr/>
          </a:p>
        </p:txBody>
      </p:sp>
      <p:sp>
        <p:nvSpPr>
          <p:cNvPr id="6172" name="Shape 6172"/>
          <p:cNvSpPr/>
          <p:nvPr/>
        </p:nvSpPr>
        <p:spPr>
          <a:xfrm rot="16200000">
            <a:off x="722222" y="952101"/>
            <a:ext cx="59183" cy="505205"/>
          </a:xfrm>
          <a:prstGeom prst="roundRect">
            <a:avLst>
              <a:gd name="adj" fmla="val 50000"/>
            </a:avLst>
          </a:prstGeom>
          <a:solidFill>
            <a:srgbClr val="FFFFFF"/>
          </a:solidFill>
          <a:ln w="12700">
            <a:miter lim="400000"/>
          </a:ln>
        </p:spPr>
        <p:txBody>
          <a:bodyPr lIns="0" tIns="0" rIns="0" bIns="0" anchor="ctr"/>
          <a:lstStyle/>
          <a:p>
            <a:pPr lvl="0">
              <a:defRPr sz="4200">
                <a:solidFill>
                  <a:srgbClr val="53585F"/>
                </a:solidFill>
                <a:effectLst>
                  <a:outerShdw blurRad="38100" dist="12700" dir="5400000" rotWithShape="0">
                    <a:srgbClr val="000000">
                      <a:alpha val="50000"/>
                    </a:srgbClr>
                  </a:outerShdw>
                </a:effectLst>
              </a:defRPr>
            </a:pPr>
            <a:endParaRPr/>
          </a:p>
        </p:txBody>
      </p:sp>
      <p:sp>
        <p:nvSpPr>
          <p:cNvPr id="6173" name="Shape 6173"/>
          <p:cNvSpPr/>
          <p:nvPr/>
        </p:nvSpPr>
        <p:spPr>
          <a:xfrm rot="16200000">
            <a:off x="722222" y="1133818"/>
            <a:ext cx="59183" cy="505204"/>
          </a:xfrm>
          <a:prstGeom prst="roundRect">
            <a:avLst>
              <a:gd name="adj" fmla="val 50000"/>
            </a:avLst>
          </a:prstGeom>
          <a:solidFill>
            <a:srgbClr val="FFFFFF"/>
          </a:solidFill>
          <a:ln w="12700">
            <a:miter lim="400000"/>
          </a:ln>
        </p:spPr>
        <p:txBody>
          <a:bodyPr lIns="0" tIns="0" rIns="0" bIns="0" anchor="ctr"/>
          <a:lstStyle/>
          <a:p>
            <a:pPr lvl="0">
              <a:defRPr sz="4200">
                <a:solidFill>
                  <a:srgbClr val="53585F"/>
                </a:solidFill>
                <a:effectLst>
                  <a:outerShdw blurRad="38100" dist="12700" dir="5400000" rotWithShape="0">
                    <a:srgbClr val="000000">
                      <a:alpha val="50000"/>
                    </a:srgbClr>
                  </a:outerShdw>
                </a:effectLst>
              </a:defRPr>
            </a:pPr>
            <a:endParaRPr/>
          </a:p>
        </p:txBody>
      </p:sp>
      <p:sp>
        <p:nvSpPr>
          <p:cNvPr id="6174" name="Shape 6174"/>
          <p:cNvSpPr/>
          <p:nvPr/>
        </p:nvSpPr>
        <p:spPr>
          <a:xfrm>
            <a:off x="435011" y="1953558"/>
            <a:ext cx="8642278" cy="12701"/>
          </a:xfrm>
          <a:prstGeom prst="line">
            <a:avLst/>
          </a:prstGeom>
          <a:ln w="12700">
            <a:solidFill>
              <a:srgbClr val="2F3236">
                <a:alpha val="15201"/>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175" name="Shape 6175"/>
          <p:cNvSpPr/>
          <p:nvPr/>
        </p:nvSpPr>
        <p:spPr>
          <a:xfrm>
            <a:off x="441361" y="3890300"/>
            <a:ext cx="8642278" cy="12701"/>
          </a:xfrm>
          <a:prstGeom prst="line">
            <a:avLst/>
          </a:prstGeom>
          <a:ln w="12700">
            <a:solidFill>
              <a:srgbClr val="2F3236">
                <a:alpha val="15201"/>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176" name="Shape 6176"/>
          <p:cNvSpPr/>
          <p:nvPr/>
        </p:nvSpPr>
        <p:spPr>
          <a:xfrm>
            <a:off x="432826" y="5827042"/>
            <a:ext cx="8642278" cy="12701"/>
          </a:xfrm>
          <a:prstGeom prst="line">
            <a:avLst/>
          </a:prstGeom>
          <a:ln w="12700">
            <a:solidFill>
              <a:srgbClr val="2F3236">
                <a:alpha val="15201"/>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177" name="Shape 6177"/>
          <p:cNvSpPr/>
          <p:nvPr/>
        </p:nvSpPr>
        <p:spPr>
          <a:xfrm>
            <a:off x="432826" y="7763784"/>
            <a:ext cx="8642278" cy="12702"/>
          </a:xfrm>
          <a:prstGeom prst="line">
            <a:avLst/>
          </a:prstGeom>
          <a:ln w="12700">
            <a:solidFill>
              <a:srgbClr val="2F3236">
                <a:alpha val="15201"/>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178" name="Shape 6178"/>
          <p:cNvSpPr/>
          <p:nvPr/>
        </p:nvSpPr>
        <p:spPr>
          <a:xfrm>
            <a:off x="441361" y="9700527"/>
            <a:ext cx="8642278" cy="12701"/>
          </a:xfrm>
          <a:prstGeom prst="line">
            <a:avLst/>
          </a:prstGeom>
          <a:ln w="12700">
            <a:solidFill>
              <a:srgbClr val="2F3236">
                <a:alpha val="15201"/>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179" name="Shape 6179"/>
          <p:cNvSpPr/>
          <p:nvPr/>
        </p:nvSpPr>
        <p:spPr>
          <a:xfrm>
            <a:off x="432826" y="11649969"/>
            <a:ext cx="8642278" cy="12701"/>
          </a:xfrm>
          <a:prstGeom prst="line">
            <a:avLst/>
          </a:prstGeom>
          <a:ln w="12700">
            <a:solidFill>
              <a:srgbClr val="2F3236">
                <a:alpha val="15201"/>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180" name="Shape 6180"/>
          <p:cNvSpPr/>
          <p:nvPr/>
        </p:nvSpPr>
        <p:spPr>
          <a:xfrm>
            <a:off x="441361" y="13586711"/>
            <a:ext cx="8642278" cy="12701"/>
          </a:xfrm>
          <a:prstGeom prst="line">
            <a:avLst/>
          </a:prstGeom>
          <a:ln w="12700">
            <a:solidFill>
              <a:srgbClr val="2F3236">
                <a:alpha val="15201"/>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181" name="Shape 6181"/>
          <p:cNvSpPr/>
          <p:nvPr/>
        </p:nvSpPr>
        <p:spPr>
          <a:xfrm>
            <a:off x="441361" y="15536153"/>
            <a:ext cx="8642278" cy="12702"/>
          </a:xfrm>
          <a:prstGeom prst="line">
            <a:avLst/>
          </a:prstGeom>
          <a:ln w="12700">
            <a:solidFill>
              <a:srgbClr val="2F3236">
                <a:alpha val="15201"/>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182" name="Shape 6182"/>
          <p:cNvSpPr/>
          <p:nvPr/>
        </p:nvSpPr>
        <p:spPr>
          <a:xfrm>
            <a:off x="-21345" y="15567651"/>
            <a:ext cx="9550620" cy="1409701"/>
          </a:xfrm>
          <a:prstGeom prst="rect">
            <a:avLst/>
          </a:prstGeom>
          <a:solidFill>
            <a:srgbClr val="000000">
              <a:alpha val="36535"/>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6183" name="MUSIC_11.jpg"/>
          <p:cNvPicPr/>
          <p:nvPr/>
        </p:nvPicPr>
        <p:blipFill>
          <a:blip r:embed="rId2">
            <a:extLst/>
          </a:blip>
          <a:srcRect l="44342" t="10269" r="2609" b="10269"/>
          <a:stretch>
            <a:fillRect/>
          </a:stretch>
        </p:blipFill>
        <p:spPr>
          <a:xfrm>
            <a:off x="426276" y="4057630"/>
            <a:ext cx="1629550" cy="1627484"/>
          </a:xfrm>
          <a:prstGeom prst="rect">
            <a:avLst/>
          </a:prstGeom>
          <a:ln w="12700">
            <a:miter lim="400000"/>
          </a:ln>
        </p:spPr>
      </p:pic>
      <p:pic>
        <p:nvPicPr>
          <p:cNvPr id="6184" name="MUSIC_05.jpg"/>
          <p:cNvPicPr/>
          <p:nvPr/>
        </p:nvPicPr>
        <p:blipFill>
          <a:blip r:embed="rId3">
            <a:extLst/>
          </a:blip>
          <a:srcRect l="26517" t="2397" r="36409" b="42063"/>
          <a:stretch>
            <a:fillRect/>
          </a:stretch>
        </p:blipFill>
        <p:spPr>
          <a:xfrm>
            <a:off x="426276" y="2115652"/>
            <a:ext cx="1629550" cy="1627484"/>
          </a:xfrm>
          <a:prstGeom prst="rect">
            <a:avLst/>
          </a:prstGeom>
          <a:ln w="12700">
            <a:miter lim="400000"/>
          </a:ln>
        </p:spPr>
      </p:pic>
      <p:pic>
        <p:nvPicPr>
          <p:cNvPr id="6185" name="CHRISTMAS_03.jpg"/>
          <p:cNvPicPr/>
          <p:nvPr/>
        </p:nvPicPr>
        <p:blipFill>
          <a:blip r:embed="rId4">
            <a:extLst/>
          </a:blip>
          <a:srcRect l="46691" t="29558" r="36200" b="44644"/>
          <a:stretch>
            <a:fillRect/>
          </a:stretch>
        </p:blipFill>
        <p:spPr>
          <a:xfrm>
            <a:off x="426276" y="6013430"/>
            <a:ext cx="1629550" cy="1627484"/>
          </a:xfrm>
          <a:prstGeom prst="rect">
            <a:avLst/>
          </a:prstGeom>
          <a:ln w="12700">
            <a:miter lim="400000"/>
          </a:ln>
        </p:spPr>
      </p:pic>
      <p:pic>
        <p:nvPicPr>
          <p:cNvPr id="6186" name="DRINKS_12.jpg"/>
          <p:cNvPicPr/>
          <p:nvPr/>
        </p:nvPicPr>
        <p:blipFill>
          <a:blip r:embed="rId5">
            <a:extLst/>
          </a:blip>
          <a:srcRect l="242" t="17085" r="242" b="17085"/>
          <a:stretch>
            <a:fillRect/>
          </a:stretch>
        </p:blipFill>
        <p:spPr>
          <a:xfrm>
            <a:off x="426276" y="7937465"/>
            <a:ext cx="1629550" cy="1627484"/>
          </a:xfrm>
          <a:prstGeom prst="rect">
            <a:avLst/>
          </a:prstGeom>
          <a:ln w="12700">
            <a:miter lim="400000"/>
          </a:ln>
        </p:spPr>
      </p:pic>
      <p:pic>
        <p:nvPicPr>
          <p:cNvPr id="6187" name="DRINKS_11.jpg"/>
          <p:cNvPicPr/>
          <p:nvPr/>
        </p:nvPicPr>
        <p:blipFill>
          <a:blip r:embed="rId6">
            <a:extLst/>
          </a:blip>
          <a:srcRect l="19693" t="37186" r="63197" b="37186"/>
          <a:stretch>
            <a:fillRect/>
          </a:stretch>
        </p:blipFill>
        <p:spPr>
          <a:xfrm>
            <a:off x="426276" y="9867857"/>
            <a:ext cx="1629550" cy="1627484"/>
          </a:xfrm>
          <a:prstGeom prst="rect">
            <a:avLst/>
          </a:prstGeom>
          <a:ln w="12700">
            <a:miter lim="400000"/>
          </a:ln>
        </p:spPr>
      </p:pic>
      <p:pic>
        <p:nvPicPr>
          <p:cNvPr id="6188" name="MUSIC_04.jpg"/>
          <p:cNvPicPr/>
          <p:nvPr/>
        </p:nvPicPr>
        <p:blipFill>
          <a:blip r:embed="rId7">
            <a:extLst/>
          </a:blip>
          <a:srcRect l="2576" t="31190" r="53975" b="3719"/>
          <a:stretch>
            <a:fillRect/>
          </a:stretch>
        </p:blipFill>
        <p:spPr>
          <a:xfrm>
            <a:off x="426276" y="11810941"/>
            <a:ext cx="1629550" cy="1627484"/>
          </a:xfrm>
          <a:prstGeom prst="rect">
            <a:avLst/>
          </a:prstGeom>
          <a:ln w="12700">
            <a:miter lim="400000"/>
          </a:ln>
        </p:spPr>
      </p:pic>
      <p:pic>
        <p:nvPicPr>
          <p:cNvPr id="6189" name="BEAUTY_06.jpg"/>
          <p:cNvPicPr/>
          <p:nvPr/>
        </p:nvPicPr>
        <p:blipFill>
          <a:blip r:embed="rId8">
            <a:extLst/>
          </a:blip>
          <a:srcRect l="28194" t="16788" r="12468" b="43959"/>
          <a:stretch>
            <a:fillRect/>
          </a:stretch>
        </p:blipFill>
        <p:spPr>
          <a:xfrm>
            <a:off x="426276" y="13779442"/>
            <a:ext cx="1629550" cy="1627484"/>
          </a:xfrm>
          <a:prstGeom prst="rect">
            <a:avLst/>
          </a:prstGeom>
          <a:ln w="12700">
            <a:miter lim="400000"/>
          </a:ln>
        </p:spPr>
      </p:pic>
      <p:sp>
        <p:nvSpPr>
          <p:cNvPr id="6190" name="Shape 6190"/>
          <p:cNvSpPr/>
          <p:nvPr/>
        </p:nvSpPr>
        <p:spPr>
          <a:xfrm>
            <a:off x="2279043" y="2262448"/>
            <a:ext cx="5200286"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0">
                <a:latin typeface="+mn-lt"/>
                <a:ea typeface="+mn-ea"/>
                <a:cs typeface="+mn-cs"/>
                <a:sym typeface="Helvetica Neue"/>
              </a:defRPr>
            </a:lvl1pPr>
          </a:lstStyle>
          <a:p>
            <a:pPr lvl="0">
              <a:defRPr sz="1800" spc="0">
                <a:solidFill>
                  <a:srgbClr val="000000"/>
                </a:solidFill>
              </a:defRPr>
            </a:pPr>
            <a:r>
              <a:rPr sz="4000" spc="0">
                <a:solidFill>
                  <a:srgbClr val="FFFFFF"/>
                </a:solidFill>
              </a:rPr>
              <a:t>GUITAR UNPLUGGED</a:t>
            </a:r>
          </a:p>
        </p:txBody>
      </p:sp>
      <p:sp>
        <p:nvSpPr>
          <p:cNvPr id="6191" name="Shape 6191"/>
          <p:cNvSpPr/>
          <p:nvPr/>
        </p:nvSpPr>
        <p:spPr>
          <a:xfrm>
            <a:off x="2360457" y="2942517"/>
            <a:ext cx="4518473" cy="585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300" spc="66">
                <a:solidFill>
                  <a:srgbClr val="000000"/>
                </a:solidFill>
                <a:latin typeface="Helvetica Neue Light"/>
                <a:ea typeface="Helvetica Neue Light"/>
                <a:cs typeface="Helvetica Neue Light"/>
                <a:sym typeface="Helvetica Neue Light"/>
              </a:defRPr>
            </a:lvl1pPr>
          </a:lstStyle>
          <a:p>
            <a:pPr lvl="0">
              <a:defRPr sz="1800" spc="0"/>
            </a:pPr>
            <a:r>
              <a:rPr sz="3300" spc="66"/>
              <a:t>by Filtr US • 218 tracks</a:t>
            </a:r>
          </a:p>
        </p:txBody>
      </p:sp>
      <p:sp>
        <p:nvSpPr>
          <p:cNvPr id="6192" name="Shape 6192"/>
          <p:cNvSpPr/>
          <p:nvPr/>
        </p:nvSpPr>
        <p:spPr>
          <a:xfrm rot="10800000">
            <a:off x="8781767" y="2743757"/>
            <a:ext cx="204447" cy="3613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FFFFF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193" name="Shape 6193"/>
          <p:cNvSpPr/>
          <p:nvPr/>
        </p:nvSpPr>
        <p:spPr>
          <a:xfrm>
            <a:off x="2351958" y="4222764"/>
            <a:ext cx="4954922"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39">
                <a:latin typeface="+mn-lt"/>
                <a:ea typeface="+mn-ea"/>
                <a:cs typeface="+mn-cs"/>
                <a:sym typeface="Helvetica Neue"/>
              </a:defRPr>
            </a:lvl1pPr>
          </a:lstStyle>
          <a:p>
            <a:pPr lvl="0">
              <a:defRPr sz="1800" spc="0">
                <a:solidFill>
                  <a:srgbClr val="000000"/>
                </a:solidFill>
              </a:defRPr>
            </a:pPr>
            <a:r>
              <a:rPr sz="4000" spc="39">
                <a:solidFill>
                  <a:srgbClr val="FFFFFF"/>
                </a:solidFill>
              </a:rPr>
              <a:t>Best of HipHop Vol.1</a:t>
            </a:r>
          </a:p>
        </p:txBody>
      </p:sp>
      <p:sp>
        <p:nvSpPr>
          <p:cNvPr id="6194" name="Shape 6194"/>
          <p:cNvSpPr/>
          <p:nvPr/>
        </p:nvSpPr>
        <p:spPr>
          <a:xfrm>
            <a:off x="2349731" y="4871579"/>
            <a:ext cx="1862218" cy="585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300" spc="66">
                <a:solidFill>
                  <a:srgbClr val="570706"/>
                </a:solidFill>
                <a:latin typeface="Helvetica Neue Light"/>
                <a:ea typeface="Helvetica Neue Light"/>
                <a:cs typeface="Helvetica Neue Light"/>
                <a:sym typeface="Helvetica Neue Light"/>
              </a:defRPr>
            </a:lvl1pPr>
          </a:lstStyle>
          <a:p>
            <a:pPr lvl="0">
              <a:defRPr sz="1800" spc="0">
                <a:solidFill>
                  <a:srgbClr val="000000"/>
                </a:solidFill>
              </a:defRPr>
            </a:pPr>
            <a:r>
              <a:rPr sz="3300" spc="66">
                <a:solidFill>
                  <a:srgbClr val="570706"/>
                </a:solidFill>
              </a:rPr>
              <a:t>76 tracks</a:t>
            </a:r>
          </a:p>
        </p:txBody>
      </p:sp>
      <p:sp>
        <p:nvSpPr>
          <p:cNvPr id="6195" name="Shape 6195"/>
          <p:cNvSpPr/>
          <p:nvPr/>
        </p:nvSpPr>
        <p:spPr>
          <a:xfrm rot="10800000">
            <a:off x="8782801" y="4678673"/>
            <a:ext cx="204447" cy="3613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FFFFF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196" name="Shape 6196"/>
          <p:cNvSpPr/>
          <p:nvPr/>
        </p:nvSpPr>
        <p:spPr>
          <a:xfrm>
            <a:off x="2285000" y="6159386"/>
            <a:ext cx="5397390"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39">
                <a:latin typeface="+mn-lt"/>
                <a:ea typeface="+mn-ea"/>
                <a:cs typeface="+mn-cs"/>
                <a:sym typeface="Helvetica Neue"/>
              </a:defRPr>
            </a:lvl1pPr>
          </a:lstStyle>
          <a:p>
            <a:pPr lvl="0">
              <a:defRPr sz="1800" spc="0">
                <a:solidFill>
                  <a:srgbClr val="000000"/>
                </a:solidFill>
              </a:defRPr>
            </a:pPr>
            <a:r>
              <a:rPr sz="4000" spc="39">
                <a:solidFill>
                  <a:srgbClr val="FFFFFF"/>
                </a:solidFill>
              </a:rPr>
              <a:t>Mariah Carey — Glitter</a:t>
            </a:r>
          </a:p>
        </p:txBody>
      </p:sp>
      <p:sp>
        <p:nvSpPr>
          <p:cNvPr id="6197" name="Shape 6197"/>
          <p:cNvSpPr/>
          <p:nvPr/>
        </p:nvSpPr>
        <p:spPr>
          <a:xfrm>
            <a:off x="2351607" y="6833601"/>
            <a:ext cx="1862217" cy="585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300" spc="66">
                <a:solidFill>
                  <a:srgbClr val="000000"/>
                </a:solidFill>
                <a:latin typeface="Helvetica Neue Light"/>
                <a:ea typeface="Helvetica Neue Light"/>
                <a:cs typeface="Helvetica Neue Light"/>
                <a:sym typeface="Helvetica Neue Light"/>
              </a:defRPr>
            </a:lvl1pPr>
          </a:lstStyle>
          <a:p>
            <a:pPr lvl="0">
              <a:defRPr sz="1800" spc="0"/>
            </a:pPr>
            <a:r>
              <a:rPr sz="3300" spc="66"/>
              <a:t>37 tracks</a:t>
            </a:r>
          </a:p>
        </p:txBody>
      </p:sp>
      <p:sp>
        <p:nvSpPr>
          <p:cNvPr id="6198" name="Shape 6198"/>
          <p:cNvSpPr/>
          <p:nvPr/>
        </p:nvSpPr>
        <p:spPr>
          <a:xfrm rot="10800000">
            <a:off x="8785400" y="6621066"/>
            <a:ext cx="204447" cy="3613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FFFFF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199" name="Shape 6199"/>
          <p:cNvSpPr/>
          <p:nvPr/>
        </p:nvSpPr>
        <p:spPr>
          <a:xfrm>
            <a:off x="2177031" y="8119882"/>
            <a:ext cx="6143134"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0">
                <a:latin typeface="+mn-lt"/>
                <a:ea typeface="+mn-ea"/>
                <a:cs typeface="+mn-cs"/>
                <a:sym typeface="Helvetica Neue"/>
              </a:defRPr>
            </a:lvl1pPr>
          </a:lstStyle>
          <a:p>
            <a:pPr lvl="0">
              <a:defRPr sz="1800" spc="0">
                <a:solidFill>
                  <a:srgbClr val="000000"/>
                </a:solidFill>
              </a:defRPr>
            </a:pPr>
            <a:r>
              <a:rPr sz="4000" spc="0">
                <a:solidFill>
                  <a:srgbClr val="FFFFFF"/>
                </a:solidFill>
              </a:rPr>
              <a:t>Pearl Jam - Lightning Bolt </a:t>
            </a:r>
          </a:p>
        </p:txBody>
      </p:sp>
      <p:sp>
        <p:nvSpPr>
          <p:cNvPr id="6200" name="Shape 6200"/>
          <p:cNvSpPr/>
          <p:nvPr/>
        </p:nvSpPr>
        <p:spPr>
          <a:xfrm>
            <a:off x="2289377" y="8770223"/>
            <a:ext cx="1862218" cy="585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300" spc="66">
                <a:solidFill>
                  <a:srgbClr val="000000"/>
                </a:solidFill>
                <a:latin typeface="Helvetica Neue Light"/>
                <a:ea typeface="Helvetica Neue Light"/>
                <a:cs typeface="Helvetica Neue Light"/>
                <a:sym typeface="Helvetica Neue Light"/>
              </a:defRPr>
            </a:lvl1pPr>
          </a:lstStyle>
          <a:p>
            <a:pPr lvl="0">
              <a:defRPr sz="1800" spc="0"/>
            </a:pPr>
            <a:r>
              <a:rPr sz="3300" spc="66"/>
              <a:t>18 tracks</a:t>
            </a:r>
          </a:p>
        </p:txBody>
      </p:sp>
      <p:sp>
        <p:nvSpPr>
          <p:cNvPr id="6201" name="Shape 6201"/>
          <p:cNvSpPr/>
          <p:nvPr/>
        </p:nvSpPr>
        <p:spPr>
          <a:xfrm rot="10800000">
            <a:off x="8785946" y="8577317"/>
            <a:ext cx="204447" cy="3613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FFFFF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202" name="Shape 6202"/>
          <p:cNvSpPr/>
          <p:nvPr/>
        </p:nvSpPr>
        <p:spPr>
          <a:xfrm>
            <a:off x="2316859" y="10058151"/>
            <a:ext cx="6330586"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39">
                <a:latin typeface="+mn-lt"/>
                <a:ea typeface="+mn-ea"/>
                <a:cs typeface="+mn-cs"/>
                <a:sym typeface="Helvetica Neue"/>
              </a:defRPr>
            </a:lvl1pPr>
          </a:lstStyle>
          <a:p>
            <a:pPr lvl="0">
              <a:defRPr sz="1800" spc="0">
                <a:solidFill>
                  <a:srgbClr val="000000"/>
                </a:solidFill>
              </a:defRPr>
            </a:pPr>
            <a:r>
              <a:rPr sz="4000" spc="39">
                <a:solidFill>
                  <a:srgbClr val="FFFFFF"/>
                </a:solidFill>
              </a:rPr>
              <a:t>Green Day - American Id…</a:t>
            </a:r>
          </a:p>
        </p:txBody>
      </p:sp>
      <p:sp>
        <p:nvSpPr>
          <p:cNvPr id="6203" name="Shape 6203"/>
          <p:cNvSpPr/>
          <p:nvPr/>
        </p:nvSpPr>
        <p:spPr>
          <a:xfrm>
            <a:off x="2303964" y="10706965"/>
            <a:ext cx="1862218" cy="585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300" spc="66">
                <a:solidFill>
                  <a:srgbClr val="000000"/>
                </a:solidFill>
                <a:latin typeface="Helvetica Neue Light"/>
                <a:ea typeface="Helvetica Neue Light"/>
                <a:cs typeface="Helvetica Neue Light"/>
                <a:sym typeface="Helvetica Neue Light"/>
              </a:defRPr>
            </a:lvl1pPr>
          </a:lstStyle>
          <a:p>
            <a:pPr lvl="0">
              <a:defRPr sz="1800" spc="0"/>
            </a:pPr>
            <a:r>
              <a:rPr sz="3300" spc="66"/>
              <a:t>16 tracks</a:t>
            </a:r>
          </a:p>
        </p:txBody>
      </p:sp>
      <p:sp>
        <p:nvSpPr>
          <p:cNvPr id="6204" name="Shape 6204"/>
          <p:cNvSpPr/>
          <p:nvPr/>
        </p:nvSpPr>
        <p:spPr>
          <a:xfrm rot="10800000">
            <a:off x="8775134" y="10526759"/>
            <a:ext cx="204447" cy="3613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FFFFF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205" name="Shape 6205"/>
          <p:cNvSpPr/>
          <p:nvPr/>
        </p:nvSpPr>
        <p:spPr>
          <a:xfrm>
            <a:off x="2281287" y="11995013"/>
            <a:ext cx="6429646"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39">
                <a:latin typeface="+mn-lt"/>
                <a:ea typeface="+mn-ea"/>
                <a:cs typeface="+mn-cs"/>
                <a:sym typeface="Helvetica Neue"/>
              </a:defRPr>
            </a:lvl1pPr>
          </a:lstStyle>
          <a:p>
            <a:pPr lvl="0">
              <a:defRPr sz="1800" spc="0">
                <a:solidFill>
                  <a:srgbClr val="000000"/>
                </a:solidFill>
              </a:defRPr>
            </a:pPr>
            <a:r>
              <a:rPr sz="4000" spc="39">
                <a:solidFill>
                  <a:srgbClr val="FFFFFF"/>
                </a:solidFill>
              </a:rPr>
              <a:t>Frank Sinatra - Chairman…</a:t>
            </a:r>
          </a:p>
        </p:txBody>
      </p:sp>
      <p:sp>
        <p:nvSpPr>
          <p:cNvPr id="6206" name="Shape 6206"/>
          <p:cNvSpPr/>
          <p:nvPr/>
        </p:nvSpPr>
        <p:spPr>
          <a:xfrm>
            <a:off x="2368722" y="12656528"/>
            <a:ext cx="1862218" cy="585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300" spc="66">
                <a:solidFill>
                  <a:srgbClr val="000000"/>
                </a:solidFill>
                <a:latin typeface="Helvetica Neue Light"/>
                <a:ea typeface="Helvetica Neue Light"/>
                <a:cs typeface="Helvetica Neue Light"/>
                <a:sym typeface="Helvetica Neue Light"/>
              </a:defRPr>
            </a:lvl1pPr>
          </a:lstStyle>
          <a:p>
            <a:pPr lvl="0">
              <a:defRPr sz="1800" spc="0"/>
            </a:pPr>
            <a:r>
              <a:rPr sz="3300" spc="66"/>
              <a:t>34 tracks</a:t>
            </a:r>
          </a:p>
        </p:txBody>
      </p:sp>
      <p:sp>
        <p:nvSpPr>
          <p:cNvPr id="6207" name="Shape 6207"/>
          <p:cNvSpPr/>
          <p:nvPr/>
        </p:nvSpPr>
        <p:spPr>
          <a:xfrm rot="10800000">
            <a:off x="8789092" y="12450922"/>
            <a:ext cx="204447" cy="36139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FFFFF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208" name="Shape 6208"/>
          <p:cNvSpPr/>
          <p:nvPr/>
        </p:nvSpPr>
        <p:spPr>
          <a:xfrm>
            <a:off x="2268974" y="13931516"/>
            <a:ext cx="5818014" cy="68467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000" spc="39">
                <a:latin typeface="+mn-lt"/>
                <a:ea typeface="+mn-ea"/>
                <a:cs typeface="+mn-cs"/>
                <a:sym typeface="Helvetica Neue"/>
              </a:defRPr>
            </a:lvl1pPr>
          </a:lstStyle>
          <a:p>
            <a:pPr lvl="0">
              <a:defRPr sz="1800" spc="0">
                <a:solidFill>
                  <a:srgbClr val="000000"/>
                </a:solidFill>
              </a:defRPr>
            </a:pPr>
            <a:r>
              <a:rPr sz="4000" spc="39">
                <a:solidFill>
                  <a:srgbClr val="FFFFFF"/>
                </a:solidFill>
              </a:rPr>
              <a:t>Kenny G - Kenny G Live </a:t>
            </a:r>
          </a:p>
        </p:txBody>
      </p:sp>
      <p:sp>
        <p:nvSpPr>
          <p:cNvPr id="6209" name="Shape 6209"/>
          <p:cNvSpPr/>
          <p:nvPr/>
        </p:nvSpPr>
        <p:spPr>
          <a:xfrm>
            <a:off x="2374494" y="14593029"/>
            <a:ext cx="1620816" cy="585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300" spc="66">
                <a:solidFill>
                  <a:srgbClr val="000000"/>
                </a:solidFill>
                <a:latin typeface="Helvetica Neue Light"/>
                <a:ea typeface="Helvetica Neue Light"/>
                <a:cs typeface="Helvetica Neue Light"/>
                <a:sym typeface="Helvetica Neue Light"/>
              </a:defRPr>
            </a:lvl1pPr>
          </a:lstStyle>
          <a:p>
            <a:pPr lvl="0">
              <a:defRPr sz="1800" spc="0"/>
            </a:pPr>
            <a:r>
              <a:rPr sz="3300" spc="66"/>
              <a:t>8 tracks</a:t>
            </a:r>
          </a:p>
        </p:txBody>
      </p:sp>
      <p:sp>
        <p:nvSpPr>
          <p:cNvPr id="6210" name="Shape 6210"/>
          <p:cNvSpPr/>
          <p:nvPr/>
        </p:nvSpPr>
        <p:spPr>
          <a:xfrm rot="10800000">
            <a:off x="8775762" y="14387424"/>
            <a:ext cx="204447" cy="3613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38100">
            <a:solidFill>
              <a:srgbClr val="FFFFFF"/>
            </a:solidFill>
            <a:miter lim="400000"/>
          </a:ln>
        </p:spPr>
        <p:txBody>
          <a:bodyPr lIns="0" tIns="0" rIns="0" bIns="0" anchor="ctr"/>
          <a:lstStyle/>
          <a:p>
            <a:pPr lvl="0" algn="l" defTabSz="1026914">
              <a:lnSpc>
                <a:spcPct val="120000"/>
              </a:lnSpc>
              <a:defRPr sz="3600">
                <a:solidFill>
                  <a:srgbClr val="53585F"/>
                </a:solidFill>
                <a:latin typeface="+mn-lt"/>
                <a:ea typeface="+mn-ea"/>
                <a:cs typeface="+mn-cs"/>
                <a:sym typeface="Helvetica Neue"/>
              </a:defRPr>
            </a:pPr>
            <a:endParaRPr/>
          </a:p>
        </p:txBody>
      </p:sp>
      <p:sp>
        <p:nvSpPr>
          <p:cNvPr id="6211" name="Shape 6211"/>
          <p:cNvSpPr/>
          <p:nvPr/>
        </p:nvSpPr>
        <p:spPr>
          <a:xfrm>
            <a:off x="1527968" y="15786042"/>
            <a:ext cx="4263229"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56">
                <a:latin typeface="Helvetica Neue Medium"/>
                <a:ea typeface="Helvetica Neue Medium"/>
                <a:cs typeface="Helvetica Neue Medium"/>
                <a:sym typeface="Helvetica Neue Medium"/>
              </a:defRPr>
            </a:lvl1pPr>
          </a:lstStyle>
          <a:p>
            <a:pPr lvl="0">
              <a:defRPr sz="1800" spc="0">
                <a:solidFill>
                  <a:srgbClr val="000000"/>
                </a:solidFill>
              </a:defRPr>
            </a:pPr>
            <a:r>
              <a:rPr sz="2800" spc="56">
                <a:solidFill>
                  <a:srgbClr val="FFFFFF"/>
                </a:solidFill>
              </a:rPr>
              <a:t>What a Wonderful World</a:t>
            </a:r>
          </a:p>
        </p:txBody>
      </p:sp>
      <p:sp>
        <p:nvSpPr>
          <p:cNvPr id="6212" name="Shape 6212"/>
          <p:cNvSpPr/>
          <p:nvPr/>
        </p:nvSpPr>
        <p:spPr>
          <a:xfrm>
            <a:off x="1496031" y="16256333"/>
            <a:ext cx="2630886" cy="49845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700" spc="53">
                <a:latin typeface="Helvetica Neue Light"/>
                <a:ea typeface="Helvetica Neue Light"/>
                <a:cs typeface="Helvetica Neue Light"/>
                <a:sym typeface="Helvetica Neue Light"/>
              </a:defRPr>
            </a:lvl1pPr>
          </a:lstStyle>
          <a:p>
            <a:pPr lvl="0">
              <a:defRPr sz="1800" spc="0">
                <a:solidFill>
                  <a:srgbClr val="000000"/>
                </a:solidFill>
              </a:defRPr>
            </a:pPr>
            <a:r>
              <a:rPr sz="2700" spc="53">
                <a:solidFill>
                  <a:srgbClr val="FFFFFF"/>
                </a:solidFill>
              </a:rPr>
              <a:t>Loius Armstrong</a:t>
            </a:r>
          </a:p>
        </p:txBody>
      </p:sp>
      <p:sp>
        <p:nvSpPr>
          <p:cNvPr id="6213" name="Shape 6213"/>
          <p:cNvSpPr/>
          <p:nvPr/>
        </p:nvSpPr>
        <p:spPr>
          <a:xfrm>
            <a:off x="8351406" y="15868963"/>
            <a:ext cx="806906" cy="8070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381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214" name="Shape 6214"/>
          <p:cNvSpPr/>
          <p:nvPr/>
        </p:nvSpPr>
        <p:spPr>
          <a:xfrm rot="5400002" flipH="1">
            <a:off x="8636518" y="16116296"/>
            <a:ext cx="325582" cy="2846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6237" name="Group 6237"/>
          <p:cNvGrpSpPr/>
          <p:nvPr/>
        </p:nvGrpSpPr>
        <p:grpSpPr>
          <a:xfrm>
            <a:off x="168076" y="28019"/>
            <a:ext cx="9256278" cy="511141"/>
            <a:chOff x="0" y="0"/>
            <a:chExt cx="9256277" cy="511140"/>
          </a:xfrm>
        </p:grpSpPr>
        <p:sp>
          <p:nvSpPr>
            <p:cNvPr id="6215" name="Shape 6215"/>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216" name="Shape 6216"/>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217" name="Shape 6217"/>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218" name="Shape 6218"/>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219" name="Shape 6219"/>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6220" name="Shape 6220"/>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6224" name="Group 6224"/>
            <p:cNvGrpSpPr/>
            <p:nvPr/>
          </p:nvGrpSpPr>
          <p:grpSpPr>
            <a:xfrm>
              <a:off x="8469476" y="114183"/>
              <a:ext cx="786802" cy="307864"/>
              <a:chOff x="0" y="0"/>
              <a:chExt cx="786801" cy="307863"/>
            </a:xfrm>
          </p:grpSpPr>
          <p:sp>
            <p:nvSpPr>
              <p:cNvPr id="6221" name="Shape 6221"/>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222" name="Shape 6222"/>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223" name="Shape 6223"/>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6229" name="Group 6229"/>
            <p:cNvGrpSpPr/>
            <p:nvPr/>
          </p:nvGrpSpPr>
          <p:grpSpPr>
            <a:xfrm>
              <a:off x="3398375" y="142780"/>
              <a:ext cx="322567" cy="250980"/>
              <a:chOff x="0" y="0"/>
              <a:chExt cx="322565" cy="250978"/>
            </a:xfrm>
          </p:grpSpPr>
          <p:sp>
            <p:nvSpPr>
              <p:cNvPr id="6225" name="Shape 6225"/>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6226" name="Shape 6226"/>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227" name="Shape 6227"/>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228" name="Shape 6228"/>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6230" name="Shape 6230"/>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231" name="Shape 6231"/>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6232" name="Shape 6232"/>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233" name="Shape 6233"/>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234" name="Shape 6234"/>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3F98DB"/>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6235" name="Shape 6235"/>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236" name="Shape 6236"/>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DCDEE0"/>
        </a:solidFill>
        <a:effectLst/>
      </p:bgPr>
    </p:bg>
    <p:spTree>
      <p:nvGrpSpPr>
        <p:cNvPr id="1" name=""/>
        <p:cNvGrpSpPr/>
        <p:nvPr/>
      </p:nvGrpSpPr>
      <p:grpSpPr>
        <a:xfrm>
          <a:off x="0" y="0"/>
          <a:ext cx="0" cy="0"/>
          <a:chOff x="0" y="0"/>
          <a:chExt cx="0" cy="0"/>
        </a:xfrm>
      </p:grpSpPr>
      <p:sp>
        <p:nvSpPr>
          <p:cNvPr id="6239" name="Shape 6239"/>
          <p:cNvSpPr/>
          <p:nvPr/>
        </p:nvSpPr>
        <p:spPr>
          <a:xfrm>
            <a:off x="-33762" y="2369588"/>
            <a:ext cx="9555851" cy="1"/>
          </a:xfrm>
          <a:prstGeom prst="line">
            <a:avLst/>
          </a:prstGeom>
          <a:ln w="12700">
            <a:solidFill>
              <a:srgbClr val="BFBFB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240" name="Shape 6240"/>
          <p:cNvSpPr/>
          <p:nvPr/>
        </p:nvSpPr>
        <p:spPr>
          <a:xfrm>
            <a:off x="284593" y="2713262"/>
            <a:ext cx="6728508" cy="3611296"/>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6241" name="NYR_03.jpg"/>
          <p:cNvPicPr/>
          <p:nvPr/>
        </p:nvPicPr>
        <p:blipFill>
          <a:blip r:embed="rId2">
            <a:extLst/>
          </a:blip>
          <a:srcRect l="2173" t="974" r="16390" b="12638"/>
          <a:stretch>
            <a:fillRect/>
          </a:stretch>
        </p:blipFill>
        <p:spPr>
          <a:xfrm>
            <a:off x="6993439" y="2713262"/>
            <a:ext cx="2254862" cy="3611296"/>
          </a:xfrm>
          <a:prstGeom prst="rect">
            <a:avLst/>
          </a:prstGeom>
          <a:ln w="12700">
            <a:miter lim="400000"/>
          </a:ln>
        </p:spPr>
      </p:pic>
      <p:grpSp>
        <p:nvGrpSpPr>
          <p:cNvPr id="6244" name="Group 6244"/>
          <p:cNvGrpSpPr/>
          <p:nvPr/>
        </p:nvGrpSpPr>
        <p:grpSpPr>
          <a:xfrm>
            <a:off x="547188" y="1275888"/>
            <a:ext cx="424261" cy="431855"/>
            <a:chOff x="0" y="0"/>
            <a:chExt cx="424259" cy="431853"/>
          </a:xfrm>
        </p:grpSpPr>
        <p:sp>
          <p:nvSpPr>
            <p:cNvPr id="6242" name="Shape 6242"/>
            <p:cNvSpPr/>
            <p:nvPr/>
          </p:nvSpPr>
          <p:spPr>
            <a:xfrm>
              <a:off x="11758" y="228550"/>
              <a:ext cx="412502" cy="1"/>
            </a:xfrm>
            <a:prstGeom prst="line">
              <a:avLst/>
            </a:prstGeom>
            <a:noFill/>
            <a:ln w="889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6243" name="Shape 6243"/>
            <p:cNvSpPr/>
            <p:nvPr/>
          </p:nvSpPr>
          <p:spPr>
            <a:xfrm rot="16200000">
              <a:off x="-113295" y="113294"/>
              <a:ext cx="431855" cy="205266"/>
            </a:xfrm>
            <a:custGeom>
              <a:avLst/>
              <a:gdLst/>
              <a:ahLst/>
              <a:cxnLst>
                <a:cxn ang="0">
                  <a:pos x="wd2" y="hd2"/>
                </a:cxn>
                <a:cxn ang="5400000">
                  <a:pos x="wd2" y="hd2"/>
                </a:cxn>
                <a:cxn ang="10800000">
                  <a:pos x="wd2" y="hd2"/>
                </a:cxn>
                <a:cxn ang="16200000">
                  <a:pos x="wd2" y="hd2"/>
                </a:cxn>
              </a:cxnLst>
              <a:rect l="0" t="0" r="r" b="b"/>
              <a:pathLst>
                <a:path w="21600" h="21600" extrusionOk="0">
                  <a:moveTo>
                    <a:pt x="0" y="21067"/>
                  </a:moveTo>
                  <a:lnTo>
                    <a:pt x="10893" y="0"/>
                  </a:lnTo>
                  <a:lnTo>
                    <a:pt x="21600" y="21600"/>
                  </a:lnTo>
                </a:path>
              </a:pathLst>
            </a:custGeom>
            <a:noFill/>
            <a:ln w="889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sp>
        <p:nvSpPr>
          <p:cNvPr id="6245" name="Shape 6245"/>
          <p:cNvSpPr/>
          <p:nvPr/>
        </p:nvSpPr>
        <p:spPr>
          <a:xfrm>
            <a:off x="2309203" y="1110698"/>
            <a:ext cx="4838733"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6">
                <a:latin typeface="Open Sans"/>
                <a:ea typeface="Open Sans"/>
                <a:cs typeface="Open Sans"/>
                <a:sym typeface="Open Sans"/>
              </a:defRPr>
            </a:lvl1pPr>
          </a:lstStyle>
          <a:p>
            <a:pPr lvl="0">
              <a:defRPr sz="1800" b="0" spc="0">
                <a:solidFill>
                  <a:srgbClr val="000000"/>
                </a:solidFill>
              </a:defRPr>
            </a:pPr>
            <a:r>
              <a:rPr sz="3600" b="1" spc="-36">
                <a:solidFill>
                  <a:srgbClr val="FFFFFF"/>
                </a:solidFill>
              </a:rPr>
              <a:t>Popular with tourists</a:t>
            </a:r>
          </a:p>
        </p:txBody>
      </p:sp>
      <p:sp>
        <p:nvSpPr>
          <p:cNvPr id="6246" name="Shape 6246"/>
          <p:cNvSpPr/>
          <p:nvPr/>
        </p:nvSpPr>
        <p:spPr>
          <a:xfrm>
            <a:off x="787694" y="3139015"/>
            <a:ext cx="4401506" cy="79551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800" spc="-48">
                <a:solidFill>
                  <a:srgbClr val="323333"/>
                </a:solidFill>
                <a:latin typeface="Helvetica Neue Light"/>
                <a:ea typeface="Helvetica Neue Light"/>
                <a:cs typeface="Helvetica Neue Light"/>
                <a:sym typeface="Helvetica Neue Light"/>
              </a:defRPr>
            </a:lvl1pPr>
          </a:lstStyle>
          <a:p>
            <a:pPr lvl="0">
              <a:defRPr sz="1800" spc="0">
                <a:solidFill>
                  <a:srgbClr val="000000"/>
                </a:solidFill>
              </a:defRPr>
            </a:pPr>
            <a:r>
              <a:rPr sz="4800" spc="-48">
                <a:solidFill>
                  <a:srgbClr val="323333"/>
                </a:solidFill>
              </a:rPr>
              <a:t>Chrysler Building</a:t>
            </a:r>
          </a:p>
        </p:txBody>
      </p:sp>
      <p:grpSp>
        <p:nvGrpSpPr>
          <p:cNvPr id="6254" name="Group 6254"/>
          <p:cNvGrpSpPr/>
          <p:nvPr/>
        </p:nvGrpSpPr>
        <p:grpSpPr>
          <a:xfrm>
            <a:off x="1431982" y="4123135"/>
            <a:ext cx="1427044" cy="242990"/>
            <a:chOff x="0" y="0"/>
            <a:chExt cx="1427043" cy="242989"/>
          </a:xfrm>
        </p:grpSpPr>
        <p:sp>
          <p:nvSpPr>
            <p:cNvPr id="6247" name="Shape 6247"/>
            <p:cNvSpPr/>
            <p:nvPr/>
          </p:nvSpPr>
          <p:spPr>
            <a:xfrm>
              <a:off x="0" y="0"/>
              <a:ext cx="233074" cy="2246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cap="flat">
              <a:noFill/>
              <a:miter lim="400000"/>
            </a:ln>
            <a:effectLst/>
          </p:spPr>
          <p:txBody>
            <a:bodyPr wrap="square" lIns="0" tIns="0" rIns="0" bIns="0" numCol="1" anchor="ctr">
              <a:noAutofit/>
            </a:bodyPr>
            <a:lstStyle/>
            <a:p>
              <a:pPr lvl="0"/>
              <a:endParaRPr/>
            </a:p>
          </p:txBody>
        </p:sp>
        <p:grpSp>
          <p:nvGrpSpPr>
            <p:cNvPr id="6250" name="Group 6250"/>
            <p:cNvGrpSpPr/>
            <p:nvPr/>
          </p:nvGrpSpPr>
          <p:grpSpPr>
            <a:xfrm>
              <a:off x="1196493" y="11272"/>
              <a:ext cx="230551" cy="231718"/>
              <a:chOff x="0" y="0"/>
              <a:chExt cx="230550" cy="231716"/>
            </a:xfrm>
          </p:grpSpPr>
          <p:sp>
            <p:nvSpPr>
              <p:cNvPr id="6248" name="Shape 6248"/>
              <p:cNvSpPr/>
              <p:nvPr/>
            </p:nvSpPr>
            <p:spPr>
              <a:xfrm>
                <a:off x="920" y="8441"/>
                <a:ext cx="229631" cy="223276"/>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D0D6D8"/>
              </a:solidFill>
              <a:ln w="12700" cap="flat">
                <a:noFill/>
                <a:miter lim="400000"/>
              </a:ln>
              <a:effectLst/>
            </p:spPr>
            <p:txBody>
              <a:bodyPr wrap="square" lIns="0" tIns="0" rIns="0" bIns="0" numCol="1" anchor="ctr">
                <a:noAutofit/>
              </a:bodyPr>
              <a:lstStyle/>
              <a:p>
                <a:pPr lvl="0"/>
                <a:endParaRPr/>
              </a:p>
            </p:txBody>
          </p:sp>
          <p:sp>
            <p:nvSpPr>
              <p:cNvPr id="6249" name="Shape 6249"/>
              <p:cNvSpPr/>
              <p:nvPr/>
            </p:nvSpPr>
            <p:spPr>
              <a:xfrm>
                <a:off x="0" y="0"/>
                <a:ext cx="118014" cy="2274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718" y="7505"/>
                    </a:lnTo>
                    <a:lnTo>
                      <a:pt x="0" y="7693"/>
                    </a:lnTo>
                    <a:lnTo>
                      <a:pt x="13310" y="13073"/>
                    </a:lnTo>
                    <a:lnTo>
                      <a:pt x="8474" y="21600"/>
                    </a:lnTo>
                    <a:lnTo>
                      <a:pt x="21600" y="16731"/>
                    </a:lnTo>
                    <a:lnTo>
                      <a:pt x="21600" y="0"/>
                    </a:lnTo>
                    <a:close/>
                  </a:path>
                </a:pathLst>
              </a:custGeom>
              <a:solidFill>
                <a:srgbClr val="59AE62"/>
              </a:solidFill>
              <a:ln w="12700" cap="flat">
                <a:noFill/>
                <a:miter lim="400000"/>
              </a:ln>
              <a:effectLst/>
            </p:spPr>
            <p:txBody>
              <a:bodyPr wrap="square" lIns="0" tIns="0" rIns="0" bIns="0" numCol="1" anchor="ctr">
                <a:noAutofit/>
              </a:bodyPr>
              <a:lstStyle/>
              <a:p>
                <a:pPr lvl="0"/>
                <a:endParaRPr/>
              </a:p>
            </p:txBody>
          </p:sp>
        </p:grpSp>
        <p:sp>
          <p:nvSpPr>
            <p:cNvPr id="6251" name="Shape 6251"/>
            <p:cNvSpPr/>
            <p:nvPr/>
          </p:nvSpPr>
          <p:spPr>
            <a:xfrm>
              <a:off x="300160" y="0"/>
              <a:ext cx="233074" cy="2246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cap="flat">
              <a:noFill/>
              <a:miter lim="400000"/>
            </a:ln>
            <a:effectLst/>
          </p:spPr>
          <p:txBody>
            <a:bodyPr wrap="square" lIns="0" tIns="0" rIns="0" bIns="0" numCol="1" anchor="ctr">
              <a:noAutofit/>
            </a:bodyPr>
            <a:lstStyle/>
            <a:p>
              <a:pPr lvl="0"/>
              <a:endParaRPr/>
            </a:p>
          </p:txBody>
        </p:sp>
        <p:sp>
          <p:nvSpPr>
            <p:cNvPr id="6252" name="Shape 6252"/>
            <p:cNvSpPr/>
            <p:nvPr/>
          </p:nvSpPr>
          <p:spPr>
            <a:xfrm>
              <a:off x="600321" y="0"/>
              <a:ext cx="233074" cy="2246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cap="flat">
              <a:noFill/>
              <a:miter lim="400000"/>
            </a:ln>
            <a:effectLst/>
          </p:spPr>
          <p:txBody>
            <a:bodyPr wrap="square" lIns="0" tIns="0" rIns="0" bIns="0" numCol="1" anchor="ctr">
              <a:noAutofit/>
            </a:bodyPr>
            <a:lstStyle/>
            <a:p>
              <a:pPr lvl="0"/>
              <a:endParaRPr/>
            </a:p>
          </p:txBody>
        </p:sp>
        <p:sp>
          <p:nvSpPr>
            <p:cNvPr id="6253" name="Shape 6253"/>
            <p:cNvSpPr/>
            <p:nvPr/>
          </p:nvSpPr>
          <p:spPr>
            <a:xfrm>
              <a:off x="900481" y="0"/>
              <a:ext cx="233075" cy="2246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cap="flat">
              <a:noFill/>
              <a:miter lim="400000"/>
            </a:ln>
            <a:effectLst/>
          </p:spPr>
          <p:txBody>
            <a:bodyPr wrap="square" lIns="0" tIns="0" rIns="0" bIns="0" numCol="1" anchor="ctr">
              <a:noAutofit/>
            </a:bodyPr>
            <a:lstStyle/>
            <a:p>
              <a:pPr lvl="0"/>
              <a:endParaRPr/>
            </a:p>
          </p:txBody>
        </p:sp>
      </p:grpSp>
      <p:sp>
        <p:nvSpPr>
          <p:cNvPr id="6255" name="Shape 6255"/>
          <p:cNvSpPr/>
          <p:nvPr/>
        </p:nvSpPr>
        <p:spPr>
          <a:xfrm>
            <a:off x="701974" y="3967166"/>
            <a:ext cx="628286"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84">
                <a:solidFill>
                  <a:srgbClr val="59AE62"/>
                </a:solidFill>
                <a:latin typeface="+mn-lt"/>
                <a:ea typeface="+mn-ea"/>
                <a:cs typeface="+mn-cs"/>
                <a:sym typeface="Helvetica Neue"/>
              </a:defRPr>
            </a:lvl1pPr>
          </a:lstStyle>
          <a:p>
            <a:pPr lvl="0">
              <a:defRPr sz="1800" spc="0">
                <a:solidFill>
                  <a:srgbClr val="000000"/>
                </a:solidFill>
              </a:defRPr>
            </a:pPr>
            <a:r>
              <a:rPr sz="2800" spc="84">
                <a:solidFill>
                  <a:srgbClr val="59AE62"/>
                </a:solidFill>
              </a:rPr>
              <a:t>4.5</a:t>
            </a:r>
          </a:p>
        </p:txBody>
      </p:sp>
      <p:sp>
        <p:nvSpPr>
          <p:cNvPr id="6256" name="Shape 6256"/>
          <p:cNvSpPr/>
          <p:nvPr/>
        </p:nvSpPr>
        <p:spPr>
          <a:xfrm>
            <a:off x="3003600" y="3967166"/>
            <a:ext cx="2473495"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112">
                <a:solidFill>
                  <a:srgbClr val="53585F"/>
                </a:solidFill>
                <a:latin typeface="+mn-lt"/>
                <a:ea typeface="+mn-ea"/>
                <a:cs typeface="+mn-cs"/>
                <a:sym typeface="Helvetica Neue"/>
              </a:defRPr>
            </a:lvl1pPr>
          </a:lstStyle>
          <a:p>
            <a:pPr lvl="0">
              <a:defRPr sz="1800" spc="0">
                <a:solidFill>
                  <a:srgbClr val="000000"/>
                </a:solidFill>
              </a:defRPr>
            </a:pPr>
            <a:r>
              <a:rPr sz="2800" spc="112">
                <a:solidFill>
                  <a:srgbClr val="53585F"/>
                </a:solidFill>
              </a:rPr>
              <a:t>1,042 reviews</a:t>
            </a:r>
          </a:p>
        </p:txBody>
      </p:sp>
      <p:sp>
        <p:nvSpPr>
          <p:cNvPr id="6257" name="Shape 6257"/>
          <p:cNvSpPr/>
          <p:nvPr/>
        </p:nvSpPr>
        <p:spPr>
          <a:xfrm>
            <a:off x="698519" y="4443404"/>
            <a:ext cx="5287521" cy="99303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000" spc="29">
                <a:solidFill>
                  <a:srgbClr val="53585F"/>
                </a:solidFill>
                <a:latin typeface="+mn-lt"/>
                <a:ea typeface="+mn-ea"/>
                <a:cs typeface="+mn-cs"/>
                <a:sym typeface="Helvetica Neue"/>
              </a:defRPr>
            </a:lvl1pPr>
          </a:lstStyle>
          <a:p>
            <a:pPr lvl="0">
              <a:defRPr sz="1800" spc="0">
                <a:solidFill>
                  <a:srgbClr val="000000"/>
                </a:solidFill>
              </a:defRPr>
            </a:pPr>
            <a:r>
              <a:rPr sz="3000" spc="29">
                <a:solidFill>
                  <a:srgbClr val="53585F"/>
                </a:solidFill>
              </a:rPr>
              <a:t>103-story landmark with observatories</a:t>
            </a:r>
          </a:p>
        </p:txBody>
      </p:sp>
      <p:sp>
        <p:nvSpPr>
          <p:cNvPr id="6258" name="Shape 6258"/>
          <p:cNvSpPr/>
          <p:nvPr/>
        </p:nvSpPr>
        <p:spPr>
          <a:xfrm>
            <a:off x="673119" y="5351639"/>
            <a:ext cx="5287521" cy="535829"/>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000" spc="29">
                <a:solidFill>
                  <a:srgbClr val="53585F"/>
                </a:solidFill>
                <a:latin typeface="+mn-lt"/>
                <a:ea typeface="+mn-ea"/>
                <a:cs typeface="+mn-cs"/>
                <a:sym typeface="Helvetica Neue"/>
              </a:defRPr>
            </a:lvl1pPr>
          </a:lstStyle>
          <a:p>
            <a:pPr lvl="0">
              <a:defRPr sz="1800" spc="0">
                <a:solidFill>
                  <a:srgbClr val="000000"/>
                </a:solidFill>
              </a:defRPr>
            </a:pPr>
            <a:r>
              <a:rPr sz="3000" spc="29">
                <a:solidFill>
                  <a:srgbClr val="53585F"/>
                </a:solidFill>
              </a:rPr>
              <a:t>3.2 mi • 8:00 am - 2:00 am</a:t>
            </a:r>
          </a:p>
        </p:txBody>
      </p:sp>
      <p:sp>
        <p:nvSpPr>
          <p:cNvPr id="6259" name="Shape 6259"/>
          <p:cNvSpPr/>
          <p:nvPr/>
        </p:nvSpPr>
        <p:spPr>
          <a:xfrm>
            <a:off x="284811" y="6697300"/>
            <a:ext cx="6728508" cy="3611296"/>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6260" name="CHRISTMAS_05.jpg"/>
          <p:cNvPicPr/>
          <p:nvPr/>
        </p:nvPicPr>
        <p:blipFill>
          <a:blip r:embed="rId3">
            <a:extLst/>
          </a:blip>
          <a:srcRect l="15121" r="49868" b="15458"/>
          <a:stretch>
            <a:fillRect/>
          </a:stretch>
        </p:blipFill>
        <p:spPr>
          <a:xfrm>
            <a:off x="6993656" y="6714776"/>
            <a:ext cx="2254863" cy="3606520"/>
          </a:xfrm>
          <a:prstGeom prst="rect">
            <a:avLst/>
          </a:prstGeom>
          <a:ln w="12700">
            <a:miter lim="400000"/>
          </a:ln>
        </p:spPr>
      </p:pic>
      <p:sp>
        <p:nvSpPr>
          <p:cNvPr id="6261" name="Shape 6261"/>
          <p:cNvSpPr/>
          <p:nvPr/>
        </p:nvSpPr>
        <p:spPr>
          <a:xfrm>
            <a:off x="644046" y="7123054"/>
            <a:ext cx="3241438" cy="79551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800" spc="-48">
                <a:solidFill>
                  <a:srgbClr val="323333"/>
                </a:solidFill>
                <a:latin typeface="Helvetica Neue Light"/>
                <a:ea typeface="Helvetica Neue Light"/>
                <a:cs typeface="Helvetica Neue Light"/>
                <a:sym typeface="Helvetica Neue Light"/>
              </a:defRPr>
            </a:lvl1pPr>
          </a:lstStyle>
          <a:p>
            <a:pPr lvl="0">
              <a:defRPr sz="1800" spc="0">
                <a:solidFill>
                  <a:srgbClr val="000000"/>
                </a:solidFill>
              </a:defRPr>
            </a:pPr>
            <a:r>
              <a:rPr sz="4800" spc="-48">
                <a:solidFill>
                  <a:srgbClr val="323333"/>
                </a:solidFill>
              </a:rPr>
              <a:t>Wythe Hotel</a:t>
            </a:r>
          </a:p>
        </p:txBody>
      </p:sp>
      <p:sp>
        <p:nvSpPr>
          <p:cNvPr id="6262" name="Shape 6262"/>
          <p:cNvSpPr/>
          <p:nvPr/>
        </p:nvSpPr>
        <p:spPr>
          <a:xfrm>
            <a:off x="3026424" y="7976604"/>
            <a:ext cx="3088682" cy="51114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84">
                <a:solidFill>
                  <a:srgbClr val="53585F"/>
                </a:solidFill>
                <a:latin typeface="+mn-lt"/>
                <a:ea typeface="+mn-ea"/>
                <a:cs typeface="+mn-cs"/>
                <a:sym typeface="Helvetica Neue"/>
              </a:defRPr>
            </a:lvl1pPr>
          </a:lstStyle>
          <a:p>
            <a:pPr lvl="0">
              <a:defRPr sz="1800" spc="0">
                <a:solidFill>
                  <a:srgbClr val="000000"/>
                </a:solidFill>
              </a:defRPr>
            </a:pPr>
            <a:r>
              <a:rPr sz="2800" spc="84">
                <a:solidFill>
                  <a:srgbClr val="53585F"/>
                </a:solidFill>
              </a:rPr>
              <a:t>580 reviews • $$$</a:t>
            </a:r>
          </a:p>
        </p:txBody>
      </p:sp>
      <p:sp>
        <p:nvSpPr>
          <p:cNvPr id="6263" name="Shape 6263"/>
          <p:cNvSpPr/>
          <p:nvPr/>
        </p:nvSpPr>
        <p:spPr>
          <a:xfrm>
            <a:off x="698737" y="8440143"/>
            <a:ext cx="5466596" cy="99303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000" spc="29">
                <a:solidFill>
                  <a:srgbClr val="53585F"/>
                </a:solidFill>
                <a:latin typeface="+mn-lt"/>
                <a:ea typeface="+mn-ea"/>
                <a:cs typeface="+mn-cs"/>
                <a:sym typeface="Helvetica Neue"/>
              </a:defRPr>
            </a:lvl1pPr>
          </a:lstStyle>
          <a:p>
            <a:pPr lvl="0">
              <a:defRPr sz="1800" spc="0">
                <a:solidFill>
                  <a:srgbClr val="000000"/>
                </a:solidFill>
              </a:defRPr>
            </a:pPr>
            <a:r>
              <a:rPr sz="3000" spc="29">
                <a:solidFill>
                  <a:srgbClr val="53585F"/>
                </a:solidFill>
              </a:rPr>
              <a:t>Buzzy upscale hotel with a hip vibe</a:t>
            </a:r>
          </a:p>
        </p:txBody>
      </p:sp>
      <p:sp>
        <p:nvSpPr>
          <p:cNvPr id="6264" name="Shape 6264"/>
          <p:cNvSpPr/>
          <p:nvPr/>
        </p:nvSpPr>
        <p:spPr>
          <a:xfrm>
            <a:off x="686037" y="9335677"/>
            <a:ext cx="5287521" cy="53583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000" spc="29">
                <a:solidFill>
                  <a:srgbClr val="53585F"/>
                </a:solidFill>
                <a:latin typeface="+mn-lt"/>
                <a:ea typeface="+mn-ea"/>
                <a:cs typeface="+mn-cs"/>
                <a:sym typeface="Helvetica Neue"/>
              </a:defRPr>
            </a:lvl1pPr>
          </a:lstStyle>
          <a:p>
            <a:pPr lvl="0">
              <a:defRPr sz="1800" spc="0">
                <a:solidFill>
                  <a:srgbClr val="000000"/>
                </a:solidFill>
              </a:defRPr>
            </a:pPr>
            <a:r>
              <a:rPr sz="3000" spc="29">
                <a:solidFill>
                  <a:srgbClr val="53585F"/>
                </a:solidFill>
              </a:rPr>
              <a:t>2.6 mi</a:t>
            </a:r>
          </a:p>
        </p:txBody>
      </p:sp>
      <p:sp>
        <p:nvSpPr>
          <p:cNvPr id="6265" name="Shape 6265"/>
          <p:cNvSpPr/>
          <p:nvPr/>
        </p:nvSpPr>
        <p:spPr>
          <a:xfrm>
            <a:off x="300409" y="10691921"/>
            <a:ext cx="6728509" cy="4323703"/>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6266" name="COMMUNICATION_11.jpg"/>
          <p:cNvPicPr/>
          <p:nvPr/>
        </p:nvPicPr>
        <p:blipFill>
          <a:blip r:embed="rId4">
            <a:extLst/>
          </a:blip>
          <a:srcRect l="4597" t="1763" r="62069" b="1763"/>
          <a:stretch>
            <a:fillRect/>
          </a:stretch>
        </p:blipFill>
        <p:spPr>
          <a:xfrm>
            <a:off x="7009255" y="10691920"/>
            <a:ext cx="2254863" cy="4322496"/>
          </a:xfrm>
          <a:prstGeom prst="rect">
            <a:avLst/>
          </a:prstGeom>
          <a:ln w="12700">
            <a:miter lim="400000"/>
          </a:ln>
        </p:spPr>
      </p:pic>
      <p:sp>
        <p:nvSpPr>
          <p:cNvPr id="6267" name="Shape 6267"/>
          <p:cNvSpPr/>
          <p:nvPr/>
        </p:nvSpPr>
        <p:spPr>
          <a:xfrm>
            <a:off x="690613" y="11132492"/>
            <a:ext cx="5916904" cy="1519415"/>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4800" spc="-48">
                <a:solidFill>
                  <a:srgbClr val="323333"/>
                </a:solidFill>
                <a:latin typeface="Helvetica Neue Light"/>
                <a:ea typeface="Helvetica Neue Light"/>
                <a:cs typeface="Helvetica Neue Light"/>
                <a:sym typeface="Helvetica Neue Light"/>
              </a:defRPr>
            </a:lvl1pPr>
          </a:lstStyle>
          <a:p>
            <a:pPr lvl="0">
              <a:defRPr sz="1800" spc="0">
                <a:solidFill>
                  <a:srgbClr val="000000"/>
                </a:solidFill>
              </a:defRPr>
            </a:pPr>
            <a:r>
              <a:rPr sz="4800" spc="-48">
                <a:solidFill>
                  <a:srgbClr val="323333"/>
                </a:solidFill>
              </a:rPr>
              <a:t>5 Pointz Aerosol Art Center</a:t>
            </a:r>
          </a:p>
        </p:txBody>
      </p:sp>
      <p:sp>
        <p:nvSpPr>
          <p:cNvPr id="6268" name="Shape 6268"/>
          <p:cNvSpPr/>
          <p:nvPr/>
        </p:nvSpPr>
        <p:spPr>
          <a:xfrm>
            <a:off x="3004126" y="12695125"/>
            <a:ext cx="2148476"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112">
                <a:solidFill>
                  <a:srgbClr val="53585F"/>
                </a:solidFill>
                <a:latin typeface="+mn-lt"/>
                <a:ea typeface="+mn-ea"/>
                <a:cs typeface="+mn-cs"/>
                <a:sym typeface="Helvetica Neue"/>
              </a:defRPr>
            </a:lvl1pPr>
          </a:lstStyle>
          <a:p>
            <a:pPr lvl="0">
              <a:defRPr sz="1800" spc="0">
                <a:solidFill>
                  <a:srgbClr val="000000"/>
                </a:solidFill>
              </a:defRPr>
            </a:pPr>
            <a:r>
              <a:rPr sz="2800" spc="112">
                <a:solidFill>
                  <a:srgbClr val="53585F"/>
                </a:solidFill>
              </a:rPr>
              <a:t>737 reviews</a:t>
            </a:r>
          </a:p>
        </p:txBody>
      </p:sp>
      <p:sp>
        <p:nvSpPr>
          <p:cNvPr id="6269" name="Shape 6269"/>
          <p:cNvSpPr/>
          <p:nvPr/>
        </p:nvSpPr>
        <p:spPr>
          <a:xfrm>
            <a:off x="701635" y="13171362"/>
            <a:ext cx="5287522" cy="99303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000" spc="29">
                <a:solidFill>
                  <a:srgbClr val="53585F"/>
                </a:solidFill>
                <a:latin typeface="+mn-lt"/>
                <a:ea typeface="+mn-ea"/>
                <a:cs typeface="+mn-cs"/>
                <a:sym typeface="Helvetica Neue"/>
              </a:defRPr>
            </a:lvl1pPr>
          </a:lstStyle>
          <a:p>
            <a:pPr lvl="0">
              <a:defRPr sz="1800" spc="0">
                <a:solidFill>
                  <a:srgbClr val="000000"/>
                </a:solidFill>
              </a:defRPr>
            </a:pPr>
            <a:r>
              <a:rPr sz="3000" spc="29">
                <a:solidFill>
                  <a:srgbClr val="53585F"/>
                </a:solidFill>
              </a:rPr>
              <a:t>World-class sculpture, art &amp; design</a:t>
            </a:r>
          </a:p>
        </p:txBody>
      </p:sp>
      <p:sp>
        <p:nvSpPr>
          <p:cNvPr id="6270" name="Shape 6270"/>
          <p:cNvSpPr/>
          <p:nvPr/>
        </p:nvSpPr>
        <p:spPr>
          <a:xfrm>
            <a:off x="676235" y="14079597"/>
            <a:ext cx="5287522" cy="535830"/>
          </a:xfrm>
          <a:prstGeom prst="rect">
            <a:avLst/>
          </a:prstGeom>
          <a:ln w="12700">
            <a:miter lim="400000"/>
          </a:ln>
          <a:extLst>
            <a:ext uri="{C572A759-6A51-4108-AA02-DFA0A04FC94B}">
              <ma14:wrappingTextBoxFlag xmlns:ma14="http://schemas.microsoft.com/office/mac/drawingml/2011/main" val="1"/>
            </a:ext>
          </a:extLst>
        </p:spPr>
        <p:txBody>
          <a:bodyPr lIns="44648" tIns="44648" rIns="44648" bIns="44648" anchor="ctr">
            <a:spAutoFit/>
          </a:bodyPr>
          <a:lstStyle>
            <a:lvl1pPr algn="l">
              <a:defRPr sz="3000" spc="29">
                <a:solidFill>
                  <a:srgbClr val="53585F"/>
                </a:solidFill>
                <a:latin typeface="+mn-lt"/>
                <a:ea typeface="+mn-ea"/>
                <a:cs typeface="+mn-cs"/>
                <a:sym typeface="Helvetica Neue"/>
              </a:defRPr>
            </a:lvl1pPr>
          </a:lstStyle>
          <a:p>
            <a:pPr lvl="0">
              <a:defRPr sz="1800" spc="0">
                <a:solidFill>
                  <a:srgbClr val="000000"/>
                </a:solidFill>
              </a:defRPr>
            </a:pPr>
            <a:r>
              <a:rPr sz="3000" spc="29">
                <a:solidFill>
                  <a:srgbClr val="53585F"/>
                </a:solidFill>
              </a:rPr>
              <a:t>2.2 mi • 10:30 am - 5:30 pm</a:t>
            </a:r>
          </a:p>
        </p:txBody>
      </p:sp>
      <p:sp>
        <p:nvSpPr>
          <p:cNvPr id="6271" name="Shape 6271"/>
          <p:cNvSpPr/>
          <p:nvPr/>
        </p:nvSpPr>
        <p:spPr>
          <a:xfrm>
            <a:off x="262309" y="15408836"/>
            <a:ext cx="6728509" cy="1882905"/>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6272" name="MUSIC_1.jpg"/>
          <p:cNvPicPr/>
          <p:nvPr/>
        </p:nvPicPr>
        <p:blipFill>
          <a:blip r:embed="rId5">
            <a:extLst/>
          </a:blip>
          <a:srcRect l="41072" t="74575" r="35254"/>
          <a:stretch>
            <a:fillRect/>
          </a:stretch>
        </p:blipFill>
        <p:spPr>
          <a:xfrm>
            <a:off x="6971155" y="15408836"/>
            <a:ext cx="2254863" cy="1614680"/>
          </a:xfrm>
          <a:prstGeom prst="rect">
            <a:avLst/>
          </a:prstGeom>
          <a:ln w="12700">
            <a:miter lim="400000"/>
          </a:ln>
        </p:spPr>
      </p:pic>
      <p:sp>
        <p:nvSpPr>
          <p:cNvPr id="6273" name="Shape 6273"/>
          <p:cNvSpPr/>
          <p:nvPr/>
        </p:nvSpPr>
        <p:spPr>
          <a:xfrm>
            <a:off x="692863" y="15834590"/>
            <a:ext cx="4315553" cy="79551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lgn="l">
              <a:defRPr sz="4800" spc="-48">
                <a:solidFill>
                  <a:srgbClr val="323333"/>
                </a:solidFill>
                <a:latin typeface="Helvetica Neue Light"/>
                <a:ea typeface="Helvetica Neue Light"/>
                <a:cs typeface="Helvetica Neue Light"/>
                <a:sym typeface="Helvetica Neue Light"/>
              </a:defRPr>
            </a:lvl1pPr>
          </a:lstStyle>
          <a:p>
            <a:pPr lvl="0">
              <a:defRPr sz="1800" spc="0">
                <a:solidFill>
                  <a:srgbClr val="000000"/>
                </a:solidFill>
              </a:defRPr>
            </a:pPr>
            <a:r>
              <a:rPr sz="4800" spc="-48">
                <a:solidFill>
                  <a:srgbClr val="323333"/>
                </a:solidFill>
              </a:rPr>
              <a:t>Discovery Times</a:t>
            </a:r>
          </a:p>
        </p:txBody>
      </p:sp>
      <p:grpSp>
        <p:nvGrpSpPr>
          <p:cNvPr id="6296" name="Group 6296"/>
          <p:cNvGrpSpPr/>
          <p:nvPr/>
        </p:nvGrpSpPr>
        <p:grpSpPr>
          <a:xfrm>
            <a:off x="193476" y="30582"/>
            <a:ext cx="9163448" cy="506015"/>
            <a:chOff x="0" y="0"/>
            <a:chExt cx="9163446" cy="506013"/>
          </a:xfrm>
        </p:grpSpPr>
        <p:sp>
          <p:nvSpPr>
            <p:cNvPr id="6274" name="Shape 6274"/>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275" name="Shape 6275"/>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276" name="Shape 6276"/>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277" name="Shape 6277"/>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278" name="Shape 6278"/>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6279" name="Shape 6279"/>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6280" name="Shape 6280"/>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281" name="Shape 6281"/>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282" name="Shape 6282"/>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6288" name="Group 6288"/>
            <p:cNvGrpSpPr/>
            <p:nvPr/>
          </p:nvGrpSpPr>
          <p:grpSpPr>
            <a:xfrm>
              <a:off x="3364293" y="141349"/>
              <a:ext cx="319332" cy="248462"/>
              <a:chOff x="0" y="0"/>
              <a:chExt cx="319330" cy="248461"/>
            </a:xfrm>
          </p:grpSpPr>
          <p:sp>
            <p:nvSpPr>
              <p:cNvPr id="6283" name="Shape 6283"/>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6287" name="Group 6287"/>
              <p:cNvGrpSpPr/>
              <p:nvPr/>
            </p:nvGrpSpPr>
            <p:grpSpPr>
              <a:xfrm>
                <a:off x="0" y="0"/>
                <a:ext cx="319331" cy="248462"/>
                <a:chOff x="0" y="0"/>
                <a:chExt cx="319330" cy="248461"/>
              </a:xfrm>
            </p:grpSpPr>
            <p:sp>
              <p:nvSpPr>
                <p:cNvPr id="6284" name="Shape 6284"/>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6285" name="Shape 6285"/>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286" name="Shape 6286"/>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6289" name="Shape 6289"/>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290" name="Shape 6290"/>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6291" name="Shape 6291"/>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292" name="Shape 6292"/>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293" name="Shape 6293"/>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6294" name="Shape 6294"/>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295" name="Shape 6295"/>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6304" name="Group 6304"/>
          <p:cNvGrpSpPr/>
          <p:nvPr/>
        </p:nvGrpSpPr>
        <p:grpSpPr>
          <a:xfrm>
            <a:off x="1400949" y="8132573"/>
            <a:ext cx="1427045" cy="242990"/>
            <a:chOff x="0" y="0"/>
            <a:chExt cx="1427043" cy="242989"/>
          </a:xfrm>
        </p:grpSpPr>
        <p:sp>
          <p:nvSpPr>
            <p:cNvPr id="6297" name="Shape 6297"/>
            <p:cNvSpPr/>
            <p:nvPr/>
          </p:nvSpPr>
          <p:spPr>
            <a:xfrm>
              <a:off x="0" y="0"/>
              <a:ext cx="233074" cy="2246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cap="flat">
              <a:noFill/>
              <a:miter lim="400000"/>
            </a:ln>
            <a:effectLst/>
          </p:spPr>
          <p:txBody>
            <a:bodyPr wrap="square" lIns="0" tIns="0" rIns="0" bIns="0" numCol="1" anchor="ctr">
              <a:noAutofit/>
            </a:bodyPr>
            <a:lstStyle/>
            <a:p>
              <a:pPr lvl="0"/>
              <a:endParaRPr/>
            </a:p>
          </p:txBody>
        </p:sp>
        <p:grpSp>
          <p:nvGrpSpPr>
            <p:cNvPr id="6300" name="Group 6300"/>
            <p:cNvGrpSpPr/>
            <p:nvPr/>
          </p:nvGrpSpPr>
          <p:grpSpPr>
            <a:xfrm>
              <a:off x="1196493" y="11272"/>
              <a:ext cx="230551" cy="231718"/>
              <a:chOff x="0" y="0"/>
              <a:chExt cx="230550" cy="231716"/>
            </a:xfrm>
          </p:grpSpPr>
          <p:sp>
            <p:nvSpPr>
              <p:cNvPr id="6298" name="Shape 6298"/>
              <p:cNvSpPr/>
              <p:nvPr/>
            </p:nvSpPr>
            <p:spPr>
              <a:xfrm>
                <a:off x="920" y="8441"/>
                <a:ext cx="229631" cy="223276"/>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D0D6D8"/>
              </a:solidFill>
              <a:ln w="12700" cap="flat">
                <a:noFill/>
                <a:miter lim="400000"/>
              </a:ln>
              <a:effectLst/>
            </p:spPr>
            <p:txBody>
              <a:bodyPr wrap="square" lIns="0" tIns="0" rIns="0" bIns="0" numCol="1" anchor="ctr">
                <a:noAutofit/>
              </a:bodyPr>
              <a:lstStyle/>
              <a:p>
                <a:pPr lvl="0"/>
                <a:endParaRPr/>
              </a:p>
            </p:txBody>
          </p:sp>
          <p:sp>
            <p:nvSpPr>
              <p:cNvPr id="6299" name="Shape 6299"/>
              <p:cNvSpPr/>
              <p:nvPr/>
            </p:nvSpPr>
            <p:spPr>
              <a:xfrm>
                <a:off x="0" y="0"/>
                <a:ext cx="118014" cy="2274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718" y="7505"/>
                    </a:lnTo>
                    <a:lnTo>
                      <a:pt x="0" y="7693"/>
                    </a:lnTo>
                    <a:lnTo>
                      <a:pt x="13310" y="13073"/>
                    </a:lnTo>
                    <a:lnTo>
                      <a:pt x="8474" y="21600"/>
                    </a:lnTo>
                    <a:lnTo>
                      <a:pt x="21600" y="16731"/>
                    </a:lnTo>
                    <a:lnTo>
                      <a:pt x="21600" y="0"/>
                    </a:lnTo>
                    <a:close/>
                  </a:path>
                </a:pathLst>
              </a:custGeom>
              <a:solidFill>
                <a:srgbClr val="59AE62"/>
              </a:solidFill>
              <a:ln w="12700" cap="flat">
                <a:noFill/>
                <a:miter lim="400000"/>
              </a:ln>
              <a:effectLst/>
            </p:spPr>
            <p:txBody>
              <a:bodyPr wrap="square" lIns="0" tIns="0" rIns="0" bIns="0" numCol="1" anchor="ctr">
                <a:noAutofit/>
              </a:bodyPr>
              <a:lstStyle/>
              <a:p>
                <a:pPr lvl="0"/>
                <a:endParaRPr/>
              </a:p>
            </p:txBody>
          </p:sp>
        </p:grpSp>
        <p:sp>
          <p:nvSpPr>
            <p:cNvPr id="6301" name="Shape 6301"/>
            <p:cNvSpPr/>
            <p:nvPr/>
          </p:nvSpPr>
          <p:spPr>
            <a:xfrm>
              <a:off x="300160" y="0"/>
              <a:ext cx="233074" cy="2246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cap="flat">
              <a:noFill/>
              <a:miter lim="400000"/>
            </a:ln>
            <a:effectLst/>
          </p:spPr>
          <p:txBody>
            <a:bodyPr wrap="square" lIns="0" tIns="0" rIns="0" bIns="0" numCol="1" anchor="ctr">
              <a:noAutofit/>
            </a:bodyPr>
            <a:lstStyle/>
            <a:p>
              <a:pPr lvl="0"/>
              <a:endParaRPr/>
            </a:p>
          </p:txBody>
        </p:sp>
        <p:sp>
          <p:nvSpPr>
            <p:cNvPr id="6302" name="Shape 6302"/>
            <p:cNvSpPr/>
            <p:nvPr/>
          </p:nvSpPr>
          <p:spPr>
            <a:xfrm>
              <a:off x="600321" y="0"/>
              <a:ext cx="233074" cy="2246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cap="flat">
              <a:noFill/>
              <a:miter lim="400000"/>
            </a:ln>
            <a:effectLst/>
          </p:spPr>
          <p:txBody>
            <a:bodyPr wrap="square" lIns="0" tIns="0" rIns="0" bIns="0" numCol="1" anchor="ctr">
              <a:noAutofit/>
            </a:bodyPr>
            <a:lstStyle/>
            <a:p>
              <a:pPr lvl="0"/>
              <a:endParaRPr/>
            </a:p>
          </p:txBody>
        </p:sp>
        <p:sp>
          <p:nvSpPr>
            <p:cNvPr id="6303" name="Shape 6303"/>
            <p:cNvSpPr/>
            <p:nvPr/>
          </p:nvSpPr>
          <p:spPr>
            <a:xfrm>
              <a:off x="900481" y="0"/>
              <a:ext cx="233075" cy="2246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cap="flat">
              <a:noFill/>
              <a:miter lim="400000"/>
            </a:ln>
            <a:effectLst/>
          </p:spPr>
          <p:txBody>
            <a:bodyPr wrap="square" lIns="0" tIns="0" rIns="0" bIns="0" numCol="1" anchor="ctr">
              <a:noAutofit/>
            </a:bodyPr>
            <a:lstStyle/>
            <a:p>
              <a:pPr lvl="0"/>
              <a:endParaRPr/>
            </a:p>
          </p:txBody>
        </p:sp>
      </p:grpSp>
      <p:sp>
        <p:nvSpPr>
          <p:cNvPr id="6305" name="Shape 6305"/>
          <p:cNvSpPr/>
          <p:nvPr/>
        </p:nvSpPr>
        <p:spPr>
          <a:xfrm>
            <a:off x="670942" y="7976604"/>
            <a:ext cx="628286" cy="51114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84">
                <a:solidFill>
                  <a:srgbClr val="59AE62"/>
                </a:solidFill>
                <a:latin typeface="+mn-lt"/>
                <a:ea typeface="+mn-ea"/>
                <a:cs typeface="+mn-cs"/>
                <a:sym typeface="Helvetica Neue"/>
              </a:defRPr>
            </a:lvl1pPr>
          </a:lstStyle>
          <a:p>
            <a:pPr lvl="0">
              <a:defRPr sz="1800" spc="0">
                <a:solidFill>
                  <a:srgbClr val="000000"/>
                </a:solidFill>
              </a:defRPr>
            </a:pPr>
            <a:r>
              <a:rPr sz="2800" spc="84">
                <a:solidFill>
                  <a:srgbClr val="59AE62"/>
                </a:solidFill>
              </a:rPr>
              <a:t>4.5</a:t>
            </a:r>
          </a:p>
        </p:txBody>
      </p:sp>
      <p:grpSp>
        <p:nvGrpSpPr>
          <p:cNvPr id="6313" name="Group 6313"/>
          <p:cNvGrpSpPr/>
          <p:nvPr/>
        </p:nvGrpSpPr>
        <p:grpSpPr>
          <a:xfrm>
            <a:off x="1431982" y="12835335"/>
            <a:ext cx="1427044" cy="242990"/>
            <a:chOff x="0" y="0"/>
            <a:chExt cx="1427043" cy="242989"/>
          </a:xfrm>
        </p:grpSpPr>
        <p:sp>
          <p:nvSpPr>
            <p:cNvPr id="6306" name="Shape 6306"/>
            <p:cNvSpPr/>
            <p:nvPr/>
          </p:nvSpPr>
          <p:spPr>
            <a:xfrm>
              <a:off x="0" y="0"/>
              <a:ext cx="233074" cy="2246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cap="flat">
              <a:noFill/>
              <a:miter lim="400000"/>
            </a:ln>
            <a:effectLst/>
          </p:spPr>
          <p:txBody>
            <a:bodyPr wrap="square" lIns="0" tIns="0" rIns="0" bIns="0" numCol="1" anchor="ctr">
              <a:noAutofit/>
            </a:bodyPr>
            <a:lstStyle/>
            <a:p>
              <a:pPr lvl="0"/>
              <a:endParaRPr/>
            </a:p>
          </p:txBody>
        </p:sp>
        <p:grpSp>
          <p:nvGrpSpPr>
            <p:cNvPr id="6309" name="Group 6309"/>
            <p:cNvGrpSpPr/>
            <p:nvPr/>
          </p:nvGrpSpPr>
          <p:grpSpPr>
            <a:xfrm>
              <a:off x="1196493" y="11272"/>
              <a:ext cx="230551" cy="231718"/>
              <a:chOff x="0" y="0"/>
              <a:chExt cx="230550" cy="231716"/>
            </a:xfrm>
          </p:grpSpPr>
          <p:sp>
            <p:nvSpPr>
              <p:cNvPr id="6307" name="Shape 6307"/>
              <p:cNvSpPr/>
              <p:nvPr/>
            </p:nvSpPr>
            <p:spPr>
              <a:xfrm>
                <a:off x="920" y="8441"/>
                <a:ext cx="229631" cy="223276"/>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D0D6D8"/>
              </a:solidFill>
              <a:ln w="12700" cap="flat">
                <a:noFill/>
                <a:miter lim="400000"/>
              </a:ln>
              <a:effectLst/>
            </p:spPr>
            <p:txBody>
              <a:bodyPr wrap="square" lIns="0" tIns="0" rIns="0" bIns="0" numCol="1" anchor="ctr">
                <a:noAutofit/>
              </a:bodyPr>
              <a:lstStyle/>
              <a:p>
                <a:pPr lvl="0"/>
                <a:endParaRPr/>
              </a:p>
            </p:txBody>
          </p:sp>
          <p:sp>
            <p:nvSpPr>
              <p:cNvPr id="6308" name="Shape 6308"/>
              <p:cNvSpPr/>
              <p:nvPr/>
            </p:nvSpPr>
            <p:spPr>
              <a:xfrm>
                <a:off x="0" y="0"/>
                <a:ext cx="118014" cy="2274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718" y="7505"/>
                    </a:lnTo>
                    <a:lnTo>
                      <a:pt x="0" y="7693"/>
                    </a:lnTo>
                    <a:lnTo>
                      <a:pt x="13310" y="13073"/>
                    </a:lnTo>
                    <a:lnTo>
                      <a:pt x="8474" y="21600"/>
                    </a:lnTo>
                    <a:lnTo>
                      <a:pt x="21600" y="16731"/>
                    </a:lnTo>
                    <a:lnTo>
                      <a:pt x="21600" y="0"/>
                    </a:lnTo>
                    <a:close/>
                  </a:path>
                </a:pathLst>
              </a:custGeom>
              <a:solidFill>
                <a:srgbClr val="59AE62"/>
              </a:solidFill>
              <a:ln w="12700" cap="flat">
                <a:noFill/>
                <a:miter lim="400000"/>
              </a:ln>
              <a:effectLst/>
            </p:spPr>
            <p:txBody>
              <a:bodyPr wrap="square" lIns="0" tIns="0" rIns="0" bIns="0" numCol="1" anchor="ctr">
                <a:noAutofit/>
              </a:bodyPr>
              <a:lstStyle/>
              <a:p>
                <a:pPr lvl="0"/>
                <a:endParaRPr/>
              </a:p>
            </p:txBody>
          </p:sp>
        </p:grpSp>
        <p:sp>
          <p:nvSpPr>
            <p:cNvPr id="6310" name="Shape 6310"/>
            <p:cNvSpPr/>
            <p:nvPr/>
          </p:nvSpPr>
          <p:spPr>
            <a:xfrm>
              <a:off x="300160" y="0"/>
              <a:ext cx="233074" cy="2246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cap="flat">
              <a:noFill/>
              <a:miter lim="400000"/>
            </a:ln>
            <a:effectLst/>
          </p:spPr>
          <p:txBody>
            <a:bodyPr wrap="square" lIns="0" tIns="0" rIns="0" bIns="0" numCol="1" anchor="ctr">
              <a:noAutofit/>
            </a:bodyPr>
            <a:lstStyle/>
            <a:p>
              <a:pPr lvl="0"/>
              <a:endParaRPr/>
            </a:p>
          </p:txBody>
        </p:sp>
        <p:sp>
          <p:nvSpPr>
            <p:cNvPr id="6311" name="Shape 6311"/>
            <p:cNvSpPr/>
            <p:nvPr/>
          </p:nvSpPr>
          <p:spPr>
            <a:xfrm>
              <a:off x="600321" y="0"/>
              <a:ext cx="233074" cy="2246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cap="flat">
              <a:noFill/>
              <a:miter lim="400000"/>
            </a:ln>
            <a:effectLst/>
          </p:spPr>
          <p:txBody>
            <a:bodyPr wrap="square" lIns="0" tIns="0" rIns="0" bIns="0" numCol="1" anchor="ctr">
              <a:noAutofit/>
            </a:bodyPr>
            <a:lstStyle/>
            <a:p>
              <a:pPr lvl="0"/>
              <a:endParaRPr/>
            </a:p>
          </p:txBody>
        </p:sp>
        <p:sp>
          <p:nvSpPr>
            <p:cNvPr id="6312" name="Shape 6312"/>
            <p:cNvSpPr/>
            <p:nvPr/>
          </p:nvSpPr>
          <p:spPr>
            <a:xfrm>
              <a:off x="900481" y="0"/>
              <a:ext cx="233075" cy="224604"/>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59AE62"/>
            </a:solidFill>
            <a:ln w="12700" cap="flat">
              <a:noFill/>
              <a:miter lim="400000"/>
            </a:ln>
            <a:effectLst/>
          </p:spPr>
          <p:txBody>
            <a:bodyPr wrap="square" lIns="0" tIns="0" rIns="0" bIns="0" numCol="1" anchor="ctr">
              <a:noAutofit/>
            </a:bodyPr>
            <a:lstStyle/>
            <a:p>
              <a:pPr lvl="0"/>
              <a:endParaRPr/>
            </a:p>
          </p:txBody>
        </p:sp>
      </p:grpSp>
      <p:sp>
        <p:nvSpPr>
          <p:cNvPr id="6314" name="Shape 6314"/>
          <p:cNvSpPr/>
          <p:nvPr/>
        </p:nvSpPr>
        <p:spPr>
          <a:xfrm>
            <a:off x="701974" y="12679366"/>
            <a:ext cx="628286"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84">
                <a:solidFill>
                  <a:srgbClr val="59AE62"/>
                </a:solidFill>
                <a:latin typeface="+mn-lt"/>
                <a:ea typeface="+mn-ea"/>
                <a:cs typeface="+mn-cs"/>
                <a:sym typeface="Helvetica Neue"/>
              </a:defRPr>
            </a:lvl1pPr>
          </a:lstStyle>
          <a:p>
            <a:pPr lvl="0">
              <a:defRPr sz="1800" spc="0">
                <a:solidFill>
                  <a:srgbClr val="000000"/>
                </a:solidFill>
              </a:defRPr>
            </a:pPr>
            <a:r>
              <a:rPr sz="2800" spc="84">
                <a:solidFill>
                  <a:srgbClr val="59AE62"/>
                </a:solidFill>
              </a:rPr>
              <a:t>4.5</a:t>
            </a:r>
          </a:p>
        </p:txBody>
      </p:sp>
    </p:spTree>
  </p:cSld>
  <p:clrMapOvr>
    <a:masterClrMapping/>
  </p:clrMapOvr>
  <p:transition xmlns:p14="http://schemas.microsoft.com/office/powerpoint/2010/main" spd="med"/>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316" name="Shape 6316"/>
          <p:cNvSpPr/>
          <p:nvPr/>
        </p:nvSpPr>
        <p:spPr>
          <a:xfrm>
            <a:off x="2056842" y="536970"/>
            <a:ext cx="596984" cy="5969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FFFFFF"/>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317" name="Shape 6317"/>
          <p:cNvSpPr/>
          <p:nvPr/>
        </p:nvSpPr>
        <p:spPr>
          <a:xfrm>
            <a:off x="6884277" y="532752"/>
            <a:ext cx="581077" cy="587834"/>
          </a:xfrm>
          <a:custGeom>
            <a:avLst/>
            <a:gdLst/>
            <a:ahLst/>
            <a:cxnLst>
              <a:cxn ang="0">
                <a:pos x="wd2" y="hd2"/>
              </a:cxn>
              <a:cxn ang="5400000">
                <a:pos x="wd2" y="hd2"/>
              </a:cxn>
              <a:cxn ang="10800000">
                <a:pos x="wd2" y="hd2"/>
              </a:cxn>
              <a:cxn ang="16200000">
                <a:pos x="wd2" y="hd2"/>
              </a:cxn>
            </a:cxnLst>
            <a:rect l="0" t="0" r="r" b="b"/>
            <a:pathLst>
              <a:path w="21600" h="21600" extrusionOk="0">
                <a:moveTo>
                  <a:pt x="15428" y="20127"/>
                </a:moveTo>
                <a:lnTo>
                  <a:pt x="15428" y="17182"/>
                </a:lnTo>
                <a:cubicBezTo>
                  <a:pt x="15428" y="16773"/>
                  <a:pt x="15541" y="16425"/>
                  <a:pt x="15766" y="16139"/>
                </a:cubicBezTo>
                <a:cubicBezTo>
                  <a:pt x="15991" y="15853"/>
                  <a:pt x="16264" y="15709"/>
                  <a:pt x="16586" y="15709"/>
                </a:cubicBezTo>
                <a:lnTo>
                  <a:pt x="20443" y="15709"/>
                </a:lnTo>
                <a:cubicBezTo>
                  <a:pt x="20764" y="15709"/>
                  <a:pt x="21038" y="15853"/>
                  <a:pt x="21262" y="16139"/>
                </a:cubicBezTo>
                <a:cubicBezTo>
                  <a:pt x="21487" y="16425"/>
                  <a:pt x="21600" y="16773"/>
                  <a:pt x="21600" y="17182"/>
                </a:cubicBezTo>
                <a:lnTo>
                  <a:pt x="21600" y="20127"/>
                </a:lnTo>
                <a:cubicBezTo>
                  <a:pt x="21600" y="20536"/>
                  <a:pt x="21487" y="20884"/>
                  <a:pt x="21262" y="21170"/>
                </a:cubicBezTo>
                <a:cubicBezTo>
                  <a:pt x="21038" y="21457"/>
                  <a:pt x="20764" y="21600"/>
                  <a:pt x="20443" y="21600"/>
                </a:cubicBezTo>
                <a:lnTo>
                  <a:pt x="16586" y="21600"/>
                </a:lnTo>
                <a:cubicBezTo>
                  <a:pt x="16264" y="21600"/>
                  <a:pt x="15991" y="21457"/>
                  <a:pt x="15766" y="21170"/>
                </a:cubicBezTo>
                <a:cubicBezTo>
                  <a:pt x="15541" y="20884"/>
                  <a:pt x="15428" y="20536"/>
                  <a:pt x="15428" y="20127"/>
                </a:cubicBezTo>
                <a:close/>
                <a:moveTo>
                  <a:pt x="15428" y="12273"/>
                </a:moveTo>
                <a:lnTo>
                  <a:pt x="15428" y="9327"/>
                </a:lnTo>
                <a:cubicBezTo>
                  <a:pt x="15428" y="8918"/>
                  <a:pt x="15541" y="8570"/>
                  <a:pt x="15766" y="8284"/>
                </a:cubicBezTo>
                <a:cubicBezTo>
                  <a:pt x="15991" y="7998"/>
                  <a:pt x="16264" y="7855"/>
                  <a:pt x="16586" y="7855"/>
                </a:cubicBezTo>
                <a:lnTo>
                  <a:pt x="20443" y="7855"/>
                </a:lnTo>
                <a:cubicBezTo>
                  <a:pt x="20764" y="7855"/>
                  <a:pt x="21038" y="7998"/>
                  <a:pt x="21262" y="8284"/>
                </a:cubicBezTo>
                <a:cubicBezTo>
                  <a:pt x="21487" y="8570"/>
                  <a:pt x="21600" y="8918"/>
                  <a:pt x="21600" y="9327"/>
                </a:cubicBezTo>
                <a:lnTo>
                  <a:pt x="21600" y="12273"/>
                </a:lnTo>
                <a:cubicBezTo>
                  <a:pt x="21600" y="12682"/>
                  <a:pt x="21487" y="13030"/>
                  <a:pt x="21262" y="13316"/>
                </a:cubicBezTo>
                <a:cubicBezTo>
                  <a:pt x="21038" y="13602"/>
                  <a:pt x="20764" y="13745"/>
                  <a:pt x="20443" y="13745"/>
                </a:cubicBezTo>
                <a:lnTo>
                  <a:pt x="16586" y="13745"/>
                </a:lnTo>
                <a:cubicBezTo>
                  <a:pt x="16264" y="13745"/>
                  <a:pt x="15991" y="13602"/>
                  <a:pt x="15766" y="13316"/>
                </a:cubicBezTo>
                <a:cubicBezTo>
                  <a:pt x="15541" y="13030"/>
                  <a:pt x="15428" y="12682"/>
                  <a:pt x="15428" y="12273"/>
                </a:cubicBezTo>
                <a:close/>
                <a:moveTo>
                  <a:pt x="15428" y="4418"/>
                </a:moveTo>
                <a:lnTo>
                  <a:pt x="15428" y="1473"/>
                </a:lnTo>
                <a:cubicBezTo>
                  <a:pt x="15428" y="1064"/>
                  <a:pt x="15541" y="716"/>
                  <a:pt x="15766" y="430"/>
                </a:cubicBezTo>
                <a:cubicBezTo>
                  <a:pt x="15991" y="143"/>
                  <a:pt x="16264" y="0"/>
                  <a:pt x="16586" y="0"/>
                </a:cubicBezTo>
                <a:lnTo>
                  <a:pt x="20443" y="0"/>
                </a:lnTo>
                <a:cubicBezTo>
                  <a:pt x="20764" y="0"/>
                  <a:pt x="21038" y="143"/>
                  <a:pt x="21262" y="430"/>
                </a:cubicBezTo>
                <a:cubicBezTo>
                  <a:pt x="21487" y="716"/>
                  <a:pt x="21600" y="1064"/>
                  <a:pt x="21600" y="1473"/>
                </a:cubicBezTo>
                <a:lnTo>
                  <a:pt x="21600" y="4418"/>
                </a:lnTo>
                <a:cubicBezTo>
                  <a:pt x="21600" y="4828"/>
                  <a:pt x="21487" y="5175"/>
                  <a:pt x="21262" y="5462"/>
                </a:cubicBezTo>
                <a:cubicBezTo>
                  <a:pt x="21038" y="5748"/>
                  <a:pt x="20764" y="5891"/>
                  <a:pt x="20443" y="5891"/>
                </a:cubicBezTo>
                <a:lnTo>
                  <a:pt x="16586" y="5891"/>
                </a:lnTo>
                <a:cubicBezTo>
                  <a:pt x="16264" y="5891"/>
                  <a:pt x="15991" y="5748"/>
                  <a:pt x="15766" y="5462"/>
                </a:cubicBezTo>
                <a:cubicBezTo>
                  <a:pt x="15541" y="5175"/>
                  <a:pt x="15428" y="4828"/>
                  <a:pt x="15428" y="4418"/>
                </a:cubicBezTo>
                <a:close/>
                <a:moveTo>
                  <a:pt x="7714" y="20127"/>
                </a:moveTo>
                <a:lnTo>
                  <a:pt x="7714" y="17182"/>
                </a:lnTo>
                <a:cubicBezTo>
                  <a:pt x="7714" y="16773"/>
                  <a:pt x="7827" y="16425"/>
                  <a:pt x="8051" y="16139"/>
                </a:cubicBezTo>
                <a:cubicBezTo>
                  <a:pt x="8277" y="15853"/>
                  <a:pt x="8550" y="15709"/>
                  <a:pt x="8872" y="15709"/>
                </a:cubicBezTo>
                <a:lnTo>
                  <a:pt x="12728" y="15709"/>
                </a:lnTo>
                <a:cubicBezTo>
                  <a:pt x="13050" y="15709"/>
                  <a:pt x="13323" y="15853"/>
                  <a:pt x="13548" y="16139"/>
                </a:cubicBezTo>
                <a:cubicBezTo>
                  <a:pt x="13773" y="16425"/>
                  <a:pt x="13886" y="16773"/>
                  <a:pt x="13886" y="17182"/>
                </a:cubicBezTo>
                <a:lnTo>
                  <a:pt x="13886" y="20127"/>
                </a:lnTo>
                <a:cubicBezTo>
                  <a:pt x="13886" y="20536"/>
                  <a:pt x="13773" y="20884"/>
                  <a:pt x="13548" y="21170"/>
                </a:cubicBezTo>
                <a:cubicBezTo>
                  <a:pt x="13323" y="21457"/>
                  <a:pt x="13050" y="21600"/>
                  <a:pt x="12728" y="21600"/>
                </a:cubicBezTo>
                <a:lnTo>
                  <a:pt x="8872" y="21600"/>
                </a:lnTo>
                <a:cubicBezTo>
                  <a:pt x="8550" y="21600"/>
                  <a:pt x="8277" y="21457"/>
                  <a:pt x="8051" y="21170"/>
                </a:cubicBezTo>
                <a:cubicBezTo>
                  <a:pt x="7827" y="20884"/>
                  <a:pt x="7714" y="20536"/>
                  <a:pt x="7714" y="20127"/>
                </a:cubicBezTo>
                <a:close/>
                <a:moveTo>
                  <a:pt x="7714" y="12273"/>
                </a:moveTo>
                <a:lnTo>
                  <a:pt x="7714" y="9327"/>
                </a:lnTo>
                <a:cubicBezTo>
                  <a:pt x="7714" y="8918"/>
                  <a:pt x="7827" y="8570"/>
                  <a:pt x="8051" y="8284"/>
                </a:cubicBezTo>
                <a:cubicBezTo>
                  <a:pt x="8277" y="7998"/>
                  <a:pt x="8550" y="7855"/>
                  <a:pt x="8872" y="7855"/>
                </a:cubicBezTo>
                <a:lnTo>
                  <a:pt x="12728" y="7855"/>
                </a:lnTo>
                <a:cubicBezTo>
                  <a:pt x="13050" y="7855"/>
                  <a:pt x="13323" y="7998"/>
                  <a:pt x="13548" y="8284"/>
                </a:cubicBezTo>
                <a:cubicBezTo>
                  <a:pt x="13773" y="8570"/>
                  <a:pt x="13886" y="8918"/>
                  <a:pt x="13886" y="9327"/>
                </a:cubicBezTo>
                <a:lnTo>
                  <a:pt x="13886" y="12273"/>
                </a:lnTo>
                <a:cubicBezTo>
                  <a:pt x="13886" y="12682"/>
                  <a:pt x="13773" y="13030"/>
                  <a:pt x="13548" y="13316"/>
                </a:cubicBezTo>
                <a:cubicBezTo>
                  <a:pt x="13323" y="13602"/>
                  <a:pt x="13050" y="13745"/>
                  <a:pt x="12728" y="13745"/>
                </a:cubicBezTo>
                <a:lnTo>
                  <a:pt x="8872" y="13745"/>
                </a:lnTo>
                <a:cubicBezTo>
                  <a:pt x="8550" y="13745"/>
                  <a:pt x="8277" y="13602"/>
                  <a:pt x="8051" y="13316"/>
                </a:cubicBezTo>
                <a:cubicBezTo>
                  <a:pt x="7827" y="13030"/>
                  <a:pt x="7714" y="12682"/>
                  <a:pt x="7714" y="12273"/>
                </a:cubicBezTo>
                <a:close/>
                <a:moveTo>
                  <a:pt x="7714" y="4418"/>
                </a:moveTo>
                <a:lnTo>
                  <a:pt x="7714" y="1473"/>
                </a:lnTo>
                <a:cubicBezTo>
                  <a:pt x="7714" y="1064"/>
                  <a:pt x="7827" y="716"/>
                  <a:pt x="8051" y="430"/>
                </a:cubicBezTo>
                <a:cubicBezTo>
                  <a:pt x="8277" y="143"/>
                  <a:pt x="8550" y="0"/>
                  <a:pt x="8872" y="0"/>
                </a:cubicBezTo>
                <a:lnTo>
                  <a:pt x="12728" y="0"/>
                </a:lnTo>
                <a:cubicBezTo>
                  <a:pt x="13050" y="0"/>
                  <a:pt x="13323" y="143"/>
                  <a:pt x="13548" y="430"/>
                </a:cubicBezTo>
                <a:cubicBezTo>
                  <a:pt x="13773" y="716"/>
                  <a:pt x="13886" y="1064"/>
                  <a:pt x="13886" y="1473"/>
                </a:cubicBezTo>
                <a:lnTo>
                  <a:pt x="13886" y="4418"/>
                </a:lnTo>
                <a:cubicBezTo>
                  <a:pt x="13886" y="4828"/>
                  <a:pt x="13773" y="5175"/>
                  <a:pt x="13548" y="5462"/>
                </a:cubicBezTo>
                <a:cubicBezTo>
                  <a:pt x="13323" y="5748"/>
                  <a:pt x="13050" y="5891"/>
                  <a:pt x="12728" y="5891"/>
                </a:cubicBezTo>
                <a:lnTo>
                  <a:pt x="8872" y="5891"/>
                </a:lnTo>
                <a:cubicBezTo>
                  <a:pt x="8550" y="5891"/>
                  <a:pt x="8277" y="5748"/>
                  <a:pt x="8051" y="5462"/>
                </a:cubicBezTo>
                <a:cubicBezTo>
                  <a:pt x="7827" y="5175"/>
                  <a:pt x="7714" y="4828"/>
                  <a:pt x="7714" y="4418"/>
                </a:cubicBezTo>
                <a:close/>
                <a:moveTo>
                  <a:pt x="0" y="20127"/>
                </a:moveTo>
                <a:lnTo>
                  <a:pt x="0" y="17182"/>
                </a:lnTo>
                <a:cubicBezTo>
                  <a:pt x="0" y="16773"/>
                  <a:pt x="113" y="16425"/>
                  <a:pt x="338" y="16139"/>
                </a:cubicBezTo>
                <a:cubicBezTo>
                  <a:pt x="562" y="15853"/>
                  <a:pt x="836" y="15709"/>
                  <a:pt x="1157" y="15709"/>
                </a:cubicBezTo>
                <a:lnTo>
                  <a:pt x="5014" y="15709"/>
                </a:lnTo>
                <a:cubicBezTo>
                  <a:pt x="5335" y="15709"/>
                  <a:pt x="5609" y="15853"/>
                  <a:pt x="5834" y="16139"/>
                </a:cubicBezTo>
                <a:cubicBezTo>
                  <a:pt x="6059" y="16425"/>
                  <a:pt x="6172" y="16773"/>
                  <a:pt x="6172" y="17182"/>
                </a:cubicBezTo>
                <a:lnTo>
                  <a:pt x="6172" y="20127"/>
                </a:lnTo>
                <a:cubicBezTo>
                  <a:pt x="6172" y="20536"/>
                  <a:pt x="6059" y="20884"/>
                  <a:pt x="5834" y="21170"/>
                </a:cubicBezTo>
                <a:cubicBezTo>
                  <a:pt x="5609" y="21457"/>
                  <a:pt x="5335" y="21600"/>
                  <a:pt x="5014" y="21600"/>
                </a:cubicBezTo>
                <a:lnTo>
                  <a:pt x="1157" y="21600"/>
                </a:lnTo>
                <a:cubicBezTo>
                  <a:pt x="836" y="21600"/>
                  <a:pt x="562" y="21457"/>
                  <a:pt x="338" y="21170"/>
                </a:cubicBezTo>
                <a:cubicBezTo>
                  <a:pt x="113" y="20884"/>
                  <a:pt x="0" y="20536"/>
                  <a:pt x="0" y="20127"/>
                </a:cubicBezTo>
                <a:close/>
                <a:moveTo>
                  <a:pt x="0" y="12273"/>
                </a:moveTo>
                <a:lnTo>
                  <a:pt x="0" y="9327"/>
                </a:lnTo>
                <a:cubicBezTo>
                  <a:pt x="0" y="8918"/>
                  <a:pt x="113" y="8570"/>
                  <a:pt x="338" y="8284"/>
                </a:cubicBezTo>
                <a:cubicBezTo>
                  <a:pt x="562" y="7998"/>
                  <a:pt x="836" y="7855"/>
                  <a:pt x="1157" y="7855"/>
                </a:cubicBezTo>
                <a:lnTo>
                  <a:pt x="5014" y="7855"/>
                </a:lnTo>
                <a:cubicBezTo>
                  <a:pt x="5335" y="7855"/>
                  <a:pt x="5609" y="7998"/>
                  <a:pt x="5834" y="8284"/>
                </a:cubicBezTo>
                <a:cubicBezTo>
                  <a:pt x="6059" y="8570"/>
                  <a:pt x="6172" y="8918"/>
                  <a:pt x="6172" y="9327"/>
                </a:cubicBezTo>
                <a:lnTo>
                  <a:pt x="6172" y="12273"/>
                </a:lnTo>
                <a:cubicBezTo>
                  <a:pt x="6172" y="12682"/>
                  <a:pt x="6059" y="13030"/>
                  <a:pt x="5834" y="13316"/>
                </a:cubicBezTo>
                <a:cubicBezTo>
                  <a:pt x="5609" y="13602"/>
                  <a:pt x="5335" y="13745"/>
                  <a:pt x="5014" y="13745"/>
                </a:cubicBezTo>
                <a:lnTo>
                  <a:pt x="1157" y="13745"/>
                </a:lnTo>
                <a:cubicBezTo>
                  <a:pt x="836" y="13745"/>
                  <a:pt x="562" y="13602"/>
                  <a:pt x="338" y="13316"/>
                </a:cubicBezTo>
                <a:cubicBezTo>
                  <a:pt x="113" y="13030"/>
                  <a:pt x="0" y="12682"/>
                  <a:pt x="0" y="12273"/>
                </a:cubicBezTo>
                <a:close/>
                <a:moveTo>
                  <a:pt x="0" y="4418"/>
                </a:moveTo>
                <a:lnTo>
                  <a:pt x="0" y="1473"/>
                </a:lnTo>
                <a:cubicBezTo>
                  <a:pt x="0" y="1064"/>
                  <a:pt x="113" y="716"/>
                  <a:pt x="338" y="430"/>
                </a:cubicBezTo>
                <a:cubicBezTo>
                  <a:pt x="562" y="143"/>
                  <a:pt x="836" y="0"/>
                  <a:pt x="1157" y="0"/>
                </a:cubicBezTo>
                <a:lnTo>
                  <a:pt x="5014" y="0"/>
                </a:lnTo>
                <a:cubicBezTo>
                  <a:pt x="5335" y="0"/>
                  <a:pt x="5609" y="143"/>
                  <a:pt x="5834" y="430"/>
                </a:cubicBezTo>
                <a:cubicBezTo>
                  <a:pt x="6059" y="716"/>
                  <a:pt x="6172" y="1064"/>
                  <a:pt x="6172" y="1473"/>
                </a:cubicBezTo>
                <a:lnTo>
                  <a:pt x="6172" y="4418"/>
                </a:lnTo>
                <a:cubicBezTo>
                  <a:pt x="6172" y="4828"/>
                  <a:pt x="6059" y="5175"/>
                  <a:pt x="5834" y="5462"/>
                </a:cubicBezTo>
                <a:cubicBezTo>
                  <a:pt x="5609" y="5748"/>
                  <a:pt x="5335" y="5891"/>
                  <a:pt x="5014" y="5891"/>
                </a:cubicBezTo>
                <a:lnTo>
                  <a:pt x="1157" y="5891"/>
                </a:lnTo>
                <a:cubicBezTo>
                  <a:pt x="836" y="5891"/>
                  <a:pt x="562" y="5748"/>
                  <a:pt x="338" y="5462"/>
                </a:cubicBezTo>
                <a:cubicBezTo>
                  <a:pt x="113" y="5175"/>
                  <a:pt x="0" y="4828"/>
                  <a:pt x="0" y="4418"/>
                </a:cubicBezTo>
                <a:close/>
              </a:path>
            </a:pathLst>
          </a:custGeom>
          <a:solidFill>
            <a:srgbClr val="FFFFFF"/>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6318" name="Shape 6318"/>
          <p:cNvSpPr/>
          <p:nvPr/>
        </p:nvSpPr>
        <p:spPr>
          <a:xfrm>
            <a:off x="-21431" y="1583476"/>
            <a:ext cx="9567862" cy="1831703"/>
          </a:xfrm>
          <a:prstGeom prst="rect">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6319" name="AUTUMN EVENINGS_02.jpg"/>
          <p:cNvPicPr/>
          <p:nvPr/>
        </p:nvPicPr>
        <p:blipFill>
          <a:blip r:embed="rId2">
            <a:extLst/>
          </a:blip>
          <a:srcRect l="3224" t="3676" r="34782" b="3676"/>
          <a:stretch>
            <a:fillRect/>
          </a:stretch>
        </p:blipFill>
        <p:spPr>
          <a:xfrm>
            <a:off x="-61658" y="3530796"/>
            <a:ext cx="3142306" cy="3132326"/>
          </a:xfrm>
          <a:prstGeom prst="rect">
            <a:avLst/>
          </a:prstGeom>
          <a:ln w="12700">
            <a:miter lim="400000"/>
          </a:ln>
        </p:spPr>
      </p:pic>
      <p:pic>
        <p:nvPicPr>
          <p:cNvPr id="6320" name="AUTUMN EVENINGS_03.jpg"/>
          <p:cNvPicPr/>
          <p:nvPr/>
        </p:nvPicPr>
        <p:blipFill>
          <a:blip r:embed="rId3">
            <a:extLst/>
          </a:blip>
          <a:srcRect l="34693" t="18122" r="34693" b="61665"/>
          <a:stretch>
            <a:fillRect/>
          </a:stretch>
        </p:blipFill>
        <p:spPr>
          <a:xfrm>
            <a:off x="3213648" y="3530796"/>
            <a:ext cx="3142305" cy="3132326"/>
          </a:xfrm>
          <a:prstGeom prst="rect">
            <a:avLst/>
          </a:prstGeom>
          <a:ln w="12700">
            <a:miter lim="400000"/>
          </a:ln>
        </p:spPr>
      </p:pic>
      <p:pic>
        <p:nvPicPr>
          <p:cNvPr id="6321" name="AUTUMN EVENINGS_04.jpg"/>
          <p:cNvPicPr/>
          <p:nvPr/>
        </p:nvPicPr>
        <p:blipFill>
          <a:blip r:embed="rId4">
            <a:extLst/>
          </a:blip>
          <a:srcRect l="51989" t="3643" r="15020" b="46707"/>
          <a:stretch>
            <a:fillRect/>
          </a:stretch>
        </p:blipFill>
        <p:spPr>
          <a:xfrm>
            <a:off x="6476253" y="3530796"/>
            <a:ext cx="3142306" cy="3132326"/>
          </a:xfrm>
          <a:prstGeom prst="rect">
            <a:avLst/>
          </a:prstGeom>
          <a:ln w="12700">
            <a:miter lim="400000"/>
          </a:ln>
        </p:spPr>
      </p:pic>
      <p:pic>
        <p:nvPicPr>
          <p:cNvPr id="6322" name="autumn evenings_07.jpg"/>
          <p:cNvPicPr/>
          <p:nvPr/>
        </p:nvPicPr>
        <p:blipFill>
          <a:blip r:embed="rId5">
            <a:extLst/>
          </a:blip>
          <a:srcRect l="55820" t="39330" r="11189" b="11347"/>
          <a:stretch>
            <a:fillRect/>
          </a:stretch>
        </p:blipFill>
        <p:spPr>
          <a:xfrm>
            <a:off x="-55308" y="6778740"/>
            <a:ext cx="3142306" cy="3132326"/>
          </a:xfrm>
          <a:prstGeom prst="rect">
            <a:avLst/>
          </a:prstGeom>
          <a:ln w="12700">
            <a:miter lim="400000"/>
          </a:ln>
        </p:spPr>
      </p:pic>
      <p:pic>
        <p:nvPicPr>
          <p:cNvPr id="6323" name="AUTUMN EVENINGS_08.jpg"/>
          <p:cNvPicPr/>
          <p:nvPr/>
        </p:nvPicPr>
        <p:blipFill>
          <a:blip r:embed="rId6">
            <a:extLst/>
          </a:blip>
          <a:srcRect l="38653" t="14614" r="13021" b="53271"/>
          <a:stretch>
            <a:fillRect/>
          </a:stretch>
        </p:blipFill>
        <p:spPr>
          <a:xfrm>
            <a:off x="3194597" y="6778740"/>
            <a:ext cx="3142306" cy="3132326"/>
          </a:xfrm>
          <a:prstGeom prst="rect">
            <a:avLst/>
          </a:prstGeom>
          <a:ln w="12700">
            <a:miter lim="400000"/>
          </a:ln>
        </p:spPr>
      </p:pic>
      <p:pic>
        <p:nvPicPr>
          <p:cNvPr id="6324" name="AUTUMN EVENINGS_09.jpg"/>
          <p:cNvPicPr/>
          <p:nvPr/>
        </p:nvPicPr>
        <p:blipFill>
          <a:blip r:embed="rId7">
            <a:extLst/>
          </a:blip>
          <a:srcRect l="31353" t="30584" r="35656" b="19766"/>
          <a:stretch>
            <a:fillRect/>
          </a:stretch>
        </p:blipFill>
        <p:spPr>
          <a:xfrm>
            <a:off x="6444503" y="6778740"/>
            <a:ext cx="3142306" cy="3132326"/>
          </a:xfrm>
          <a:prstGeom prst="rect">
            <a:avLst/>
          </a:prstGeom>
          <a:ln w="12700">
            <a:miter lim="400000"/>
          </a:ln>
        </p:spPr>
      </p:pic>
      <p:pic>
        <p:nvPicPr>
          <p:cNvPr id="6325" name="CHRISTMAS_04.jpg"/>
          <p:cNvPicPr/>
          <p:nvPr/>
        </p:nvPicPr>
        <p:blipFill>
          <a:blip r:embed="rId8">
            <a:extLst/>
          </a:blip>
          <a:srcRect l="3063" t="26078" r="24475" b="26078"/>
          <a:stretch>
            <a:fillRect/>
          </a:stretch>
        </p:blipFill>
        <p:spPr>
          <a:xfrm>
            <a:off x="-55308" y="10039383"/>
            <a:ext cx="3142306" cy="3132326"/>
          </a:xfrm>
          <a:prstGeom prst="rect">
            <a:avLst/>
          </a:prstGeom>
          <a:ln w="12700">
            <a:miter lim="400000"/>
          </a:ln>
        </p:spPr>
      </p:pic>
      <p:pic>
        <p:nvPicPr>
          <p:cNvPr id="6326" name="AUTUMN EVENINGS_05.jpg"/>
          <p:cNvPicPr/>
          <p:nvPr/>
        </p:nvPicPr>
        <p:blipFill>
          <a:blip r:embed="rId9">
            <a:extLst/>
          </a:blip>
          <a:srcRect l="10209" t="25646" r="56800" b="52571"/>
          <a:stretch>
            <a:fillRect/>
          </a:stretch>
        </p:blipFill>
        <p:spPr>
          <a:xfrm>
            <a:off x="3194597" y="10026683"/>
            <a:ext cx="3142306" cy="3132326"/>
          </a:xfrm>
          <a:prstGeom prst="rect">
            <a:avLst/>
          </a:prstGeom>
          <a:ln w="12700">
            <a:miter lim="400000"/>
          </a:ln>
        </p:spPr>
      </p:pic>
      <p:pic>
        <p:nvPicPr>
          <p:cNvPr id="6327" name="AUTUMN EVENINGS_11.jpg"/>
          <p:cNvPicPr/>
          <p:nvPr/>
        </p:nvPicPr>
        <p:blipFill>
          <a:blip r:embed="rId10">
            <a:extLst/>
          </a:blip>
          <a:srcRect l="39355" t="21772" r="27654" b="28578"/>
          <a:stretch>
            <a:fillRect/>
          </a:stretch>
        </p:blipFill>
        <p:spPr>
          <a:xfrm>
            <a:off x="6444503" y="10026683"/>
            <a:ext cx="3142306" cy="3132326"/>
          </a:xfrm>
          <a:prstGeom prst="rect">
            <a:avLst/>
          </a:prstGeom>
          <a:ln w="12700">
            <a:miter lim="400000"/>
          </a:ln>
        </p:spPr>
      </p:pic>
      <p:pic>
        <p:nvPicPr>
          <p:cNvPr id="6328" name="CHRISTMAS_10.jpg"/>
          <p:cNvPicPr/>
          <p:nvPr/>
        </p:nvPicPr>
        <p:blipFill>
          <a:blip r:embed="rId11">
            <a:extLst/>
          </a:blip>
          <a:srcRect l="35842" t="39913" r="31167" b="10437"/>
          <a:stretch>
            <a:fillRect/>
          </a:stretch>
        </p:blipFill>
        <p:spPr>
          <a:xfrm>
            <a:off x="-68008" y="13274627"/>
            <a:ext cx="3142305" cy="3132326"/>
          </a:xfrm>
          <a:prstGeom prst="rect">
            <a:avLst/>
          </a:prstGeom>
          <a:ln w="12700">
            <a:miter lim="400000"/>
          </a:ln>
        </p:spPr>
      </p:pic>
      <p:pic>
        <p:nvPicPr>
          <p:cNvPr id="6329" name="AUTUMN EVENINGS_06.jpg"/>
          <p:cNvPicPr/>
          <p:nvPr/>
        </p:nvPicPr>
        <p:blipFill>
          <a:blip r:embed="rId12">
            <a:extLst/>
          </a:blip>
          <a:srcRect l="28036" t="18538" r="38973" b="31812"/>
          <a:stretch>
            <a:fillRect/>
          </a:stretch>
        </p:blipFill>
        <p:spPr>
          <a:xfrm>
            <a:off x="3194598" y="13274626"/>
            <a:ext cx="3142305" cy="3132326"/>
          </a:xfrm>
          <a:prstGeom prst="rect">
            <a:avLst/>
          </a:prstGeom>
          <a:ln w="12700">
            <a:miter lim="400000"/>
          </a:ln>
        </p:spPr>
      </p:pic>
      <p:pic>
        <p:nvPicPr>
          <p:cNvPr id="6330" name="CHRISTMAS_07.jpg"/>
          <p:cNvPicPr/>
          <p:nvPr/>
        </p:nvPicPr>
        <p:blipFill>
          <a:blip r:embed="rId13">
            <a:extLst/>
          </a:blip>
          <a:srcRect l="27317" r="3324" b="56087"/>
          <a:stretch>
            <a:fillRect/>
          </a:stretch>
        </p:blipFill>
        <p:spPr>
          <a:xfrm>
            <a:off x="6457203" y="13423120"/>
            <a:ext cx="3142306" cy="2983832"/>
          </a:xfrm>
          <a:prstGeom prst="rect">
            <a:avLst/>
          </a:prstGeom>
          <a:ln w="12700">
            <a:miter lim="400000"/>
          </a:ln>
        </p:spPr>
      </p:pic>
      <p:pic>
        <p:nvPicPr>
          <p:cNvPr id="6331" name="CHRISTMAS_07.jpg"/>
          <p:cNvPicPr/>
          <p:nvPr/>
        </p:nvPicPr>
        <p:blipFill>
          <a:blip r:embed="rId13">
            <a:extLst/>
          </a:blip>
          <a:srcRect l="24701" t="47593" r="42307" b="44525"/>
          <a:stretch>
            <a:fillRect/>
          </a:stretch>
        </p:blipFill>
        <p:spPr>
          <a:xfrm>
            <a:off x="-55182" y="16509869"/>
            <a:ext cx="3142306" cy="1125925"/>
          </a:xfrm>
          <a:prstGeom prst="rect">
            <a:avLst/>
          </a:prstGeom>
          <a:ln w="12700">
            <a:miter lim="400000"/>
          </a:ln>
        </p:spPr>
      </p:pic>
      <p:pic>
        <p:nvPicPr>
          <p:cNvPr id="6332" name="EASTER_02.jpg"/>
          <p:cNvPicPr/>
          <p:nvPr/>
        </p:nvPicPr>
        <p:blipFill>
          <a:blip r:embed="rId14">
            <a:extLst/>
          </a:blip>
          <a:srcRect l="24701" t="44378" r="42308" b="37890"/>
          <a:stretch>
            <a:fillRect/>
          </a:stretch>
        </p:blipFill>
        <p:spPr>
          <a:xfrm>
            <a:off x="3220124" y="16509870"/>
            <a:ext cx="3142306" cy="1125924"/>
          </a:xfrm>
          <a:prstGeom prst="rect">
            <a:avLst/>
          </a:prstGeom>
          <a:ln w="12700">
            <a:miter lim="400000"/>
          </a:ln>
        </p:spPr>
      </p:pic>
      <p:pic>
        <p:nvPicPr>
          <p:cNvPr id="6333" name="MUSIC_00.png"/>
          <p:cNvPicPr/>
          <p:nvPr/>
        </p:nvPicPr>
        <p:blipFill>
          <a:blip r:embed="rId15">
            <a:extLst/>
          </a:blip>
          <a:srcRect l="45669" t="48835" r="21340" b="43339"/>
          <a:stretch>
            <a:fillRect/>
          </a:stretch>
        </p:blipFill>
        <p:spPr>
          <a:xfrm>
            <a:off x="6482729" y="16509869"/>
            <a:ext cx="3142306" cy="1125925"/>
          </a:xfrm>
          <a:prstGeom prst="rect">
            <a:avLst/>
          </a:prstGeom>
          <a:ln w="12700">
            <a:miter lim="400000"/>
          </a:ln>
        </p:spPr>
      </p:pic>
      <p:sp>
        <p:nvSpPr>
          <p:cNvPr id="6334" name="Shape 6334"/>
          <p:cNvSpPr/>
          <p:nvPr/>
        </p:nvSpPr>
        <p:spPr>
          <a:xfrm>
            <a:off x="405836" y="15234155"/>
            <a:ext cx="1491370" cy="1463067"/>
          </a:xfrm>
          <a:prstGeom prst="rect">
            <a:avLst/>
          </a:prstGeom>
          <a:solidFill>
            <a:srgbClr val="FFFFFF">
              <a:alpha val="65548"/>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335" name="Shape 6335"/>
          <p:cNvSpPr/>
          <p:nvPr/>
        </p:nvSpPr>
        <p:spPr>
          <a:xfrm rot="16200000">
            <a:off x="1096530" y="15406135"/>
            <a:ext cx="109982" cy="657604"/>
          </a:xfrm>
          <a:prstGeom prst="roundRect">
            <a:avLst>
              <a:gd name="adj" fmla="val 0"/>
            </a:avLst>
          </a:pr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336" name="Shape 6336"/>
          <p:cNvSpPr/>
          <p:nvPr/>
        </p:nvSpPr>
        <p:spPr>
          <a:xfrm rot="16200000">
            <a:off x="1096530" y="15636885"/>
            <a:ext cx="109982" cy="657605"/>
          </a:xfrm>
          <a:prstGeom prst="roundRect">
            <a:avLst>
              <a:gd name="adj" fmla="val 0"/>
            </a:avLst>
          </a:pr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337" name="Shape 6337"/>
          <p:cNvSpPr/>
          <p:nvPr/>
        </p:nvSpPr>
        <p:spPr>
          <a:xfrm rot="16200000">
            <a:off x="1096530" y="15867637"/>
            <a:ext cx="109982" cy="657604"/>
          </a:xfrm>
          <a:prstGeom prst="roundRect">
            <a:avLst>
              <a:gd name="adj" fmla="val 0"/>
            </a:avLst>
          </a:pr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338" name="Shape 6338"/>
          <p:cNvSpPr/>
          <p:nvPr/>
        </p:nvSpPr>
        <p:spPr>
          <a:xfrm>
            <a:off x="7641080" y="15234155"/>
            <a:ext cx="1491370" cy="1539267"/>
          </a:xfrm>
          <a:prstGeom prst="rect">
            <a:avLst/>
          </a:prstGeom>
          <a:solidFill>
            <a:srgbClr val="FFFFFF">
              <a:alpha val="65548"/>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339" name="Shape 6339"/>
          <p:cNvSpPr/>
          <p:nvPr/>
        </p:nvSpPr>
        <p:spPr>
          <a:xfrm>
            <a:off x="8008487" y="15696269"/>
            <a:ext cx="731157" cy="564239"/>
          </a:xfrm>
          <a:custGeom>
            <a:avLst/>
            <a:gdLst/>
            <a:ahLst/>
            <a:cxnLst>
              <a:cxn ang="0">
                <a:pos x="wd2" y="hd2"/>
              </a:cxn>
              <a:cxn ang="5400000">
                <a:pos x="wd2" y="hd2"/>
              </a:cxn>
              <a:cxn ang="10800000">
                <a:pos x="wd2" y="hd2"/>
              </a:cxn>
              <a:cxn ang="16200000">
                <a:pos x="wd2" y="hd2"/>
              </a:cxn>
            </a:cxnLst>
            <a:rect l="0" t="0" r="r" b="b"/>
            <a:pathLst>
              <a:path w="21600" h="21600" extrusionOk="0">
                <a:moveTo>
                  <a:pt x="8511" y="15103"/>
                </a:moveTo>
                <a:cubicBezTo>
                  <a:pt x="7877" y="14372"/>
                  <a:pt x="7560" y="13492"/>
                  <a:pt x="7560" y="12462"/>
                </a:cubicBezTo>
                <a:cubicBezTo>
                  <a:pt x="7560" y="11432"/>
                  <a:pt x="7877" y="10551"/>
                  <a:pt x="8511" y="9820"/>
                </a:cubicBezTo>
                <a:cubicBezTo>
                  <a:pt x="9144" y="9089"/>
                  <a:pt x="9907" y="8723"/>
                  <a:pt x="10800" y="8723"/>
                </a:cubicBezTo>
                <a:cubicBezTo>
                  <a:pt x="11692" y="8723"/>
                  <a:pt x="12456" y="9089"/>
                  <a:pt x="13089" y="9820"/>
                </a:cubicBezTo>
                <a:cubicBezTo>
                  <a:pt x="13723" y="10551"/>
                  <a:pt x="14040" y="11432"/>
                  <a:pt x="14040" y="12462"/>
                </a:cubicBezTo>
                <a:cubicBezTo>
                  <a:pt x="14040" y="13492"/>
                  <a:pt x="13723" y="14372"/>
                  <a:pt x="13089" y="15103"/>
                </a:cubicBezTo>
                <a:cubicBezTo>
                  <a:pt x="12456" y="15835"/>
                  <a:pt x="11692" y="16200"/>
                  <a:pt x="10800" y="16200"/>
                </a:cubicBezTo>
                <a:cubicBezTo>
                  <a:pt x="9907" y="16200"/>
                  <a:pt x="9144" y="15835"/>
                  <a:pt x="8511" y="15103"/>
                </a:cubicBezTo>
                <a:close/>
                <a:moveTo>
                  <a:pt x="7239" y="8353"/>
                </a:moveTo>
                <a:cubicBezTo>
                  <a:pt x="6253" y="9491"/>
                  <a:pt x="5760" y="10861"/>
                  <a:pt x="5760" y="12462"/>
                </a:cubicBezTo>
                <a:cubicBezTo>
                  <a:pt x="5760" y="14063"/>
                  <a:pt x="6253" y="15432"/>
                  <a:pt x="7239" y="16570"/>
                </a:cubicBezTo>
                <a:cubicBezTo>
                  <a:pt x="8225" y="17708"/>
                  <a:pt x="9412" y="18277"/>
                  <a:pt x="10800" y="18277"/>
                </a:cubicBezTo>
                <a:cubicBezTo>
                  <a:pt x="12187" y="18277"/>
                  <a:pt x="13374" y="17708"/>
                  <a:pt x="14361" y="16570"/>
                </a:cubicBezTo>
                <a:cubicBezTo>
                  <a:pt x="15347" y="15432"/>
                  <a:pt x="15840" y="14063"/>
                  <a:pt x="15840" y="12462"/>
                </a:cubicBezTo>
                <a:cubicBezTo>
                  <a:pt x="15840" y="10861"/>
                  <a:pt x="15347" y="9491"/>
                  <a:pt x="14361" y="8353"/>
                </a:cubicBezTo>
                <a:cubicBezTo>
                  <a:pt x="13374" y="7215"/>
                  <a:pt x="12187" y="6646"/>
                  <a:pt x="10800" y="6646"/>
                </a:cubicBezTo>
                <a:cubicBezTo>
                  <a:pt x="9412" y="6646"/>
                  <a:pt x="8225" y="7215"/>
                  <a:pt x="7239" y="8353"/>
                </a:cubicBezTo>
                <a:close/>
                <a:moveTo>
                  <a:pt x="0" y="18277"/>
                </a:moveTo>
                <a:lnTo>
                  <a:pt x="0" y="6646"/>
                </a:lnTo>
                <a:cubicBezTo>
                  <a:pt x="0" y="5729"/>
                  <a:pt x="281" y="4946"/>
                  <a:pt x="844" y="4297"/>
                </a:cubicBezTo>
                <a:cubicBezTo>
                  <a:pt x="1406" y="3648"/>
                  <a:pt x="2085" y="3323"/>
                  <a:pt x="2880" y="3323"/>
                </a:cubicBezTo>
                <a:lnTo>
                  <a:pt x="5400" y="3323"/>
                </a:lnTo>
                <a:lnTo>
                  <a:pt x="5974" y="1558"/>
                </a:lnTo>
                <a:cubicBezTo>
                  <a:pt x="6116" y="1134"/>
                  <a:pt x="6377" y="768"/>
                  <a:pt x="6756" y="461"/>
                </a:cubicBezTo>
                <a:cubicBezTo>
                  <a:pt x="7134" y="154"/>
                  <a:pt x="7522" y="0"/>
                  <a:pt x="7920" y="0"/>
                </a:cubicBezTo>
                <a:lnTo>
                  <a:pt x="13680" y="0"/>
                </a:lnTo>
                <a:cubicBezTo>
                  <a:pt x="14077" y="0"/>
                  <a:pt x="14466" y="154"/>
                  <a:pt x="14844" y="461"/>
                </a:cubicBezTo>
                <a:cubicBezTo>
                  <a:pt x="15223" y="768"/>
                  <a:pt x="15484" y="1134"/>
                  <a:pt x="15626" y="1558"/>
                </a:cubicBezTo>
                <a:lnTo>
                  <a:pt x="16200" y="3323"/>
                </a:lnTo>
                <a:lnTo>
                  <a:pt x="18720" y="3323"/>
                </a:lnTo>
                <a:cubicBezTo>
                  <a:pt x="19515" y="3323"/>
                  <a:pt x="20194" y="3648"/>
                  <a:pt x="20756" y="4297"/>
                </a:cubicBezTo>
                <a:cubicBezTo>
                  <a:pt x="21319" y="4946"/>
                  <a:pt x="21600" y="5729"/>
                  <a:pt x="21600" y="6646"/>
                </a:cubicBezTo>
                <a:lnTo>
                  <a:pt x="21600" y="18277"/>
                </a:lnTo>
                <a:cubicBezTo>
                  <a:pt x="21600" y="19194"/>
                  <a:pt x="21319" y="19977"/>
                  <a:pt x="20756" y="20627"/>
                </a:cubicBezTo>
                <a:cubicBezTo>
                  <a:pt x="20194" y="21276"/>
                  <a:pt x="19515" y="21600"/>
                  <a:pt x="18720" y="21600"/>
                </a:cubicBezTo>
                <a:lnTo>
                  <a:pt x="2880" y="21600"/>
                </a:lnTo>
                <a:cubicBezTo>
                  <a:pt x="2085" y="21600"/>
                  <a:pt x="1406" y="21276"/>
                  <a:pt x="844" y="20627"/>
                </a:cubicBezTo>
                <a:cubicBezTo>
                  <a:pt x="281" y="19977"/>
                  <a:pt x="0" y="19194"/>
                  <a:pt x="0" y="18277"/>
                </a:cubicBezTo>
                <a:close/>
              </a:path>
            </a:pathLst>
          </a:custGeom>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6340" name="Shape 6340"/>
          <p:cNvSpPr/>
          <p:nvPr/>
        </p:nvSpPr>
        <p:spPr>
          <a:xfrm rot="18900000">
            <a:off x="4527799" y="2254326"/>
            <a:ext cx="469402" cy="470751"/>
          </a:xfrm>
          <a:custGeom>
            <a:avLst/>
            <a:gdLst/>
            <a:ahLst/>
            <a:cxnLst>
              <a:cxn ang="0">
                <a:pos x="wd2" y="hd2"/>
              </a:cxn>
              <a:cxn ang="5400000">
                <a:pos x="wd2" y="hd2"/>
              </a:cxn>
              <a:cxn ang="10800000">
                <a:pos x="wd2" y="hd2"/>
              </a:cxn>
              <a:cxn ang="16200000">
                <a:pos x="wd2" y="hd2"/>
              </a:cxn>
            </a:cxnLst>
            <a:rect l="0" t="0" r="r" b="b"/>
            <a:pathLst>
              <a:path w="21600" h="21600" extrusionOk="0">
                <a:moveTo>
                  <a:pt x="21600" y="17280"/>
                </a:moveTo>
                <a:lnTo>
                  <a:pt x="15120" y="10798"/>
                </a:lnTo>
                <a:lnTo>
                  <a:pt x="21598" y="4318"/>
                </a:lnTo>
                <a:lnTo>
                  <a:pt x="17278" y="0"/>
                </a:lnTo>
                <a:lnTo>
                  <a:pt x="10799" y="6478"/>
                </a:lnTo>
                <a:lnTo>
                  <a:pt x="4321" y="0"/>
                </a:lnTo>
                <a:lnTo>
                  <a:pt x="0" y="4318"/>
                </a:lnTo>
                <a:lnTo>
                  <a:pt x="6480" y="10799"/>
                </a:lnTo>
                <a:lnTo>
                  <a:pt x="0" y="17280"/>
                </a:lnTo>
                <a:lnTo>
                  <a:pt x="4321" y="21600"/>
                </a:lnTo>
                <a:lnTo>
                  <a:pt x="10799" y="15119"/>
                </a:lnTo>
                <a:lnTo>
                  <a:pt x="17279" y="21600"/>
                </a:lnTo>
                <a:lnTo>
                  <a:pt x="21600" y="17280"/>
                </a:lnTo>
                <a:close/>
              </a:path>
            </a:pathLst>
          </a:custGeom>
          <a:solidFill>
            <a:srgbClr val="FFFFFF"/>
          </a:solidFill>
          <a:ln w="12700">
            <a:miter lim="400000"/>
          </a:ln>
        </p:spPr>
        <p:txBody>
          <a:bodyPr lIns="0" tIns="0" rIns="0" bIns="0" anchor="ctr"/>
          <a:lstStyle/>
          <a:p>
            <a:pPr lvl="0"/>
            <a:endParaRPr/>
          </a:p>
        </p:txBody>
      </p:sp>
    </p:spTree>
  </p:cSld>
  <p:clrMapOvr>
    <a:masterClrMapping/>
  </p:clrMapOvr>
  <p:transition xmlns:p14="http://schemas.microsoft.com/office/powerpoint/2010/main" spd="med"/>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2" name="Shape 6342"/>
          <p:cNvSpPr/>
          <p:nvPr/>
        </p:nvSpPr>
        <p:spPr>
          <a:xfrm>
            <a:off x="3694632" y="903867"/>
            <a:ext cx="2121000"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0">
                <a:solidFill>
                  <a:srgbClr val="000000"/>
                </a:solidFill>
                <a:latin typeface="Open Sans"/>
                <a:ea typeface="Open Sans"/>
                <a:cs typeface="Open Sans"/>
                <a:sym typeface="Open Sans"/>
              </a:defRPr>
            </a:lvl1pPr>
          </a:lstStyle>
          <a:p>
            <a:pPr lvl="0">
              <a:defRPr sz="1800" b="0" spc="0"/>
            </a:pPr>
            <a:r>
              <a:rPr sz="3600" b="1" spc="0"/>
              <a:t>EXPLORE</a:t>
            </a:r>
          </a:p>
        </p:txBody>
      </p:sp>
      <p:sp>
        <p:nvSpPr>
          <p:cNvPr id="6343" name="Shape 6343"/>
          <p:cNvSpPr/>
          <p:nvPr/>
        </p:nvSpPr>
        <p:spPr>
          <a:xfrm>
            <a:off x="8670538" y="965576"/>
            <a:ext cx="507074" cy="562780"/>
          </a:xfrm>
          <a:custGeom>
            <a:avLst/>
            <a:gdLst/>
            <a:ahLst/>
            <a:cxnLst>
              <a:cxn ang="0">
                <a:pos x="wd2" y="hd2"/>
              </a:cxn>
              <a:cxn ang="5400000">
                <a:pos x="wd2" y="hd2"/>
              </a:cxn>
              <a:cxn ang="10800000">
                <a:pos x="wd2" y="hd2"/>
              </a:cxn>
              <a:cxn ang="16200000">
                <a:pos x="wd2" y="hd2"/>
              </a:cxn>
            </a:cxnLst>
            <a:rect l="0" t="0" r="r" b="b"/>
            <a:pathLst>
              <a:path w="21600" h="21600" extrusionOk="0">
                <a:moveTo>
                  <a:pt x="20191" y="10588"/>
                </a:moveTo>
                <a:cubicBezTo>
                  <a:pt x="19413" y="10588"/>
                  <a:pt x="18783" y="11157"/>
                  <a:pt x="18783" y="11859"/>
                </a:cubicBezTo>
                <a:cubicBezTo>
                  <a:pt x="18783" y="15829"/>
                  <a:pt x="15202" y="19059"/>
                  <a:pt x="10800" y="19059"/>
                </a:cubicBezTo>
                <a:cubicBezTo>
                  <a:pt x="6398" y="19059"/>
                  <a:pt x="2817" y="15829"/>
                  <a:pt x="2817" y="11859"/>
                </a:cubicBezTo>
                <a:cubicBezTo>
                  <a:pt x="2817" y="7889"/>
                  <a:pt x="6398" y="4659"/>
                  <a:pt x="10800" y="4659"/>
                </a:cubicBezTo>
                <a:lnTo>
                  <a:pt x="10800" y="4659"/>
                </a:lnTo>
                <a:lnTo>
                  <a:pt x="10800" y="6776"/>
                </a:lnTo>
                <a:lnTo>
                  <a:pt x="16435" y="3388"/>
                </a:lnTo>
                <a:lnTo>
                  <a:pt x="10800" y="0"/>
                </a:lnTo>
                <a:lnTo>
                  <a:pt x="10800" y="2118"/>
                </a:lnTo>
                <a:lnTo>
                  <a:pt x="10800" y="2118"/>
                </a:lnTo>
                <a:cubicBezTo>
                  <a:pt x="4845" y="2118"/>
                  <a:pt x="0" y="6488"/>
                  <a:pt x="0" y="11859"/>
                </a:cubicBezTo>
                <a:cubicBezTo>
                  <a:pt x="0" y="17230"/>
                  <a:pt x="4845" y="21600"/>
                  <a:pt x="10800" y="21600"/>
                </a:cubicBezTo>
                <a:cubicBezTo>
                  <a:pt x="16755" y="21600"/>
                  <a:pt x="21600" y="17230"/>
                  <a:pt x="21600" y="11859"/>
                </a:cubicBezTo>
                <a:cubicBezTo>
                  <a:pt x="21600" y="11157"/>
                  <a:pt x="20970" y="10588"/>
                  <a:pt x="20191" y="10588"/>
                </a:cubicBezTo>
                <a:close/>
              </a:path>
            </a:pathLst>
          </a:custGeom>
          <a:solidFill>
            <a:srgbClr val="3F98DB"/>
          </a:solidFill>
          <a:ln w="12700">
            <a:miter lim="400000"/>
          </a:ln>
        </p:spPr>
        <p:txBody>
          <a:bodyPr lIns="0" tIns="0" rIns="0" bIns="0" anchor="ctr"/>
          <a:lstStyle/>
          <a:p>
            <a:pPr lvl="0"/>
            <a:endParaRPr/>
          </a:p>
        </p:txBody>
      </p:sp>
      <p:sp>
        <p:nvSpPr>
          <p:cNvPr id="6344" name="Shape 6344"/>
          <p:cNvSpPr/>
          <p:nvPr/>
        </p:nvSpPr>
        <p:spPr>
          <a:xfrm>
            <a:off x="-100" y="1930905"/>
            <a:ext cx="9525200" cy="1295401"/>
          </a:xfrm>
          <a:prstGeom prst="rect">
            <a:avLst/>
          </a:prstGeom>
          <a:solidFill>
            <a:srgbClr val="F1F1F1"/>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345" name="Shape 6345"/>
          <p:cNvSpPr/>
          <p:nvPr/>
        </p:nvSpPr>
        <p:spPr>
          <a:xfrm flipV="1">
            <a:off x="-31333" y="1932356"/>
            <a:ext cx="9562266" cy="1"/>
          </a:xfrm>
          <a:prstGeom prst="line">
            <a:avLst/>
          </a:prstGeom>
          <a:ln w="31750">
            <a:solidFill>
              <a:srgbClr val="DEDEDE"/>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346" name="Shape 6346"/>
          <p:cNvSpPr/>
          <p:nvPr/>
        </p:nvSpPr>
        <p:spPr>
          <a:xfrm>
            <a:off x="239829" y="2152175"/>
            <a:ext cx="9032642" cy="813453"/>
          </a:xfrm>
          <a:prstGeom prst="roundRect">
            <a:avLst>
              <a:gd name="adj" fmla="val 12833"/>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6349" name="Group 6349"/>
          <p:cNvGrpSpPr/>
          <p:nvPr/>
        </p:nvGrpSpPr>
        <p:grpSpPr>
          <a:xfrm>
            <a:off x="484409" y="2402179"/>
            <a:ext cx="342299" cy="329469"/>
            <a:chOff x="0" y="0"/>
            <a:chExt cx="342298" cy="329468"/>
          </a:xfrm>
        </p:grpSpPr>
        <p:sp>
          <p:nvSpPr>
            <p:cNvPr id="6347" name="Shape 6347"/>
            <p:cNvSpPr/>
            <p:nvPr/>
          </p:nvSpPr>
          <p:spPr>
            <a:xfrm>
              <a:off x="-1" y="-1"/>
              <a:ext cx="254906" cy="244971"/>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noFill/>
            <a:ln w="38100" cap="flat">
              <a:solidFill>
                <a:srgbClr val="999999"/>
              </a:solidFill>
              <a:prstDash val="solid"/>
              <a:miter lim="400000"/>
            </a:ln>
            <a:effectLst/>
          </p:spPr>
          <p:txBody>
            <a:bodyPr wrap="square" lIns="0" tIns="0" rIns="0" bIns="0" numCol="1" anchor="ctr">
              <a:noAutofit/>
            </a:bodyPr>
            <a:lstStyle/>
            <a:p>
              <a:pPr lvl="0"/>
              <a:endParaRPr/>
            </a:p>
          </p:txBody>
        </p:sp>
        <p:sp>
          <p:nvSpPr>
            <p:cNvPr id="6348" name="Shape 6348"/>
            <p:cNvSpPr/>
            <p:nvPr/>
          </p:nvSpPr>
          <p:spPr>
            <a:xfrm>
              <a:off x="217499" y="204668"/>
              <a:ext cx="124800" cy="124801"/>
            </a:xfrm>
            <a:prstGeom prst="line">
              <a:avLst/>
            </a:prstGeom>
            <a:noFill/>
            <a:ln w="38100" cap="flat">
              <a:solidFill>
                <a:srgbClr val="999999"/>
              </a:solidFill>
              <a:prstDash val="solid"/>
              <a:miter lim="400000"/>
            </a:ln>
            <a:effectLst/>
          </p:spPr>
          <p:txBody>
            <a:bodyPr wrap="square" lIns="0" tIns="0" rIns="0" bIns="0" numCol="1" anchor="t">
              <a:noAutofit/>
            </a:bodyPr>
            <a:lstStyle/>
            <a:p>
              <a:pPr lvl="0" algn="l" defTabSz="457200">
                <a:defRPr sz="1400">
                  <a:solidFill>
                    <a:srgbClr val="000000"/>
                  </a:solidFill>
                  <a:latin typeface="Helvetica"/>
                  <a:ea typeface="Helvetica"/>
                  <a:cs typeface="Helvetica"/>
                  <a:sym typeface="Helvetica"/>
                </a:defRPr>
              </a:pPr>
              <a:endParaRPr/>
            </a:p>
          </p:txBody>
        </p:sp>
      </p:grpSp>
      <p:sp>
        <p:nvSpPr>
          <p:cNvPr id="6350" name="Shape 6350"/>
          <p:cNvSpPr/>
          <p:nvPr/>
        </p:nvSpPr>
        <p:spPr>
          <a:xfrm>
            <a:off x="980482" y="2261288"/>
            <a:ext cx="5344964" cy="56051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95">
                <a:solidFill>
                  <a:srgbClr val="999999"/>
                </a:solidFill>
                <a:latin typeface="+mn-lt"/>
                <a:ea typeface="+mn-ea"/>
                <a:cs typeface="+mn-cs"/>
                <a:sym typeface="Helvetica Neue"/>
              </a:defRPr>
            </a:lvl1pPr>
          </a:lstStyle>
          <a:p>
            <a:pPr lvl="0">
              <a:defRPr sz="1800" spc="0">
                <a:solidFill>
                  <a:srgbClr val="000000"/>
                </a:solidFill>
              </a:defRPr>
            </a:pPr>
            <a:r>
              <a:rPr sz="3200" spc="95">
                <a:solidFill>
                  <a:srgbClr val="999999"/>
                </a:solidFill>
              </a:rPr>
              <a:t>Search users and hashtags</a:t>
            </a:r>
          </a:p>
        </p:txBody>
      </p:sp>
      <p:pic>
        <p:nvPicPr>
          <p:cNvPr id="6351" name="EASTER_02.jpg"/>
          <p:cNvPicPr/>
          <p:nvPr/>
        </p:nvPicPr>
        <p:blipFill>
          <a:blip r:embed="rId2">
            <a:extLst/>
          </a:blip>
          <a:srcRect l="35350" t="20039" r="31525" b="30432"/>
          <a:stretch>
            <a:fillRect/>
          </a:stretch>
        </p:blipFill>
        <p:spPr>
          <a:xfrm>
            <a:off x="-7758" y="3231064"/>
            <a:ext cx="3155006" cy="3145026"/>
          </a:xfrm>
          <a:prstGeom prst="rect">
            <a:avLst/>
          </a:prstGeom>
          <a:ln w="12700">
            <a:miter lim="400000"/>
          </a:ln>
        </p:spPr>
      </p:pic>
      <p:pic>
        <p:nvPicPr>
          <p:cNvPr id="6352" name="VD_04.jpg"/>
          <p:cNvPicPr/>
          <p:nvPr/>
        </p:nvPicPr>
        <p:blipFill>
          <a:blip r:embed="rId3">
            <a:extLst/>
          </a:blip>
          <a:srcRect l="39787" t="18842" r="27089" b="31307"/>
          <a:stretch>
            <a:fillRect/>
          </a:stretch>
        </p:blipFill>
        <p:spPr>
          <a:xfrm>
            <a:off x="3191347" y="3231064"/>
            <a:ext cx="3155006" cy="3145026"/>
          </a:xfrm>
          <a:prstGeom prst="rect">
            <a:avLst/>
          </a:prstGeom>
          <a:ln w="12700">
            <a:miter lim="400000"/>
          </a:ln>
        </p:spPr>
      </p:pic>
      <p:pic>
        <p:nvPicPr>
          <p:cNvPr id="6353" name="COMMUNICATION_03.jpg"/>
          <p:cNvPicPr/>
          <p:nvPr/>
        </p:nvPicPr>
        <p:blipFill>
          <a:blip r:embed="rId4">
            <a:extLst/>
          </a:blip>
          <a:srcRect l="75998" t="57342" b="6539"/>
          <a:stretch>
            <a:fillRect/>
          </a:stretch>
        </p:blipFill>
        <p:spPr>
          <a:xfrm>
            <a:off x="6390453" y="3231064"/>
            <a:ext cx="3134547" cy="3145026"/>
          </a:xfrm>
          <a:prstGeom prst="rect">
            <a:avLst/>
          </a:prstGeom>
          <a:ln w="12700">
            <a:miter lim="400000"/>
          </a:ln>
        </p:spPr>
      </p:pic>
      <p:pic>
        <p:nvPicPr>
          <p:cNvPr id="6354" name="BEAUTY_04.jpg"/>
          <p:cNvPicPr/>
          <p:nvPr/>
        </p:nvPicPr>
        <p:blipFill>
          <a:blip r:embed="rId5">
            <a:extLst/>
          </a:blip>
          <a:srcRect t="19990" r="66891" b="30159"/>
          <a:stretch>
            <a:fillRect/>
          </a:stretch>
        </p:blipFill>
        <p:spPr>
          <a:xfrm>
            <a:off x="0" y="9616498"/>
            <a:ext cx="3153598" cy="3145026"/>
          </a:xfrm>
          <a:prstGeom prst="rect">
            <a:avLst/>
          </a:prstGeom>
          <a:ln w="12700">
            <a:miter lim="400000"/>
          </a:ln>
        </p:spPr>
      </p:pic>
      <p:pic>
        <p:nvPicPr>
          <p:cNvPr id="6355" name="BEAUTY_05.jpg"/>
          <p:cNvPicPr/>
          <p:nvPr/>
        </p:nvPicPr>
        <p:blipFill>
          <a:blip r:embed="rId6">
            <a:extLst/>
          </a:blip>
          <a:srcRect l="30299" t="42836" r="36576" b="7641"/>
          <a:stretch>
            <a:fillRect/>
          </a:stretch>
        </p:blipFill>
        <p:spPr>
          <a:xfrm>
            <a:off x="3197697" y="9616498"/>
            <a:ext cx="3155006" cy="3145026"/>
          </a:xfrm>
          <a:prstGeom prst="rect">
            <a:avLst/>
          </a:prstGeom>
          <a:ln w="12700">
            <a:miter lim="400000"/>
          </a:ln>
        </p:spPr>
      </p:pic>
      <p:pic>
        <p:nvPicPr>
          <p:cNvPr id="6356" name="MUSIC_1.jpg"/>
          <p:cNvPicPr/>
          <p:nvPr/>
        </p:nvPicPr>
        <p:blipFill>
          <a:blip r:embed="rId7">
            <a:extLst/>
          </a:blip>
          <a:srcRect l="1553" t="1757" r="61913" b="18580"/>
          <a:stretch>
            <a:fillRect/>
          </a:stretch>
        </p:blipFill>
        <p:spPr>
          <a:xfrm>
            <a:off x="6911772" y="9616498"/>
            <a:ext cx="2163166" cy="3145026"/>
          </a:xfrm>
          <a:prstGeom prst="rect">
            <a:avLst/>
          </a:prstGeom>
          <a:ln w="12700">
            <a:miter lim="400000"/>
          </a:ln>
        </p:spPr>
      </p:pic>
      <p:pic>
        <p:nvPicPr>
          <p:cNvPr id="6357" name="CHRISTMAS_09.jpg"/>
          <p:cNvPicPr/>
          <p:nvPr/>
        </p:nvPicPr>
        <p:blipFill>
          <a:blip r:embed="rId8">
            <a:extLst/>
          </a:blip>
          <a:srcRect l="8221" t="9353" r="58655" b="46477"/>
          <a:stretch>
            <a:fillRect/>
          </a:stretch>
        </p:blipFill>
        <p:spPr>
          <a:xfrm>
            <a:off x="6409503" y="12815565"/>
            <a:ext cx="3155006" cy="2786559"/>
          </a:xfrm>
          <a:prstGeom prst="rect">
            <a:avLst/>
          </a:prstGeom>
          <a:ln w="12700">
            <a:miter lim="400000"/>
          </a:ln>
        </p:spPr>
      </p:pic>
      <p:pic>
        <p:nvPicPr>
          <p:cNvPr id="6358" name="BEAUTY_02.jpg"/>
          <p:cNvPicPr/>
          <p:nvPr/>
        </p:nvPicPr>
        <p:blipFill>
          <a:blip r:embed="rId9">
            <a:extLst/>
          </a:blip>
          <a:srcRect l="39721" t="17451" r="27155" b="32698"/>
          <a:stretch>
            <a:fillRect/>
          </a:stretch>
        </p:blipFill>
        <p:spPr>
          <a:xfrm>
            <a:off x="6396803" y="6417431"/>
            <a:ext cx="3155006" cy="3145026"/>
          </a:xfrm>
          <a:prstGeom prst="rect">
            <a:avLst/>
          </a:prstGeom>
          <a:ln w="12700">
            <a:miter lim="400000"/>
          </a:ln>
        </p:spPr>
      </p:pic>
      <p:pic>
        <p:nvPicPr>
          <p:cNvPr id="6359" name="COMMUNICATION_02.jpg"/>
          <p:cNvPicPr/>
          <p:nvPr/>
        </p:nvPicPr>
        <p:blipFill>
          <a:blip r:embed="rId10">
            <a:extLst/>
          </a:blip>
          <a:srcRect l="13053" t="25446" r="13053" b="25446"/>
          <a:stretch>
            <a:fillRect/>
          </a:stretch>
        </p:blipFill>
        <p:spPr>
          <a:xfrm>
            <a:off x="-1408" y="6423781"/>
            <a:ext cx="3155006" cy="3145026"/>
          </a:xfrm>
          <a:prstGeom prst="rect">
            <a:avLst/>
          </a:prstGeom>
          <a:ln w="12700">
            <a:miter lim="400000"/>
          </a:ln>
        </p:spPr>
      </p:pic>
      <p:pic>
        <p:nvPicPr>
          <p:cNvPr id="6360" name="AUTUMN EVENINGS_05.jpg"/>
          <p:cNvPicPr/>
          <p:nvPr/>
        </p:nvPicPr>
        <p:blipFill>
          <a:blip r:embed="rId11">
            <a:extLst/>
          </a:blip>
          <a:srcRect l="45240" t="44020" r="21636" b="36602"/>
          <a:stretch>
            <a:fillRect/>
          </a:stretch>
        </p:blipFill>
        <p:spPr>
          <a:xfrm>
            <a:off x="-14108" y="12815565"/>
            <a:ext cx="3155006" cy="2786559"/>
          </a:xfrm>
          <a:prstGeom prst="rect">
            <a:avLst/>
          </a:prstGeom>
          <a:ln w="12700">
            <a:miter lim="400000"/>
          </a:ln>
        </p:spPr>
      </p:pic>
      <p:pic>
        <p:nvPicPr>
          <p:cNvPr id="6361" name="AUTUMN EVENINGS_01.jpg"/>
          <p:cNvPicPr/>
          <p:nvPr/>
        </p:nvPicPr>
        <p:blipFill>
          <a:blip r:embed="rId12">
            <a:extLst/>
          </a:blip>
          <a:srcRect l="2333" t="6281" r="64543" b="49841"/>
          <a:stretch>
            <a:fillRect/>
          </a:stretch>
        </p:blipFill>
        <p:spPr>
          <a:xfrm>
            <a:off x="3197697" y="12815565"/>
            <a:ext cx="3155006" cy="2786559"/>
          </a:xfrm>
          <a:prstGeom prst="rect">
            <a:avLst/>
          </a:prstGeom>
          <a:ln w="12700">
            <a:miter lim="400000"/>
          </a:ln>
        </p:spPr>
      </p:pic>
      <p:pic>
        <p:nvPicPr>
          <p:cNvPr id="6362" name="COMMUNICATION_03.jpg"/>
          <p:cNvPicPr/>
          <p:nvPr/>
        </p:nvPicPr>
        <p:blipFill>
          <a:blip r:embed="rId4">
            <a:extLst/>
          </a:blip>
          <a:srcRect l="1664" t="125" r="31617" b="125"/>
          <a:stretch>
            <a:fillRect/>
          </a:stretch>
        </p:blipFill>
        <p:spPr>
          <a:xfrm>
            <a:off x="3197697" y="6423781"/>
            <a:ext cx="3155006" cy="3145026"/>
          </a:xfrm>
          <a:prstGeom prst="rect">
            <a:avLst/>
          </a:prstGeom>
          <a:ln w="12700">
            <a:miter lim="400000"/>
          </a:ln>
        </p:spPr>
      </p:pic>
      <p:sp>
        <p:nvSpPr>
          <p:cNvPr id="6363" name="Shape 6363"/>
          <p:cNvSpPr/>
          <p:nvPr/>
        </p:nvSpPr>
        <p:spPr>
          <a:xfrm>
            <a:off x="-58309" y="15575269"/>
            <a:ext cx="9654319" cy="1454715"/>
          </a:xfrm>
          <a:prstGeom prst="rect">
            <a:avLst/>
          </a:pr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364" name="Shape 6364"/>
          <p:cNvSpPr/>
          <p:nvPr/>
        </p:nvSpPr>
        <p:spPr>
          <a:xfrm>
            <a:off x="2298606" y="6637770"/>
            <a:ext cx="607617" cy="432197"/>
          </a:xfrm>
          <a:custGeom>
            <a:avLst/>
            <a:gdLst/>
            <a:ahLst/>
            <a:cxnLst>
              <a:cxn ang="0">
                <a:pos x="wd2" y="hd2"/>
              </a:cxn>
              <a:cxn ang="5400000">
                <a:pos x="wd2" y="hd2"/>
              </a:cxn>
              <a:cxn ang="10800000">
                <a:pos x="wd2" y="hd2"/>
              </a:cxn>
              <a:cxn ang="16200000">
                <a:pos x="wd2" y="hd2"/>
              </a:cxn>
            </a:cxnLst>
            <a:rect l="0" t="0" r="r" b="b"/>
            <a:pathLst>
              <a:path w="21600" h="21600" extrusionOk="0">
                <a:moveTo>
                  <a:pt x="3471" y="0"/>
                </a:moveTo>
                <a:cubicBezTo>
                  <a:pt x="2515" y="0"/>
                  <a:pt x="1695" y="477"/>
                  <a:pt x="1016" y="1428"/>
                </a:cubicBezTo>
                <a:cubicBezTo>
                  <a:pt x="337" y="2379"/>
                  <a:pt x="0" y="3521"/>
                  <a:pt x="0" y="4860"/>
                </a:cubicBezTo>
                <a:lnTo>
                  <a:pt x="0" y="16740"/>
                </a:lnTo>
                <a:cubicBezTo>
                  <a:pt x="0" y="18079"/>
                  <a:pt x="337" y="19221"/>
                  <a:pt x="1016" y="20172"/>
                </a:cubicBezTo>
                <a:cubicBezTo>
                  <a:pt x="1695" y="21123"/>
                  <a:pt x="2515" y="21600"/>
                  <a:pt x="3471" y="21600"/>
                </a:cubicBezTo>
                <a:lnTo>
                  <a:pt x="11950" y="21600"/>
                </a:lnTo>
                <a:cubicBezTo>
                  <a:pt x="12906" y="21600"/>
                  <a:pt x="13725" y="21123"/>
                  <a:pt x="14405" y="20172"/>
                </a:cubicBezTo>
                <a:cubicBezTo>
                  <a:pt x="15084" y="19221"/>
                  <a:pt x="15421" y="18079"/>
                  <a:pt x="15421" y="16740"/>
                </a:cubicBezTo>
                <a:lnTo>
                  <a:pt x="15421" y="13944"/>
                </a:lnTo>
                <a:lnTo>
                  <a:pt x="20288" y="20747"/>
                </a:lnTo>
                <a:cubicBezTo>
                  <a:pt x="20432" y="20961"/>
                  <a:pt x="20607" y="21064"/>
                  <a:pt x="20824" y="21064"/>
                </a:cubicBezTo>
                <a:cubicBezTo>
                  <a:pt x="20921" y="21064"/>
                  <a:pt x="21016" y="21041"/>
                  <a:pt x="21120" y="20985"/>
                </a:cubicBezTo>
                <a:cubicBezTo>
                  <a:pt x="21433" y="20794"/>
                  <a:pt x="21600" y="20446"/>
                  <a:pt x="21600" y="19974"/>
                </a:cubicBezTo>
                <a:lnTo>
                  <a:pt x="21600" y="1626"/>
                </a:lnTo>
                <a:cubicBezTo>
                  <a:pt x="21600" y="1154"/>
                  <a:pt x="21433" y="826"/>
                  <a:pt x="21120" y="635"/>
                </a:cubicBezTo>
                <a:cubicBezTo>
                  <a:pt x="21016" y="579"/>
                  <a:pt x="20921" y="536"/>
                  <a:pt x="20824" y="536"/>
                </a:cubicBezTo>
                <a:cubicBezTo>
                  <a:pt x="20607" y="535"/>
                  <a:pt x="20432" y="639"/>
                  <a:pt x="20288" y="853"/>
                </a:cubicBezTo>
                <a:lnTo>
                  <a:pt x="15421" y="7636"/>
                </a:lnTo>
                <a:lnTo>
                  <a:pt x="15421" y="4860"/>
                </a:lnTo>
                <a:cubicBezTo>
                  <a:pt x="15421" y="3521"/>
                  <a:pt x="15084" y="2379"/>
                  <a:pt x="14405" y="1428"/>
                </a:cubicBezTo>
                <a:cubicBezTo>
                  <a:pt x="13725" y="477"/>
                  <a:pt x="12906" y="0"/>
                  <a:pt x="11950" y="0"/>
                </a:cubicBezTo>
                <a:lnTo>
                  <a:pt x="3471" y="0"/>
                </a:lnTo>
                <a:close/>
                <a:moveTo>
                  <a:pt x="7604" y="4185"/>
                </a:moveTo>
                <a:cubicBezTo>
                  <a:pt x="8924" y="4185"/>
                  <a:pt x="10251" y="4892"/>
                  <a:pt x="11259" y="6307"/>
                </a:cubicBezTo>
                <a:cubicBezTo>
                  <a:pt x="13273" y="9139"/>
                  <a:pt x="13273" y="13730"/>
                  <a:pt x="11259" y="16562"/>
                </a:cubicBezTo>
                <a:cubicBezTo>
                  <a:pt x="9244" y="19394"/>
                  <a:pt x="5979" y="19394"/>
                  <a:pt x="3964" y="16562"/>
                </a:cubicBezTo>
                <a:cubicBezTo>
                  <a:pt x="1950" y="13730"/>
                  <a:pt x="1950" y="9139"/>
                  <a:pt x="3964" y="6307"/>
                </a:cubicBezTo>
                <a:cubicBezTo>
                  <a:pt x="4972" y="4892"/>
                  <a:pt x="6285" y="4185"/>
                  <a:pt x="7604" y="4185"/>
                </a:cubicBezTo>
                <a:close/>
                <a:moveTo>
                  <a:pt x="7492" y="7617"/>
                </a:moveTo>
                <a:cubicBezTo>
                  <a:pt x="6798" y="7617"/>
                  <a:pt x="6116" y="8004"/>
                  <a:pt x="5587" y="8747"/>
                </a:cubicBezTo>
                <a:cubicBezTo>
                  <a:pt x="4529" y="10234"/>
                  <a:pt x="4529" y="12635"/>
                  <a:pt x="5587" y="14122"/>
                </a:cubicBezTo>
                <a:cubicBezTo>
                  <a:pt x="6645" y="15609"/>
                  <a:pt x="8352" y="15609"/>
                  <a:pt x="9410" y="14122"/>
                </a:cubicBezTo>
                <a:cubicBezTo>
                  <a:pt x="10468" y="12635"/>
                  <a:pt x="10468" y="10234"/>
                  <a:pt x="9410" y="8747"/>
                </a:cubicBezTo>
                <a:cubicBezTo>
                  <a:pt x="8881" y="8003"/>
                  <a:pt x="8185" y="7617"/>
                  <a:pt x="7492" y="7617"/>
                </a:cubicBezTo>
                <a:close/>
              </a:path>
            </a:pathLst>
          </a:custGeom>
          <a:solidFill>
            <a:srgbClr val="DCDEE0"/>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6365" name="Shape 6365"/>
          <p:cNvSpPr/>
          <p:nvPr/>
        </p:nvSpPr>
        <p:spPr>
          <a:xfrm>
            <a:off x="5505979" y="6634908"/>
            <a:ext cx="607616" cy="432198"/>
          </a:xfrm>
          <a:custGeom>
            <a:avLst/>
            <a:gdLst/>
            <a:ahLst/>
            <a:cxnLst>
              <a:cxn ang="0">
                <a:pos x="wd2" y="hd2"/>
              </a:cxn>
              <a:cxn ang="5400000">
                <a:pos x="wd2" y="hd2"/>
              </a:cxn>
              <a:cxn ang="10800000">
                <a:pos x="wd2" y="hd2"/>
              </a:cxn>
              <a:cxn ang="16200000">
                <a:pos x="wd2" y="hd2"/>
              </a:cxn>
            </a:cxnLst>
            <a:rect l="0" t="0" r="r" b="b"/>
            <a:pathLst>
              <a:path w="21600" h="21600" extrusionOk="0">
                <a:moveTo>
                  <a:pt x="3471" y="0"/>
                </a:moveTo>
                <a:cubicBezTo>
                  <a:pt x="2515" y="0"/>
                  <a:pt x="1695" y="477"/>
                  <a:pt x="1016" y="1428"/>
                </a:cubicBezTo>
                <a:cubicBezTo>
                  <a:pt x="337" y="2379"/>
                  <a:pt x="0" y="3521"/>
                  <a:pt x="0" y="4860"/>
                </a:cubicBezTo>
                <a:lnTo>
                  <a:pt x="0" y="16740"/>
                </a:lnTo>
                <a:cubicBezTo>
                  <a:pt x="0" y="18079"/>
                  <a:pt x="337" y="19221"/>
                  <a:pt x="1016" y="20172"/>
                </a:cubicBezTo>
                <a:cubicBezTo>
                  <a:pt x="1695" y="21123"/>
                  <a:pt x="2515" y="21600"/>
                  <a:pt x="3471" y="21600"/>
                </a:cubicBezTo>
                <a:lnTo>
                  <a:pt x="11950" y="21600"/>
                </a:lnTo>
                <a:cubicBezTo>
                  <a:pt x="12906" y="21600"/>
                  <a:pt x="13725" y="21123"/>
                  <a:pt x="14405" y="20172"/>
                </a:cubicBezTo>
                <a:cubicBezTo>
                  <a:pt x="15084" y="19221"/>
                  <a:pt x="15421" y="18079"/>
                  <a:pt x="15421" y="16740"/>
                </a:cubicBezTo>
                <a:lnTo>
                  <a:pt x="15421" y="13944"/>
                </a:lnTo>
                <a:lnTo>
                  <a:pt x="20288" y="20747"/>
                </a:lnTo>
                <a:cubicBezTo>
                  <a:pt x="20432" y="20961"/>
                  <a:pt x="20607" y="21064"/>
                  <a:pt x="20824" y="21064"/>
                </a:cubicBezTo>
                <a:cubicBezTo>
                  <a:pt x="20921" y="21064"/>
                  <a:pt x="21016" y="21041"/>
                  <a:pt x="21120" y="20985"/>
                </a:cubicBezTo>
                <a:cubicBezTo>
                  <a:pt x="21433" y="20794"/>
                  <a:pt x="21600" y="20446"/>
                  <a:pt x="21600" y="19974"/>
                </a:cubicBezTo>
                <a:lnTo>
                  <a:pt x="21600" y="1626"/>
                </a:lnTo>
                <a:cubicBezTo>
                  <a:pt x="21600" y="1154"/>
                  <a:pt x="21433" y="826"/>
                  <a:pt x="21120" y="635"/>
                </a:cubicBezTo>
                <a:cubicBezTo>
                  <a:pt x="21016" y="579"/>
                  <a:pt x="20921" y="536"/>
                  <a:pt x="20824" y="536"/>
                </a:cubicBezTo>
                <a:cubicBezTo>
                  <a:pt x="20607" y="535"/>
                  <a:pt x="20432" y="639"/>
                  <a:pt x="20288" y="853"/>
                </a:cubicBezTo>
                <a:lnTo>
                  <a:pt x="15421" y="7636"/>
                </a:lnTo>
                <a:lnTo>
                  <a:pt x="15421" y="4860"/>
                </a:lnTo>
                <a:cubicBezTo>
                  <a:pt x="15421" y="3521"/>
                  <a:pt x="15084" y="2379"/>
                  <a:pt x="14405" y="1428"/>
                </a:cubicBezTo>
                <a:cubicBezTo>
                  <a:pt x="13725" y="477"/>
                  <a:pt x="12906" y="0"/>
                  <a:pt x="11950" y="0"/>
                </a:cubicBezTo>
                <a:lnTo>
                  <a:pt x="3471" y="0"/>
                </a:lnTo>
                <a:close/>
                <a:moveTo>
                  <a:pt x="7604" y="4185"/>
                </a:moveTo>
                <a:cubicBezTo>
                  <a:pt x="8924" y="4185"/>
                  <a:pt x="10251" y="4892"/>
                  <a:pt x="11259" y="6307"/>
                </a:cubicBezTo>
                <a:cubicBezTo>
                  <a:pt x="13273" y="9139"/>
                  <a:pt x="13273" y="13730"/>
                  <a:pt x="11259" y="16562"/>
                </a:cubicBezTo>
                <a:cubicBezTo>
                  <a:pt x="9244" y="19394"/>
                  <a:pt x="5979" y="19394"/>
                  <a:pt x="3964" y="16562"/>
                </a:cubicBezTo>
                <a:cubicBezTo>
                  <a:pt x="1950" y="13730"/>
                  <a:pt x="1950" y="9139"/>
                  <a:pt x="3964" y="6307"/>
                </a:cubicBezTo>
                <a:cubicBezTo>
                  <a:pt x="4972" y="4892"/>
                  <a:pt x="6285" y="4185"/>
                  <a:pt x="7604" y="4185"/>
                </a:cubicBezTo>
                <a:close/>
                <a:moveTo>
                  <a:pt x="7492" y="7617"/>
                </a:moveTo>
                <a:cubicBezTo>
                  <a:pt x="6798" y="7617"/>
                  <a:pt x="6116" y="8004"/>
                  <a:pt x="5587" y="8747"/>
                </a:cubicBezTo>
                <a:cubicBezTo>
                  <a:pt x="4529" y="10234"/>
                  <a:pt x="4529" y="12635"/>
                  <a:pt x="5587" y="14122"/>
                </a:cubicBezTo>
                <a:cubicBezTo>
                  <a:pt x="6645" y="15609"/>
                  <a:pt x="8352" y="15609"/>
                  <a:pt x="9410" y="14122"/>
                </a:cubicBezTo>
                <a:cubicBezTo>
                  <a:pt x="10468" y="12635"/>
                  <a:pt x="10468" y="10234"/>
                  <a:pt x="9410" y="8747"/>
                </a:cubicBezTo>
                <a:cubicBezTo>
                  <a:pt x="8881" y="8003"/>
                  <a:pt x="8185" y="7617"/>
                  <a:pt x="7492" y="7617"/>
                </a:cubicBezTo>
                <a:close/>
              </a:path>
            </a:pathLst>
          </a:custGeom>
          <a:solidFill>
            <a:srgbClr val="DCDEE0"/>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6366" name="Shape 6366"/>
          <p:cNvSpPr/>
          <p:nvPr/>
        </p:nvSpPr>
        <p:spPr>
          <a:xfrm>
            <a:off x="2278929" y="9835304"/>
            <a:ext cx="607616" cy="432198"/>
          </a:xfrm>
          <a:custGeom>
            <a:avLst/>
            <a:gdLst/>
            <a:ahLst/>
            <a:cxnLst>
              <a:cxn ang="0">
                <a:pos x="wd2" y="hd2"/>
              </a:cxn>
              <a:cxn ang="5400000">
                <a:pos x="wd2" y="hd2"/>
              </a:cxn>
              <a:cxn ang="10800000">
                <a:pos x="wd2" y="hd2"/>
              </a:cxn>
              <a:cxn ang="16200000">
                <a:pos x="wd2" y="hd2"/>
              </a:cxn>
            </a:cxnLst>
            <a:rect l="0" t="0" r="r" b="b"/>
            <a:pathLst>
              <a:path w="21600" h="21600" extrusionOk="0">
                <a:moveTo>
                  <a:pt x="3471" y="0"/>
                </a:moveTo>
                <a:cubicBezTo>
                  <a:pt x="2515" y="0"/>
                  <a:pt x="1695" y="477"/>
                  <a:pt x="1016" y="1428"/>
                </a:cubicBezTo>
                <a:cubicBezTo>
                  <a:pt x="337" y="2379"/>
                  <a:pt x="0" y="3521"/>
                  <a:pt x="0" y="4860"/>
                </a:cubicBezTo>
                <a:lnTo>
                  <a:pt x="0" y="16740"/>
                </a:lnTo>
                <a:cubicBezTo>
                  <a:pt x="0" y="18079"/>
                  <a:pt x="337" y="19221"/>
                  <a:pt x="1016" y="20172"/>
                </a:cubicBezTo>
                <a:cubicBezTo>
                  <a:pt x="1695" y="21123"/>
                  <a:pt x="2515" y="21600"/>
                  <a:pt x="3471" y="21600"/>
                </a:cubicBezTo>
                <a:lnTo>
                  <a:pt x="11950" y="21600"/>
                </a:lnTo>
                <a:cubicBezTo>
                  <a:pt x="12906" y="21600"/>
                  <a:pt x="13725" y="21123"/>
                  <a:pt x="14405" y="20172"/>
                </a:cubicBezTo>
                <a:cubicBezTo>
                  <a:pt x="15084" y="19221"/>
                  <a:pt x="15421" y="18079"/>
                  <a:pt x="15421" y="16740"/>
                </a:cubicBezTo>
                <a:lnTo>
                  <a:pt x="15421" y="13944"/>
                </a:lnTo>
                <a:lnTo>
                  <a:pt x="20288" y="20747"/>
                </a:lnTo>
                <a:cubicBezTo>
                  <a:pt x="20432" y="20961"/>
                  <a:pt x="20607" y="21064"/>
                  <a:pt x="20824" y="21064"/>
                </a:cubicBezTo>
                <a:cubicBezTo>
                  <a:pt x="20921" y="21064"/>
                  <a:pt x="21016" y="21041"/>
                  <a:pt x="21120" y="20985"/>
                </a:cubicBezTo>
                <a:cubicBezTo>
                  <a:pt x="21433" y="20794"/>
                  <a:pt x="21600" y="20446"/>
                  <a:pt x="21600" y="19974"/>
                </a:cubicBezTo>
                <a:lnTo>
                  <a:pt x="21600" y="1626"/>
                </a:lnTo>
                <a:cubicBezTo>
                  <a:pt x="21600" y="1154"/>
                  <a:pt x="21433" y="826"/>
                  <a:pt x="21120" y="635"/>
                </a:cubicBezTo>
                <a:cubicBezTo>
                  <a:pt x="21016" y="579"/>
                  <a:pt x="20921" y="536"/>
                  <a:pt x="20824" y="536"/>
                </a:cubicBezTo>
                <a:cubicBezTo>
                  <a:pt x="20607" y="535"/>
                  <a:pt x="20432" y="639"/>
                  <a:pt x="20288" y="853"/>
                </a:cubicBezTo>
                <a:lnTo>
                  <a:pt x="15421" y="7636"/>
                </a:lnTo>
                <a:lnTo>
                  <a:pt x="15421" y="4860"/>
                </a:lnTo>
                <a:cubicBezTo>
                  <a:pt x="15421" y="3521"/>
                  <a:pt x="15084" y="2379"/>
                  <a:pt x="14405" y="1428"/>
                </a:cubicBezTo>
                <a:cubicBezTo>
                  <a:pt x="13725" y="477"/>
                  <a:pt x="12906" y="0"/>
                  <a:pt x="11950" y="0"/>
                </a:cubicBezTo>
                <a:lnTo>
                  <a:pt x="3471" y="0"/>
                </a:lnTo>
                <a:close/>
                <a:moveTo>
                  <a:pt x="7604" y="4185"/>
                </a:moveTo>
                <a:cubicBezTo>
                  <a:pt x="8924" y="4185"/>
                  <a:pt x="10251" y="4892"/>
                  <a:pt x="11259" y="6307"/>
                </a:cubicBezTo>
                <a:cubicBezTo>
                  <a:pt x="13273" y="9139"/>
                  <a:pt x="13273" y="13730"/>
                  <a:pt x="11259" y="16562"/>
                </a:cubicBezTo>
                <a:cubicBezTo>
                  <a:pt x="9244" y="19394"/>
                  <a:pt x="5979" y="19394"/>
                  <a:pt x="3964" y="16562"/>
                </a:cubicBezTo>
                <a:cubicBezTo>
                  <a:pt x="1950" y="13730"/>
                  <a:pt x="1950" y="9139"/>
                  <a:pt x="3964" y="6307"/>
                </a:cubicBezTo>
                <a:cubicBezTo>
                  <a:pt x="4972" y="4892"/>
                  <a:pt x="6285" y="4185"/>
                  <a:pt x="7604" y="4185"/>
                </a:cubicBezTo>
                <a:close/>
                <a:moveTo>
                  <a:pt x="7492" y="7617"/>
                </a:moveTo>
                <a:cubicBezTo>
                  <a:pt x="6798" y="7617"/>
                  <a:pt x="6116" y="8004"/>
                  <a:pt x="5587" y="8747"/>
                </a:cubicBezTo>
                <a:cubicBezTo>
                  <a:pt x="4529" y="10234"/>
                  <a:pt x="4529" y="12635"/>
                  <a:pt x="5587" y="14122"/>
                </a:cubicBezTo>
                <a:cubicBezTo>
                  <a:pt x="6645" y="15609"/>
                  <a:pt x="8352" y="15609"/>
                  <a:pt x="9410" y="14122"/>
                </a:cubicBezTo>
                <a:cubicBezTo>
                  <a:pt x="10468" y="12635"/>
                  <a:pt x="10468" y="10234"/>
                  <a:pt x="9410" y="8747"/>
                </a:cubicBezTo>
                <a:cubicBezTo>
                  <a:pt x="8881" y="8003"/>
                  <a:pt x="8185" y="7617"/>
                  <a:pt x="7492" y="7617"/>
                </a:cubicBezTo>
                <a:close/>
              </a:path>
            </a:pathLst>
          </a:custGeom>
          <a:solidFill>
            <a:srgbClr val="DCDEE0"/>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6378" name="Group 6378"/>
          <p:cNvGrpSpPr/>
          <p:nvPr/>
        </p:nvGrpSpPr>
        <p:grpSpPr>
          <a:xfrm>
            <a:off x="607647" y="15613260"/>
            <a:ext cx="8390541" cy="1320801"/>
            <a:chOff x="0" y="0"/>
            <a:chExt cx="8390539" cy="1320800"/>
          </a:xfrm>
        </p:grpSpPr>
        <p:sp>
          <p:nvSpPr>
            <p:cNvPr id="6367" name="Shape 6367"/>
            <p:cNvSpPr/>
            <p:nvPr/>
          </p:nvSpPr>
          <p:spPr>
            <a:xfrm>
              <a:off x="-1" y="363270"/>
              <a:ext cx="685594" cy="645135"/>
            </a:xfrm>
            <a:custGeom>
              <a:avLst/>
              <a:gdLst/>
              <a:ahLst/>
              <a:cxnLst>
                <a:cxn ang="0">
                  <a:pos x="wd2" y="hd2"/>
                </a:cxn>
                <a:cxn ang="5400000">
                  <a:pos x="wd2" y="hd2"/>
                </a:cxn>
                <a:cxn ang="10800000">
                  <a:pos x="wd2" y="hd2"/>
                </a:cxn>
                <a:cxn ang="16200000">
                  <a:pos x="wd2" y="hd2"/>
                </a:cxn>
              </a:cxnLst>
              <a:rect l="0" t="0" r="r" b="b"/>
              <a:pathLst>
                <a:path w="21585" h="21600" extrusionOk="0">
                  <a:moveTo>
                    <a:pt x="3081" y="20522"/>
                  </a:moveTo>
                  <a:lnTo>
                    <a:pt x="3081" y="12441"/>
                  </a:lnTo>
                  <a:cubicBezTo>
                    <a:pt x="3081" y="12430"/>
                    <a:pt x="3083" y="12414"/>
                    <a:pt x="3088" y="12391"/>
                  </a:cubicBezTo>
                  <a:cubicBezTo>
                    <a:pt x="3092" y="12368"/>
                    <a:pt x="3095" y="12352"/>
                    <a:pt x="3095" y="12341"/>
                  </a:cubicBezTo>
                  <a:lnTo>
                    <a:pt x="10793" y="4360"/>
                  </a:lnTo>
                  <a:lnTo>
                    <a:pt x="18491" y="12341"/>
                  </a:lnTo>
                  <a:cubicBezTo>
                    <a:pt x="18500" y="12363"/>
                    <a:pt x="18505" y="12397"/>
                    <a:pt x="18505" y="12441"/>
                  </a:cubicBezTo>
                  <a:lnTo>
                    <a:pt x="18505" y="20522"/>
                  </a:lnTo>
                  <a:cubicBezTo>
                    <a:pt x="18505" y="20815"/>
                    <a:pt x="18420" y="21067"/>
                    <a:pt x="18250" y="21280"/>
                  </a:cubicBezTo>
                  <a:cubicBezTo>
                    <a:pt x="18081" y="21493"/>
                    <a:pt x="17880" y="21600"/>
                    <a:pt x="17648" y="21600"/>
                  </a:cubicBezTo>
                  <a:lnTo>
                    <a:pt x="12507" y="21600"/>
                  </a:lnTo>
                  <a:lnTo>
                    <a:pt x="12507" y="15135"/>
                  </a:lnTo>
                  <a:lnTo>
                    <a:pt x="9079" y="15135"/>
                  </a:lnTo>
                  <a:lnTo>
                    <a:pt x="9079" y="21600"/>
                  </a:lnTo>
                  <a:lnTo>
                    <a:pt x="3938" y="21600"/>
                  </a:lnTo>
                  <a:cubicBezTo>
                    <a:pt x="3706" y="21600"/>
                    <a:pt x="3505" y="21493"/>
                    <a:pt x="3336" y="21280"/>
                  </a:cubicBezTo>
                  <a:cubicBezTo>
                    <a:pt x="3166" y="21067"/>
                    <a:pt x="3081" y="20815"/>
                    <a:pt x="3081" y="20522"/>
                  </a:cubicBezTo>
                  <a:close/>
                  <a:moveTo>
                    <a:pt x="2" y="10884"/>
                  </a:moveTo>
                  <a:cubicBezTo>
                    <a:pt x="11" y="10733"/>
                    <a:pt x="60" y="10612"/>
                    <a:pt x="149" y="10522"/>
                  </a:cubicBezTo>
                  <a:lnTo>
                    <a:pt x="9775" y="438"/>
                  </a:lnTo>
                  <a:cubicBezTo>
                    <a:pt x="10061" y="146"/>
                    <a:pt x="10400" y="0"/>
                    <a:pt x="10793" y="0"/>
                  </a:cubicBezTo>
                  <a:cubicBezTo>
                    <a:pt x="11185" y="0"/>
                    <a:pt x="11525" y="146"/>
                    <a:pt x="11811" y="438"/>
                  </a:cubicBezTo>
                  <a:lnTo>
                    <a:pt x="15077" y="3872"/>
                  </a:lnTo>
                  <a:lnTo>
                    <a:pt x="15077" y="589"/>
                  </a:lnTo>
                  <a:cubicBezTo>
                    <a:pt x="15077" y="432"/>
                    <a:pt x="15117" y="303"/>
                    <a:pt x="15198" y="202"/>
                  </a:cubicBezTo>
                  <a:cubicBezTo>
                    <a:pt x="15278" y="101"/>
                    <a:pt x="15381" y="51"/>
                    <a:pt x="15506" y="51"/>
                  </a:cubicBezTo>
                  <a:lnTo>
                    <a:pt x="18076" y="51"/>
                  </a:lnTo>
                  <a:cubicBezTo>
                    <a:pt x="18201" y="51"/>
                    <a:pt x="18304" y="101"/>
                    <a:pt x="18384" y="202"/>
                  </a:cubicBezTo>
                  <a:cubicBezTo>
                    <a:pt x="18465" y="303"/>
                    <a:pt x="18505" y="432"/>
                    <a:pt x="18505" y="589"/>
                  </a:cubicBezTo>
                  <a:lnTo>
                    <a:pt x="18505" y="7458"/>
                  </a:lnTo>
                  <a:lnTo>
                    <a:pt x="21437" y="10522"/>
                  </a:lnTo>
                  <a:cubicBezTo>
                    <a:pt x="21526" y="10612"/>
                    <a:pt x="21575" y="10733"/>
                    <a:pt x="21584" y="10884"/>
                  </a:cubicBezTo>
                  <a:cubicBezTo>
                    <a:pt x="21593" y="11035"/>
                    <a:pt x="21562" y="11168"/>
                    <a:pt x="21490" y="11280"/>
                  </a:cubicBezTo>
                  <a:lnTo>
                    <a:pt x="20660" y="12526"/>
                  </a:lnTo>
                  <a:cubicBezTo>
                    <a:pt x="20589" y="12626"/>
                    <a:pt x="20495" y="12688"/>
                    <a:pt x="20379" y="12711"/>
                  </a:cubicBezTo>
                  <a:lnTo>
                    <a:pt x="20339" y="12711"/>
                  </a:lnTo>
                  <a:cubicBezTo>
                    <a:pt x="20223" y="12711"/>
                    <a:pt x="20129" y="12672"/>
                    <a:pt x="20058" y="12593"/>
                  </a:cubicBezTo>
                  <a:lnTo>
                    <a:pt x="10793" y="2879"/>
                  </a:lnTo>
                  <a:lnTo>
                    <a:pt x="1528" y="12593"/>
                  </a:lnTo>
                  <a:cubicBezTo>
                    <a:pt x="1421" y="12683"/>
                    <a:pt x="1314" y="12722"/>
                    <a:pt x="1207" y="12711"/>
                  </a:cubicBezTo>
                  <a:cubicBezTo>
                    <a:pt x="1091" y="12688"/>
                    <a:pt x="997" y="12626"/>
                    <a:pt x="926" y="12526"/>
                  </a:cubicBezTo>
                  <a:lnTo>
                    <a:pt x="96" y="11280"/>
                  </a:lnTo>
                  <a:cubicBezTo>
                    <a:pt x="24" y="11168"/>
                    <a:pt x="-7" y="11035"/>
                    <a:pt x="2" y="10884"/>
                  </a:cubicBezTo>
                  <a:close/>
                </a:path>
              </a:pathLst>
            </a:custGeom>
            <a:solidFill>
              <a:srgbClr val="A6AAA9"/>
            </a:solidFill>
            <a:ln w="12700" cap="flat">
              <a:noFill/>
              <a:miter lim="400000"/>
            </a:ln>
            <a:effectLst/>
          </p:spPr>
          <p:txBody>
            <a:bodyPr wrap="square" lIns="38100" tIns="38100" rIns="38100" bIns="38100" numCol="1" anchor="ctr">
              <a:noAutofit/>
            </a:bodyPr>
            <a:lstStyle/>
            <a:p>
              <a:pPr lvl="0" defTabSz="457200">
                <a:defRPr sz="3000">
                  <a:effectLst>
                    <a:outerShdw blurRad="38100" dist="12700" dir="5400000" rotWithShape="0">
                      <a:srgbClr val="000000">
                        <a:alpha val="50000"/>
                      </a:srgbClr>
                    </a:outerShdw>
                  </a:effectLst>
                </a:defRPr>
              </a:pPr>
              <a:endParaRPr/>
            </a:p>
          </p:txBody>
        </p:sp>
        <p:sp>
          <p:nvSpPr>
            <p:cNvPr id="6368" name="Shape 6368"/>
            <p:cNvSpPr/>
            <p:nvPr/>
          </p:nvSpPr>
          <p:spPr>
            <a:xfrm>
              <a:off x="1778761" y="200223"/>
              <a:ext cx="919957" cy="92035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955" y="7042"/>
                  </a:lnTo>
                  <a:lnTo>
                    <a:pt x="5694" y="5337"/>
                  </a:lnTo>
                  <a:lnTo>
                    <a:pt x="7063" y="8672"/>
                  </a:lnTo>
                  <a:lnTo>
                    <a:pt x="0" y="10805"/>
                  </a:lnTo>
                  <a:lnTo>
                    <a:pt x="6812" y="12919"/>
                  </a:lnTo>
                  <a:lnTo>
                    <a:pt x="5181" y="16635"/>
                  </a:lnTo>
                  <a:lnTo>
                    <a:pt x="8647" y="14977"/>
                  </a:lnTo>
                  <a:lnTo>
                    <a:pt x="10800" y="21600"/>
                  </a:lnTo>
                  <a:lnTo>
                    <a:pt x="13008" y="14931"/>
                  </a:lnTo>
                  <a:lnTo>
                    <a:pt x="16866" y="16719"/>
                  </a:lnTo>
                  <a:lnTo>
                    <a:pt x="14956" y="12910"/>
                  </a:lnTo>
                  <a:lnTo>
                    <a:pt x="21600" y="10805"/>
                  </a:lnTo>
                  <a:lnTo>
                    <a:pt x="14928" y="8513"/>
                  </a:lnTo>
                  <a:lnTo>
                    <a:pt x="16643" y="4992"/>
                  </a:lnTo>
                  <a:lnTo>
                    <a:pt x="12934" y="6781"/>
                  </a:lnTo>
                  <a:lnTo>
                    <a:pt x="10800" y="0"/>
                  </a:lnTo>
                  <a:close/>
                  <a:moveTo>
                    <a:pt x="11098" y="8467"/>
                  </a:moveTo>
                  <a:cubicBezTo>
                    <a:pt x="11696" y="8467"/>
                    <a:pt x="12301" y="8691"/>
                    <a:pt x="12757" y="9147"/>
                  </a:cubicBezTo>
                  <a:cubicBezTo>
                    <a:pt x="13669" y="10059"/>
                    <a:pt x="13669" y="11541"/>
                    <a:pt x="12757" y="12453"/>
                  </a:cubicBezTo>
                  <a:cubicBezTo>
                    <a:pt x="11844" y="13366"/>
                    <a:pt x="10361" y="13366"/>
                    <a:pt x="9449" y="12453"/>
                  </a:cubicBezTo>
                  <a:cubicBezTo>
                    <a:pt x="8536" y="11541"/>
                    <a:pt x="8536" y="10059"/>
                    <a:pt x="9449" y="9147"/>
                  </a:cubicBezTo>
                  <a:cubicBezTo>
                    <a:pt x="9905" y="8691"/>
                    <a:pt x="10500" y="8467"/>
                    <a:pt x="11098" y="8467"/>
                  </a:cubicBezTo>
                  <a:close/>
                </a:path>
              </a:pathLst>
            </a:custGeom>
            <a:solidFill>
              <a:srgbClr val="FBFBF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369" name="Shape 6369"/>
            <p:cNvSpPr/>
            <p:nvPr/>
          </p:nvSpPr>
          <p:spPr>
            <a:xfrm>
              <a:off x="3211485" y="0"/>
              <a:ext cx="1861334" cy="1320800"/>
            </a:xfrm>
            <a:prstGeom prst="rect">
              <a:avLst/>
            </a:prstGeom>
            <a:solidFill>
              <a:srgbClr val="3F98DB"/>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370" name="Shape 6370"/>
            <p:cNvSpPr/>
            <p:nvPr/>
          </p:nvSpPr>
          <p:spPr>
            <a:xfrm>
              <a:off x="3772658" y="267272"/>
              <a:ext cx="786248" cy="786256"/>
            </a:xfrm>
            <a:custGeom>
              <a:avLst/>
              <a:gdLst/>
              <a:ahLst/>
              <a:cxnLst>
                <a:cxn ang="0">
                  <a:pos x="wd2" y="hd2"/>
                </a:cxn>
                <a:cxn ang="5400000">
                  <a:pos x="wd2" y="hd2"/>
                </a:cxn>
                <a:cxn ang="10800000">
                  <a:pos x="wd2" y="hd2"/>
                </a:cxn>
                <a:cxn ang="16200000">
                  <a:pos x="wd2" y="hd2"/>
                </a:cxn>
              </a:cxnLst>
              <a:rect l="0" t="0" r="r" b="b"/>
              <a:pathLst>
                <a:path w="21600" h="21600" extrusionOk="0">
                  <a:moveTo>
                    <a:pt x="14766" y="5696"/>
                  </a:moveTo>
                  <a:cubicBezTo>
                    <a:pt x="14766" y="5968"/>
                    <a:pt x="14859" y="6197"/>
                    <a:pt x="15047" y="6385"/>
                  </a:cubicBezTo>
                  <a:cubicBezTo>
                    <a:pt x="15234" y="6572"/>
                    <a:pt x="15464" y="6666"/>
                    <a:pt x="15736" y="6666"/>
                  </a:cubicBezTo>
                  <a:lnTo>
                    <a:pt x="18183" y="6666"/>
                  </a:lnTo>
                  <a:cubicBezTo>
                    <a:pt x="18455" y="6666"/>
                    <a:pt x="18684" y="6572"/>
                    <a:pt x="18872" y="6385"/>
                  </a:cubicBezTo>
                  <a:cubicBezTo>
                    <a:pt x="19059" y="6197"/>
                    <a:pt x="19153" y="5968"/>
                    <a:pt x="19153" y="5696"/>
                  </a:cubicBezTo>
                  <a:lnTo>
                    <a:pt x="19153" y="3375"/>
                  </a:lnTo>
                  <a:cubicBezTo>
                    <a:pt x="19153" y="3113"/>
                    <a:pt x="19059" y="2885"/>
                    <a:pt x="18872" y="2693"/>
                  </a:cubicBezTo>
                  <a:cubicBezTo>
                    <a:pt x="18684" y="2501"/>
                    <a:pt x="18455" y="2405"/>
                    <a:pt x="18183" y="2405"/>
                  </a:cubicBezTo>
                  <a:lnTo>
                    <a:pt x="15736" y="2405"/>
                  </a:lnTo>
                  <a:cubicBezTo>
                    <a:pt x="15464" y="2405"/>
                    <a:pt x="15234" y="2501"/>
                    <a:pt x="15047" y="2693"/>
                  </a:cubicBezTo>
                  <a:cubicBezTo>
                    <a:pt x="14859" y="2885"/>
                    <a:pt x="14766" y="3113"/>
                    <a:pt x="14766" y="3375"/>
                  </a:cubicBezTo>
                  <a:cubicBezTo>
                    <a:pt x="14766" y="3375"/>
                    <a:pt x="14766" y="5696"/>
                    <a:pt x="14766" y="5696"/>
                  </a:cubicBezTo>
                  <a:close/>
                  <a:moveTo>
                    <a:pt x="7755" y="7784"/>
                  </a:moveTo>
                  <a:cubicBezTo>
                    <a:pt x="6907" y="8604"/>
                    <a:pt x="6483" y="9596"/>
                    <a:pt x="6483" y="10758"/>
                  </a:cubicBezTo>
                  <a:cubicBezTo>
                    <a:pt x="6483" y="11921"/>
                    <a:pt x="6907" y="12912"/>
                    <a:pt x="7755" y="13732"/>
                  </a:cubicBezTo>
                  <a:cubicBezTo>
                    <a:pt x="8604" y="14552"/>
                    <a:pt x="9623" y="14962"/>
                    <a:pt x="10814" y="14962"/>
                  </a:cubicBezTo>
                  <a:cubicBezTo>
                    <a:pt x="12014" y="14962"/>
                    <a:pt x="13038" y="14552"/>
                    <a:pt x="13887" y="13732"/>
                  </a:cubicBezTo>
                  <a:cubicBezTo>
                    <a:pt x="14735" y="12912"/>
                    <a:pt x="15159" y="11921"/>
                    <a:pt x="15159" y="10758"/>
                  </a:cubicBezTo>
                  <a:cubicBezTo>
                    <a:pt x="15159" y="9596"/>
                    <a:pt x="14735" y="8604"/>
                    <a:pt x="13887" y="7784"/>
                  </a:cubicBezTo>
                  <a:cubicBezTo>
                    <a:pt x="13038" y="6963"/>
                    <a:pt x="12014" y="6553"/>
                    <a:pt x="10814" y="6553"/>
                  </a:cubicBezTo>
                  <a:cubicBezTo>
                    <a:pt x="9623" y="6553"/>
                    <a:pt x="8604" y="6963"/>
                    <a:pt x="7755" y="7784"/>
                  </a:cubicBezTo>
                  <a:close/>
                  <a:moveTo>
                    <a:pt x="2405" y="18253"/>
                  </a:moveTo>
                  <a:cubicBezTo>
                    <a:pt x="2405" y="18497"/>
                    <a:pt x="2487" y="18701"/>
                    <a:pt x="2651" y="18865"/>
                  </a:cubicBezTo>
                  <a:cubicBezTo>
                    <a:pt x="2815" y="19029"/>
                    <a:pt x="3019" y="19111"/>
                    <a:pt x="3262" y="19111"/>
                  </a:cubicBezTo>
                  <a:lnTo>
                    <a:pt x="18295" y="19111"/>
                  </a:lnTo>
                  <a:cubicBezTo>
                    <a:pt x="18530" y="19111"/>
                    <a:pt x="18731" y="19029"/>
                    <a:pt x="18900" y="18865"/>
                  </a:cubicBezTo>
                  <a:cubicBezTo>
                    <a:pt x="19069" y="18701"/>
                    <a:pt x="19153" y="18497"/>
                    <a:pt x="19153" y="18253"/>
                  </a:cubicBezTo>
                  <a:lnTo>
                    <a:pt x="19153" y="9141"/>
                  </a:lnTo>
                  <a:lnTo>
                    <a:pt x="17255" y="9141"/>
                  </a:lnTo>
                  <a:cubicBezTo>
                    <a:pt x="17442" y="9731"/>
                    <a:pt x="17536" y="10346"/>
                    <a:pt x="17536" y="10983"/>
                  </a:cubicBezTo>
                  <a:cubicBezTo>
                    <a:pt x="17536" y="12164"/>
                    <a:pt x="17236" y="13254"/>
                    <a:pt x="16636" y="14253"/>
                  </a:cubicBezTo>
                  <a:cubicBezTo>
                    <a:pt x="16036" y="15251"/>
                    <a:pt x="15220" y="16041"/>
                    <a:pt x="14189" y="16622"/>
                  </a:cubicBezTo>
                  <a:cubicBezTo>
                    <a:pt x="13158" y="17203"/>
                    <a:pt x="12033" y="17494"/>
                    <a:pt x="10814" y="17494"/>
                  </a:cubicBezTo>
                  <a:cubicBezTo>
                    <a:pt x="8967" y="17494"/>
                    <a:pt x="7388" y="16859"/>
                    <a:pt x="6075" y="15588"/>
                  </a:cubicBezTo>
                  <a:cubicBezTo>
                    <a:pt x="4762" y="14318"/>
                    <a:pt x="4106" y="12783"/>
                    <a:pt x="4106" y="10983"/>
                  </a:cubicBezTo>
                  <a:cubicBezTo>
                    <a:pt x="4106" y="10346"/>
                    <a:pt x="4200" y="9731"/>
                    <a:pt x="4388" y="9141"/>
                  </a:cubicBezTo>
                  <a:lnTo>
                    <a:pt x="2405" y="9141"/>
                  </a:lnTo>
                  <a:cubicBezTo>
                    <a:pt x="2405" y="9141"/>
                    <a:pt x="2405" y="18253"/>
                    <a:pt x="2405" y="18253"/>
                  </a:cubicBezTo>
                  <a:close/>
                  <a:moveTo>
                    <a:pt x="0" y="18830"/>
                  </a:moveTo>
                  <a:lnTo>
                    <a:pt x="0" y="2771"/>
                  </a:lnTo>
                  <a:cubicBezTo>
                    <a:pt x="0" y="2011"/>
                    <a:pt x="272" y="1359"/>
                    <a:pt x="816" y="816"/>
                  </a:cubicBezTo>
                  <a:cubicBezTo>
                    <a:pt x="1359" y="272"/>
                    <a:pt x="2011" y="0"/>
                    <a:pt x="2770" y="0"/>
                  </a:cubicBezTo>
                  <a:lnTo>
                    <a:pt x="18830" y="0"/>
                  </a:lnTo>
                  <a:cubicBezTo>
                    <a:pt x="19589" y="0"/>
                    <a:pt x="20241" y="272"/>
                    <a:pt x="20784" y="816"/>
                  </a:cubicBezTo>
                  <a:cubicBezTo>
                    <a:pt x="21328" y="1359"/>
                    <a:pt x="21600" y="2011"/>
                    <a:pt x="21600" y="2771"/>
                  </a:cubicBezTo>
                  <a:lnTo>
                    <a:pt x="21600" y="18830"/>
                  </a:lnTo>
                  <a:cubicBezTo>
                    <a:pt x="21600" y="19589"/>
                    <a:pt x="21328" y="20241"/>
                    <a:pt x="20784" y="20784"/>
                  </a:cubicBezTo>
                  <a:cubicBezTo>
                    <a:pt x="20241" y="21328"/>
                    <a:pt x="19589" y="21600"/>
                    <a:pt x="18830" y="21600"/>
                  </a:cubicBezTo>
                  <a:lnTo>
                    <a:pt x="2770" y="21600"/>
                  </a:lnTo>
                  <a:cubicBezTo>
                    <a:pt x="2011" y="21600"/>
                    <a:pt x="1359" y="21328"/>
                    <a:pt x="816" y="20784"/>
                  </a:cubicBezTo>
                  <a:cubicBezTo>
                    <a:pt x="272" y="20241"/>
                    <a:pt x="0" y="19589"/>
                    <a:pt x="0" y="18830"/>
                  </a:cubicBezTo>
                  <a:close/>
                </a:path>
              </a:pathLst>
            </a:custGeom>
            <a:solidFill>
              <a:srgbClr val="000000">
                <a:alpha val="64619"/>
              </a:srgbClr>
            </a:solidFill>
            <a:ln w="12700" cap="flat">
              <a:noFill/>
              <a:miter lim="400000"/>
            </a:ln>
            <a:effectLst/>
          </p:spPr>
          <p:txBody>
            <a:bodyPr wrap="square" lIns="38100" tIns="38100" rIns="38100" bIns="38100" numCol="1" anchor="ctr">
              <a:noAutofit/>
            </a:bodyPr>
            <a:lstStyle/>
            <a:p>
              <a:pPr lvl="0" defTabSz="457200">
                <a:defRPr sz="3000">
                  <a:effectLst>
                    <a:outerShdw blurRad="38100" dist="12700" dir="5400000" rotWithShape="0">
                      <a:srgbClr val="000000">
                        <a:alpha val="50000"/>
                      </a:srgbClr>
                    </a:outerShdw>
                  </a:effectLst>
                </a:defRPr>
              </a:pPr>
              <a:endParaRPr/>
            </a:p>
          </p:txBody>
        </p:sp>
        <p:sp>
          <p:nvSpPr>
            <p:cNvPr id="6371" name="Shape 6371"/>
            <p:cNvSpPr/>
            <p:nvPr/>
          </p:nvSpPr>
          <p:spPr>
            <a:xfrm flipH="1">
              <a:off x="5641980" y="297549"/>
              <a:ext cx="837108" cy="709672"/>
            </a:xfrm>
            <a:prstGeom prst="wedgeEllipseCallout">
              <a:avLst>
                <a:gd name="adj1" fmla="val -53541"/>
                <a:gd name="adj2" fmla="val 53134"/>
              </a:avLst>
            </a:pr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372" name="Shape 6372"/>
            <p:cNvSpPr/>
            <p:nvPr/>
          </p:nvSpPr>
          <p:spPr>
            <a:xfrm>
              <a:off x="5863027" y="491238"/>
              <a:ext cx="412176" cy="401823"/>
            </a:xfrm>
            <a:custGeom>
              <a:avLst/>
              <a:gdLst/>
              <a:ahLst/>
              <a:cxnLst>
                <a:cxn ang="0">
                  <a:pos x="wd2" y="hd2"/>
                </a:cxn>
                <a:cxn ang="5400000">
                  <a:pos x="wd2" y="hd2"/>
                </a:cxn>
                <a:cxn ang="10800000">
                  <a:pos x="wd2" y="hd2"/>
                </a:cxn>
                <a:cxn ang="16200000">
                  <a:pos x="wd2" y="hd2"/>
                </a:cxn>
              </a:cxnLst>
              <a:rect l="0" t="0" r="r" b="b"/>
              <a:pathLst>
                <a:path w="21600" h="21600" extrusionOk="0">
                  <a:moveTo>
                    <a:pt x="0" y="6581"/>
                  </a:moveTo>
                  <a:cubicBezTo>
                    <a:pt x="0" y="4519"/>
                    <a:pt x="510" y="2906"/>
                    <a:pt x="1531" y="1744"/>
                  </a:cubicBezTo>
                  <a:cubicBezTo>
                    <a:pt x="2552" y="582"/>
                    <a:pt x="3961" y="0"/>
                    <a:pt x="5762" y="0"/>
                  </a:cubicBezTo>
                  <a:cubicBezTo>
                    <a:pt x="6260" y="0"/>
                    <a:pt x="6768" y="101"/>
                    <a:pt x="7287" y="303"/>
                  </a:cubicBezTo>
                  <a:cubicBezTo>
                    <a:pt x="7805" y="504"/>
                    <a:pt x="8287" y="776"/>
                    <a:pt x="8733" y="1118"/>
                  </a:cubicBezTo>
                  <a:cubicBezTo>
                    <a:pt x="9179" y="1460"/>
                    <a:pt x="9562" y="1782"/>
                    <a:pt x="9884" y="2081"/>
                  </a:cubicBezTo>
                  <a:cubicBezTo>
                    <a:pt x="10205" y="2382"/>
                    <a:pt x="10511" y="2700"/>
                    <a:pt x="10800" y="3038"/>
                  </a:cubicBezTo>
                  <a:cubicBezTo>
                    <a:pt x="11089" y="2700"/>
                    <a:pt x="11395" y="2382"/>
                    <a:pt x="11716" y="2081"/>
                  </a:cubicBezTo>
                  <a:cubicBezTo>
                    <a:pt x="12037" y="1782"/>
                    <a:pt x="12421" y="1460"/>
                    <a:pt x="12867" y="1118"/>
                  </a:cubicBezTo>
                  <a:cubicBezTo>
                    <a:pt x="13313" y="776"/>
                    <a:pt x="13795" y="504"/>
                    <a:pt x="14313" y="303"/>
                  </a:cubicBezTo>
                  <a:cubicBezTo>
                    <a:pt x="14832" y="101"/>
                    <a:pt x="15340" y="0"/>
                    <a:pt x="15838" y="0"/>
                  </a:cubicBezTo>
                  <a:cubicBezTo>
                    <a:pt x="17639" y="0"/>
                    <a:pt x="19048" y="582"/>
                    <a:pt x="20069" y="1744"/>
                  </a:cubicBezTo>
                  <a:cubicBezTo>
                    <a:pt x="21090" y="2906"/>
                    <a:pt x="21600" y="4519"/>
                    <a:pt x="21600" y="6581"/>
                  </a:cubicBezTo>
                  <a:cubicBezTo>
                    <a:pt x="21600" y="8654"/>
                    <a:pt x="20680" y="10763"/>
                    <a:pt x="18840" y="12910"/>
                  </a:cubicBezTo>
                  <a:lnTo>
                    <a:pt x="11330" y="21347"/>
                  </a:lnTo>
                  <a:cubicBezTo>
                    <a:pt x="11186" y="21516"/>
                    <a:pt x="11009" y="21600"/>
                    <a:pt x="10800" y="21600"/>
                  </a:cubicBezTo>
                  <a:cubicBezTo>
                    <a:pt x="10591" y="21600"/>
                    <a:pt x="10414" y="21516"/>
                    <a:pt x="10270" y="21347"/>
                  </a:cubicBezTo>
                  <a:lnTo>
                    <a:pt x="2748" y="12881"/>
                  </a:lnTo>
                  <a:cubicBezTo>
                    <a:pt x="2668" y="12807"/>
                    <a:pt x="2557" y="12685"/>
                    <a:pt x="2417" y="12516"/>
                  </a:cubicBezTo>
                  <a:cubicBezTo>
                    <a:pt x="2276" y="12347"/>
                    <a:pt x="2053" y="12040"/>
                    <a:pt x="1748" y="11595"/>
                  </a:cubicBezTo>
                  <a:cubicBezTo>
                    <a:pt x="1442" y="11149"/>
                    <a:pt x="1169" y="10693"/>
                    <a:pt x="928" y="10224"/>
                  </a:cubicBezTo>
                  <a:cubicBezTo>
                    <a:pt x="687" y="9755"/>
                    <a:pt x="472" y="9188"/>
                    <a:pt x="284" y="8522"/>
                  </a:cubicBezTo>
                  <a:cubicBezTo>
                    <a:pt x="95" y="7856"/>
                    <a:pt x="0" y="7210"/>
                    <a:pt x="0" y="6581"/>
                  </a:cubicBezTo>
                  <a:close/>
                </a:path>
              </a:pathLst>
            </a:custGeom>
            <a:solidFill>
              <a:srgbClr val="53585F"/>
            </a:solidFill>
            <a:ln w="12700" cap="flat">
              <a:noFill/>
              <a:miter lim="400000"/>
            </a:ln>
            <a:effectLst/>
          </p:spPr>
          <p:txBody>
            <a:bodyPr wrap="square" lIns="38100" tIns="38100" rIns="38100" bIns="38100" numCol="1" anchor="ctr">
              <a:noAutofit/>
            </a:bodyPr>
            <a:lstStyle/>
            <a:p>
              <a:pPr lvl="0" defTabSz="457200">
                <a:defRPr sz="3000">
                  <a:effectLst>
                    <a:outerShdw blurRad="38100" dist="12700" dir="5400000" rotWithShape="0">
                      <a:srgbClr val="000000">
                        <a:alpha val="50000"/>
                      </a:srgbClr>
                    </a:outerShdw>
                  </a:effectLst>
                </a:defRPr>
              </a:pPr>
              <a:endParaRPr/>
            </a:p>
          </p:txBody>
        </p:sp>
        <p:sp>
          <p:nvSpPr>
            <p:cNvPr id="6373" name="Shape 6373"/>
            <p:cNvSpPr/>
            <p:nvPr/>
          </p:nvSpPr>
          <p:spPr>
            <a:xfrm>
              <a:off x="7549164" y="363270"/>
              <a:ext cx="841376" cy="582589"/>
            </a:xfrm>
            <a:prstGeom prst="roundRect">
              <a:avLst>
                <a:gd name="adj" fmla="val 12408"/>
              </a:avLst>
            </a:prstGeom>
            <a:solidFill>
              <a:srgbClr val="A6AAA9"/>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374" name="Shape 6374"/>
            <p:cNvSpPr/>
            <p:nvPr/>
          </p:nvSpPr>
          <p:spPr>
            <a:xfrm>
              <a:off x="8052837" y="516232"/>
              <a:ext cx="203201" cy="54597"/>
            </a:xfrm>
            <a:prstGeom prst="roundRect">
              <a:avLst>
                <a:gd name="adj" fmla="val 38369"/>
              </a:avLst>
            </a:prstGeom>
            <a:solidFill>
              <a:srgbClr val="424446"/>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375" name="Shape 6375"/>
            <p:cNvSpPr/>
            <p:nvPr/>
          </p:nvSpPr>
          <p:spPr>
            <a:xfrm>
              <a:off x="8052837" y="636170"/>
              <a:ext cx="203201" cy="54597"/>
            </a:xfrm>
            <a:prstGeom prst="roundRect">
              <a:avLst>
                <a:gd name="adj" fmla="val 38369"/>
              </a:avLst>
            </a:prstGeom>
            <a:solidFill>
              <a:srgbClr val="424446"/>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376" name="Shape 6376"/>
            <p:cNvSpPr/>
            <p:nvPr/>
          </p:nvSpPr>
          <p:spPr>
            <a:xfrm>
              <a:off x="8052837" y="743408"/>
              <a:ext cx="203201" cy="54597"/>
            </a:xfrm>
            <a:prstGeom prst="roundRect">
              <a:avLst>
                <a:gd name="adj" fmla="val 38369"/>
              </a:avLst>
            </a:prstGeom>
            <a:solidFill>
              <a:srgbClr val="424446"/>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377" name="Shape 6377"/>
            <p:cNvSpPr/>
            <p:nvPr/>
          </p:nvSpPr>
          <p:spPr>
            <a:xfrm>
              <a:off x="7677514" y="507694"/>
              <a:ext cx="298848" cy="2988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24446"/>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6379" name="Shape 6379"/>
          <p:cNvSpPr/>
          <p:nvPr/>
        </p:nvSpPr>
        <p:spPr>
          <a:xfrm>
            <a:off x="7623956" y="15606826"/>
            <a:ext cx="1" cy="1394404"/>
          </a:xfrm>
          <a:prstGeom prst="line">
            <a:avLst/>
          </a:prstGeom>
          <a:ln w="25400">
            <a:solidFill>
              <a:srgbClr val="1B1B1B"/>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6402" name="Group 6402"/>
          <p:cNvGrpSpPr/>
          <p:nvPr/>
        </p:nvGrpSpPr>
        <p:grpSpPr>
          <a:xfrm>
            <a:off x="193476" y="30582"/>
            <a:ext cx="9163448" cy="506015"/>
            <a:chOff x="0" y="0"/>
            <a:chExt cx="9163446" cy="506013"/>
          </a:xfrm>
        </p:grpSpPr>
        <p:sp>
          <p:nvSpPr>
            <p:cNvPr id="6380" name="Shape 6380"/>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381" name="Shape 6381"/>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382" name="Shape 6382"/>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383" name="Shape 6383"/>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384" name="Shape 6384"/>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6385" name="Shape 6385"/>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6386" name="Shape 6386"/>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387" name="Shape 6387"/>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388" name="Shape 6388"/>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6394" name="Group 6394"/>
            <p:cNvGrpSpPr/>
            <p:nvPr/>
          </p:nvGrpSpPr>
          <p:grpSpPr>
            <a:xfrm>
              <a:off x="3364293" y="141349"/>
              <a:ext cx="319332" cy="248462"/>
              <a:chOff x="0" y="0"/>
              <a:chExt cx="319330" cy="248461"/>
            </a:xfrm>
          </p:grpSpPr>
          <p:sp>
            <p:nvSpPr>
              <p:cNvPr id="6389" name="Shape 6389"/>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6393" name="Group 6393"/>
              <p:cNvGrpSpPr/>
              <p:nvPr/>
            </p:nvGrpSpPr>
            <p:grpSpPr>
              <a:xfrm>
                <a:off x="0" y="0"/>
                <a:ext cx="319331" cy="248462"/>
                <a:chOff x="0" y="0"/>
                <a:chExt cx="319330" cy="248461"/>
              </a:xfrm>
            </p:grpSpPr>
            <p:sp>
              <p:nvSpPr>
                <p:cNvPr id="6390" name="Shape 6390"/>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6391" name="Shape 6391"/>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392" name="Shape 6392"/>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6395" name="Shape 6395"/>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396" name="Shape 6396"/>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6397" name="Shape 6397"/>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398" name="Shape 6398"/>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399" name="Shape 6399"/>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6400" name="Shape 6400"/>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401" name="Shape 6401"/>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4" name="Shape 6404"/>
          <p:cNvSpPr/>
          <p:nvPr/>
        </p:nvSpPr>
        <p:spPr>
          <a:xfrm>
            <a:off x="-162925" y="-212504"/>
            <a:ext cx="9825450" cy="17366808"/>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405" name="Shape 6405"/>
          <p:cNvSpPr/>
          <p:nvPr/>
        </p:nvSpPr>
        <p:spPr>
          <a:xfrm>
            <a:off x="-46758" y="-324276"/>
            <a:ext cx="9593115" cy="2171011"/>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406" name="Shape 6406"/>
          <p:cNvSpPr/>
          <p:nvPr/>
        </p:nvSpPr>
        <p:spPr>
          <a:xfrm rot="16200000">
            <a:off x="1006286" y="751421"/>
            <a:ext cx="33782" cy="606805"/>
          </a:xfrm>
          <a:prstGeom prst="roundRect">
            <a:avLst>
              <a:gd name="adj" fmla="val 0"/>
            </a:avLst>
          </a:pr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407" name="Shape 6407"/>
          <p:cNvSpPr/>
          <p:nvPr/>
        </p:nvSpPr>
        <p:spPr>
          <a:xfrm rot="16200000">
            <a:off x="1006286" y="910171"/>
            <a:ext cx="33782" cy="606805"/>
          </a:xfrm>
          <a:prstGeom prst="roundRect">
            <a:avLst>
              <a:gd name="adj" fmla="val 0"/>
            </a:avLst>
          </a:pr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408" name="Shape 6408"/>
          <p:cNvSpPr/>
          <p:nvPr/>
        </p:nvSpPr>
        <p:spPr>
          <a:xfrm rot="16200000">
            <a:off x="1006286" y="1081621"/>
            <a:ext cx="33782" cy="606805"/>
          </a:xfrm>
          <a:prstGeom prst="roundRect">
            <a:avLst>
              <a:gd name="adj" fmla="val 0"/>
            </a:avLst>
          </a:pr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409" name="Shape 6409"/>
          <p:cNvSpPr/>
          <p:nvPr/>
        </p:nvSpPr>
        <p:spPr>
          <a:xfrm flipV="1">
            <a:off x="-51131" y="1857885"/>
            <a:ext cx="9525001" cy="1"/>
          </a:xfrm>
          <a:prstGeom prst="line">
            <a:avLst/>
          </a:prstGeom>
          <a:ln w="25400">
            <a:solidFill>
              <a:srgbClr val="BFBFBF"/>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410" name="Shape 6410"/>
          <p:cNvSpPr/>
          <p:nvPr/>
        </p:nvSpPr>
        <p:spPr>
          <a:xfrm>
            <a:off x="2832055" y="865767"/>
            <a:ext cx="3820754"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p>
            <a:pPr lvl="1">
              <a:defRPr sz="1800">
                <a:solidFill>
                  <a:srgbClr val="000000"/>
                </a:solidFill>
              </a:defRPr>
            </a:pPr>
            <a:r>
              <a:rPr sz="3600" b="1" spc="-36">
                <a:latin typeface="Open Sans"/>
                <a:ea typeface="Open Sans"/>
                <a:cs typeface="Open Sans"/>
                <a:sym typeface="Open Sans"/>
              </a:rPr>
              <a:t>Heavy Rotation</a:t>
            </a:r>
          </a:p>
        </p:txBody>
      </p:sp>
      <p:pic>
        <p:nvPicPr>
          <p:cNvPr id="6411" name="MUSIC_04.jpg"/>
          <p:cNvPicPr/>
          <p:nvPr/>
        </p:nvPicPr>
        <p:blipFill>
          <a:blip r:embed="rId2">
            <a:extLst/>
          </a:blip>
          <a:srcRect l="2514" t="1129" r="58347" b="40164"/>
          <a:stretch>
            <a:fillRect/>
          </a:stretch>
        </p:blipFill>
        <p:spPr>
          <a:xfrm>
            <a:off x="746690" y="2472606"/>
            <a:ext cx="3727864" cy="3727864"/>
          </a:xfrm>
          <a:prstGeom prst="rect">
            <a:avLst/>
          </a:prstGeom>
          <a:ln w="12700">
            <a:miter lim="400000"/>
          </a:ln>
        </p:spPr>
      </p:pic>
      <p:pic>
        <p:nvPicPr>
          <p:cNvPr id="6412" name="MUSIC_10.jpg"/>
          <p:cNvPicPr/>
          <p:nvPr/>
        </p:nvPicPr>
        <p:blipFill>
          <a:blip r:embed="rId3">
            <a:extLst/>
          </a:blip>
          <a:srcRect l="61450" t="2268" b="38642"/>
          <a:stretch>
            <a:fillRect/>
          </a:stretch>
        </p:blipFill>
        <p:spPr>
          <a:xfrm>
            <a:off x="5042269" y="2459906"/>
            <a:ext cx="3671842" cy="3727864"/>
          </a:xfrm>
          <a:prstGeom prst="rect">
            <a:avLst/>
          </a:prstGeom>
          <a:ln w="12700">
            <a:miter lim="400000"/>
          </a:ln>
        </p:spPr>
      </p:pic>
      <p:pic>
        <p:nvPicPr>
          <p:cNvPr id="6413" name="MUSIC_12.png"/>
          <p:cNvPicPr/>
          <p:nvPr/>
        </p:nvPicPr>
        <p:blipFill>
          <a:blip r:embed="rId4">
            <a:extLst/>
          </a:blip>
          <a:srcRect l="34432" t="11938" r="26430" b="62138"/>
          <a:stretch>
            <a:fillRect/>
          </a:stretch>
        </p:blipFill>
        <p:spPr>
          <a:xfrm>
            <a:off x="738078" y="8345513"/>
            <a:ext cx="3727864" cy="3727864"/>
          </a:xfrm>
          <a:prstGeom prst="rect">
            <a:avLst/>
          </a:prstGeom>
          <a:ln w="12700">
            <a:miter lim="400000"/>
          </a:ln>
        </p:spPr>
      </p:pic>
      <p:pic>
        <p:nvPicPr>
          <p:cNvPr id="6414" name="MUSIC_07.jpg"/>
          <p:cNvPicPr/>
          <p:nvPr/>
        </p:nvPicPr>
        <p:blipFill>
          <a:blip r:embed="rId5">
            <a:extLst/>
          </a:blip>
          <a:srcRect l="11780" t="61384" r="62894" b="626"/>
          <a:stretch>
            <a:fillRect/>
          </a:stretch>
        </p:blipFill>
        <p:spPr>
          <a:xfrm>
            <a:off x="5046358" y="8345513"/>
            <a:ext cx="3727864" cy="3727864"/>
          </a:xfrm>
          <a:prstGeom prst="rect">
            <a:avLst/>
          </a:prstGeom>
          <a:ln w="12700">
            <a:miter lim="400000"/>
          </a:ln>
        </p:spPr>
      </p:pic>
      <p:pic>
        <p:nvPicPr>
          <p:cNvPr id="6415" name="MUSIC_09.jpg"/>
          <p:cNvPicPr/>
          <p:nvPr/>
        </p:nvPicPr>
        <p:blipFill>
          <a:blip r:embed="rId6">
            <a:extLst/>
          </a:blip>
          <a:srcRect l="46524" t="36086" r="14338" b="52841"/>
          <a:stretch>
            <a:fillRect/>
          </a:stretch>
        </p:blipFill>
        <p:spPr>
          <a:xfrm>
            <a:off x="746690" y="14205720"/>
            <a:ext cx="3727864" cy="1581762"/>
          </a:xfrm>
          <a:prstGeom prst="rect">
            <a:avLst/>
          </a:prstGeom>
          <a:ln w="12700">
            <a:miter lim="400000"/>
          </a:ln>
        </p:spPr>
      </p:pic>
      <p:pic>
        <p:nvPicPr>
          <p:cNvPr id="6416" name="MUSIC_1.jpg"/>
          <p:cNvPicPr/>
          <p:nvPr/>
        </p:nvPicPr>
        <p:blipFill>
          <a:blip r:embed="rId7">
            <a:extLst/>
          </a:blip>
          <a:srcRect l="39818" t="32318" r="21043" b="42375"/>
          <a:stretch>
            <a:fillRect/>
          </a:stretch>
        </p:blipFill>
        <p:spPr>
          <a:xfrm>
            <a:off x="5054969" y="14193020"/>
            <a:ext cx="3727865" cy="1607163"/>
          </a:xfrm>
          <a:prstGeom prst="rect">
            <a:avLst/>
          </a:prstGeom>
          <a:ln w="12700">
            <a:miter lim="400000"/>
          </a:ln>
        </p:spPr>
      </p:pic>
      <p:sp>
        <p:nvSpPr>
          <p:cNvPr id="6417" name="Shape 6417"/>
          <p:cNvSpPr/>
          <p:nvPr/>
        </p:nvSpPr>
        <p:spPr>
          <a:xfrm>
            <a:off x="637907" y="6316510"/>
            <a:ext cx="2141821"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4">
                <a:solidFill>
                  <a:srgbClr val="000000"/>
                </a:solidFill>
                <a:latin typeface="+mn-lt"/>
                <a:ea typeface="+mn-ea"/>
                <a:cs typeface="+mn-cs"/>
                <a:sym typeface="Helvetica Neue"/>
              </a:defRPr>
            </a:lvl1pPr>
          </a:lstStyle>
          <a:p>
            <a:pPr lvl="0">
              <a:defRPr sz="1800" spc="0"/>
            </a:pPr>
            <a:r>
              <a:rPr sz="3400" spc="-34"/>
              <a:t>La Traviata</a:t>
            </a:r>
          </a:p>
        </p:txBody>
      </p:sp>
      <p:sp>
        <p:nvSpPr>
          <p:cNvPr id="6418" name="Shape 6418"/>
          <p:cNvSpPr/>
          <p:nvPr/>
        </p:nvSpPr>
        <p:spPr>
          <a:xfrm>
            <a:off x="672604" y="6883312"/>
            <a:ext cx="3850428" cy="48645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0">
                <a:solidFill>
                  <a:srgbClr val="53585F"/>
                </a:solidFill>
                <a:latin typeface="+mn-lt"/>
                <a:ea typeface="+mn-ea"/>
                <a:cs typeface="+mn-cs"/>
                <a:sym typeface="Helvetica Neue"/>
              </a:defRPr>
            </a:lvl1pPr>
          </a:lstStyle>
          <a:p>
            <a:pPr lvl="0">
              <a:defRPr sz="1800" spc="0">
                <a:solidFill>
                  <a:srgbClr val="000000"/>
                </a:solidFill>
              </a:defRPr>
            </a:pPr>
            <a:r>
              <a:rPr sz="2600" spc="0">
                <a:solidFill>
                  <a:srgbClr val="53585F"/>
                </a:solidFill>
              </a:rPr>
              <a:t>New York Philharmonic…</a:t>
            </a:r>
          </a:p>
        </p:txBody>
      </p:sp>
      <p:sp>
        <p:nvSpPr>
          <p:cNvPr id="6419" name="Shape 6419"/>
          <p:cNvSpPr/>
          <p:nvPr/>
        </p:nvSpPr>
        <p:spPr>
          <a:xfrm>
            <a:off x="707668" y="7383621"/>
            <a:ext cx="1423128" cy="48612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0">
                <a:solidFill>
                  <a:srgbClr val="A6AAA9"/>
                </a:solidFill>
                <a:latin typeface="Helvetica Neue Light"/>
                <a:ea typeface="Helvetica Neue Light"/>
                <a:cs typeface="Helvetica Neue Light"/>
                <a:sym typeface="Helvetica Neue Light"/>
              </a:defRPr>
            </a:lvl1pPr>
          </a:lstStyle>
          <a:p>
            <a:pPr lvl="0">
              <a:defRPr sz="1800" spc="0">
                <a:solidFill>
                  <a:srgbClr val="000000"/>
                </a:solidFill>
              </a:defRPr>
            </a:pPr>
            <a:r>
              <a:rPr sz="2600" spc="0">
                <a:solidFill>
                  <a:srgbClr val="A6AAA9"/>
                </a:solidFill>
              </a:rPr>
              <a:t>50 songs</a:t>
            </a:r>
          </a:p>
        </p:txBody>
      </p:sp>
      <p:sp>
        <p:nvSpPr>
          <p:cNvPr id="6420" name="Shape 6420"/>
          <p:cNvSpPr/>
          <p:nvPr/>
        </p:nvSpPr>
        <p:spPr>
          <a:xfrm>
            <a:off x="5045745" y="6327590"/>
            <a:ext cx="1130113"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68">
                <a:solidFill>
                  <a:srgbClr val="000000"/>
                </a:solidFill>
                <a:latin typeface="+mn-lt"/>
                <a:ea typeface="+mn-ea"/>
                <a:cs typeface="+mn-cs"/>
                <a:sym typeface="Helvetica Neue"/>
              </a:defRPr>
            </a:lvl1pPr>
          </a:lstStyle>
          <a:p>
            <a:pPr lvl="0">
              <a:defRPr sz="1800" spc="0"/>
            </a:pPr>
            <a:r>
              <a:rPr sz="3400" spc="-68"/>
              <a:t>Fever</a:t>
            </a:r>
          </a:p>
        </p:txBody>
      </p:sp>
      <p:sp>
        <p:nvSpPr>
          <p:cNvPr id="6421" name="Shape 6421"/>
          <p:cNvSpPr/>
          <p:nvPr/>
        </p:nvSpPr>
        <p:spPr>
          <a:xfrm>
            <a:off x="5031064" y="6881692"/>
            <a:ext cx="1667476" cy="48645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0">
                <a:solidFill>
                  <a:srgbClr val="53585F"/>
                </a:solidFill>
                <a:latin typeface="+mn-lt"/>
                <a:ea typeface="+mn-ea"/>
                <a:cs typeface="+mn-cs"/>
                <a:sym typeface="Helvetica Neue"/>
              </a:defRPr>
            </a:lvl1pPr>
          </a:lstStyle>
          <a:p>
            <a:pPr lvl="0">
              <a:defRPr sz="1800" spc="0">
                <a:solidFill>
                  <a:srgbClr val="000000"/>
                </a:solidFill>
              </a:defRPr>
            </a:pPr>
            <a:r>
              <a:rPr sz="2600" spc="0">
                <a:solidFill>
                  <a:srgbClr val="53585F"/>
                </a:solidFill>
              </a:rPr>
              <a:t>Peggy Lee</a:t>
            </a:r>
          </a:p>
        </p:txBody>
      </p:sp>
      <p:sp>
        <p:nvSpPr>
          <p:cNvPr id="6422" name="Shape 6422"/>
          <p:cNvSpPr/>
          <p:nvPr/>
        </p:nvSpPr>
        <p:spPr>
          <a:xfrm>
            <a:off x="4965252" y="7382001"/>
            <a:ext cx="1423128" cy="48612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0">
                <a:solidFill>
                  <a:srgbClr val="A6AAA9"/>
                </a:solidFill>
                <a:latin typeface="Helvetica Neue Light"/>
                <a:ea typeface="Helvetica Neue Light"/>
                <a:cs typeface="Helvetica Neue Light"/>
                <a:sym typeface="Helvetica Neue Light"/>
              </a:defRPr>
            </a:lvl1pPr>
          </a:lstStyle>
          <a:p>
            <a:pPr lvl="0">
              <a:defRPr sz="1800" spc="0">
                <a:solidFill>
                  <a:srgbClr val="000000"/>
                </a:solidFill>
              </a:defRPr>
            </a:pPr>
            <a:r>
              <a:rPr sz="2600" spc="0">
                <a:solidFill>
                  <a:srgbClr val="A6AAA9"/>
                </a:solidFill>
              </a:rPr>
              <a:t>13 songs</a:t>
            </a:r>
          </a:p>
        </p:txBody>
      </p:sp>
      <p:sp>
        <p:nvSpPr>
          <p:cNvPr id="6423" name="Shape 6423"/>
          <p:cNvSpPr/>
          <p:nvPr/>
        </p:nvSpPr>
        <p:spPr>
          <a:xfrm>
            <a:off x="656869" y="12231572"/>
            <a:ext cx="1431510"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4">
                <a:solidFill>
                  <a:srgbClr val="000000"/>
                </a:solidFill>
                <a:latin typeface="+mn-lt"/>
                <a:ea typeface="+mn-ea"/>
                <a:cs typeface="+mn-cs"/>
                <a:sym typeface="Helvetica Neue"/>
              </a:defRPr>
            </a:lvl1pPr>
          </a:lstStyle>
          <a:p>
            <a:pPr lvl="0">
              <a:defRPr sz="1800" spc="0"/>
            </a:pPr>
            <a:r>
              <a:rPr sz="3400" spc="-34"/>
              <a:t>At Last</a:t>
            </a:r>
          </a:p>
        </p:txBody>
      </p:sp>
      <p:sp>
        <p:nvSpPr>
          <p:cNvPr id="6424" name="Shape 6424"/>
          <p:cNvSpPr/>
          <p:nvPr/>
        </p:nvSpPr>
        <p:spPr>
          <a:xfrm>
            <a:off x="671081" y="12767882"/>
            <a:ext cx="1753658"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0">
                <a:solidFill>
                  <a:srgbClr val="53585F"/>
                </a:solidFill>
                <a:latin typeface="+mn-lt"/>
                <a:ea typeface="+mn-ea"/>
                <a:cs typeface="+mn-cs"/>
                <a:sym typeface="Helvetica Neue"/>
              </a:defRPr>
            </a:lvl1pPr>
          </a:lstStyle>
          <a:p>
            <a:pPr lvl="0">
              <a:defRPr sz="1800" spc="0">
                <a:solidFill>
                  <a:srgbClr val="000000"/>
                </a:solidFill>
              </a:defRPr>
            </a:pPr>
            <a:r>
              <a:rPr sz="2600" spc="0">
                <a:solidFill>
                  <a:srgbClr val="53585F"/>
                </a:solidFill>
              </a:rPr>
              <a:t>Etta James</a:t>
            </a:r>
          </a:p>
        </p:txBody>
      </p:sp>
      <p:sp>
        <p:nvSpPr>
          <p:cNvPr id="6425" name="Shape 6425"/>
          <p:cNvSpPr/>
          <p:nvPr/>
        </p:nvSpPr>
        <p:spPr>
          <a:xfrm>
            <a:off x="661060" y="13268190"/>
            <a:ext cx="1423128" cy="48612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0">
                <a:solidFill>
                  <a:srgbClr val="A6AAA9"/>
                </a:solidFill>
                <a:latin typeface="Helvetica Neue Light"/>
                <a:ea typeface="Helvetica Neue Light"/>
                <a:cs typeface="Helvetica Neue Light"/>
                <a:sym typeface="Helvetica Neue Light"/>
              </a:defRPr>
            </a:lvl1pPr>
          </a:lstStyle>
          <a:p>
            <a:pPr lvl="0">
              <a:defRPr sz="1800" spc="0">
                <a:solidFill>
                  <a:srgbClr val="000000"/>
                </a:solidFill>
              </a:defRPr>
            </a:pPr>
            <a:r>
              <a:rPr sz="2600" spc="0">
                <a:solidFill>
                  <a:srgbClr val="A6AAA9"/>
                </a:solidFill>
              </a:rPr>
              <a:t>10 songs</a:t>
            </a:r>
          </a:p>
        </p:txBody>
      </p:sp>
      <p:sp>
        <p:nvSpPr>
          <p:cNvPr id="6426" name="Shape 6426"/>
          <p:cNvSpPr/>
          <p:nvPr/>
        </p:nvSpPr>
        <p:spPr>
          <a:xfrm>
            <a:off x="5005731" y="12198580"/>
            <a:ext cx="3114235" cy="58520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102">
                <a:solidFill>
                  <a:srgbClr val="000000"/>
                </a:solidFill>
                <a:latin typeface="+mn-lt"/>
                <a:ea typeface="+mn-ea"/>
                <a:cs typeface="+mn-cs"/>
                <a:sym typeface="Helvetica Neue"/>
              </a:defRPr>
            </a:lvl1pPr>
          </a:lstStyle>
          <a:p>
            <a:pPr lvl="0">
              <a:defRPr sz="1800" spc="0"/>
            </a:pPr>
            <a:r>
              <a:rPr sz="3400" spc="-102"/>
              <a:t>Fine And Mellow</a:t>
            </a:r>
          </a:p>
        </p:txBody>
      </p:sp>
      <p:sp>
        <p:nvSpPr>
          <p:cNvPr id="6427" name="Shape 6427"/>
          <p:cNvSpPr/>
          <p:nvPr/>
        </p:nvSpPr>
        <p:spPr>
          <a:xfrm>
            <a:off x="4963299" y="12767882"/>
            <a:ext cx="1917768" cy="48645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0">
                <a:solidFill>
                  <a:srgbClr val="53585F"/>
                </a:solidFill>
                <a:latin typeface="+mn-lt"/>
                <a:ea typeface="+mn-ea"/>
                <a:cs typeface="+mn-cs"/>
                <a:sym typeface="Helvetica Neue"/>
              </a:defRPr>
            </a:lvl1pPr>
          </a:lstStyle>
          <a:p>
            <a:pPr lvl="0">
              <a:defRPr sz="1800" spc="0">
                <a:solidFill>
                  <a:srgbClr val="000000"/>
                </a:solidFill>
              </a:defRPr>
            </a:pPr>
            <a:r>
              <a:rPr sz="2600" spc="0">
                <a:solidFill>
                  <a:srgbClr val="53585F"/>
                </a:solidFill>
              </a:rPr>
              <a:t>Billy Holiday</a:t>
            </a:r>
          </a:p>
        </p:txBody>
      </p:sp>
      <p:sp>
        <p:nvSpPr>
          <p:cNvPr id="6428" name="Shape 6428"/>
          <p:cNvSpPr/>
          <p:nvPr/>
        </p:nvSpPr>
        <p:spPr>
          <a:xfrm>
            <a:off x="5020119" y="13268190"/>
            <a:ext cx="1423128" cy="48612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spc="0">
                <a:solidFill>
                  <a:srgbClr val="A6AAA9"/>
                </a:solidFill>
                <a:latin typeface="Helvetica Neue Light"/>
                <a:ea typeface="Helvetica Neue Light"/>
                <a:cs typeface="Helvetica Neue Light"/>
                <a:sym typeface="Helvetica Neue Light"/>
              </a:defRPr>
            </a:lvl1pPr>
          </a:lstStyle>
          <a:p>
            <a:pPr lvl="0">
              <a:defRPr sz="1800" spc="0">
                <a:solidFill>
                  <a:srgbClr val="000000"/>
                </a:solidFill>
              </a:defRPr>
            </a:pPr>
            <a:r>
              <a:rPr sz="2600" spc="0">
                <a:solidFill>
                  <a:srgbClr val="A6AAA9"/>
                </a:solidFill>
              </a:rPr>
              <a:t>36 songs</a:t>
            </a:r>
          </a:p>
        </p:txBody>
      </p:sp>
      <p:sp>
        <p:nvSpPr>
          <p:cNvPr id="6429" name="Shape 6429"/>
          <p:cNvSpPr/>
          <p:nvPr/>
        </p:nvSpPr>
        <p:spPr>
          <a:xfrm>
            <a:off x="-28757" y="15647384"/>
            <a:ext cx="9574337" cy="1320801"/>
          </a:xfrm>
          <a:prstGeom prst="rect">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6432" name="Group 6432"/>
          <p:cNvGrpSpPr/>
          <p:nvPr/>
        </p:nvGrpSpPr>
        <p:grpSpPr>
          <a:xfrm>
            <a:off x="751840" y="16079733"/>
            <a:ext cx="404456" cy="486452"/>
            <a:chOff x="0" y="0"/>
            <a:chExt cx="404455" cy="486451"/>
          </a:xfrm>
        </p:grpSpPr>
        <p:sp>
          <p:nvSpPr>
            <p:cNvPr id="6430" name="Shape 6430"/>
            <p:cNvSpPr/>
            <p:nvPr/>
          </p:nvSpPr>
          <p:spPr>
            <a:xfrm>
              <a:off x="261619" y="0"/>
              <a:ext cx="142837" cy="486452"/>
            </a:xfrm>
            <a:prstGeom prst="rect">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431" name="Shape 6431"/>
            <p:cNvSpPr/>
            <p:nvPr/>
          </p:nvSpPr>
          <p:spPr>
            <a:xfrm>
              <a:off x="0" y="0"/>
              <a:ext cx="142836" cy="486452"/>
            </a:xfrm>
            <a:prstGeom prst="rect">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6433" name="Shape 6433"/>
          <p:cNvSpPr/>
          <p:nvPr/>
        </p:nvSpPr>
        <p:spPr>
          <a:xfrm>
            <a:off x="4191970" y="15805353"/>
            <a:ext cx="1120183" cy="58520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400" spc="-34">
                <a:latin typeface="+mn-lt"/>
                <a:ea typeface="+mn-ea"/>
                <a:cs typeface="+mn-cs"/>
                <a:sym typeface="Helvetica Neue"/>
              </a:defRPr>
            </a:lvl1pPr>
          </a:lstStyle>
          <a:p>
            <a:pPr lvl="0">
              <a:defRPr sz="1800" spc="0">
                <a:solidFill>
                  <a:srgbClr val="000000"/>
                </a:solidFill>
              </a:defRPr>
            </a:pPr>
            <a:r>
              <a:rPr sz="3400" spc="-34">
                <a:solidFill>
                  <a:srgbClr val="FFFFFF"/>
                </a:solidFill>
              </a:rPr>
              <a:t>Misty</a:t>
            </a:r>
          </a:p>
        </p:txBody>
      </p:sp>
      <p:sp>
        <p:nvSpPr>
          <p:cNvPr id="6434" name="Shape 6434"/>
          <p:cNvSpPr/>
          <p:nvPr/>
        </p:nvSpPr>
        <p:spPr>
          <a:xfrm>
            <a:off x="3571340" y="16333602"/>
            <a:ext cx="2381750" cy="51078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spc="-28">
                <a:latin typeface="Helvetica Neue Light"/>
                <a:ea typeface="Helvetica Neue Light"/>
                <a:cs typeface="Helvetica Neue Light"/>
                <a:sym typeface="Helvetica Neue Light"/>
              </a:defRPr>
            </a:lvl1pPr>
          </a:lstStyle>
          <a:p>
            <a:pPr lvl="0">
              <a:defRPr sz="1800" spc="0">
                <a:solidFill>
                  <a:srgbClr val="000000"/>
                </a:solidFill>
              </a:defRPr>
            </a:pPr>
            <a:r>
              <a:rPr sz="2800" spc="-28">
                <a:solidFill>
                  <a:srgbClr val="FFFFFF"/>
                </a:solidFill>
              </a:rPr>
              <a:t>Sarah Vaughan</a:t>
            </a:r>
          </a:p>
        </p:txBody>
      </p:sp>
      <p:grpSp>
        <p:nvGrpSpPr>
          <p:cNvPr id="6457" name="Group 6457"/>
          <p:cNvGrpSpPr/>
          <p:nvPr/>
        </p:nvGrpSpPr>
        <p:grpSpPr>
          <a:xfrm>
            <a:off x="193476" y="30582"/>
            <a:ext cx="9163448" cy="506015"/>
            <a:chOff x="0" y="0"/>
            <a:chExt cx="9163446" cy="506013"/>
          </a:xfrm>
        </p:grpSpPr>
        <p:sp>
          <p:nvSpPr>
            <p:cNvPr id="6435" name="Shape 6435"/>
            <p:cNvSpPr/>
            <p:nvPr/>
          </p:nvSpPr>
          <p:spPr>
            <a:xfrm>
              <a:off x="0"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436" name="Shape 6436"/>
            <p:cNvSpPr/>
            <p:nvPr/>
          </p:nvSpPr>
          <p:spPr>
            <a:xfrm>
              <a:off x="20626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437" name="Shape 6437"/>
            <p:cNvSpPr/>
            <p:nvPr/>
          </p:nvSpPr>
          <p:spPr>
            <a:xfrm>
              <a:off x="41253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438" name="Shape 6438"/>
            <p:cNvSpPr/>
            <p:nvPr/>
          </p:nvSpPr>
          <p:spPr>
            <a:xfrm>
              <a:off x="618809"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439" name="Shape 6439"/>
            <p:cNvSpPr/>
            <p:nvPr/>
          </p:nvSpPr>
          <p:spPr>
            <a:xfrm>
              <a:off x="3826455" y="-1"/>
              <a:ext cx="1430641" cy="506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8:01 AM</a:t>
              </a:r>
            </a:p>
          </p:txBody>
        </p:sp>
        <p:sp>
          <p:nvSpPr>
            <p:cNvPr id="6440" name="Shape 6440"/>
            <p:cNvSpPr/>
            <p:nvPr/>
          </p:nvSpPr>
          <p:spPr>
            <a:xfrm>
              <a:off x="7511330" y="177"/>
              <a:ext cx="805395" cy="505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Helvetica Neue Light"/>
                  <a:ea typeface="Helvetica Neue Light"/>
                  <a:cs typeface="Helvetica Neue Light"/>
                  <a:sym typeface="Helvetica Neue Light"/>
                </a:defRPr>
              </a:lvl1pPr>
            </a:lstStyle>
            <a:p>
              <a:pPr lvl="0">
                <a:defRPr sz="1800"/>
              </a:pPr>
              <a:r>
                <a:rPr sz="2800"/>
                <a:t>92%</a:t>
              </a:r>
            </a:p>
          </p:txBody>
        </p:sp>
        <p:sp>
          <p:nvSpPr>
            <p:cNvPr id="6441" name="Shape 6441"/>
            <p:cNvSpPr/>
            <p:nvPr/>
          </p:nvSpPr>
          <p:spPr>
            <a:xfrm>
              <a:off x="9115324" y="214570"/>
              <a:ext cx="48123" cy="112287"/>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442" name="Shape 6442"/>
            <p:cNvSpPr/>
            <p:nvPr/>
          </p:nvSpPr>
          <p:spPr>
            <a:xfrm>
              <a:off x="8384536" y="113038"/>
              <a:ext cx="721838" cy="304777"/>
            </a:xfrm>
            <a:prstGeom prst="roundRect">
              <a:avLst>
                <a:gd name="adj" fmla="val 9794"/>
              </a:avLst>
            </a:prstGeom>
            <a:noFill/>
            <a:ln w="12700" cap="flat">
              <a:solidFill>
                <a:srgbClr val="000000"/>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443" name="Shape 6443"/>
            <p:cNvSpPr/>
            <p:nvPr/>
          </p:nvSpPr>
          <p:spPr>
            <a:xfrm>
              <a:off x="8416618" y="145119"/>
              <a:ext cx="444270" cy="240614"/>
            </a:xfrm>
            <a:prstGeom prst="roundRect">
              <a:avLst>
                <a:gd name="adj" fmla="val 12406"/>
              </a:avLst>
            </a:pr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nvGrpSpPr>
            <p:cNvPr id="6449" name="Group 6449"/>
            <p:cNvGrpSpPr/>
            <p:nvPr/>
          </p:nvGrpSpPr>
          <p:grpSpPr>
            <a:xfrm>
              <a:off x="3364293" y="141349"/>
              <a:ext cx="319332" cy="248462"/>
              <a:chOff x="0" y="0"/>
              <a:chExt cx="319330" cy="248461"/>
            </a:xfrm>
          </p:grpSpPr>
          <p:sp>
            <p:nvSpPr>
              <p:cNvPr id="6444" name="Shape 6444"/>
              <p:cNvSpPr/>
              <p:nvPr/>
            </p:nvSpPr>
            <p:spPr>
              <a:xfrm>
                <a:off x="107156" y="182884"/>
                <a:ext cx="98516" cy="2183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nvGrpSpPr>
              <p:cNvPr id="6448" name="Group 6448"/>
              <p:cNvGrpSpPr/>
              <p:nvPr/>
            </p:nvGrpSpPr>
            <p:grpSpPr>
              <a:xfrm>
                <a:off x="0" y="0"/>
                <a:ext cx="319331" cy="248462"/>
                <a:chOff x="0" y="0"/>
                <a:chExt cx="319330" cy="248461"/>
              </a:xfrm>
            </p:grpSpPr>
            <p:sp>
              <p:nvSpPr>
                <p:cNvPr id="6445" name="Shape 6445"/>
                <p:cNvSpPr/>
                <p:nvPr/>
              </p:nvSpPr>
              <p:spPr>
                <a:xfrm>
                  <a:off x="0" y="0"/>
                  <a:ext cx="319331" cy="70773"/>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6446" name="Shape 6446"/>
                <p:cNvSpPr/>
                <p:nvPr/>
              </p:nvSpPr>
              <p:spPr>
                <a:xfrm>
                  <a:off x="53578" y="92282"/>
                  <a:ext cx="205132" cy="4546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000000"/>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447" name="Shape 6447"/>
                <p:cNvSpPr/>
                <p:nvPr/>
              </p:nvSpPr>
              <p:spPr>
                <a:xfrm>
                  <a:off x="100077" y="197381"/>
                  <a:ext cx="108073" cy="51081"/>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000000"/>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grpSp>
        <p:sp>
          <p:nvSpPr>
            <p:cNvPr id="6450" name="Shape 6450"/>
            <p:cNvSpPr/>
            <p:nvPr/>
          </p:nvSpPr>
          <p:spPr>
            <a:xfrm>
              <a:off x="828353" y="184391"/>
              <a:ext cx="162070" cy="1620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451" name="Shape 6451"/>
            <p:cNvSpPr/>
            <p:nvPr/>
          </p:nvSpPr>
          <p:spPr>
            <a:xfrm>
              <a:off x="1083145" y="-1"/>
              <a:ext cx="2228764" cy="476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4648" tIns="44648" rIns="44648" bIns="44648" numCol="1" anchor="ctr">
              <a:noAutofit/>
            </a:bodyPr>
            <a:lstStyle>
              <a:lvl1pPr>
                <a:defRPr sz="2800">
                  <a:solidFill>
                    <a:srgbClr val="000000"/>
                  </a:solidFill>
                  <a:latin typeface="+mn-lt"/>
                  <a:ea typeface="+mn-ea"/>
                  <a:cs typeface="+mn-cs"/>
                  <a:sym typeface="Helvetica Neue"/>
                </a:defRPr>
              </a:lvl1pPr>
            </a:lstStyle>
            <a:p>
              <a:pPr lvl="0">
                <a:defRPr sz="1800"/>
              </a:pPr>
              <a:r>
                <a:rPr sz="2800"/>
                <a:t>AT&amp;T M-Cell</a:t>
              </a:r>
            </a:p>
          </p:txBody>
        </p:sp>
        <p:sp>
          <p:nvSpPr>
            <p:cNvPr id="6452" name="Shape 6452"/>
            <p:cNvSpPr/>
            <p:nvPr/>
          </p:nvSpPr>
          <p:spPr>
            <a:xfrm>
              <a:off x="6641657" y="126596"/>
              <a:ext cx="274206" cy="277967"/>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453" name="Shape 6453"/>
            <p:cNvSpPr/>
            <p:nvPr/>
          </p:nvSpPr>
          <p:spPr>
            <a:xfrm>
              <a:off x="7122593" y="139425"/>
              <a:ext cx="251312" cy="2513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454" name="Shape 6454"/>
            <p:cNvSpPr/>
            <p:nvPr/>
          </p:nvSpPr>
          <p:spPr>
            <a:xfrm rot="16200000">
              <a:off x="7178288" y="195120"/>
              <a:ext cx="105041" cy="60028"/>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6455" name="Shape 6455"/>
            <p:cNvSpPr/>
            <p:nvPr/>
          </p:nvSpPr>
          <p:spPr>
            <a:xfrm rot="18900000">
              <a:off x="7085652"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456" name="Shape 6456"/>
            <p:cNvSpPr/>
            <p:nvPr/>
          </p:nvSpPr>
          <p:spPr>
            <a:xfrm rot="2700000" flipH="1">
              <a:off x="7327136" y="121521"/>
              <a:ext cx="84288" cy="35650"/>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000000"/>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459" name="Shape 6459"/>
          <p:cNvSpPr/>
          <p:nvPr/>
        </p:nvSpPr>
        <p:spPr>
          <a:xfrm>
            <a:off x="292893" y="875109"/>
            <a:ext cx="8939214" cy="1302515"/>
          </a:xfrm>
          <a:custGeom>
            <a:avLst/>
            <a:gdLst/>
            <a:ahLst/>
            <a:cxnLst>
              <a:cxn ang="0">
                <a:pos x="wd2" y="hd2"/>
              </a:cxn>
              <a:cxn ang="5400000">
                <a:pos x="wd2" y="hd2"/>
              </a:cxn>
              <a:cxn ang="10800000">
                <a:pos x="wd2" y="hd2"/>
              </a:cxn>
              <a:cxn ang="16200000">
                <a:pos x="wd2" y="hd2"/>
              </a:cxn>
            </a:cxnLst>
            <a:rect l="0" t="0" r="r" b="b"/>
            <a:pathLst>
              <a:path w="21600" h="21600" extrusionOk="0">
                <a:moveTo>
                  <a:pt x="363" y="0"/>
                </a:moveTo>
                <a:cubicBezTo>
                  <a:pt x="163" y="0"/>
                  <a:pt x="0" y="1192"/>
                  <a:pt x="0" y="2657"/>
                </a:cubicBezTo>
                <a:lnTo>
                  <a:pt x="0" y="21600"/>
                </a:lnTo>
                <a:lnTo>
                  <a:pt x="21600" y="21600"/>
                </a:lnTo>
                <a:lnTo>
                  <a:pt x="21600" y="2657"/>
                </a:lnTo>
                <a:cubicBezTo>
                  <a:pt x="21600" y="1192"/>
                  <a:pt x="21437" y="0"/>
                  <a:pt x="21237" y="0"/>
                </a:cubicBezTo>
                <a:lnTo>
                  <a:pt x="363" y="0"/>
                </a:lnTo>
                <a:close/>
              </a:path>
            </a:pathLst>
          </a:cu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460" name="Shape 6460"/>
          <p:cNvSpPr/>
          <p:nvPr/>
        </p:nvSpPr>
        <p:spPr>
          <a:xfrm>
            <a:off x="296862" y="2157412"/>
            <a:ext cx="8938817" cy="139092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366"/>
                </a:lnTo>
                <a:cubicBezTo>
                  <a:pt x="0" y="21495"/>
                  <a:pt x="162" y="21600"/>
                  <a:pt x="363" y="21600"/>
                </a:cubicBezTo>
                <a:lnTo>
                  <a:pt x="21237" y="21600"/>
                </a:lnTo>
                <a:cubicBezTo>
                  <a:pt x="21438" y="21600"/>
                  <a:pt x="21600" y="21495"/>
                  <a:pt x="21600" y="21366"/>
                </a:cubicBezTo>
                <a:lnTo>
                  <a:pt x="21600" y="0"/>
                </a:lnTo>
                <a:lnTo>
                  <a:pt x="0" y="0"/>
                </a:lnTo>
                <a:close/>
              </a:path>
            </a:pathLst>
          </a:cu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461" name="Shape 6461"/>
          <p:cNvSpPr/>
          <p:nvPr/>
        </p:nvSpPr>
        <p:spPr>
          <a:xfrm>
            <a:off x="3831962" y="1170567"/>
            <a:ext cx="1795540"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6">
                <a:latin typeface="Open Sans"/>
                <a:ea typeface="Open Sans"/>
                <a:cs typeface="Open Sans"/>
                <a:sym typeface="Open Sans"/>
              </a:defRPr>
            </a:lvl1pPr>
          </a:lstStyle>
          <a:p>
            <a:pPr lvl="0">
              <a:defRPr sz="1800" b="0" spc="0">
                <a:solidFill>
                  <a:srgbClr val="000000"/>
                </a:solidFill>
              </a:defRPr>
            </a:pPr>
            <a:r>
              <a:rPr sz="3600" b="1" spc="-36">
                <a:solidFill>
                  <a:srgbClr val="FFFFFF"/>
                </a:solidFill>
              </a:rPr>
              <a:t>Albums</a:t>
            </a:r>
          </a:p>
        </p:txBody>
      </p:sp>
      <p:sp>
        <p:nvSpPr>
          <p:cNvPr id="6462" name="Shape 6462"/>
          <p:cNvSpPr/>
          <p:nvPr/>
        </p:nvSpPr>
        <p:spPr>
          <a:xfrm>
            <a:off x="295001" y="2158887"/>
            <a:ext cx="8932960" cy="1"/>
          </a:xfrm>
          <a:prstGeom prst="line">
            <a:avLst/>
          </a:prstGeom>
          <a:ln w="25400">
            <a:solidFill>
              <a:srgbClr val="8A93AA"/>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463" name="Shape 6463"/>
          <p:cNvSpPr/>
          <p:nvPr/>
        </p:nvSpPr>
        <p:spPr>
          <a:xfrm>
            <a:off x="302566" y="4787446"/>
            <a:ext cx="8930532" cy="1"/>
          </a:xfrm>
          <a:prstGeom prst="line">
            <a:avLst/>
          </a:prstGeom>
          <a:ln w="12700">
            <a:solidFill>
              <a:srgbClr val="5B6071">
                <a:alpha val="19550"/>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464" name="Shape 6464"/>
          <p:cNvSpPr/>
          <p:nvPr/>
        </p:nvSpPr>
        <p:spPr>
          <a:xfrm>
            <a:off x="315266" y="7435370"/>
            <a:ext cx="8930532" cy="1"/>
          </a:xfrm>
          <a:prstGeom prst="line">
            <a:avLst/>
          </a:prstGeom>
          <a:ln w="12700">
            <a:solidFill>
              <a:srgbClr val="5B6071">
                <a:alpha val="19550"/>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465" name="Shape 6465"/>
          <p:cNvSpPr/>
          <p:nvPr/>
        </p:nvSpPr>
        <p:spPr>
          <a:xfrm>
            <a:off x="291103" y="10083293"/>
            <a:ext cx="8942793" cy="1"/>
          </a:xfrm>
          <a:prstGeom prst="line">
            <a:avLst/>
          </a:prstGeom>
          <a:ln w="12700">
            <a:solidFill>
              <a:srgbClr val="5B6071">
                <a:alpha val="19550"/>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466" name="Shape 6466"/>
          <p:cNvSpPr/>
          <p:nvPr/>
        </p:nvSpPr>
        <p:spPr>
          <a:xfrm>
            <a:off x="294280" y="15353740"/>
            <a:ext cx="8938818" cy="1"/>
          </a:xfrm>
          <a:prstGeom prst="line">
            <a:avLst/>
          </a:prstGeom>
          <a:ln w="12700">
            <a:solidFill>
              <a:srgbClr val="5B6071">
                <a:alpha val="19550"/>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467" name="Shape 6467"/>
          <p:cNvSpPr/>
          <p:nvPr/>
        </p:nvSpPr>
        <p:spPr>
          <a:xfrm>
            <a:off x="311595" y="12724866"/>
            <a:ext cx="8946411" cy="1"/>
          </a:xfrm>
          <a:prstGeom prst="line">
            <a:avLst/>
          </a:prstGeom>
          <a:ln w="12700">
            <a:solidFill>
              <a:srgbClr val="5B6071">
                <a:alpha val="19550"/>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468" name="Shape 6468"/>
          <p:cNvSpPr/>
          <p:nvPr/>
        </p:nvSpPr>
        <p:spPr>
          <a:xfrm>
            <a:off x="4606472" y="2858322"/>
            <a:ext cx="3035698" cy="7093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200" spc="0">
                <a:solidFill>
                  <a:srgbClr val="000000"/>
                </a:solidFill>
                <a:latin typeface="+mn-lt"/>
                <a:ea typeface="+mn-ea"/>
                <a:cs typeface="+mn-cs"/>
                <a:sym typeface="Helvetica Neue"/>
              </a:defRPr>
            </a:lvl1pPr>
          </a:lstStyle>
          <a:p>
            <a:pPr lvl="0">
              <a:defRPr sz="1800" spc="0"/>
            </a:pPr>
            <a:r>
              <a:rPr sz="4200" spc="0"/>
              <a:t>Camera Roll</a:t>
            </a:r>
          </a:p>
        </p:txBody>
      </p:sp>
      <p:sp>
        <p:nvSpPr>
          <p:cNvPr id="6469" name="Shape 6469"/>
          <p:cNvSpPr/>
          <p:nvPr/>
        </p:nvSpPr>
        <p:spPr>
          <a:xfrm>
            <a:off x="4623624" y="3586761"/>
            <a:ext cx="2166688" cy="52311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spc="-29">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2900" spc="-29">
                <a:solidFill>
                  <a:srgbClr val="53585F"/>
                </a:solidFill>
              </a:rPr>
              <a:t>476 Pictures</a:t>
            </a:r>
          </a:p>
        </p:txBody>
      </p:sp>
      <p:sp>
        <p:nvSpPr>
          <p:cNvPr id="6470" name="Shape 6470"/>
          <p:cNvSpPr/>
          <p:nvPr/>
        </p:nvSpPr>
        <p:spPr>
          <a:xfrm rot="16200000" flipH="1">
            <a:off x="8646086" y="3428171"/>
            <a:ext cx="337641" cy="208864"/>
          </a:xfrm>
          <a:custGeom>
            <a:avLst/>
            <a:gdLst/>
            <a:ahLst/>
            <a:cxnLst>
              <a:cxn ang="0">
                <a:pos x="wd2" y="hd2"/>
              </a:cxn>
              <a:cxn ang="5400000">
                <a:pos x="wd2" y="hd2"/>
              </a:cxn>
              <a:cxn ang="10800000">
                <a:pos x="wd2" y="hd2"/>
              </a:cxn>
              <a:cxn ang="16200000">
                <a:pos x="wd2" y="hd2"/>
              </a:cxn>
            </a:cxnLst>
            <a:rect l="0" t="0" r="r" b="b"/>
            <a:pathLst>
              <a:path w="21600" h="21600" extrusionOk="0">
                <a:moveTo>
                  <a:pt x="0" y="3081"/>
                </a:moveTo>
                <a:cubicBezTo>
                  <a:pt x="0" y="2759"/>
                  <a:pt x="72" y="2475"/>
                  <a:pt x="217" y="2226"/>
                </a:cubicBezTo>
                <a:lnTo>
                  <a:pt x="1298" y="371"/>
                </a:lnTo>
                <a:cubicBezTo>
                  <a:pt x="1442" y="124"/>
                  <a:pt x="1609" y="0"/>
                  <a:pt x="1796" y="0"/>
                </a:cubicBezTo>
                <a:cubicBezTo>
                  <a:pt x="1984" y="0"/>
                  <a:pt x="2150" y="124"/>
                  <a:pt x="2295" y="371"/>
                </a:cubicBezTo>
                <a:lnTo>
                  <a:pt x="10800" y="14956"/>
                </a:lnTo>
                <a:lnTo>
                  <a:pt x="19306" y="371"/>
                </a:lnTo>
                <a:cubicBezTo>
                  <a:pt x="19450" y="124"/>
                  <a:pt x="19616" y="0"/>
                  <a:pt x="19804" y="0"/>
                </a:cubicBezTo>
                <a:cubicBezTo>
                  <a:pt x="19991" y="0"/>
                  <a:pt x="20157" y="124"/>
                  <a:pt x="20302" y="371"/>
                </a:cubicBezTo>
                <a:lnTo>
                  <a:pt x="21384" y="2226"/>
                </a:lnTo>
                <a:cubicBezTo>
                  <a:pt x="21528" y="2475"/>
                  <a:pt x="21600" y="2759"/>
                  <a:pt x="21600" y="3081"/>
                </a:cubicBezTo>
                <a:cubicBezTo>
                  <a:pt x="21600" y="3402"/>
                  <a:pt x="21528" y="3687"/>
                  <a:pt x="21384" y="3934"/>
                </a:cubicBezTo>
                <a:lnTo>
                  <a:pt x="11298" y="21229"/>
                </a:lnTo>
                <a:cubicBezTo>
                  <a:pt x="11154" y="21477"/>
                  <a:pt x="10987" y="21600"/>
                  <a:pt x="10800" y="21600"/>
                </a:cubicBezTo>
                <a:cubicBezTo>
                  <a:pt x="10612" y="21600"/>
                  <a:pt x="10446" y="21477"/>
                  <a:pt x="10302" y="21229"/>
                </a:cubicBezTo>
                <a:lnTo>
                  <a:pt x="217" y="3934"/>
                </a:lnTo>
                <a:cubicBezTo>
                  <a:pt x="72" y="3687"/>
                  <a:pt x="0" y="3402"/>
                  <a:pt x="0" y="3081"/>
                </a:cubicBezTo>
                <a:close/>
              </a:path>
            </a:pathLst>
          </a:custGeom>
          <a:solidFill>
            <a:srgbClr val="53585F"/>
          </a:solidFill>
          <a:ln w="25400">
            <a:solidFill>
              <a:srgbClr val="B0B2BD"/>
            </a:solidFill>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pic>
        <p:nvPicPr>
          <p:cNvPr id="6471" name="NYR_04.jpg"/>
          <p:cNvPicPr/>
          <p:nvPr/>
        </p:nvPicPr>
        <p:blipFill>
          <a:blip r:embed="rId2">
            <a:alphaModFix amt="35942"/>
            <a:extLst/>
          </a:blip>
          <a:srcRect t="3365" r="42206"/>
          <a:stretch>
            <a:fillRect/>
          </a:stretch>
        </p:blipFill>
        <p:spPr>
          <a:xfrm>
            <a:off x="3507818" y="5538883"/>
            <a:ext cx="867667" cy="960932"/>
          </a:xfrm>
          <a:prstGeom prst="rect">
            <a:avLst/>
          </a:prstGeom>
          <a:ln w="50800">
            <a:solidFill>
              <a:srgbClr val="FFFFFF"/>
            </a:solidFill>
            <a:miter lim="400000"/>
          </a:ln>
          <a:effectLst>
            <a:outerShdw blurRad="63500" dist="25400" dir="5400000" rotWithShape="0">
              <a:srgbClr val="000000">
                <a:alpha val="50000"/>
              </a:srgbClr>
            </a:outerShdw>
          </a:effectLst>
        </p:spPr>
      </p:pic>
      <p:pic>
        <p:nvPicPr>
          <p:cNvPr id="6472" name="NYR_01.jpg"/>
          <p:cNvPicPr/>
          <p:nvPr/>
        </p:nvPicPr>
        <p:blipFill>
          <a:blip r:embed="rId3">
            <a:alphaModFix amt="59705"/>
            <a:extLst/>
          </a:blip>
          <a:srcRect l="19849" t="6474" r="42211" b="36204"/>
          <a:stretch>
            <a:fillRect/>
          </a:stretch>
        </p:blipFill>
        <p:spPr>
          <a:xfrm>
            <a:off x="2578790" y="5385589"/>
            <a:ext cx="1501323" cy="1502439"/>
          </a:xfrm>
          <a:prstGeom prst="rect">
            <a:avLst/>
          </a:prstGeom>
          <a:ln w="50800">
            <a:solidFill>
              <a:srgbClr val="FFFFFF"/>
            </a:solidFill>
            <a:miter lim="400000"/>
          </a:ln>
          <a:effectLst>
            <a:outerShdw blurRad="63500" dist="25400" dir="5400000" rotWithShape="0">
              <a:srgbClr val="000000">
                <a:alpha val="50000"/>
              </a:srgbClr>
            </a:outerShdw>
          </a:effectLst>
        </p:spPr>
      </p:pic>
      <p:pic>
        <p:nvPicPr>
          <p:cNvPr id="6473" name="VD_03.jpg"/>
          <p:cNvPicPr/>
          <p:nvPr/>
        </p:nvPicPr>
        <p:blipFill>
          <a:blip r:embed="rId4">
            <a:alphaModFix amt="87396"/>
            <a:extLst/>
          </a:blip>
          <a:srcRect t="1747" r="53467" b="53526"/>
          <a:stretch>
            <a:fillRect/>
          </a:stretch>
        </p:blipFill>
        <p:spPr>
          <a:xfrm>
            <a:off x="2344118" y="5290100"/>
            <a:ext cx="1184456" cy="1718817"/>
          </a:xfrm>
          <a:prstGeom prst="rect">
            <a:avLst/>
          </a:prstGeom>
          <a:ln w="50800">
            <a:solidFill>
              <a:srgbClr val="FFFFFF"/>
            </a:solidFill>
            <a:miter lim="400000"/>
          </a:ln>
          <a:effectLst>
            <a:outerShdw blurRad="63500" dist="25400" dir="5400000" rotWithShape="0">
              <a:srgbClr val="000000">
                <a:alpha val="50000"/>
              </a:srgbClr>
            </a:outerShdw>
          </a:effectLst>
        </p:spPr>
      </p:pic>
      <p:pic>
        <p:nvPicPr>
          <p:cNvPr id="6474" name="VD_02.jpg"/>
          <p:cNvPicPr/>
          <p:nvPr/>
        </p:nvPicPr>
        <p:blipFill>
          <a:blip r:embed="rId5">
            <a:extLst/>
          </a:blip>
          <a:srcRect l="988" t="3748" r="56198" b="31563"/>
          <a:stretch>
            <a:fillRect/>
          </a:stretch>
        </p:blipFill>
        <p:spPr>
          <a:xfrm>
            <a:off x="602919" y="5198573"/>
            <a:ext cx="1900434" cy="1901870"/>
          </a:xfrm>
          <a:prstGeom prst="rect">
            <a:avLst/>
          </a:prstGeom>
          <a:ln w="50800">
            <a:solidFill>
              <a:srgbClr val="FFFFFF"/>
            </a:solidFill>
            <a:miter lim="400000"/>
          </a:ln>
          <a:effectLst>
            <a:outerShdw blurRad="63500" dist="25400" dir="5400000" rotWithShape="0">
              <a:srgbClr val="000000">
                <a:alpha val="50000"/>
              </a:srgbClr>
            </a:outerShdw>
          </a:effectLst>
        </p:spPr>
      </p:pic>
      <p:sp>
        <p:nvSpPr>
          <p:cNvPr id="6475" name="Shape 6475"/>
          <p:cNvSpPr/>
          <p:nvPr/>
        </p:nvSpPr>
        <p:spPr>
          <a:xfrm>
            <a:off x="4615715" y="5507498"/>
            <a:ext cx="3035698" cy="70936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200" spc="0">
                <a:solidFill>
                  <a:srgbClr val="000000"/>
                </a:solidFill>
                <a:latin typeface="+mn-lt"/>
                <a:ea typeface="+mn-ea"/>
                <a:cs typeface="+mn-cs"/>
                <a:sym typeface="Helvetica Neue"/>
              </a:defRPr>
            </a:lvl1pPr>
          </a:lstStyle>
          <a:p>
            <a:pPr lvl="0">
              <a:defRPr sz="1800" spc="0"/>
            </a:pPr>
            <a:r>
              <a:rPr sz="4200" spc="0"/>
              <a:t>Camera Roll</a:t>
            </a:r>
          </a:p>
        </p:txBody>
      </p:sp>
      <p:sp>
        <p:nvSpPr>
          <p:cNvPr id="6476" name="Shape 6476"/>
          <p:cNvSpPr/>
          <p:nvPr/>
        </p:nvSpPr>
        <p:spPr>
          <a:xfrm>
            <a:off x="4632867" y="6235936"/>
            <a:ext cx="2166688" cy="52311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spc="-29">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2900" spc="-29">
                <a:solidFill>
                  <a:srgbClr val="53585F"/>
                </a:solidFill>
              </a:rPr>
              <a:t>476 Pictures</a:t>
            </a:r>
          </a:p>
        </p:txBody>
      </p:sp>
      <p:sp>
        <p:nvSpPr>
          <p:cNvPr id="6477" name="Shape 6477"/>
          <p:cNvSpPr/>
          <p:nvPr/>
        </p:nvSpPr>
        <p:spPr>
          <a:xfrm rot="16200000" flipH="1">
            <a:off x="8655329" y="6077347"/>
            <a:ext cx="337640" cy="208863"/>
          </a:xfrm>
          <a:custGeom>
            <a:avLst/>
            <a:gdLst/>
            <a:ahLst/>
            <a:cxnLst>
              <a:cxn ang="0">
                <a:pos x="wd2" y="hd2"/>
              </a:cxn>
              <a:cxn ang="5400000">
                <a:pos x="wd2" y="hd2"/>
              </a:cxn>
              <a:cxn ang="10800000">
                <a:pos x="wd2" y="hd2"/>
              </a:cxn>
              <a:cxn ang="16200000">
                <a:pos x="wd2" y="hd2"/>
              </a:cxn>
            </a:cxnLst>
            <a:rect l="0" t="0" r="r" b="b"/>
            <a:pathLst>
              <a:path w="21600" h="21600" extrusionOk="0">
                <a:moveTo>
                  <a:pt x="0" y="3081"/>
                </a:moveTo>
                <a:cubicBezTo>
                  <a:pt x="0" y="2759"/>
                  <a:pt x="72" y="2475"/>
                  <a:pt x="217" y="2226"/>
                </a:cubicBezTo>
                <a:lnTo>
                  <a:pt x="1298" y="371"/>
                </a:lnTo>
                <a:cubicBezTo>
                  <a:pt x="1442" y="124"/>
                  <a:pt x="1609" y="0"/>
                  <a:pt x="1796" y="0"/>
                </a:cubicBezTo>
                <a:cubicBezTo>
                  <a:pt x="1984" y="0"/>
                  <a:pt x="2150" y="124"/>
                  <a:pt x="2295" y="371"/>
                </a:cubicBezTo>
                <a:lnTo>
                  <a:pt x="10800" y="14956"/>
                </a:lnTo>
                <a:lnTo>
                  <a:pt x="19306" y="371"/>
                </a:lnTo>
                <a:cubicBezTo>
                  <a:pt x="19450" y="124"/>
                  <a:pt x="19616" y="0"/>
                  <a:pt x="19804" y="0"/>
                </a:cubicBezTo>
                <a:cubicBezTo>
                  <a:pt x="19991" y="0"/>
                  <a:pt x="20157" y="124"/>
                  <a:pt x="20302" y="371"/>
                </a:cubicBezTo>
                <a:lnTo>
                  <a:pt x="21384" y="2226"/>
                </a:lnTo>
                <a:cubicBezTo>
                  <a:pt x="21528" y="2475"/>
                  <a:pt x="21600" y="2759"/>
                  <a:pt x="21600" y="3081"/>
                </a:cubicBezTo>
                <a:cubicBezTo>
                  <a:pt x="21600" y="3402"/>
                  <a:pt x="21528" y="3687"/>
                  <a:pt x="21384" y="3934"/>
                </a:cubicBezTo>
                <a:lnTo>
                  <a:pt x="11298" y="21229"/>
                </a:lnTo>
                <a:cubicBezTo>
                  <a:pt x="11154" y="21477"/>
                  <a:pt x="10987" y="21600"/>
                  <a:pt x="10800" y="21600"/>
                </a:cubicBezTo>
                <a:cubicBezTo>
                  <a:pt x="10612" y="21600"/>
                  <a:pt x="10446" y="21477"/>
                  <a:pt x="10302" y="21229"/>
                </a:cubicBezTo>
                <a:lnTo>
                  <a:pt x="217" y="3934"/>
                </a:lnTo>
                <a:cubicBezTo>
                  <a:pt x="72" y="3687"/>
                  <a:pt x="0" y="3402"/>
                  <a:pt x="0" y="3081"/>
                </a:cubicBezTo>
                <a:close/>
              </a:path>
            </a:pathLst>
          </a:custGeom>
          <a:solidFill>
            <a:srgbClr val="53585F"/>
          </a:solidFill>
          <a:ln w="25400">
            <a:solidFill>
              <a:srgbClr val="B0B2BD"/>
            </a:solidFill>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pic>
        <p:nvPicPr>
          <p:cNvPr id="6478" name="CHRISTMAS_00.png"/>
          <p:cNvPicPr/>
          <p:nvPr/>
        </p:nvPicPr>
        <p:blipFill>
          <a:blip r:embed="rId6">
            <a:alphaModFix amt="35942"/>
            <a:extLst/>
          </a:blip>
          <a:srcRect t="37594" r="37171" b="3182"/>
          <a:stretch>
            <a:fillRect/>
          </a:stretch>
        </p:blipFill>
        <p:spPr>
          <a:xfrm>
            <a:off x="3507038" y="8176733"/>
            <a:ext cx="893847" cy="1272050"/>
          </a:xfrm>
          <a:prstGeom prst="rect">
            <a:avLst/>
          </a:prstGeom>
          <a:ln w="50800">
            <a:solidFill>
              <a:srgbClr val="FFFFFF"/>
            </a:solidFill>
            <a:miter lim="400000"/>
          </a:ln>
          <a:effectLst>
            <a:outerShdw blurRad="63500" dist="25400" dir="5400000" rotWithShape="0">
              <a:srgbClr val="000000">
                <a:alpha val="50000"/>
              </a:srgbClr>
            </a:outerShdw>
          </a:effectLst>
        </p:spPr>
      </p:pic>
      <p:pic>
        <p:nvPicPr>
          <p:cNvPr id="6479" name="CHRISTMAS_02.jpg"/>
          <p:cNvPicPr/>
          <p:nvPr/>
        </p:nvPicPr>
        <p:blipFill>
          <a:blip r:embed="rId7">
            <a:alphaModFix amt="59705"/>
            <a:extLst/>
          </a:blip>
          <a:srcRect t="32427" r="43760" b="17183"/>
          <a:stretch>
            <a:fillRect/>
          </a:stretch>
        </p:blipFill>
        <p:spPr>
          <a:xfrm>
            <a:off x="2987456" y="8023439"/>
            <a:ext cx="1118057" cy="1502438"/>
          </a:xfrm>
          <a:prstGeom prst="rect">
            <a:avLst/>
          </a:prstGeom>
          <a:ln w="50800">
            <a:solidFill>
              <a:srgbClr val="FFFFFF"/>
            </a:solidFill>
            <a:miter lim="400000"/>
          </a:ln>
          <a:effectLst>
            <a:outerShdw blurRad="63500" dist="25400" dir="5400000" rotWithShape="0">
              <a:srgbClr val="000000">
                <a:alpha val="50000"/>
              </a:srgbClr>
            </a:outerShdw>
          </a:effectLst>
        </p:spPr>
      </p:pic>
      <p:pic>
        <p:nvPicPr>
          <p:cNvPr id="6480" name="CHRISTMAS_08.jpg"/>
          <p:cNvPicPr/>
          <p:nvPr/>
        </p:nvPicPr>
        <p:blipFill>
          <a:blip r:embed="rId8">
            <a:alphaModFix amt="87396"/>
            <a:extLst/>
          </a:blip>
          <a:srcRect l="36704" t="46127" r="45263" b="41844"/>
          <a:stretch>
            <a:fillRect/>
          </a:stretch>
        </p:blipFill>
        <p:spPr>
          <a:xfrm>
            <a:off x="1836455" y="7927950"/>
            <a:ext cx="1717519" cy="1718817"/>
          </a:xfrm>
          <a:prstGeom prst="rect">
            <a:avLst/>
          </a:prstGeom>
          <a:ln w="50800">
            <a:solidFill>
              <a:srgbClr val="FFFFFF"/>
            </a:solidFill>
            <a:miter lim="400000"/>
          </a:ln>
          <a:effectLst>
            <a:outerShdw blurRad="63500" dist="25400" dir="5400000" rotWithShape="0">
              <a:srgbClr val="000000">
                <a:alpha val="50000"/>
              </a:srgbClr>
            </a:outerShdw>
          </a:effectLst>
        </p:spPr>
      </p:pic>
      <p:pic>
        <p:nvPicPr>
          <p:cNvPr id="6481" name="CHRISTMAS_06.jpg"/>
          <p:cNvPicPr/>
          <p:nvPr/>
        </p:nvPicPr>
        <p:blipFill>
          <a:blip r:embed="rId9">
            <a:extLst/>
          </a:blip>
          <a:srcRect l="44592" t="34469" r="35455" b="35583"/>
          <a:stretch>
            <a:fillRect/>
          </a:stretch>
        </p:blipFill>
        <p:spPr>
          <a:xfrm>
            <a:off x="628319" y="7836423"/>
            <a:ext cx="1900434" cy="1901870"/>
          </a:xfrm>
          <a:prstGeom prst="rect">
            <a:avLst/>
          </a:prstGeom>
          <a:ln w="50800">
            <a:solidFill>
              <a:srgbClr val="FFFFFF"/>
            </a:solidFill>
            <a:miter lim="400000"/>
          </a:ln>
          <a:effectLst>
            <a:outerShdw blurRad="63500" dist="25400" dir="5400000" rotWithShape="0">
              <a:srgbClr val="000000">
                <a:alpha val="50000"/>
              </a:srgbClr>
            </a:outerShdw>
          </a:effectLst>
        </p:spPr>
      </p:pic>
      <p:sp>
        <p:nvSpPr>
          <p:cNvPr id="6482" name="Shape 6482"/>
          <p:cNvSpPr/>
          <p:nvPr/>
        </p:nvSpPr>
        <p:spPr>
          <a:xfrm>
            <a:off x="4614763" y="8145348"/>
            <a:ext cx="2809003" cy="7093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200" spc="0">
                <a:solidFill>
                  <a:srgbClr val="000000"/>
                </a:solidFill>
                <a:latin typeface="+mn-lt"/>
                <a:ea typeface="+mn-ea"/>
                <a:cs typeface="+mn-cs"/>
                <a:sym typeface="Helvetica Neue"/>
              </a:defRPr>
            </a:lvl1pPr>
          </a:lstStyle>
          <a:p>
            <a:pPr lvl="0">
              <a:defRPr sz="1800" spc="0"/>
            </a:pPr>
            <a:r>
              <a:rPr sz="4200" spc="0"/>
              <a:t>Foursquare</a:t>
            </a:r>
          </a:p>
        </p:txBody>
      </p:sp>
      <p:sp>
        <p:nvSpPr>
          <p:cNvPr id="6483" name="Shape 6483"/>
          <p:cNvSpPr/>
          <p:nvPr/>
        </p:nvSpPr>
        <p:spPr>
          <a:xfrm>
            <a:off x="4644513" y="8861086"/>
            <a:ext cx="1965596" cy="52311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spc="-29">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2900" spc="-29">
                <a:solidFill>
                  <a:srgbClr val="53585F"/>
                </a:solidFill>
              </a:rPr>
              <a:t>22 Pictures</a:t>
            </a:r>
          </a:p>
        </p:txBody>
      </p:sp>
      <p:sp>
        <p:nvSpPr>
          <p:cNvPr id="6484" name="Shape 6484"/>
          <p:cNvSpPr/>
          <p:nvPr/>
        </p:nvSpPr>
        <p:spPr>
          <a:xfrm rot="16200000" flipH="1">
            <a:off x="8680729" y="8715197"/>
            <a:ext cx="337640" cy="208864"/>
          </a:xfrm>
          <a:custGeom>
            <a:avLst/>
            <a:gdLst/>
            <a:ahLst/>
            <a:cxnLst>
              <a:cxn ang="0">
                <a:pos x="wd2" y="hd2"/>
              </a:cxn>
              <a:cxn ang="5400000">
                <a:pos x="wd2" y="hd2"/>
              </a:cxn>
              <a:cxn ang="10800000">
                <a:pos x="wd2" y="hd2"/>
              </a:cxn>
              <a:cxn ang="16200000">
                <a:pos x="wd2" y="hd2"/>
              </a:cxn>
            </a:cxnLst>
            <a:rect l="0" t="0" r="r" b="b"/>
            <a:pathLst>
              <a:path w="21600" h="21600" extrusionOk="0">
                <a:moveTo>
                  <a:pt x="0" y="3081"/>
                </a:moveTo>
                <a:cubicBezTo>
                  <a:pt x="0" y="2759"/>
                  <a:pt x="72" y="2475"/>
                  <a:pt x="217" y="2226"/>
                </a:cubicBezTo>
                <a:lnTo>
                  <a:pt x="1298" y="371"/>
                </a:lnTo>
                <a:cubicBezTo>
                  <a:pt x="1442" y="124"/>
                  <a:pt x="1609" y="0"/>
                  <a:pt x="1796" y="0"/>
                </a:cubicBezTo>
                <a:cubicBezTo>
                  <a:pt x="1984" y="0"/>
                  <a:pt x="2150" y="124"/>
                  <a:pt x="2295" y="371"/>
                </a:cubicBezTo>
                <a:lnTo>
                  <a:pt x="10800" y="14956"/>
                </a:lnTo>
                <a:lnTo>
                  <a:pt x="19306" y="371"/>
                </a:lnTo>
                <a:cubicBezTo>
                  <a:pt x="19450" y="124"/>
                  <a:pt x="19616" y="0"/>
                  <a:pt x="19804" y="0"/>
                </a:cubicBezTo>
                <a:cubicBezTo>
                  <a:pt x="19991" y="0"/>
                  <a:pt x="20157" y="124"/>
                  <a:pt x="20302" y="371"/>
                </a:cubicBezTo>
                <a:lnTo>
                  <a:pt x="21384" y="2226"/>
                </a:lnTo>
                <a:cubicBezTo>
                  <a:pt x="21528" y="2475"/>
                  <a:pt x="21600" y="2759"/>
                  <a:pt x="21600" y="3081"/>
                </a:cubicBezTo>
                <a:cubicBezTo>
                  <a:pt x="21600" y="3402"/>
                  <a:pt x="21528" y="3687"/>
                  <a:pt x="21384" y="3934"/>
                </a:cubicBezTo>
                <a:lnTo>
                  <a:pt x="11298" y="21229"/>
                </a:lnTo>
                <a:cubicBezTo>
                  <a:pt x="11154" y="21477"/>
                  <a:pt x="10987" y="21600"/>
                  <a:pt x="10800" y="21600"/>
                </a:cubicBezTo>
                <a:cubicBezTo>
                  <a:pt x="10612" y="21600"/>
                  <a:pt x="10446" y="21477"/>
                  <a:pt x="10302" y="21229"/>
                </a:cubicBezTo>
                <a:lnTo>
                  <a:pt x="217" y="3934"/>
                </a:lnTo>
                <a:cubicBezTo>
                  <a:pt x="72" y="3687"/>
                  <a:pt x="0" y="3402"/>
                  <a:pt x="0" y="3081"/>
                </a:cubicBezTo>
                <a:close/>
              </a:path>
            </a:pathLst>
          </a:custGeom>
          <a:solidFill>
            <a:srgbClr val="53585F"/>
          </a:solidFill>
          <a:ln w="25400">
            <a:solidFill>
              <a:srgbClr val="B0B2BD"/>
            </a:solidFill>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pic>
        <p:nvPicPr>
          <p:cNvPr id="6485" name="DRINKS_10.jpg"/>
          <p:cNvPicPr/>
          <p:nvPr/>
        </p:nvPicPr>
        <p:blipFill>
          <a:blip r:embed="rId10">
            <a:alphaModFix amt="35942"/>
            <a:extLst/>
          </a:blip>
          <a:srcRect t="25258" r="43151" b="2324"/>
          <a:stretch>
            <a:fillRect/>
          </a:stretch>
        </p:blipFill>
        <p:spPr>
          <a:xfrm>
            <a:off x="3739470" y="10776483"/>
            <a:ext cx="661415" cy="1272051"/>
          </a:xfrm>
          <a:prstGeom prst="rect">
            <a:avLst/>
          </a:prstGeom>
          <a:ln w="50800">
            <a:solidFill>
              <a:srgbClr val="FFFFFF"/>
            </a:solidFill>
            <a:miter lim="400000"/>
          </a:ln>
          <a:effectLst>
            <a:outerShdw blurRad="63500" dist="25400" dir="5400000" rotWithShape="0">
              <a:srgbClr val="000000">
                <a:alpha val="50000"/>
              </a:srgbClr>
            </a:outerShdw>
          </a:effectLst>
        </p:spPr>
      </p:pic>
      <p:pic>
        <p:nvPicPr>
          <p:cNvPr id="6486" name="DRINKS_09.jpg"/>
          <p:cNvPicPr/>
          <p:nvPr/>
        </p:nvPicPr>
        <p:blipFill>
          <a:blip r:embed="rId11">
            <a:alphaModFix amt="59705"/>
            <a:extLst/>
          </a:blip>
          <a:srcRect l="11564" t="10370" r="35629" b="10370"/>
          <a:stretch>
            <a:fillRect/>
          </a:stretch>
        </p:blipFill>
        <p:spPr>
          <a:xfrm>
            <a:off x="2604190" y="10623190"/>
            <a:ext cx="1501323" cy="1502438"/>
          </a:xfrm>
          <a:prstGeom prst="rect">
            <a:avLst/>
          </a:prstGeom>
          <a:ln w="50800">
            <a:solidFill>
              <a:srgbClr val="FFFFFF"/>
            </a:solidFill>
            <a:miter lim="400000"/>
          </a:ln>
          <a:effectLst>
            <a:outerShdw blurRad="63500" dist="25400" dir="5400000" rotWithShape="0">
              <a:srgbClr val="000000">
                <a:alpha val="50000"/>
              </a:srgbClr>
            </a:outerShdw>
          </a:effectLst>
        </p:spPr>
      </p:pic>
      <p:pic>
        <p:nvPicPr>
          <p:cNvPr id="6487" name="DRINKS_07.jpg"/>
          <p:cNvPicPr/>
          <p:nvPr/>
        </p:nvPicPr>
        <p:blipFill>
          <a:blip r:embed="rId12">
            <a:alphaModFix amt="87396"/>
            <a:extLst/>
          </a:blip>
          <a:srcRect t="4154" r="42343" b="50614"/>
          <a:stretch>
            <a:fillRect/>
          </a:stretch>
        </p:blipFill>
        <p:spPr>
          <a:xfrm>
            <a:off x="2102747" y="10527700"/>
            <a:ext cx="1451227" cy="1718817"/>
          </a:xfrm>
          <a:prstGeom prst="rect">
            <a:avLst/>
          </a:prstGeom>
          <a:ln w="50800">
            <a:solidFill>
              <a:srgbClr val="FFFFFF"/>
            </a:solidFill>
            <a:miter lim="400000"/>
          </a:ln>
          <a:effectLst>
            <a:outerShdw blurRad="63500" dist="25400" dir="5400000" rotWithShape="0">
              <a:srgbClr val="000000">
                <a:alpha val="50000"/>
              </a:srgbClr>
            </a:outerShdw>
          </a:effectLst>
        </p:spPr>
      </p:pic>
      <p:pic>
        <p:nvPicPr>
          <p:cNvPr id="6488" name="DRINKS_01.jpg"/>
          <p:cNvPicPr/>
          <p:nvPr/>
        </p:nvPicPr>
        <p:blipFill>
          <a:blip r:embed="rId13">
            <a:extLst/>
          </a:blip>
          <a:srcRect l="591" t="3018" r="37218" b="3018"/>
          <a:stretch>
            <a:fillRect/>
          </a:stretch>
        </p:blipFill>
        <p:spPr>
          <a:xfrm>
            <a:off x="628319" y="10436173"/>
            <a:ext cx="1900434" cy="1901870"/>
          </a:xfrm>
          <a:prstGeom prst="rect">
            <a:avLst/>
          </a:prstGeom>
          <a:ln w="50800">
            <a:solidFill>
              <a:srgbClr val="FFFFFF"/>
            </a:solidFill>
            <a:miter lim="400000"/>
          </a:ln>
          <a:effectLst>
            <a:outerShdw blurRad="63500" dist="25400" dir="5400000" rotWithShape="0">
              <a:srgbClr val="000000">
                <a:alpha val="50000"/>
              </a:srgbClr>
            </a:outerShdw>
          </a:effectLst>
        </p:spPr>
      </p:pic>
      <p:sp>
        <p:nvSpPr>
          <p:cNvPr id="6489" name="Shape 6489"/>
          <p:cNvSpPr/>
          <p:nvPr/>
        </p:nvSpPr>
        <p:spPr>
          <a:xfrm>
            <a:off x="4660348" y="10746665"/>
            <a:ext cx="3016496" cy="709363"/>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200" spc="0">
                <a:solidFill>
                  <a:srgbClr val="000000"/>
                </a:solidFill>
                <a:latin typeface="+mn-lt"/>
                <a:ea typeface="+mn-ea"/>
                <a:cs typeface="+mn-cs"/>
                <a:sym typeface="Helvetica Neue"/>
              </a:defRPr>
            </a:lvl1pPr>
          </a:lstStyle>
          <a:p>
            <a:pPr lvl="0">
              <a:defRPr sz="1800" spc="0"/>
            </a:pPr>
            <a:r>
              <a:rPr sz="4200" spc="0"/>
              <a:t>Fruit Juicing</a:t>
            </a:r>
          </a:p>
        </p:txBody>
      </p:sp>
      <p:sp>
        <p:nvSpPr>
          <p:cNvPr id="6490" name="Shape 6490"/>
          <p:cNvSpPr/>
          <p:nvPr/>
        </p:nvSpPr>
        <p:spPr>
          <a:xfrm>
            <a:off x="4631813" y="11473536"/>
            <a:ext cx="1965596" cy="52311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spc="-29">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2900" spc="-29">
                <a:solidFill>
                  <a:srgbClr val="53585F"/>
                </a:solidFill>
              </a:rPr>
              <a:t>14 Pictures</a:t>
            </a:r>
          </a:p>
        </p:txBody>
      </p:sp>
      <p:sp>
        <p:nvSpPr>
          <p:cNvPr id="6491" name="Shape 6491"/>
          <p:cNvSpPr/>
          <p:nvPr/>
        </p:nvSpPr>
        <p:spPr>
          <a:xfrm rot="16200000" flipH="1">
            <a:off x="8680729" y="11314947"/>
            <a:ext cx="337640" cy="208864"/>
          </a:xfrm>
          <a:custGeom>
            <a:avLst/>
            <a:gdLst/>
            <a:ahLst/>
            <a:cxnLst>
              <a:cxn ang="0">
                <a:pos x="wd2" y="hd2"/>
              </a:cxn>
              <a:cxn ang="5400000">
                <a:pos x="wd2" y="hd2"/>
              </a:cxn>
              <a:cxn ang="10800000">
                <a:pos x="wd2" y="hd2"/>
              </a:cxn>
              <a:cxn ang="16200000">
                <a:pos x="wd2" y="hd2"/>
              </a:cxn>
            </a:cxnLst>
            <a:rect l="0" t="0" r="r" b="b"/>
            <a:pathLst>
              <a:path w="21600" h="21600" extrusionOk="0">
                <a:moveTo>
                  <a:pt x="0" y="3081"/>
                </a:moveTo>
                <a:cubicBezTo>
                  <a:pt x="0" y="2759"/>
                  <a:pt x="72" y="2475"/>
                  <a:pt x="217" y="2226"/>
                </a:cubicBezTo>
                <a:lnTo>
                  <a:pt x="1298" y="371"/>
                </a:lnTo>
                <a:cubicBezTo>
                  <a:pt x="1442" y="124"/>
                  <a:pt x="1609" y="0"/>
                  <a:pt x="1796" y="0"/>
                </a:cubicBezTo>
                <a:cubicBezTo>
                  <a:pt x="1984" y="0"/>
                  <a:pt x="2150" y="124"/>
                  <a:pt x="2295" y="371"/>
                </a:cubicBezTo>
                <a:lnTo>
                  <a:pt x="10800" y="14956"/>
                </a:lnTo>
                <a:lnTo>
                  <a:pt x="19306" y="371"/>
                </a:lnTo>
                <a:cubicBezTo>
                  <a:pt x="19450" y="124"/>
                  <a:pt x="19616" y="0"/>
                  <a:pt x="19804" y="0"/>
                </a:cubicBezTo>
                <a:cubicBezTo>
                  <a:pt x="19991" y="0"/>
                  <a:pt x="20157" y="124"/>
                  <a:pt x="20302" y="371"/>
                </a:cubicBezTo>
                <a:lnTo>
                  <a:pt x="21384" y="2226"/>
                </a:lnTo>
                <a:cubicBezTo>
                  <a:pt x="21528" y="2475"/>
                  <a:pt x="21600" y="2759"/>
                  <a:pt x="21600" y="3081"/>
                </a:cubicBezTo>
                <a:cubicBezTo>
                  <a:pt x="21600" y="3402"/>
                  <a:pt x="21528" y="3687"/>
                  <a:pt x="21384" y="3934"/>
                </a:cubicBezTo>
                <a:lnTo>
                  <a:pt x="11298" y="21229"/>
                </a:lnTo>
                <a:cubicBezTo>
                  <a:pt x="11154" y="21477"/>
                  <a:pt x="10987" y="21600"/>
                  <a:pt x="10800" y="21600"/>
                </a:cubicBezTo>
                <a:cubicBezTo>
                  <a:pt x="10612" y="21600"/>
                  <a:pt x="10446" y="21477"/>
                  <a:pt x="10302" y="21229"/>
                </a:cubicBezTo>
                <a:lnTo>
                  <a:pt x="217" y="3934"/>
                </a:lnTo>
                <a:cubicBezTo>
                  <a:pt x="72" y="3687"/>
                  <a:pt x="0" y="3402"/>
                  <a:pt x="0" y="3081"/>
                </a:cubicBezTo>
                <a:close/>
              </a:path>
            </a:pathLst>
          </a:custGeom>
          <a:solidFill>
            <a:srgbClr val="53585F"/>
          </a:solidFill>
          <a:ln w="25400">
            <a:solidFill>
              <a:srgbClr val="B0B2BD"/>
            </a:solidFill>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pic>
        <p:nvPicPr>
          <p:cNvPr id="6492" name="COMMUNICATION_12.png"/>
          <p:cNvPicPr/>
          <p:nvPr/>
        </p:nvPicPr>
        <p:blipFill>
          <a:blip r:embed="rId14">
            <a:alphaModFix amt="35942"/>
            <a:extLst/>
          </a:blip>
          <a:srcRect t="8026" r="68077" b="8026"/>
          <a:stretch>
            <a:fillRect/>
          </a:stretch>
        </p:blipFill>
        <p:spPr>
          <a:xfrm>
            <a:off x="4078359" y="13467760"/>
            <a:ext cx="322526" cy="1272051"/>
          </a:xfrm>
          <a:prstGeom prst="rect">
            <a:avLst/>
          </a:prstGeom>
          <a:ln w="50800">
            <a:solidFill>
              <a:srgbClr val="FFFFFF"/>
            </a:solidFill>
            <a:miter lim="400000"/>
          </a:ln>
          <a:effectLst>
            <a:outerShdw blurRad="63500" dist="25400" dir="5400000" rotWithShape="0">
              <a:srgbClr val="000000">
                <a:alpha val="50000"/>
              </a:srgbClr>
            </a:outerShdw>
          </a:effectLst>
        </p:spPr>
      </p:pic>
      <p:pic>
        <p:nvPicPr>
          <p:cNvPr id="6493" name="COMMUNICATION_11.jpg"/>
          <p:cNvPicPr/>
          <p:nvPr/>
        </p:nvPicPr>
        <p:blipFill>
          <a:blip r:embed="rId15">
            <a:alphaModFix amt="59705"/>
            <a:extLst/>
          </a:blip>
          <a:srcRect l="12236" t="22446" r="39303" b="4335"/>
          <a:stretch>
            <a:fillRect/>
          </a:stretch>
        </p:blipFill>
        <p:spPr>
          <a:xfrm>
            <a:off x="2604190" y="13314466"/>
            <a:ext cx="1501323" cy="1502438"/>
          </a:xfrm>
          <a:prstGeom prst="rect">
            <a:avLst/>
          </a:prstGeom>
          <a:ln w="50800">
            <a:solidFill>
              <a:srgbClr val="FFFFFF"/>
            </a:solidFill>
            <a:miter lim="400000"/>
          </a:ln>
          <a:effectLst>
            <a:outerShdw blurRad="63500" dist="25400" dir="5400000" rotWithShape="0">
              <a:srgbClr val="000000">
                <a:alpha val="50000"/>
              </a:srgbClr>
            </a:outerShdw>
          </a:effectLst>
        </p:spPr>
      </p:pic>
      <p:pic>
        <p:nvPicPr>
          <p:cNvPr id="6494" name="COMMUNICATION_01.jpg"/>
          <p:cNvPicPr/>
          <p:nvPr/>
        </p:nvPicPr>
        <p:blipFill>
          <a:blip r:embed="rId16">
            <a:alphaModFix amt="87396"/>
            <a:extLst/>
          </a:blip>
          <a:srcRect l="40104" t="16282" r="6707" b="3885"/>
          <a:stretch>
            <a:fillRect/>
          </a:stretch>
        </p:blipFill>
        <p:spPr>
          <a:xfrm>
            <a:off x="1836455" y="13218977"/>
            <a:ext cx="1717519" cy="1718816"/>
          </a:xfrm>
          <a:prstGeom prst="rect">
            <a:avLst/>
          </a:prstGeom>
          <a:ln w="50800">
            <a:solidFill>
              <a:srgbClr val="FFFFFF"/>
            </a:solidFill>
            <a:miter lim="400000"/>
          </a:ln>
          <a:effectLst>
            <a:outerShdw blurRad="63500" dist="25400" dir="5400000" rotWithShape="0">
              <a:srgbClr val="000000">
                <a:alpha val="50000"/>
              </a:srgbClr>
            </a:outerShdw>
          </a:effectLst>
        </p:spPr>
      </p:pic>
      <p:pic>
        <p:nvPicPr>
          <p:cNvPr id="6495" name="DRINKS_11.jpg"/>
          <p:cNvPicPr/>
          <p:nvPr/>
        </p:nvPicPr>
        <p:blipFill>
          <a:blip r:embed="rId17">
            <a:extLst/>
          </a:blip>
          <a:srcRect l="42009" t="3659" r="4645" b="16272"/>
          <a:stretch>
            <a:fillRect/>
          </a:stretch>
        </p:blipFill>
        <p:spPr>
          <a:xfrm>
            <a:off x="628319" y="13127451"/>
            <a:ext cx="1900434" cy="1901871"/>
          </a:xfrm>
          <a:prstGeom prst="rect">
            <a:avLst/>
          </a:prstGeom>
          <a:ln w="50800">
            <a:solidFill>
              <a:srgbClr val="FFFFFF"/>
            </a:solidFill>
            <a:miter lim="400000"/>
          </a:ln>
          <a:effectLst>
            <a:outerShdw blurRad="63500" dist="25400" dir="5400000" rotWithShape="0">
              <a:srgbClr val="000000">
                <a:alpha val="50000"/>
              </a:srgbClr>
            </a:outerShdw>
          </a:effectLst>
        </p:spPr>
      </p:pic>
      <p:sp>
        <p:nvSpPr>
          <p:cNvPr id="6496" name="Shape 6496"/>
          <p:cNvSpPr/>
          <p:nvPr/>
        </p:nvSpPr>
        <p:spPr>
          <a:xfrm>
            <a:off x="4677310" y="13385575"/>
            <a:ext cx="3115708" cy="709362"/>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4200" spc="0">
                <a:solidFill>
                  <a:srgbClr val="000000"/>
                </a:solidFill>
                <a:latin typeface="+mn-lt"/>
                <a:ea typeface="+mn-ea"/>
                <a:cs typeface="+mn-cs"/>
                <a:sym typeface="Helvetica Neue"/>
              </a:defRPr>
            </a:lvl1pPr>
          </a:lstStyle>
          <a:p>
            <a:pPr lvl="0">
              <a:defRPr sz="1800" spc="0"/>
            </a:pPr>
            <a:r>
              <a:rPr sz="4200" spc="0"/>
              <a:t>Lomography</a:t>
            </a:r>
          </a:p>
        </p:txBody>
      </p:sp>
      <p:sp>
        <p:nvSpPr>
          <p:cNvPr id="6497" name="Shape 6497"/>
          <p:cNvSpPr/>
          <p:nvPr/>
        </p:nvSpPr>
        <p:spPr>
          <a:xfrm>
            <a:off x="4618059" y="14139413"/>
            <a:ext cx="1764504" cy="523115"/>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spc="-29">
                <a:solidFill>
                  <a:srgbClr val="53585F"/>
                </a:solidFill>
                <a:latin typeface="Helvetica Neue Medium"/>
                <a:ea typeface="Helvetica Neue Medium"/>
                <a:cs typeface="Helvetica Neue Medium"/>
                <a:sym typeface="Helvetica Neue Medium"/>
              </a:defRPr>
            </a:lvl1pPr>
          </a:lstStyle>
          <a:p>
            <a:pPr lvl="0">
              <a:defRPr sz="1800" spc="0">
                <a:solidFill>
                  <a:srgbClr val="000000"/>
                </a:solidFill>
              </a:defRPr>
            </a:pPr>
            <a:r>
              <a:rPr sz="2900" spc="-29">
                <a:solidFill>
                  <a:srgbClr val="53585F"/>
                </a:solidFill>
              </a:rPr>
              <a:t>9 Pictures</a:t>
            </a:r>
          </a:p>
        </p:txBody>
      </p:sp>
      <p:sp>
        <p:nvSpPr>
          <p:cNvPr id="6498" name="Shape 6498"/>
          <p:cNvSpPr/>
          <p:nvPr/>
        </p:nvSpPr>
        <p:spPr>
          <a:xfrm rot="16200000" flipH="1">
            <a:off x="8680729" y="14006224"/>
            <a:ext cx="337640" cy="208863"/>
          </a:xfrm>
          <a:custGeom>
            <a:avLst/>
            <a:gdLst/>
            <a:ahLst/>
            <a:cxnLst>
              <a:cxn ang="0">
                <a:pos x="wd2" y="hd2"/>
              </a:cxn>
              <a:cxn ang="5400000">
                <a:pos x="wd2" y="hd2"/>
              </a:cxn>
              <a:cxn ang="10800000">
                <a:pos x="wd2" y="hd2"/>
              </a:cxn>
              <a:cxn ang="16200000">
                <a:pos x="wd2" y="hd2"/>
              </a:cxn>
            </a:cxnLst>
            <a:rect l="0" t="0" r="r" b="b"/>
            <a:pathLst>
              <a:path w="21600" h="21600" extrusionOk="0">
                <a:moveTo>
                  <a:pt x="0" y="3081"/>
                </a:moveTo>
                <a:cubicBezTo>
                  <a:pt x="0" y="2759"/>
                  <a:pt x="72" y="2475"/>
                  <a:pt x="217" y="2226"/>
                </a:cubicBezTo>
                <a:lnTo>
                  <a:pt x="1298" y="371"/>
                </a:lnTo>
                <a:cubicBezTo>
                  <a:pt x="1442" y="124"/>
                  <a:pt x="1609" y="0"/>
                  <a:pt x="1796" y="0"/>
                </a:cubicBezTo>
                <a:cubicBezTo>
                  <a:pt x="1984" y="0"/>
                  <a:pt x="2150" y="124"/>
                  <a:pt x="2295" y="371"/>
                </a:cubicBezTo>
                <a:lnTo>
                  <a:pt x="10800" y="14956"/>
                </a:lnTo>
                <a:lnTo>
                  <a:pt x="19306" y="371"/>
                </a:lnTo>
                <a:cubicBezTo>
                  <a:pt x="19450" y="124"/>
                  <a:pt x="19616" y="0"/>
                  <a:pt x="19804" y="0"/>
                </a:cubicBezTo>
                <a:cubicBezTo>
                  <a:pt x="19991" y="0"/>
                  <a:pt x="20157" y="124"/>
                  <a:pt x="20302" y="371"/>
                </a:cubicBezTo>
                <a:lnTo>
                  <a:pt x="21384" y="2226"/>
                </a:lnTo>
                <a:cubicBezTo>
                  <a:pt x="21528" y="2475"/>
                  <a:pt x="21600" y="2759"/>
                  <a:pt x="21600" y="3081"/>
                </a:cubicBezTo>
                <a:cubicBezTo>
                  <a:pt x="21600" y="3402"/>
                  <a:pt x="21528" y="3687"/>
                  <a:pt x="21384" y="3934"/>
                </a:cubicBezTo>
                <a:lnTo>
                  <a:pt x="11298" y="21229"/>
                </a:lnTo>
                <a:cubicBezTo>
                  <a:pt x="11154" y="21477"/>
                  <a:pt x="10987" y="21600"/>
                  <a:pt x="10800" y="21600"/>
                </a:cubicBezTo>
                <a:cubicBezTo>
                  <a:pt x="10612" y="21600"/>
                  <a:pt x="10446" y="21477"/>
                  <a:pt x="10302" y="21229"/>
                </a:cubicBezTo>
                <a:lnTo>
                  <a:pt x="217" y="3934"/>
                </a:lnTo>
                <a:cubicBezTo>
                  <a:pt x="72" y="3687"/>
                  <a:pt x="0" y="3402"/>
                  <a:pt x="0" y="3081"/>
                </a:cubicBezTo>
                <a:close/>
              </a:path>
            </a:pathLst>
          </a:custGeom>
          <a:solidFill>
            <a:srgbClr val="53585F"/>
          </a:solidFill>
          <a:ln w="25400">
            <a:solidFill>
              <a:srgbClr val="B0B2BD"/>
            </a:solidFill>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sp>
        <p:nvSpPr>
          <p:cNvPr id="6499" name="Shape 6499"/>
          <p:cNvSpPr/>
          <p:nvPr/>
        </p:nvSpPr>
        <p:spPr>
          <a:xfrm>
            <a:off x="4668075" y="16445104"/>
            <a:ext cx="183464" cy="1798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500" name="Shape 6500"/>
          <p:cNvSpPr/>
          <p:nvPr/>
        </p:nvSpPr>
        <p:spPr>
          <a:xfrm>
            <a:off x="4194873" y="16445104"/>
            <a:ext cx="183463" cy="1798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501" name="Shape 6501"/>
          <p:cNvSpPr/>
          <p:nvPr/>
        </p:nvSpPr>
        <p:spPr>
          <a:xfrm>
            <a:off x="5153978" y="16457804"/>
            <a:ext cx="179873" cy="179874"/>
          </a:xfrm>
          <a:custGeom>
            <a:avLst/>
            <a:gdLst/>
            <a:ahLst/>
            <a:cxnLst>
              <a:cxn ang="0">
                <a:pos x="wd2" y="hd2"/>
              </a:cxn>
              <a:cxn ang="5400000">
                <a:pos x="wd2" y="hd2"/>
              </a:cxn>
              <a:cxn ang="10800000">
                <a:pos x="wd2" y="hd2"/>
              </a:cxn>
              <a:cxn ang="16200000">
                <a:pos x="wd2" y="hd2"/>
              </a:cxn>
            </a:cxnLst>
            <a:rect l="0" t="0" r="r" b="b"/>
            <a:pathLst>
              <a:path w="21600" h="21600" extrusionOk="0">
                <a:moveTo>
                  <a:pt x="8255" y="8255"/>
                </a:moveTo>
                <a:cubicBezTo>
                  <a:pt x="7552" y="8958"/>
                  <a:pt x="7200" y="9807"/>
                  <a:pt x="7200" y="10800"/>
                </a:cubicBezTo>
                <a:cubicBezTo>
                  <a:pt x="7200" y="11794"/>
                  <a:pt x="7552" y="12642"/>
                  <a:pt x="8255" y="13345"/>
                </a:cubicBezTo>
                <a:cubicBezTo>
                  <a:pt x="8958" y="14048"/>
                  <a:pt x="9806" y="14400"/>
                  <a:pt x="10800" y="14400"/>
                </a:cubicBezTo>
                <a:cubicBezTo>
                  <a:pt x="11793" y="14400"/>
                  <a:pt x="12642" y="14048"/>
                  <a:pt x="13346" y="13345"/>
                </a:cubicBezTo>
                <a:cubicBezTo>
                  <a:pt x="14049" y="12642"/>
                  <a:pt x="14400" y="11794"/>
                  <a:pt x="14400" y="10800"/>
                </a:cubicBezTo>
                <a:cubicBezTo>
                  <a:pt x="14400" y="9807"/>
                  <a:pt x="14049" y="8958"/>
                  <a:pt x="13346" y="8255"/>
                </a:cubicBezTo>
                <a:cubicBezTo>
                  <a:pt x="12642" y="7551"/>
                  <a:pt x="11793" y="7200"/>
                  <a:pt x="10800" y="7200"/>
                </a:cubicBezTo>
                <a:cubicBezTo>
                  <a:pt x="9806" y="7200"/>
                  <a:pt x="8958" y="7551"/>
                  <a:pt x="8255" y="8255"/>
                </a:cubicBezTo>
                <a:close/>
                <a:moveTo>
                  <a:pt x="0" y="12332"/>
                </a:moveTo>
                <a:lnTo>
                  <a:pt x="0" y="9211"/>
                </a:lnTo>
                <a:cubicBezTo>
                  <a:pt x="0" y="9098"/>
                  <a:pt x="37" y="8990"/>
                  <a:pt x="113" y="8887"/>
                </a:cubicBezTo>
                <a:cubicBezTo>
                  <a:pt x="188" y="8784"/>
                  <a:pt x="276" y="8724"/>
                  <a:pt x="379" y="8704"/>
                </a:cubicBezTo>
                <a:lnTo>
                  <a:pt x="2995" y="8311"/>
                </a:lnTo>
                <a:cubicBezTo>
                  <a:pt x="3126" y="7880"/>
                  <a:pt x="3309" y="7448"/>
                  <a:pt x="3544" y="7017"/>
                </a:cubicBezTo>
                <a:cubicBezTo>
                  <a:pt x="3169" y="6483"/>
                  <a:pt x="2667" y="5835"/>
                  <a:pt x="2039" y="5077"/>
                </a:cubicBezTo>
                <a:cubicBezTo>
                  <a:pt x="1945" y="4964"/>
                  <a:pt x="1898" y="4851"/>
                  <a:pt x="1898" y="4739"/>
                </a:cubicBezTo>
                <a:cubicBezTo>
                  <a:pt x="1898" y="4645"/>
                  <a:pt x="1941" y="4537"/>
                  <a:pt x="2025" y="4415"/>
                </a:cubicBezTo>
                <a:cubicBezTo>
                  <a:pt x="2269" y="4078"/>
                  <a:pt x="2730" y="3574"/>
                  <a:pt x="3410" y="2904"/>
                </a:cubicBezTo>
                <a:cubicBezTo>
                  <a:pt x="4090" y="2234"/>
                  <a:pt x="4533" y="1898"/>
                  <a:pt x="4739" y="1898"/>
                </a:cubicBezTo>
                <a:cubicBezTo>
                  <a:pt x="4861" y="1898"/>
                  <a:pt x="4982" y="1945"/>
                  <a:pt x="5105" y="2039"/>
                </a:cubicBezTo>
                <a:lnTo>
                  <a:pt x="7046" y="3544"/>
                </a:lnTo>
                <a:cubicBezTo>
                  <a:pt x="7458" y="3328"/>
                  <a:pt x="7884" y="3150"/>
                  <a:pt x="8325" y="3009"/>
                </a:cubicBezTo>
                <a:cubicBezTo>
                  <a:pt x="8475" y="1734"/>
                  <a:pt x="8611" y="862"/>
                  <a:pt x="8733" y="394"/>
                </a:cubicBezTo>
                <a:cubicBezTo>
                  <a:pt x="8798" y="131"/>
                  <a:pt x="8967" y="0"/>
                  <a:pt x="9239" y="0"/>
                </a:cubicBezTo>
                <a:lnTo>
                  <a:pt x="12361" y="0"/>
                </a:lnTo>
                <a:cubicBezTo>
                  <a:pt x="12492" y="0"/>
                  <a:pt x="12608" y="39"/>
                  <a:pt x="12706" y="119"/>
                </a:cubicBezTo>
                <a:cubicBezTo>
                  <a:pt x="12804" y="199"/>
                  <a:pt x="12858" y="300"/>
                  <a:pt x="12867" y="421"/>
                </a:cubicBezTo>
                <a:lnTo>
                  <a:pt x="13261" y="3009"/>
                </a:lnTo>
                <a:cubicBezTo>
                  <a:pt x="13720" y="3159"/>
                  <a:pt x="14142" y="3333"/>
                  <a:pt x="14527" y="3530"/>
                </a:cubicBezTo>
                <a:lnTo>
                  <a:pt x="16523" y="2025"/>
                </a:lnTo>
                <a:cubicBezTo>
                  <a:pt x="16608" y="1940"/>
                  <a:pt x="16720" y="1898"/>
                  <a:pt x="16861" y="1898"/>
                </a:cubicBezTo>
                <a:cubicBezTo>
                  <a:pt x="16983" y="1898"/>
                  <a:pt x="17100" y="1945"/>
                  <a:pt x="17213" y="2039"/>
                </a:cubicBezTo>
                <a:cubicBezTo>
                  <a:pt x="18422" y="3154"/>
                  <a:pt x="19196" y="3951"/>
                  <a:pt x="19533" y="4430"/>
                </a:cubicBezTo>
                <a:cubicBezTo>
                  <a:pt x="19599" y="4505"/>
                  <a:pt x="19631" y="4608"/>
                  <a:pt x="19631" y="4739"/>
                </a:cubicBezTo>
                <a:cubicBezTo>
                  <a:pt x="19631" y="4851"/>
                  <a:pt x="19594" y="4959"/>
                  <a:pt x="19519" y="5062"/>
                </a:cubicBezTo>
                <a:cubicBezTo>
                  <a:pt x="19378" y="5259"/>
                  <a:pt x="19139" y="5571"/>
                  <a:pt x="18802" y="5997"/>
                </a:cubicBezTo>
                <a:cubicBezTo>
                  <a:pt x="18465" y="6424"/>
                  <a:pt x="18211" y="6755"/>
                  <a:pt x="18042" y="6989"/>
                </a:cubicBezTo>
                <a:cubicBezTo>
                  <a:pt x="18286" y="7458"/>
                  <a:pt x="18478" y="7917"/>
                  <a:pt x="18619" y="8367"/>
                </a:cubicBezTo>
                <a:lnTo>
                  <a:pt x="21192" y="8761"/>
                </a:lnTo>
                <a:cubicBezTo>
                  <a:pt x="21315" y="8780"/>
                  <a:pt x="21413" y="8838"/>
                  <a:pt x="21488" y="8936"/>
                </a:cubicBezTo>
                <a:cubicBezTo>
                  <a:pt x="21563" y="9035"/>
                  <a:pt x="21600" y="9145"/>
                  <a:pt x="21600" y="9267"/>
                </a:cubicBezTo>
                <a:lnTo>
                  <a:pt x="21600" y="12389"/>
                </a:lnTo>
                <a:cubicBezTo>
                  <a:pt x="21600" y="12502"/>
                  <a:pt x="21563" y="12609"/>
                  <a:pt x="21488" y="12712"/>
                </a:cubicBezTo>
                <a:cubicBezTo>
                  <a:pt x="21413" y="12816"/>
                  <a:pt x="21319" y="12877"/>
                  <a:pt x="21206" y="12896"/>
                </a:cubicBezTo>
                <a:lnTo>
                  <a:pt x="18605" y="13289"/>
                </a:lnTo>
                <a:cubicBezTo>
                  <a:pt x="18427" y="13795"/>
                  <a:pt x="18244" y="14222"/>
                  <a:pt x="18056" y="14569"/>
                </a:cubicBezTo>
                <a:cubicBezTo>
                  <a:pt x="18384" y="15038"/>
                  <a:pt x="18886" y="15684"/>
                  <a:pt x="19561" y="16509"/>
                </a:cubicBezTo>
                <a:cubicBezTo>
                  <a:pt x="19655" y="16622"/>
                  <a:pt x="19702" y="16739"/>
                  <a:pt x="19702" y="16861"/>
                </a:cubicBezTo>
                <a:cubicBezTo>
                  <a:pt x="19702" y="16983"/>
                  <a:pt x="19660" y="17091"/>
                  <a:pt x="19575" y="17185"/>
                </a:cubicBezTo>
                <a:cubicBezTo>
                  <a:pt x="19322" y="17531"/>
                  <a:pt x="18858" y="18037"/>
                  <a:pt x="18183" y="18703"/>
                </a:cubicBezTo>
                <a:cubicBezTo>
                  <a:pt x="17508" y="19369"/>
                  <a:pt x="17067" y="19702"/>
                  <a:pt x="16861" y="19702"/>
                </a:cubicBezTo>
                <a:cubicBezTo>
                  <a:pt x="16749" y="19702"/>
                  <a:pt x="16627" y="19659"/>
                  <a:pt x="16496" y="19575"/>
                </a:cubicBezTo>
                <a:lnTo>
                  <a:pt x="14555" y="18056"/>
                </a:lnTo>
                <a:cubicBezTo>
                  <a:pt x="14142" y="18272"/>
                  <a:pt x="13716" y="18450"/>
                  <a:pt x="13275" y="18591"/>
                </a:cubicBezTo>
                <a:cubicBezTo>
                  <a:pt x="13125" y="19866"/>
                  <a:pt x="12989" y="20737"/>
                  <a:pt x="12867" y="21206"/>
                </a:cubicBezTo>
                <a:cubicBezTo>
                  <a:pt x="12802" y="21469"/>
                  <a:pt x="12633" y="21600"/>
                  <a:pt x="12361" y="21600"/>
                </a:cubicBezTo>
                <a:lnTo>
                  <a:pt x="9239" y="21600"/>
                </a:lnTo>
                <a:cubicBezTo>
                  <a:pt x="9108" y="21600"/>
                  <a:pt x="8993" y="21560"/>
                  <a:pt x="8894" y="21480"/>
                </a:cubicBezTo>
                <a:cubicBezTo>
                  <a:pt x="8796" y="21401"/>
                  <a:pt x="8742" y="21300"/>
                  <a:pt x="8733" y="21178"/>
                </a:cubicBezTo>
                <a:lnTo>
                  <a:pt x="8339" y="18591"/>
                </a:lnTo>
                <a:cubicBezTo>
                  <a:pt x="7880" y="18441"/>
                  <a:pt x="7458" y="18267"/>
                  <a:pt x="7073" y="18070"/>
                </a:cubicBezTo>
                <a:lnTo>
                  <a:pt x="5091" y="19575"/>
                </a:lnTo>
                <a:cubicBezTo>
                  <a:pt x="4997" y="19659"/>
                  <a:pt x="4880" y="19702"/>
                  <a:pt x="4739" y="19702"/>
                </a:cubicBezTo>
                <a:cubicBezTo>
                  <a:pt x="4607" y="19702"/>
                  <a:pt x="4490" y="19650"/>
                  <a:pt x="4388" y="19547"/>
                </a:cubicBezTo>
                <a:cubicBezTo>
                  <a:pt x="3207" y="18478"/>
                  <a:pt x="2433" y="17690"/>
                  <a:pt x="2067" y="17185"/>
                </a:cubicBezTo>
                <a:cubicBezTo>
                  <a:pt x="2002" y="17091"/>
                  <a:pt x="1969" y="16983"/>
                  <a:pt x="1969" y="16861"/>
                </a:cubicBezTo>
                <a:cubicBezTo>
                  <a:pt x="1969" y="16748"/>
                  <a:pt x="2006" y="16641"/>
                  <a:pt x="2081" y="16538"/>
                </a:cubicBezTo>
                <a:cubicBezTo>
                  <a:pt x="2222" y="16341"/>
                  <a:pt x="2461" y="16029"/>
                  <a:pt x="2798" y="15603"/>
                </a:cubicBezTo>
                <a:cubicBezTo>
                  <a:pt x="3136" y="15176"/>
                  <a:pt x="3389" y="14846"/>
                  <a:pt x="3558" y="14611"/>
                </a:cubicBezTo>
                <a:cubicBezTo>
                  <a:pt x="3305" y="14142"/>
                  <a:pt x="3112" y="13678"/>
                  <a:pt x="2981" y="13218"/>
                </a:cubicBezTo>
                <a:lnTo>
                  <a:pt x="408" y="12839"/>
                </a:lnTo>
                <a:cubicBezTo>
                  <a:pt x="286" y="12820"/>
                  <a:pt x="188" y="12762"/>
                  <a:pt x="113" y="12663"/>
                </a:cubicBezTo>
                <a:cubicBezTo>
                  <a:pt x="37" y="12565"/>
                  <a:pt x="0" y="12455"/>
                  <a:pt x="0" y="12332"/>
                </a:cubicBezTo>
                <a:close/>
              </a:path>
            </a:pathLst>
          </a:custGeom>
          <a:solidFill>
            <a:srgbClr val="A6AAA9"/>
          </a:solidFill>
          <a:ln w="12700">
            <a:miter lim="400000"/>
          </a:ln>
        </p:spPr>
        <p:txBody>
          <a:bodyPr lIns="38100" tIns="38100" rIns="38100" bIns="38100" anchor="ctr"/>
          <a:lstStyle/>
          <a:p>
            <a:pPr lvl="0" defTabSz="457200">
              <a:defRPr sz="3000">
                <a:effectLst>
                  <a:outerShdw blurRad="38100" dist="12700" dir="5400000" rotWithShape="0">
                    <a:srgbClr val="000000">
                      <a:alpha val="50000"/>
                    </a:srgbClr>
                  </a:outerShdw>
                </a:effectLst>
              </a:defRPr>
            </a:pPr>
            <a:endParaRPr/>
          </a:p>
        </p:txBody>
      </p:sp>
      <p:grpSp>
        <p:nvGrpSpPr>
          <p:cNvPr id="6524" name="Group 6524"/>
          <p:cNvGrpSpPr/>
          <p:nvPr/>
        </p:nvGrpSpPr>
        <p:grpSpPr>
          <a:xfrm>
            <a:off x="168076" y="28019"/>
            <a:ext cx="9256278" cy="511141"/>
            <a:chOff x="0" y="0"/>
            <a:chExt cx="9256277" cy="511140"/>
          </a:xfrm>
        </p:grpSpPr>
        <p:sp>
          <p:nvSpPr>
            <p:cNvPr id="6502" name="Shape 6502"/>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503" name="Shape 6503"/>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504" name="Shape 6504"/>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505" name="Shape 6505"/>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506" name="Shape 6506"/>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6507" name="Shape 6507"/>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6511" name="Group 6511"/>
            <p:cNvGrpSpPr/>
            <p:nvPr/>
          </p:nvGrpSpPr>
          <p:grpSpPr>
            <a:xfrm>
              <a:off x="8469476" y="114183"/>
              <a:ext cx="786802" cy="307864"/>
              <a:chOff x="0" y="0"/>
              <a:chExt cx="786801" cy="307863"/>
            </a:xfrm>
          </p:grpSpPr>
          <p:sp>
            <p:nvSpPr>
              <p:cNvPr id="6508" name="Shape 6508"/>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509" name="Shape 6509"/>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510" name="Shape 6510"/>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6516" name="Group 6516"/>
            <p:cNvGrpSpPr/>
            <p:nvPr/>
          </p:nvGrpSpPr>
          <p:grpSpPr>
            <a:xfrm>
              <a:off x="3398375" y="142780"/>
              <a:ext cx="322567" cy="250980"/>
              <a:chOff x="0" y="0"/>
              <a:chExt cx="322565" cy="250978"/>
            </a:xfrm>
          </p:grpSpPr>
          <p:sp>
            <p:nvSpPr>
              <p:cNvPr id="6512" name="Shape 6512"/>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6513" name="Shape 6513"/>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514" name="Shape 6514"/>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515" name="Shape 6515"/>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6517" name="Shape 6517"/>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518" name="Shape 6518"/>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6519" name="Shape 6519"/>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520" name="Shape 6520"/>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521" name="Shape 6521"/>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6522" name="Shape 6522"/>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523" name="Shape 6523"/>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pic>
        <p:nvPicPr>
          <p:cNvPr id="6525" name="BEAUTY_00.png"/>
          <p:cNvPicPr/>
          <p:nvPr/>
        </p:nvPicPr>
        <p:blipFill>
          <a:blip r:embed="rId18">
            <a:alphaModFix amt="35942"/>
            <a:extLst/>
          </a:blip>
          <a:srcRect t="20523" r="43148" b="6299"/>
          <a:stretch>
            <a:fillRect/>
          </a:stretch>
        </p:blipFill>
        <p:spPr>
          <a:xfrm>
            <a:off x="3719188" y="2855351"/>
            <a:ext cx="654185" cy="1272050"/>
          </a:xfrm>
          <a:prstGeom prst="rect">
            <a:avLst/>
          </a:prstGeom>
          <a:ln w="50800">
            <a:solidFill>
              <a:srgbClr val="FFFFFF"/>
            </a:solidFill>
            <a:miter lim="400000"/>
          </a:ln>
          <a:effectLst>
            <a:outerShdw blurRad="63500" dist="25400" dir="5400000" rotWithShape="0">
              <a:srgbClr val="000000">
                <a:alpha val="50000"/>
              </a:srgbClr>
            </a:outerShdw>
          </a:effectLst>
        </p:spPr>
      </p:pic>
      <p:pic>
        <p:nvPicPr>
          <p:cNvPr id="6526" name="BEAUTY_07.jpg"/>
          <p:cNvPicPr/>
          <p:nvPr/>
        </p:nvPicPr>
        <p:blipFill>
          <a:blip r:embed="rId19">
            <a:alphaModFix amt="59705"/>
            <a:extLst/>
          </a:blip>
          <a:srcRect t="22953" r="21322" b="2375"/>
          <a:stretch>
            <a:fillRect/>
          </a:stretch>
        </p:blipFill>
        <p:spPr>
          <a:xfrm>
            <a:off x="3029467" y="2702057"/>
            <a:ext cx="1048534" cy="1502438"/>
          </a:xfrm>
          <a:prstGeom prst="rect">
            <a:avLst/>
          </a:prstGeom>
          <a:ln w="50800">
            <a:solidFill>
              <a:srgbClr val="FFFFFF"/>
            </a:solidFill>
            <a:miter lim="400000"/>
          </a:ln>
          <a:effectLst>
            <a:outerShdw blurRad="63500" dist="25400" dir="5400000" rotWithShape="0">
              <a:srgbClr val="000000">
                <a:alpha val="50000"/>
              </a:srgbClr>
            </a:outerShdw>
          </a:effectLst>
        </p:spPr>
      </p:pic>
      <p:pic>
        <p:nvPicPr>
          <p:cNvPr id="6527" name="BEAUTY_10.jpg"/>
          <p:cNvPicPr/>
          <p:nvPr/>
        </p:nvPicPr>
        <p:blipFill>
          <a:blip r:embed="rId20">
            <a:alphaModFix amt="87396"/>
            <a:extLst/>
          </a:blip>
          <a:srcRect l="11324" t="20366" r="11324" b="28020"/>
          <a:stretch>
            <a:fillRect/>
          </a:stretch>
        </p:blipFill>
        <p:spPr>
          <a:xfrm>
            <a:off x="1808943" y="2606568"/>
            <a:ext cx="1717519" cy="1718816"/>
          </a:xfrm>
          <a:prstGeom prst="rect">
            <a:avLst/>
          </a:prstGeom>
          <a:ln w="50800">
            <a:solidFill>
              <a:srgbClr val="FFFFFF"/>
            </a:solidFill>
            <a:miter lim="400000"/>
          </a:ln>
          <a:effectLst>
            <a:outerShdw blurRad="63500" dist="25400" dir="5400000" rotWithShape="0">
              <a:srgbClr val="000000">
                <a:alpha val="50000"/>
              </a:srgbClr>
            </a:outerShdw>
          </a:effectLst>
        </p:spPr>
      </p:pic>
      <p:pic>
        <p:nvPicPr>
          <p:cNvPr id="6528" name="BEAUTY_08.jpg"/>
          <p:cNvPicPr/>
          <p:nvPr/>
        </p:nvPicPr>
        <p:blipFill>
          <a:blip r:embed="rId21">
            <a:extLst/>
          </a:blip>
          <a:srcRect l="49052" t="44692" r="30994" b="25162"/>
          <a:stretch>
            <a:fillRect/>
          </a:stretch>
        </p:blipFill>
        <p:spPr>
          <a:xfrm>
            <a:off x="600808" y="2515041"/>
            <a:ext cx="1900434" cy="1901870"/>
          </a:xfrm>
          <a:prstGeom prst="rect">
            <a:avLst/>
          </a:prstGeom>
          <a:ln w="50800">
            <a:solidFill>
              <a:srgbClr val="FFFFFF"/>
            </a:solidFill>
            <a:miter lim="400000"/>
          </a:ln>
          <a:effectLst>
            <a:outerShdw blurRad="63500" dist="25400" dir="5400000" rotWithShape="0">
              <a:srgbClr val="000000">
                <a:alpha val="50000"/>
              </a:srgbClr>
            </a:outerShdw>
          </a:effectLst>
        </p:spPr>
      </p:pic>
    </p:spTree>
  </p:cSld>
  <p:clrMapOvr>
    <a:masterClrMapping/>
  </p:clrMapOvr>
  <p:transition xmlns:p14="http://schemas.microsoft.com/office/powerpoint/2010/mai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0" name="Shape 6530"/>
          <p:cNvSpPr/>
          <p:nvPr/>
        </p:nvSpPr>
        <p:spPr>
          <a:xfrm>
            <a:off x="225101" y="3630218"/>
            <a:ext cx="1980176" cy="48612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b="1" spc="-26">
                <a:solidFill>
                  <a:srgbClr val="53585F"/>
                </a:solidFill>
                <a:latin typeface="+mn-lt"/>
                <a:ea typeface="+mn-ea"/>
                <a:cs typeface="+mn-cs"/>
                <a:sym typeface="Helvetica Neue"/>
              </a:defRPr>
            </a:lvl1pPr>
          </a:lstStyle>
          <a:p>
            <a:pPr lvl="0">
              <a:defRPr sz="1800" b="0" spc="0">
                <a:solidFill>
                  <a:srgbClr val="000000"/>
                </a:solidFill>
              </a:defRPr>
            </a:pPr>
            <a:r>
              <a:rPr sz="2600" b="1" spc="-26">
                <a:solidFill>
                  <a:srgbClr val="53585F"/>
                </a:solidFill>
              </a:rPr>
              <a:t>LAST WEEK</a:t>
            </a:r>
          </a:p>
        </p:txBody>
      </p:sp>
      <p:sp>
        <p:nvSpPr>
          <p:cNvPr id="6531" name="Shape 6531"/>
          <p:cNvSpPr/>
          <p:nvPr/>
        </p:nvSpPr>
        <p:spPr>
          <a:xfrm flipV="1">
            <a:off x="-38202" y="3568999"/>
            <a:ext cx="9601404" cy="1"/>
          </a:xfrm>
          <a:prstGeom prst="line">
            <a:avLst/>
          </a:prstGeom>
          <a:ln w="25400">
            <a:solidFill>
              <a:srgbClr val="CDCDCD"/>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532" name="Shape 6532"/>
          <p:cNvSpPr/>
          <p:nvPr/>
        </p:nvSpPr>
        <p:spPr>
          <a:xfrm>
            <a:off x="-12340" y="4207097"/>
            <a:ext cx="9568274" cy="2497393"/>
          </a:xfrm>
          <a:prstGeom prst="rect">
            <a:avLst/>
          </a:prstGeom>
          <a:solidFill>
            <a:srgbClr val="FFFFFF">
              <a:alpha val="58238"/>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6533" name="DRINKS_08.jpg"/>
          <p:cNvPicPr/>
          <p:nvPr/>
        </p:nvPicPr>
        <p:blipFill>
          <a:blip r:embed="rId2">
            <a:extLst/>
          </a:blip>
          <a:srcRect l="46473" t="2632" r="545" b="17707"/>
          <a:stretch>
            <a:fillRect/>
          </a:stretch>
        </p:blipFill>
        <p:spPr>
          <a:xfrm>
            <a:off x="92546" y="4339890"/>
            <a:ext cx="2245285" cy="2250908"/>
          </a:xfrm>
          <a:prstGeom prst="rect">
            <a:avLst/>
          </a:prstGeom>
          <a:ln w="12700">
            <a:miter lim="400000"/>
          </a:ln>
        </p:spPr>
      </p:pic>
      <p:pic>
        <p:nvPicPr>
          <p:cNvPr id="6534" name="NYR_08.jpg"/>
          <p:cNvPicPr/>
          <p:nvPr/>
        </p:nvPicPr>
        <p:blipFill>
          <a:blip r:embed="rId3">
            <a:extLst/>
          </a:blip>
          <a:srcRect l="31027" t="23591" r="9447" b="36883"/>
          <a:stretch>
            <a:fillRect/>
          </a:stretch>
        </p:blipFill>
        <p:spPr>
          <a:xfrm>
            <a:off x="2457414" y="4339890"/>
            <a:ext cx="2245285" cy="2250907"/>
          </a:xfrm>
          <a:prstGeom prst="rect">
            <a:avLst/>
          </a:prstGeom>
          <a:ln w="12700">
            <a:miter lim="400000"/>
          </a:ln>
        </p:spPr>
      </p:pic>
      <p:sp>
        <p:nvSpPr>
          <p:cNvPr id="6535" name="Shape 6535"/>
          <p:cNvSpPr/>
          <p:nvPr/>
        </p:nvSpPr>
        <p:spPr>
          <a:xfrm>
            <a:off x="218492" y="6786618"/>
            <a:ext cx="2166409" cy="486120"/>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600" b="1" spc="-26">
                <a:solidFill>
                  <a:srgbClr val="000000"/>
                </a:solidFill>
                <a:latin typeface="+mn-lt"/>
                <a:ea typeface="+mn-ea"/>
                <a:cs typeface="+mn-cs"/>
                <a:sym typeface="Helvetica Neue"/>
              </a:defRPr>
            </a:lvl1pPr>
          </a:lstStyle>
          <a:p>
            <a:pPr lvl="0">
              <a:defRPr sz="1800" b="0" spc="0"/>
            </a:pPr>
            <a:r>
              <a:rPr sz="2600" b="1" spc="-26"/>
              <a:t>THIS MONTH</a:t>
            </a:r>
          </a:p>
        </p:txBody>
      </p:sp>
      <p:sp>
        <p:nvSpPr>
          <p:cNvPr id="6536" name="Shape 6536"/>
          <p:cNvSpPr/>
          <p:nvPr/>
        </p:nvSpPr>
        <p:spPr>
          <a:xfrm>
            <a:off x="-33323" y="7395464"/>
            <a:ext cx="9568274" cy="8190466"/>
          </a:xfrm>
          <a:prstGeom prst="rect">
            <a:avLst/>
          </a:prstGeom>
          <a:solidFill>
            <a:srgbClr val="FFFFFF">
              <a:alpha val="33749"/>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pic>
        <p:nvPicPr>
          <p:cNvPr id="6537" name="NYR_09.jpg"/>
          <p:cNvPicPr/>
          <p:nvPr/>
        </p:nvPicPr>
        <p:blipFill>
          <a:blip r:embed="rId4">
            <a:extLst/>
          </a:blip>
          <a:srcRect l="10350" t="3135" r="27721" b="3135"/>
          <a:stretch>
            <a:fillRect/>
          </a:stretch>
        </p:blipFill>
        <p:spPr>
          <a:xfrm>
            <a:off x="96476" y="7481258"/>
            <a:ext cx="2245285" cy="2250907"/>
          </a:xfrm>
          <a:prstGeom prst="rect">
            <a:avLst/>
          </a:prstGeom>
          <a:ln w="12700">
            <a:miter lim="400000"/>
          </a:ln>
        </p:spPr>
      </p:pic>
      <p:pic>
        <p:nvPicPr>
          <p:cNvPr id="6538" name="COMMUNICATION_10.jpg"/>
          <p:cNvPicPr/>
          <p:nvPr/>
        </p:nvPicPr>
        <p:blipFill>
          <a:blip r:embed="rId5">
            <a:extLst/>
          </a:blip>
          <a:srcRect l="14959" t="8300" r="29573" b="8300"/>
          <a:stretch>
            <a:fillRect/>
          </a:stretch>
        </p:blipFill>
        <p:spPr>
          <a:xfrm>
            <a:off x="2461344" y="7481258"/>
            <a:ext cx="2245285" cy="2250907"/>
          </a:xfrm>
          <a:prstGeom prst="rect">
            <a:avLst/>
          </a:prstGeom>
          <a:ln w="12700">
            <a:miter lim="400000"/>
          </a:ln>
        </p:spPr>
      </p:pic>
      <p:pic>
        <p:nvPicPr>
          <p:cNvPr id="6539" name="NYR_06.jpg"/>
          <p:cNvPicPr/>
          <p:nvPr/>
        </p:nvPicPr>
        <p:blipFill>
          <a:blip r:embed="rId6">
            <a:extLst/>
          </a:blip>
          <a:srcRect l="17174" t="6051" r="17174"/>
          <a:stretch>
            <a:fillRect/>
          </a:stretch>
        </p:blipFill>
        <p:spPr>
          <a:xfrm>
            <a:off x="4822282" y="7468557"/>
            <a:ext cx="2245285" cy="2142708"/>
          </a:xfrm>
          <a:prstGeom prst="rect">
            <a:avLst/>
          </a:prstGeom>
          <a:ln w="12700">
            <a:miter lim="400000"/>
          </a:ln>
        </p:spPr>
      </p:pic>
      <p:pic>
        <p:nvPicPr>
          <p:cNvPr id="6540" name="NYR_10.jpg"/>
          <p:cNvPicPr/>
          <p:nvPr/>
        </p:nvPicPr>
        <p:blipFill>
          <a:blip r:embed="rId7">
            <a:extLst/>
          </a:blip>
          <a:srcRect l="6669" t="2259" r="6669" b="40197"/>
          <a:stretch>
            <a:fillRect/>
          </a:stretch>
        </p:blipFill>
        <p:spPr>
          <a:xfrm>
            <a:off x="7187151" y="7468557"/>
            <a:ext cx="2245285" cy="2250908"/>
          </a:xfrm>
          <a:prstGeom prst="rect">
            <a:avLst/>
          </a:prstGeom>
          <a:ln w="12700">
            <a:miter lim="400000"/>
          </a:ln>
        </p:spPr>
      </p:pic>
      <p:pic>
        <p:nvPicPr>
          <p:cNvPr id="6541" name="NYR_11.jpg"/>
          <p:cNvPicPr/>
          <p:nvPr/>
        </p:nvPicPr>
        <p:blipFill>
          <a:blip r:embed="rId8">
            <a:extLst/>
          </a:blip>
          <a:srcRect l="25290" t="2411" r="32866" b="34256"/>
          <a:stretch>
            <a:fillRect/>
          </a:stretch>
        </p:blipFill>
        <p:spPr>
          <a:xfrm>
            <a:off x="95534" y="9842655"/>
            <a:ext cx="2245285" cy="2250907"/>
          </a:xfrm>
          <a:prstGeom prst="rect">
            <a:avLst/>
          </a:prstGeom>
          <a:ln w="12700">
            <a:miter lim="400000"/>
          </a:ln>
        </p:spPr>
      </p:pic>
      <p:pic>
        <p:nvPicPr>
          <p:cNvPr id="6542" name="VD_01.jpg"/>
          <p:cNvPicPr/>
          <p:nvPr/>
        </p:nvPicPr>
        <p:blipFill>
          <a:blip r:embed="rId9">
            <a:extLst/>
          </a:blip>
          <a:srcRect l="46726" t="4181" r="7669" b="27249"/>
          <a:stretch>
            <a:fillRect/>
          </a:stretch>
        </p:blipFill>
        <p:spPr>
          <a:xfrm>
            <a:off x="2460402" y="9842656"/>
            <a:ext cx="2245285" cy="2250907"/>
          </a:xfrm>
          <a:prstGeom prst="rect">
            <a:avLst/>
          </a:prstGeom>
          <a:ln w="12700">
            <a:miter lim="400000"/>
          </a:ln>
        </p:spPr>
      </p:pic>
      <p:pic>
        <p:nvPicPr>
          <p:cNvPr id="6543" name="MUSIC_02.jpg"/>
          <p:cNvPicPr/>
          <p:nvPr/>
        </p:nvPicPr>
        <p:blipFill>
          <a:blip r:embed="rId10">
            <a:extLst/>
          </a:blip>
          <a:srcRect l="34270" t="57753" r="42157" b="6803"/>
          <a:stretch>
            <a:fillRect/>
          </a:stretch>
        </p:blipFill>
        <p:spPr>
          <a:xfrm>
            <a:off x="4821340" y="9842655"/>
            <a:ext cx="2245285" cy="2250908"/>
          </a:xfrm>
          <a:prstGeom prst="rect">
            <a:avLst/>
          </a:prstGeom>
          <a:ln w="12700">
            <a:miter lim="400000"/>
          </a:ln>
        </p:spPr>
      </p:pic>
      <p:pic>
        <p:nvPicPr>
          <p:cNvPr id="6544" name="BEAUTY_07.jpg"/>
          <p:cNvPicPr/>
          <p:nvPr/>
        </p:nvPicPr>
        <p:blipFill>
          <a:blip r:embed="rId11">
            <a:extLst/>
          </a:blip>
          <a:srcRect t="24224" r="36489" b="33258"/>
          <a:stretch>
            <a:fillRect/>
          </a:stretch>
        </p:blipFill>
        <p:spPr>
          <a:xfrm>
            <a:off x="7204430" y="9842655"/>
            <a:ext cx="2227064" cy="2250908"/>
          </a:xfrm>
          <a:prstGeom prst="rect">
            <a:avLst/>
          </a:prstGeom>
          <a:ln w="12700">
            <a:miter lim="400000"/>
          </a:ln>
        </p:spPr>
      </p:pic>
      <p:pic>
        <p:nvPicPr>
          <p:cNvPr id="6545" name="BEAUTY_12.png"/>
          <p:cNvPicPr/>
          <p:nvPr/>
        </p:nvPicPr>
        <p:blipFill>
          <a:blip r:embed="rId12">
            <a:extLst/>
          </a:blip>
          <a:srcRect l="5926" t="12749" r="29088" b="44099"/>
          <a:stretch>
            <a:fillRect/>
          </a:stretch>
        </p:blipFill>
        <p:spPr>
          <a:xfrm>
            <a:off x="96476" y="12216753"/>
            <a:ext cx="2245285" cy="2250908"/>
          </a:xfrm>
          <a:prstGeom prst="rect">
            <a:avLst/>
          </a:prstGeom>
          <a:ln w="12700">
            <a:miter lim="400000"/>
          </a:ln>
        </p:spPr>
      </p:pic>
      <p:pic>
        <p:nvPicPr>
          <p:cNvPr id="6546" name="AUTUMN EVENINGS_06.jpg"/>
          <p:cNvPicPr/>
          <p:nvPr/>
        </p:nvPicPr>
        <p:blipFill>
          <a:blip r:embed="rId13">
            <a:extLst/>
          </a:blip>
          <a:srcRect l="13715" t="2706" r="23790" b="2706"/>
          <a:stretch>
            <a:fillRect/>
          </a:stretch>
        </p:blipFill>
        <p:spPr>
          <a:xfrm>
            <a:off x="2461344" y="12216753"/>
            <a:ext cx="2245285" cy="2250908"/>
          </a:xfrm>
          <a:prstGeom prst="rect">
            <a:avLst/>
          </a:prstGeom>
          <a:ln w="12700">
            <a:miter lim="400000"/>
          </a:ln>
        </p:spPr>
      </p:pic>
      <p:pic>
        <p:nvPicPr>
          <p:cNvPr id="6547" name="AUTUMN EVENINGS_11.jpg"/>
          <p:cNvPicPr/>
          <p:nvPr/>
        </p:nvPicPr>
        <p:blipFill>
          <a:blip r:embed="rId14">
            <a:extLst/>
          </a:blip>
          <a:srcRect l="47414" t="20308" r="6314" b="9659"/>
          <a:stretch>
            <a:fillRect/>
          </a:stretch>
        </p:blipFill>
        <p:spPr>
          <a:xfrm>
            <a:off x="4822282" y="12204053"/>
            <a:ext cx="2245285" cy="2250907"/>
          </a:xfrm>
          <a:prstGeom prst="rect">
            <a:avLst/>
          </a:prstGeom>
          <a:ln w="12700">
            <a:miter lim="400000"/>
          </a:ln>
        </p:spPr>
      </p:pic>
      <p:pic>
        <p:nvPicPr>
          <p:cNvPr id="6548" name="AUTUMN EVENINGS_12.jpg"/>
          <p:cNvPicPr/>
          <p:nvPr/>
        </p:nvPicPr>
        <p:blipFill>
          <a:blip r:embed="rId15">
            <a:extLst/>
          </a:blip>
          <a:srcRect l="42329" t="45855" r="34098" b="38492"/>
          <a:stretch>
            <a:fillRect/>
          </a:stretch>
        </p:blipFill>
        <p:spPr>
          <a:xfrm>
            <a:off x="7187151" y="12204053"/>
            <a:ext cx="2245285" cy="2250907"/>
          </a:xfrm>
          <a:prstGeom prst="rect">
            <a:avLst/>
          </a:prstGeom>
          <a:ln w="12700">
            <a:miter lim="400000"/>
          </a:ln>
        </p:spPr>
      </p:pic>
      <p:pic>
        <p:nvPicPr>
          <p:cNvPr id="6549" name="COMMUNICATION_05.jpg"/>
          <p:cNvPicPr/>
          <p:nvPr/>
        </p:nvPicPr>
        <p:blipFill>
          <a:blip r:embed="rId16">
            <a:extLst/>
          </a:blip>
          <a:srcRect l="46490" t="46605" r="29937" b="34719"/>
          <a:stretch>
            <a:fillRect/>
          </a:stretch>
        </p:blipFill>
        <p:spPr>
          <a:xfrm>
            <a:off x="96476" y="14578152"/>
            <a:ext cx="2245285" cy="1185975"/>
          </a:xfrm>
          <a:prstGeom prst="rect">
            <a:avLst/>
          </a:prstGeom>
          <a:ln w="12700">
            <a:miter lim="400000"/>
          </a:ln>
        </p:spPr>
      </p:pic>
      <p:pic>
        <p:nvPicPr>
          <p:cNvPr id="6550" name="COMMUNICATION_00.png"/>
          <p:cNvPicPr/>
          <p:nvPr/>
        </p:nvPicPr>
        <p:blipFill>
          <a:blip r:embed="rId17">
            <a:extLst/>
          </a:blip>
          <a:srcRect l="662" t="929" r="662" b="64568"/>
          <a:stretch>
            <a:fillRect/>
          </a:stretch>
        </p:blipFill>
        <p:spPr>
          <a:xfrm>
            <a:off x="2461344" y="14578151"/>
            <a:ext cx="2245285" cy="1185975"/>
          </a:xfrm>
          <a:prstGeom prst="rect">
            <a:avLst/>
          </a:prstGeom>
          <a:ln w="12700">
            <a:miter lim="400000"/>
          </a:ln>
        </p:spPr>
      </p:pic>
      <p:pic>
        <p:nvPicPr>
          <p:cNvPr id="6551" name="CHRISTMAS_02.jpg"/>
          <p:cNvPicPr/>
          <p:nvPr/>
        </p:nvPicPr>
        <p:blipFill>
          <a:blip r:embed="rId18">
            <a:extLst/>
          </a:blip>
          <a:srcRect l="40339" t="44645" r="36087" b="46875"/>
          <a:stretch>
            <a:fillRect/>
          </a:stretch>
        </p:blipFill>
        <p:spPr>
          <a:xfrm>
            <a:off x="4822282" y="14565452"/>
            <a:ext cx="2245285" cy="1211375"/>
          </a:xfrm>
          <a:prstGeom prst="rect">
            <a:avLst/>
          </a:prstGeom>
          <a:ln w="12700">
            <a:miter lim="400000"/>
          </a:ln>
        </p:spPr>
      </p:pic>
      <p:pic>
        <p:nvPicPr>
          <p:cNvPr id="6552" name="CHRISTMAS_12.jpg"/>
          <p:cNvPicPr/>
          <p:nvPr/>
        </p:nvPicPr>
        <p:blipFill>
          <a:blip r:embed="rId19">
            <a:extLst/>
          </a:blip>
          <a:srcRect l="138" t="32181" r="138" b="32181"/>
          <a:stretch>
            <a:fillRect/>
          </a:stretch>
        </p:blipFill>
        <p:spPr>
          <a:xfrm>
            <a:off x="7187151" y="14565451"/>
            <a:ext cx="2245285" cy="1211375"/>
          </a:xfrm>
          <a:prstGeom prst="rect">
            <a:avLst/>
          </a:prstGeom>
          <a:ln w="12700">
            <a:miter lim="400000"/>
          </a:ln>
        </p:spPr>
      </p:pic>
      <p:sp>
        <p:nvSpPr>
          <p:cNvPr id="6553" name="Shape 6553"/>
          <p:cNvSpPr/>
          <p:nvPr/>
        </p:nvSpPr>
        <p:spPr>
          <a:xfrm>
            <a:off x="-15604" y="15526922"/>
            <a:ext cx="9556208" cy="1553535"/>
          </a:xfrm>
          <a:prstGeom prst="rect">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554" name="Shape 6554"/>
          <p:cNvSpPr/>
          <p:nvPr/>
        </p:nvSpPr>
        <p:spPr>
          <a:xfrm>
            <a:off x="2426667" y="15526922"/>
            <a:ext cx="2332401" cy="1553535"/>
          </a:xfrm>
          <a:prstGeom prst="rect">
            <a:avLst/>
          </a:prstGeom>
          <a:solidFill>
            <a:srgbClr val="000000">
              <a:alpha val="43943"/>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6560" name="Group 6560"/>
          <p:cNvGrpSpPr/>
          <p:nvPr/>
        </p:nvGrpSpPr>
        <p:grpSpPr>
          <a:xfrm>
            <a:off x="801979" y="15915744"/>
            <a:ext cx="734765" cy="736700"/>
            <a:chOff x="0" y="0"/>
            <a:chExt cx="734763" cy="736699"/>
          </a:xfrm>
        </p:grpSpPr>
        <p:sp>
          <p:nvSpPr>
            <p:cNvPr id="6555" name="Shape 6555"/>
            <p:cNvSpPr/>
            <p:nvPr/>
          </p:nvSpPr>
          <p:spPr>
            <a:xfrm rot="10800000" flipH="1">
              <a:off x="125764" y="464859"/>
              <a:ext cx="475904" cy="271841"/>
            </a:xfrm>
            <a:custGeom>
              <a:avLst/>
              <a:gdLst/>
              <a:ahLst/>
              <a:cxnLst>
                <a:cxn ang="0">
                  <a:pos x="wd2" y="hd2"/>
                </a:cxn>
                <a:cxn ang="5400000">
                  <a:pos x="wd2" y="hd2"/>
                </a:cxn>
                <a:cxn ang="10800000">
                  <a:pos x="wd2" y="hd2"/>
                </a:cxn>
                <a:cxn ang="16200000">
                  <a:pos x="wd2" y="hd2"/>
                </a:cxn>
              </a:cxnLst>
              <a:rect l="0" t="0" r="r" b="b"/>
              <a:pathLst>
                <a:path w="21600" h="21600" extrusionOk="0">
                  <a:moveTo>
                    <a:pt x="11081" y="0"/>
                  </a:moveTo>
                  <a:lnTo>
                    <a:pt x="21600" y="12121"/>
                  </a:lnTo>
                  <a:lnTo>
                    <a:pt x="21391" y="15498"/>
                  </a:lnTo>
                  <a:lnTo>
                    <a:pt x="17554" y="12004"/>
                  </a:lnTo>
                  <a:lnTo>
                    <a:pt x="10777" y="21600"/>
                  </a:lnTo>
                  <a:lnTo>
                    <a:pt x="3783" y="12027"/>
                  </a:lnTo>
                  <a:lnTo>
                    <a:pt x="34" y="15683"/>
                  </a:lnTo>
                  <a:lnTo>
                    <a:pt x="0" y="11775"/>
                  </a:lnTo>
                  <a:lnTo>
                    <a:pt x="11081" y="0"/>
                  </a:lnTo>
                  <a:close/>
                </a:path>
              </a:pathLst>
            </a:custGeom>
            <a:solidFill>
              <a:srgbClr val="FFFFFF">
                <a:alpha val="41231"/>
              </a:srgbClr>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556" name="Shape 6556"/>
            <p:cNvSpPr/>
            <p:nvPr/>
          </p:nvSpPr>
          <p:spPr>
            <a:xfrm>
              <a:off x="376385" y="281100"/>
              <a:ext cx="358379" cy="273187"/>
            </a:xfrm>
            <a:custGeom>
              <a:avLst/>
              <a:gdLst/>
              <a:ahLst/>
              <a:cxnLst>
                <a:cxn ang="0">
                  <a:pos x="wd2" y="hd2"/>
                </a:cxn>
                <a:cxn ang="5400000">
                  <a:pos x="wd2" y="hd2"/>
                </a:cxn>
                <a:cxn ang="10800000">
                  <a:pos x="wd2" y="hd2"/>
                </a:cxn>
                <a:cxn ang="16200000">
                  <a:pos x="wd2" y="hd2"/>
                </a:cxn>
              </a:cxnLst>
              <a:rect l="0" t="0" r="r" b="b"/>
              <a:pathLst>
                <a:path w="21600" h="21600" extrusionOk="0">
                  <a:moveTo>
                    <a:pt x="0" y="11225"/>
                  </a:moveTo>
                  <a:lnTo>
                    <a:pt x="12697" y="0"/>
                  </a:lnTo>
                  <a:lnTo>
                    <a:pt x="21600" y="10239"/>
                  </a:lnTo>
                  <a:lnTo>
                    <a:pt x="8458" y="21600"/>
                  </a:lnTo>
                  <a:lnTo>
                    <a:pt x="0" y="112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557" name="Shape 6557"/>
            <p:cNvSpPr/>
            <p:nvPr/>
          </p:nvSpPr>
          <p:spPr>
            <a:xfrm>
              <a:off x="0" y="8472"/>
              <a:ext cx="358379" cy="273187"/>
            </a:xfrm>
            <a:custGeom>
              <a:avLst/>
              <a:gdLst/>
              <a:ahLst/>
              <a:cxnLst>
                <a:cxn ang="0">
                  <a:pos x="wd2" y="hd2"/>
                </a:cxn>
                <a:cxn ang="5400000">
                  <a:pos x="wd2" y="hd2"/>
                </a:cxn>
                <a:cxn ang="10800000">
                  <a:pos x="wd2" y="hd2"/>
                </a:cxn>
                <a:cxn ang="16200000">
                  <a:pos x="wd2" y="hd2"/>
                </a:cxn>
              </a:cxnLst>
              <a:rect l="0" t="0" r="r" b="b"/>
              <a:pathLst>
                <a:path w="21600" h="21600" extrusionOk="0">
                  <a:moveTo>
                    <a:pt x="0" y="11225"/>
                  </a:moveTo>
                  <a:lnTo>
                    <a:pt x="12697" y="0"/>
                  </a:lnTo>
                  <a:lnTo>
                    <a:pt x="21600" y="10239"/>
                  </a:lnTo>
                  <a:lnTo>
                    <a:pt x="8458" y="21600"/>
                  </a:lnTo>
                  <a:lnTo>
                    <a:pt x="0" y="112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558" name="Shape 6558"/>
            <p:cNvSpPr/>
            <p:nvPr/>
          </p:nvSpPr>
          <p:spPr>
            <a:xfrm rot="5400000">
              <a:off x="413705" y="-37452"/>
              <a:ext cx="275593" cy="350496"/>
            </a:xfrm>
            <a:custGeom>
              <a:avLst/>
              <a:gdLst/>
              <a:ahLst/>
              <a:cxnLst>
                <a:cxn ang="0">
                  <a:pos x="wd2" y="hd2"/>
                </a:cxn>
                <a:cxn ang="5400000">
                  <a:pos x="wd2" y="hd2"/>
                </a:cxn>
                <a:cxn ang="10800000">
                  <a:pos x="wd2" y="hd2"/>
                </a:cxn>
                <a:cxn ang="16200000">
                  <a:pos x="wd2" y="hd2"/>
                </a:cxn>
              </a:cxnLst>
              <a:rect l="0" t="0" r="r" b="b"/>
              <a:pathLst>
                <a:path w="21600" h="21600" extrusionOk="0">
                  <a:moveTo>
                    <a:pt x="0" y="12670"/>
                  </a:moveTo>
                  <a:lnTo>
                    <a:pt x="11308" y="0"/>
                  </a:lnTo>
                  <a:lnTo>
                    <a:pt x="21600" y="8688"/>
                  </a:lnTo>
                  <a:lnTo>
                    <a:pt x="11217" y="21600"/>
                  </a:lnTo>
                  <a:lnTo>
                    <a:pt x="0" y="1267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559" name="Shape 6559"/>
            <p:cNvSpPr/>
            <p:nvPr/>
          </p:nvSpPr>
          <p:spPr>
            <a:xfrm rot="5400000">
              <a:off x="41393" y="242446"/>
              <a:ext cx="275593" cy="350495"/>
            </a:xfrm>
            <a:custGeom>
              <a:avLst/>
              <a:gdLst/>
              <a:ahLst/>
              <a:cxnLst>
                <a:cxn ang="0">
                  <a:pos x="wd2" y="hd2"/>
                </a:cxn>
                <a:cxn ang="5400000">
                  <a:pos x="wd2" y="hd2"/>
                </a:cxn>
                <a:cxn ang="10800000">
                  <a:pos x="wd2" y="hd2"/>
                </a:cxn>
                <a:cxn ang="16200000">
                  <a:pos x="wd2" y="hd2"/>
                </a:cxn>
              </a:cxnLst>
              <a:rect l="0" t="0" r="r" b="b"/>
              <a:pathLst>
                <a:path w="21600" h="21600" extrusionOk="0">
                  <a:moveTo>
                    <a:pt x="0" y="12670"/>
                  </a:moveTo>
                  <a:lnTo>
                    <a:pt x="11308" y="0"/>
                  </a:lnTo>
                  <a:lnTo>
                    <a:pt x="21600" y="8688"/>
                  </a:lnTo>
                  <a:lnTo>
                    <a:pt x="11217" y="21600"/>
                  </a:lnTo>
                  <a:lnTo>
                    <a:pt x="0" y="1267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grpSp>
        <p:nvGrpSpPr>
          <p:cNvPr id="6564" name="Group 6564"/>
          <p:cNvGrpSpPr/>
          <p:nvPr/>
        </p:nvGrpSpPr>
        <p:grpSpPr>
          <a:xfrm>
            <a:off x="3133699" y="15970721"/>
            <a:ext cx="821866" cy="615243"/>
            <a:chOff x="0" y="0"/>
            <a:chExt cx="821865" cy="615242"/>
          </a:xfrm>
        </p:grpSpPr>
        <p:sp>
          <p:nvSpPr>
            <p:cNvPr id="6561" name="Shape 6561"/>
            <p:cNvSpPr/>
            <p:nvPr/>
          </p:nvSpPr>
          <p:spPr>
            <a:xfrm>
              <a:off x="453336" y="135692"/>
              <a:ext cx="171159" cy="17115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25"/>
                    <a:pt x="16725" y="21600"/>
                    <a:pt x="10800" y="21600"/>
                  </a:cubicBezTo>
                  <a:cubicBezTo>
                    <a:pt x="4875" y="21600"/>
                    <a:pt x="0" y="16725"/>
                    <a:pt x="0" y="10800"/>
                  </a:cubicBezTo>
                  <a:cubicBezTo>
                    <a:pt x="0" y="4875"/>
                    <a:pt x="4875" y="0"/>
                    <a:pt x="10800" y="0"/>
                  </a:cubicBezTo>
                  <a:cubicBezTo>
                    <a:pt x="16725" y="0"/>
                    <a:pt x="21600" y="4875"/>
                    <a:pt x="21600" y="10800"/>
                  </a:cubicBezTo>
                  <a:close/>
                </a:path>
              </a:pathLst>
            </a:custGeom>
            <a:solidFill>
              <a:srgbClr val="FFFFFF"/>
            </a:solidFill>
            <a:ln w="12700" cap="flat">
              <a:noFill/>
              <a:miter lim="400000"/>
            </a:ln>
            <a:effectLst/>
          </p:spPr>
          <p:txBody>
            <a:bodyPr wrap="square" lIns="0" tIns="0" rIns="0" bIns="0" numCol="1" anchor="ctr">
              <a:noAutofit/>
            </a:bodyPr>
            <a:lstStyle/>
            <a:p>
              <a:pPr lvl="0"/>
              <a:endParaRPr/>
            </a:p>
          </p:txBody>
        </p:sp>
        <p:sp>
          <p:nvSpPr>
            <p:cNvPr id="6562" name="Shape 6562"/>
            <p:cNvSpPr/>
            <p:nvPr/>
          </p:nvSpPr>
          <p:spPr>
            <a:xfrm>
              <a:off x="0" y="0"/>
              <a:ext cx="821866" cy="615243"/>
            </a:xfrm>
            <a:custGeom>
              <a:avLst/>
              <a:gdLst/>
              <a:ahLst/>
              <a:cxnLst>
                <a:cxn ang="0">
                  <a:pos x="wd2" y="hd2"/>
                </a:cxn>
                <a:cxn ang="5400000">
                  <a:pos x="wd2" y="hd2"/>
                </a:cxn>
                <a:cxn ang="10800000">
                  <a:pos x="wd2" y="hd2"/>
                </a:cxn>
                <a:cxn ang="16200000">
                  <a:pos x="wd2" y="hd2"/>
                </a:cxn>
              </a:cxnLst>
              <a:rect l="0" t="0" r="r" b="b"/>
              <a:pathLst>
                <a:path w="21600" h="21600" extrusionOk="0">
                  <a:moveTo>
                    <a:pt x="20700" y="0"/>
                  </a:moveTo>
                  <a:cubicBezTo>
                    <a:pt x="19800" y="0"/>
                    <a:pt x="900" y="0"/>
                    <a:pt x="900" y="0"/>
                  </a:cubicBezTo>
                  <a:cubicBezTo>
                    <a:pt x="900" y="0"/>
                    <a:pt x="0" y="0"/>
                    <a:pt x="0" y="1200"/>
                  </a:cubicBezTo>
                  <a:cubicBezTo>
                    <a:pt x="0" y="2400"/>
                    <a:pt x="0" y="20400"/>
                    <a:pt x="0" y="20400"/>
                  </a:cubicBezTo>
                  <a:cubicBezTo>
                    <a:pt x="0" y="20400"/>
                    <a:pt x="0" y="21600"/>
                    <a:pt x="900" y="21600"/>
                  </a:cubicBezTo>
                  <a:cubicBezTo>
                    <a:pt x="1800" y="21600"/>
                    <a:pt x="20700" y="21600"/>
                    <a:pt x="20700" y="21600"/>
                  </a:cubicBezTo>
                  <a:cubicBezTo>
                    <a:pt x="20700" y="21600"/>
                    <a:pt x="21600" y="21600"/>
                    <a:pt x="21600" y="20400"/>
                  </a:cubicBezTo>
                  <a:cubicBezTo>
                    <a:pt x="21600" y="19200"/>
                    <a:pt x="21600" y="1200"/>
                    <a:pt x="21600" y="1200"/>
                  </a:cubicBezTo>
                  <a:cubicBezTo>
                    <a:pt x="21600" y="1200"/>
                    <a:pt x="21600" y="0"/>
                    <a:pt x="20700" y="0"/>
                  </a:cubicBezTo>
                  <a:close/>
                  <a:moveTo>
                    <a:pt x="19800" y="19200"/>
                  </a:moveTo>
                  <a:lnTo>
                    <a:pt x="1800" y="19200"/>
                  </a:lnTo>
                  <a:lnTo>
                    <a:pt x="1800" y="2400"/>
                  </a:lnTo>
                  <a:lnTo>
                    <a:pt x="19800" y="2400"/>
                  </a:lnTo>
                  <a:lnTo>
                    <a:pt x="19800" y="19200"/>
                  </a:lnTo>
                  <a:close/>
                </a:path>
              </a:pathLst>
            </a:custGeom>
            <a:solidFill>
              <a:srgbClr val="FFFFFF"/>
            </a:solidFill>
            <a:ln w="12700" cap="flat">
              <a:noFill/>
              <a:miter lim="400000"/>
            </a:ln>
            <a:effectLst/>
          </p:spPr>
          <p:txBody>
            <a:bodyPr wrap="square" lIns="0" tIns="0" rIns="0" bIns="0" numCol="1" anchor="ctr">
              <a:noAutofit/>
            </a:bodyPr>
            <a:lstStyle/>
            <a:p>
              <a:pPr lvl="0"/>
              <a:endParaRPr/>
            </a:p>
          </p:txBody>
        </p:sp>
        <p:sp>
          <p:nvSpPr>
            <p:cNvPr id="6563" name="Shape 6563"/>
            <p:cNvSpPr/>
            <p:nvPr/>
          </p:nvSpPr>
          <p:spPr>
            <a:xfrm flipH="1">
              <a:off x="55510" y="337692"/>
              <a:ext cx="616786" cy="220498"/>
            </a:xfrm>
            <a:custGeom>
              <a:avLst/>
              <a:gdLst/>
              <a:ahLst/>
              <a:cxnLst>
                <a:cxn ang="0">
                  <a:pos x="wd2" y="hd2"/>
                </a:cxn>
                <a:cxn ang="5400000">
                  <a:pos x="wd2" y="hd2"/>
                </a:cxn>
                <a:cxn ang="10800000">
                  <a:pos x="wd2" y="hd2"/>
                </a:cxn>
                <a:cxn ang="16200000">
                  <a:pos x="wd2" y="hd2"/>
                </a:cxn>
              </a:cxnLst>
              <a:rect l="0" t="0" r="r" b="b"/>
              <a:pathLst>
                <a:path w="21600" h="17636" extrusionOk="0">
                  <a:moveTo>
                    <a:pt x="21600" y="17636"/>
                  </a:moveTo>
                  <a:cubicBezTo>
                    <a:pt x="21600" y="17636"/>
                    <a:pt x="20792" y="8396"/>
                    <a:pt x="16800" y="1154"/>
                  </a:cubicBezTo>
                  <a:cubicBezTo>
                    <a:pt x="13979" y="-3964"/>
                    <a:pt x="12000" y="9604"/>
                    <a:pt x="9600" y="9604"/>
                  </a:cubicBezTo>
                  <a:cubicBezTo>
                    <a:pt x="7200" y="9604"/>
                    <a:pt x="8309" y="5588"/>
                    <a:pt x="5909" y="5588"/>
                  </a:cubicBezTo>
                  <a:cubicBezTo>
                    <a:pt x="3509" y="5588"/>
                    <a:pt x="0" y="17636"/>
                    <a:pt x="0" y="17636"/>
                  </a:cubicBezTo>
                  <a:lnTo>
                    <a:pt x="21600" y="17636"/>
                  </a:lnTo>
                  <a:close/>
                </a:path>
              </a:pathLst>
            </a:custGeom>
            <a:solidFill>
              <a:srgbClr val="FFFFFF"/>
            </a:solidFill>
            <a:ln w="12700" cap="flat">
              <a:noFill/>
              <a:miter lim="400000"/>
            </a:ln>
            <a:effectLst/>
          </p:spPr>
          <p:txBody>
            <a:bodyPr wrap="square" lIns="0" tIns="0" rIns="0" bIns="0" numCol="1" anchor="ctr">
              <a:noAutofit/>
            </a:bodyPr>
            <a:lstStyle/>
            <a:p>
              <a:pPr lvl="0"/>
              <a:endParaRPr/>
            </a:p>
          </p:txBody>
        </p:sp>
      </p:grpSp>
      <p:sp>
        <p:nvSpPr>
          <p:cNvPr id="6565" name="Shape 6565"/>
          <p:cNvSpPr/>
          <p:nvPr/>
        </p:nvSpPr>
        <p:spPr>
          <a:xfrm>
            <a:off x="5593708" y="15856647"/>
            <a:ext cx="757164" cy="719957"/>
          </a:xfrm>
          <a:custGeom>
            <a:avLst/>
            <a:gdLst/>
            <a:ahLst/>
            <a:cxnLst>
              <a:cxn ang="0">
                <a:pos x="wd2" y="hd2"/>
              </a:cxn>
              <a:cxn ang="5400000">
                <a:pos x="wd2" y="hd2"/>
              </a:cxn>
              <a:cxn ang="10800000">
                <a:pos x="wd2" y="hd2"/>
              </a:cxn>
              <a:cxn ang="16200000">
                <a:pos x="wd2" y="hd2"/>
              </a:cxn>
            </a:cxnLst>
            <a:rect l="0" t="0" r="r" b="b"/>
            <a:pathLst>
              <a:path w="21600" h="21600" extrusionOk="0">
                <a:moveTo>
                  <a:pt x="10802" y="0"/>
                </a:moveTo>
                <a:lnTo>
                  <a:pt x="13472" y="8076"/>
                </a:lnTo>
                <a:lnTo>
                  <a:pt x="21600" y="8250"/>
                </a:lnTo>
                <a:lnTo>
                  <a:pt x="15121" y="13416"/>
                </a:lnTo>
                <a:lnTo>
                  <a:pt x="17477" y="21600"/>
                </a:lnTo>
                <a:lnTo>
                  <a:pt x="10802" y="16716"/>
                </a:lnTo>
                <a:lnTo>
                  <a:pt x="4126" y="21600"/>
                </a:lnTo>
                <a:lnTo>
                  <a:pt x="6480" y="13416"/>
                </a:lnTo>
                <a:lnTo>
                  <a:pt x="0" y="8250"/>
                </a:lnTo>
                <a:lnTo>
                  <a:pt x="8131" y="8076"/>
                </a:lnTo>
                <a:close/>
              </a:path>
            </a:pathLst>
          </a:custGeom>
          <a:solidFill>
            <a:srgbClr val="FFFFFF"/>
          </a:solidFill>
          <a:ln w="12700">
            <a:miter lim="400000"/>
          </a:ln>
        </p:spPr>
        <p:txBody>
          <a:bodyPr lIns="0" tIns="0" rIns="0" bIns="0" anchor="ctr"/>
          <a:lstStyle/>
          <a:p>
            <a:pPr lvl="0"/>
            <a:endParaRPr/>
          </a:p>
        </p:txBody>
      </p:sp>
      <p:sp>
        <p:nvSpPr>
          <p:cNvPr id="6566" name="Shape 6566"/>
          <p:cNvSpPr/>
          <p:nvPr/>
        </p:nvSpPr>
        <p:spPr>
          <a:xfrm>
            <a:off x="7966843" y="15887317"/>
            <a:ext cx="736700" cy="736700"/>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2"/>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4"/>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4"/>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2"/>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6"/>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7"/>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solidFill>
            <a:srgbClr val="FFFFFF"/>
          </a:solidFill>
          <a:ln w="12700">
            <a:miter lim="400000"/>
          </a:ln>
        </p:spPr>
        <p:txBody>
          <a:bodyPr lIns="0" tIns="0" rIns="0" bIns="0" anchor="ctr"/>
          <a:lstStyle/>
          <a:p>
            <a:pPr lvl="0"/>
            <a:endParaRPr/>
          </a:p>
        </p:txBody>
      </p:sp>
      <p:sp>
        <p:nvSpPr>
          <p:cNvPr id="6567" name="Shape 6567"/>
          <p:cNvSpPr/>
          <p:nvPr/>
        </p:nvSpPr>
        <p:spPr>
          <a:xfrm>
            <a:off x="-67760" y="-40099"/>
            <a:ext cx="9692064" cy="850439"/>
          </a:xfrm>
          <a:prstGeom prst="rect">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568" name="Shape 6568"/>
          <p:cNvSpPr/>
          <p:nvPr/>
        </p:nvSpPr>
        <p:spPr>
          <a:xfrm>
            <a:off x="-27910" y="563453"/>
            <a:ext cx="9568274" cy="1488935"/>
          </a:xfrm>
          <a:prstGeom prst="roundRect">
            <a:avLst>
              <a:gd name="adj" fmla="val 12794"/>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569" name="Shape 6569"/>
          <p:cNvSpPr/>
          <p:nvPr/>
        </p:nvSpPr>
        <p:spPr>
          <a:xfrm>
            <a:off x="3887588" y="841639"/>
            <a:ext cx="1654004" cy="7115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6">
                <a:latin typeface="Open Sans"/>
                <a:ea typeface="Open Sans"/>
                <a:cs typeface="Open Sans"/>
                <a:sym typeface="Open Sans"/>
              </a:defRPr>
            </a:lvl1pPr>
          </a:lstStyle>
          <a:p>
            <a:pPr lvl="0">
              <a:defRPr sz="1800" b="0" spc="0">
                <a:solidFill>
                  <a:srgbClr val="000000"/>
                </a:solidFill>
              </a:defRPr>
            </a:pPr>
            <a:r>
              <a:rPr sz="3600" b="1" spc="-36">
                <a:solidFill>
                  <a:srgbClr val="FFFFFF"/>
                </a:solidFill>
              </a:rPr>
              <a:t>Photos</a:t>
            </a:r>
          </a:p>
        </p:txBody>
      </p:sp>
      <p:sp>
        <p:nvSpPr>
          <p:cNvPr id="6570" name="Shape 6570"/>
          <p:cNvSpPr/>
          <p:nvPr/>
        </p:nvSpPr>
        <p:spPr>
          <a:xfrm>
            <a:off x="-8467" y="1854200"/>
            <a:ext cx="9568274" cy="1704380"/>
          </a:xfrm>
          <a:prstGeom prst="rect">
            <a:avLst/>
          </a:prstGeom>
          <a:solidFill>
            <a:srgbClr val="FFFFFF"/>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6573" name="Group 6573"/>
          <p:cNvGrpSpPr/>
          <p:nvPr/>
        </p:nvGrpSpPr>
        <p:grpSpPr>
          <a:xfrm>
            <a:off x="369925" y="2385223"/>
            <a:ext cx="816844" cy="642334"/>
            <a:chOff x="0" y="0"/>
            <a:chExt cx="816843" cy="642333"/>
          </a:xfrm>
        </p:grpSpPr>
        <p:sp>
          <p:nvSpPr>
            <p:cNvPr id="6571" name="Shape 6571"/>
            <p:cNvSpPr/>
            <p:nvPr/>
          </p:nvSpPr>
          <p:spPr>
            <a:xfrm>
              <a:off x="0" y="118193"/>
              <a:ext cx="721250" cy="524141"/>
            </a:xfrm>
            <a:custGeom>
              <a:avLst/>
              <a:gdLst/>
              <a:ahLst/>
              <a:cxnLst>
                <a:cxn ang="0">
                  <a:pos x="wd2" y="hd2"/>
                </a:cxn>
                <a:cxn ang="5400000">
                  <a:pos x="wd2" y="hd2"/>
                </a:cxn>
                <a:cxn ang="10800000">
                  <a:pos x="wd2" y="hd2"/>
                </a:cxn>
                <a:cxn ang="16200000">
                  <a:pos x="wd2" y="hd2"/>
                </a:cxn>
              </a:cxnLst>
              <a:rect l="0" t="0" r="r" b="b"/>
              <a:pathLst>
                <a:path w="21600" h="21600" extrusionOk="0">
                  <a:moveTo>
                    <a:pt x="5498" y="0"/>
                  </a:moveTo>
                  <a:cubicBezTo>
                    <a:pt x="4510" y="0"/>
                    <a:pt x="4531" y="535"/>
                    <a:pt x="4529" y="1894"/>
                  </a:cubicBezTo>
                  <a:lnTo>
                    <a:pt x="1921" y="1894"/>
                  </a:lnTo>
                  <a:cubicBezTo>
                    <a:pt x="933" y="1894"/>
                    <a:pt x="128" y="2994"/>
                    <a:pt x="128" y="4355"/>
                  </a:cubicBezTo>
                  <a:cubicBezTo>
                    <a:pt x="128" y="4355"/>
                    <a:pt x="0" y="5463"/>
                    <a:pt x="0" y="6823"/>
                  </a:cubicBezTo>
                  <a:lnTo>
                    <a:pt x="0" y="16672"/>
                  </a:lnTo>
                  <a:cubicBezTo>
                    <a:pt x="0" y="18033"/>
                    <a:pt x="128" y="19132"/>
                    <a:pt x="128" y="19132"/>
                  </a:cubicBezTo>
                  <a:cubicBezTo>
                    <a:pt x="128" y="20493"/>
                    <a:pt x="929" y="21600"/>
                    <a:pt x="1916" y="21600"/>
                  </a:cubicBezTo>
                  <a:lnTo>
                    <a:pt x="19812" y="21600"/>
                  </a:lnTo>
                  <a:cubicBezTo>
                    <a:pt x="20800" y="21600"/>
                    <a:pt x="21600" y="20493"/>
                    <a:pt x="21600" y="19132"/>
                  </a:cubicBezTo>
                  <a:lnTo>
                    <a:pt x="21600" y="7766"/>
                  </a:lnTo>
                  <a:lnTo>
                    <a:pt x="17762" y="7766"/>
                  </a:lnTo>
                  <a:lnTo>
                    <a:pt x="17762" y="6503"/>
                  </a:lnTo>
                  <a:cubicBezTo>
                    <a:pt x="17683" y="6267"/>
                    <a:pt x="17634" y="6011"/>
                    <a:pt x="17634" y="5734"/>
                  </a:cubicBezTo>
                  <a:cubicBezTo>
                    <a:pt x="17634" y="5457"/>
                    <a:pt x="17683" y="5200"/>
                    <a:pt x="17762" y="4965"/>
                  </a:cubicBezTo>
                  <a:lnTo>
                    <a:pt x="17762" y="1894"/>
                  </a:lnTo>
                  <a:lnTo>
                    <a:pt x="8249" y="1894"/>
                  </a:lnTo>
                  <a:cubicBezTo>
                    <a:pt x="8249" y="534"/>
                    <a:pt x="8275" y="0"/>
                    <a:pt x="7286" y="0"/>
                  </a:cubicBezTo>
                  <a:lnTo>
                    <a:pt x="5498" y="0"/>
                  </a:lnTo>
                  <a:close/>
                  <a:moveTo>
                    <a:pt x="11761" y="5589"/>
                  </a:moveTo>
                  <a:cubicBezTo>
                    <a:pt x="14231" y="5589"/>
                    <a:pt x="16236" y="8343"/>
                    <a:pt x="16236" y="11744"/>
                  </a:cubicBezTo>
                  <a:cubicBezTo>
                    <a:pt x="16236" y="15147"/>
                    <a:pt x="14231" y="17906"/>
                    <a:pt x="11761" y="17906"/>
                  </a:cubicBezTo>
                  <a:cubicBezTo>
                    <a:pt x="9289" y="17906"/>
                    <a:pt x="7286" y="15147"/>
                    <a:pt x="7286" y="11744"/>
                  </a:cubicBezTo>
                  <a:cubicBezTo>
                    <a:pt x="7286" y="8343"/>
                    <a:pt x="9289" y="5589"/>
                    <a:pt x="11761" y="5589"/>
                  </a:cubicBez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sp>
          <p:nvSpPr>
            <p:cNvPr id="6572" name="Shape 6572"/>
            <p:cNvSpPr/>
            <p:nvPr/>
          </p:nvSpPr>
          <p:spPr>
            <a:xfrm rot="16200000">
              <a:off x="542095" y="5851"/>
              <a:ext cx="280601" cy="268898"/>
            </a:xfrm>
            <a:custGeom>
              <a:avLst/>
              <a:gdLst/>
              <a:ahLst/>
              <a:cxnLst>
                <a:cxn ang="0">
                  <a:pos x="wd2" y="hd2"/>
                </a:cxn>
                <a:cxn ang="5400000">
                  <a:pos x="wd2" y="hd2"/>
                </a:cxn>
                <a:cxn ang="10800000">
                  <a:pos x="wd2" y="hd2"/>
                </a:cxn>
                <a:cxn ang="16200000">
                  <a:pos x="wd2" y="hd2"/>
                </a:cxn>
              </a:cxnLst>
              <a:rect l="0" t="0" r="r" b="b"/>
              <a:pathLst>
                <a:path w="21600" h="21600" extrusionOk="0">
                  <a:moveTo>
                    <a:pt x="0" y="5704"/>
                  </a:moveTo>
                  <a:lnTo>
                    <a:pt x="12324" y="5704"/>
                  </a:lnTo>
                  <a:lnTo>
                    <a:pt x="12324" y="0"/>
                  </a:lnTo>
                  <a:lnTo>
                    <a:pt x="21600" y="10800"/>
                  </a:lnTo>
                  <a:lnTo>
                    <a:pt x="12324" y="21600"/>
                  </a:lnTo>
                  <a:lnTo>
                    <a:pt x="12324" y="15896"/>
                  </a:lnTo>
                  <a:lnTo>
                    <a:pt x="0" y="15896"/>
                  </a:lnTo>
                  <a:close/>
                </a:path>
              </a:pathLst>
            </a:custGeom>
            <a:solidFill>
              <a:srgbClr val="626262"/>
            </a:solidFill>
            <a:ln w="12700" cap="flat">
              <a:noFill/>
              <a:miter lim="400000"/>
            </a:ln>
            <a:effectLst/>
          </p:spPr>
          <p:txBody>
            <a:bodyPr wrap="square" lIns="0" tIns="0" rIns="0" bIns="0" numCol="1" anchor="ctr">
              <a:noAutofit/>
            </a:bodyPr>
            <a:lstStyle/>
            <a:p>
              <a:pPr lvl="0"/>
              <a:endParaRPr/>
            </a:p>
          </p:txBody>
        </p:sp>
      </p:grpSp>
      <p:sp>
        <p:nvSpPr>
          <p:cNvPr id="6574" name="Shape 6574"/>
          <p:cNvSpPr/>
          <p:nvPr/>
        </p:nvSpPr>
        <p:spPr>
          <a:xfrm>
            <a:off x="1617081" y="2187567"/>
            <a:ext cx="4755685" cy="585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300" b="1" spc="-33">
                <a:solidFill>
                  <a:srgbClr val="53585F"/>
                </a:solidFill>
                <a:latin typeface="+mn-lt"/>
                <a:ea typeface="+mn-ea"/>
                <a:cs typeface="+mn-cs"/>
                <a:sym typeface="Helvetica Neue"/>
              </a:defRPr>
            </a:lvl1pPr>
          </a:lstStyle>
          <a:p>
            <a:pPr lvl="0">
              <a:defRPr sz="1800" b="0" spc="0">
                <a:solidFill>
                  <a:srgbClr val="000000"/>
                </a:solidFill>
              </a:defRPr>
            </a:pPr>
            <a:r>
              <a:rPr sz="3300" b="1" spc="-33">
                <a:solidFill>
                  <a:srgbClr val="53585F"/>
                </a:solidFill>
              </a:rPr>
              <a:t>Turn on Camera Upload</a:t>
            </a:r>
          </a:p>
        </p:txBody>
      </p:sp>
      <p:sp>
        <p:nvSpPr>
          <p:cNvPr id="6575" name="Shape 6575"/>
          <p:cNvSpPr/>
          <p:nvPr/>
        </p:nvSpPr>
        <p:spPr>
          <a:xfrm>
            <a:off x="1625442" y="2667128"/>
            <a:ext cx="4137829" cy="52348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spc="-29">
                <a:solidFill>
                  <a:srgbClr val="A6AAA9"/>
                </a:solidFill>
                <a:latin typeface="+mn-lt"/>
                <a:ea typeface="+mn-ea"/>
                <a:cs typeface="+mn-cs"/>
                <a:sym typeface="Helvetica Neue"/>
              </a:defRPr>
            </a:lvl1pPr>
          </a:lstStyle>
          <a:p>
            <a:pPr lvl="0">
              <a:defRPr sz="1800" spc="0">
                <a:solidFill>
                  <a:srgbClr val="000000"/>
                </a:solidFill>
              </a:defRPr>
            </a:pPr>
            <a:r>
              <a:rPr sz="2900" spc="-29">
                <a:solidFill>
                  <a:srgbClr val="A6AAA9"/>
                </a:solidFill>
              </a:rPr>
              <a:t>Auto-upload your photos</a:t>
            </a:r>
          </a:p>
        </p:txBody>
      </p:sp>
      <p:sp>
        <p:nvSpPr>
          <p:cNvPr id="6576" name="Shape 6576"/>
          <p:cNvSpPr/>
          <p:nvPr/>
        </p:nvSpPr>
        <p:spPr>
          <a:xfrm>
            <a:off x="7137400" y="2293870"/>
            <a:ext cx="2064300" cy="825039"/>
          </a:xfrm>
          <a:prstGeom prst="roundRect">
            <a:avLst>
              <a:gd name="adj" fmla="val 7021"/>
            </a:avLst>
          </a:prstGeom>
          <a:solidFill>
            <a:srgbClr val="3F98DB"/>
          </a:solidFill>
          <a:ln w="25400">
            <a:solidFill>
              <a:srgbClr val="3F98DB"/>
            </a:solidFill>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577" name="Shape 6577"/>
          <p:cNvSpPr/>
          <p:nvPr/>
        </p:nvSpPr>
        <p:spPr>
          <a:xfrm>
            <a:off x="7516939" y="2444833"/>
            <a:ext cx="1279821" cy="523114"/>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900" b="1" spc="-29">
                <a:latin typeface="+mn-lt"/>
                <a:ea typeface="+mn-ea"/>
                <a:cs typeface="+mn-cs"/>
                <a:sym typeface="Helvetica Neue"/>
              </a:defRPr>
            </a:lvl1pPr>
          </a:lstStyle>
          <a:p>
            <a:pPr lvl="0">
              <a:defRPr sz="1800" b="0" spc="0">
                <a:solidFill>
                  <a:srgbClr val="000000"/>
                </a:solidFill>
              </a:defRPr>
            </a:pPr>
            <a:r>
              <a:rPr sz="2900" b="1" spc="-29">
                <a:solidFill>
                  <a:srgbClr val="FFFFFF"/>
                </a:solidFill>
              </a:rPr>
              <a:t>Enable</a:t>
            </a:r>
          </a:p>
        </p:txBody>
      </p:sp>
      <p:grpSp>
        <p:nvGrpSpPr>
          <p:cNvPr id="6600" name="Group 6600"/>
          <p:cNvGrpSpPr/>
          <p:nvPr/>
        </p:nvGrpSpPr>
        <p:grpSpPr>
          <a:xfrm>
            <a:off x="168076" y="28019"/>
            <a:ext cx="9256278" cy="511141"/>
            <a:chOff x="0" y="0"/>
            <a:chExt cx="9256277" cy="511140"/>
          </a:xfrm>
        </p:grpSpPr>
        <p:sp>
          <p:nvSpPr>
            <p:cNvPr id="6578" name="Shape 6578"/>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579" name="Shape 6579"/>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580" name="Shape 6580"/>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581" name="Shape 6581"/>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582" name="Shape 6582"/>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6583" name="Shape 6583"/>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6587" name="Group 6587"/>
            <p:cNvGrpSpPr/>
            <p:nvPr/>
          </p:nvGrpSpPr>
          <p:grpSpPr>
            <a:xfrm>
              <a:off x="8469476" y="114183"/>
              <a:ext cx="786802" cy="307864"/>
              <a:chOff x="0" y="0"/>
              <a:chExt cx="786801" cy="307863"/>
            </a:xfrm>
          </p:grpSpPr>
          <p:sp>
            <p:nvSpPr>
              <p:cNvPr id="6584" name="Shape 6584"/>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585" name="Shape 6585"/>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586" name="Shape 6586"/>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6592" name="Group 6592"/>
            <p:cNvGrpSpPr/>
            <p:nvPr/>
          </p:nvGrpSpPr>
          <p:grpSpPr>
            <a:xfrm>
              <a:off x="3398375" y="142780"/>
              <a:ext cx="322567" cy="250980"/>
              <a:chOff x="0" y="0"/>
              <a:chExt cx="322565" cy="250978"/>
            </a:xfrm>
          </p:grpSpPr>
          <p:sp>
            <p:nvSpPr>
              <p:cNvPr id="6588" name="Shape 6588"/>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6589" name="Shape 6589"/>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590" name="Shape 6590"/>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591" name="Shape 6591"/>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6593" name="Shape 6593"/>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594" name="Shape 6594"/>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6595" name="Shape 6595"/>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596" name="Shape 6596"/>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597" name="Shape 6597"/>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3F98DB"/>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6598" name="Shape 6598"/>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599" name="Shape 6599"/>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02" name="VD_03.jpg"/>
          <p:cNvPicPr/>
          <p:nvPr/>
        </p:nvPicPr>
        <p:blipFill>
          <a:blip r:embed="rId2">
            <a:extLst/>
          </a:blip>
          <a:srcRect l="6539" r="6539"/>
          <a:stretch>
            <a:fillRect/>
          </a:stretch>
        </p:blipFill>
        <p:spPr>
          <a:xfrm>
            <a:off x="-24514" y="465520"/>
            <a:ext cx="9574029" cy="16629565"/>
          </a:xfrm>
          <a:prstGeom prst="rect">
            <a:avLst/>
          </a:prstGeom>
          <a:ln w="12700">
            <a:miter lim="400000"/>
          </a:ln>
        </p:spPr>
      </p:pic>
      <p:sp>
        <p:nvSpPr>
          <p:cNvPr id="6603" name="Shape 6603"/>
          <p:cNvSpPr/>
          <p:nvPr/>
        </p:nvSpPr>
        <p:spPr>
          <a:xfrm>
            <a:off x="-67760" y="-40099"/>
            <a:ext cx="9692064" cy="511141"/>
          </a:xfrm>
          <a:prstGeom prst="rect">
            <a:avLst/>
          </a:prstGeom>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604" name="Shape 6604"/>
          <p:cNvSpPr/>
          <p:nvPr/>
        </p:nvSpPr>
        <p:spPr>
          <a:xfrm>
            <a:off x="348769" y="928541"/>
            <a:ext cx="1117601" cy="1117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alpha val="52846"/>
            </a:srgbClr>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6607" name="Group 6607"/>
          <p:cNvGrpSpPr/>
          <p:nvPr/>
        </p:nvGrpSpPr>
        <p:grpSpPr>
          <a:xfrm>
            <a:off x="648490" y="1228918"/>
            <a:ext cx="562182" cy="504147"/>
            <a:chOff x="0" y="0"/>
            <a:chExt cx="562181" cy="504146"/>
          </a:xfrm>
        </p:grpSpPr>
        <p:sp>
          <p:nvSpPr>
            <p:cNvPr id="6605" name="Shape 6605"/>
            <p:cNvSpPr/>
            <p:nvPr/>
          </p:nvSpPr>
          <p:spPr>
            <a:xfrm>
              <a:off x="57193" y="243844"/>
              <a:ext cx="504989" cy="1"/>
            </a:xfrm>
            <a:prstGeom prst="line">
              <a:avLst/>
            </a:prstGeom>
            <a:noFill/>
            <a:ln w="762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6606" name="Shape 6606"/>
            <p:cNvSpPr/>
            <p:nvPr/>
          </p:nvSpPr>
          <p:spPr>
            <a:xfrm rot="16200000">
              <a:off x="-123989" y="123988"/>
              <a:ext cx="504147" cy="256170"/>
            </a:xfrm>
            <a:custGeom>
              <a:avLst/>
              <a:gdLst/>
              <a:ahLst/>
              <a:cxnLst>
                <a:cxn ang="0">
                  <a:pos x="wd2" y="hd2"/>
                </a:cxn>
                <a:cxn ang="5400000">
                  <a:pos x="wd2" y="hd2"/>
                </a:cxn>
                <a:cxn ang="10800000">
                  <a:pos x="wd2" y="hd2"/>
                </a:cxn>
                <a:cxn ang="16200000">
                  <a:pos x="wd2" y="hd2"/>
                </a:cxn>
              </a:cxnLst>
              <a:rect l="0" t="0" r="r" b="b"/>
              <a:pathLst>
                <a:path w="21600" h="21600" extrusionOk="0">
                  <a:moveTo>
                    <a:pt x="0" y="21067"/>
                  </a:moveTo>
                  <a:lnTo>
                    <a:pt x="10893" y="0"/>
                  </a:lnTo>
                  <a:lnTo>
                    <a:pt x="21600" y="21600"/>
                  </a:lnTo>
                </a:path>
              </a:pathLst>
            </a:custGeom>
            <a:noFill/>
            <a:ln w="76200" cap="flat">
              <a:solidFill>
                <a:srgbClr val="FFFFFF"/>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grpSp>
      <p:grpSp>
        <p:nvGrpSpPr>
          <p:cNvPr id="6630" name="Group 6630"/>
          <p:cNvGrpSpPr/>
          <p:nvPr/>
        </p:nvGrpSpPr>
        <p:grpSpPr>
          <a:xfrm>
            <a:off x="168076" y="-10081"/>
            <a:ext cx="9256278" cy="511141"/>
            <a:chOff x="0" y="0"/>
            <a:chExt cx="9256277" cy="511140"/>
          </a:xfrm>
        </p:grpSpPr>
        <p:sp>
          <p:nvSpPr>
            <p:cNvPr id="6608" name="Shape 6608"/>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609" name="Shape 6609"/>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610" name="Shape 6610"/>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611" name="Shape 6611"/>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612" name="Shape 6612"/>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6613" name="Shape 6613"/>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6617" name="Group 6617"/>
            <p:cNvGrpSpPr/>
            <p:nvPr/>
          </p:nvGrpSpPr>
          <p:grpSpPr>
            <a:xfrm>
              <a:off x="8469476" y="114183"/>
              <a:ext cx="786802" cy="307864"/>
              <a:chOff x="0" y="0"/>
              <a:chExt cx="786801" cy="307863"/>
            </a:xfrm>
          </p:grpSpPr>
          <p:sp>
            <p:nvSpPr>
              <p:cNvPr id="6614" name="Shape 6614"/>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615" name="Shape 6615"/>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616" name="Shape 6616"/>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6622" name="Group 6622"/>
            <p:cNvGrpSpPr/>
            <p:nvPr/>
          </p:nvGrpSpPr>
          <p:grpSpPr>
            <a:xfrm>
              <a:off x="3398375" y="142780"/>
              <a:ext cx="322567" cy="250980"/>
              <a:chOff x="0" y="0"/>
              <a:chExt cx="322565" cy="250978"/>
            </a:xfrm>
          </p:grpSpPr>
          <p:sp>
            <p:nvSpPr>
              <p:cNvPr id="6618" name="Shape 6618"/>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6619" name="Shape 6619"/>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620" name="Shape 6620"/>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621" name="Shape 6621"/>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6623" name="Shape 6623"/>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624" name="Shape 6624"/>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6625" name="Shape 6625"/>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626" name="Shape 6626"/>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627" name="Shape 6627"/>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6628" name="Shape 6628"/>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629" name="Shape 6629"/>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32" name="Shape 6632"/>
          <p:cNvSpPr/>
          <p:nvPr/>
        </p:nvSpPr>
        <p:spPr>
          <a:xfrm>
            <a:off x="-2359" y="-29550"/>
            <a:ext cx="9546792" cy="2100767"/>
          </a:xfrm>
          <a:prstGeom prst="rect">
            <a:avLst/>
          </a:pr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grpSp>
        <p:nvGrpSpPr>
          <p:cNvPr id="6635" name="Group 6635"/>
          <p:cNvGrpSpPr/>
          <p:nvPr/>
        </p:nvGrpSpPr>
        <p:grpSpPr>
          <a:xfrm>
            <a:off x="681867" y="1092059"/>
            <a:ext cx="544783" cy="434496"/>
            <a:chOff x="0" y="0"/>
            <a:chExt cx="544782" cy="434494"/>
          </a:xfrm>
        </p:grpSpPr>
        <p:sp>
          <p:nvSpPr>
            <p:cNvPr id="6633" name="Shape 6633"/>
            <p:cNvSpPr/>
            <p:nvPr/>
          </p:nvSpPr>
          <p:spPr>
            <a:xfrm>
              <a:off x="0" y="-1"/>
              <a:ext cx="280194" cy="434496"/>
            </a:xfrm>
            <a:custGeom>
              <a:avLst/>
              <a:gdLst/>
              <a:ahLst/>
              <a:cxnLst>
                <a:cxn ang="0">
                  <a:pos x="wd2" y="hd2"/>
                </a:cxn>
                <a:cxn ang="5400000">
                  <a:pos x="wd2" y="hd2"/>
                </a:cxn>
                <a:cxn ang="10800000">
                  <a:pos x="wd2" y="hd2"/>
                </a:cxn>
                <a:cxn ang="16200000">
                  <a:pos x="wd2" y="hd2"/>
                </a:cxn>
              </a:cxnLst>
              <a:rect l="0" t="0" r="r" b="b"/>
              <a:pathLst>
                <a:path w="21600" h="21474" extrusionOk="0">
                  <a:moveTo>
                    <a:pt x="20652" y="86"/>
                  </a:moveTo>
                  <a:cubicBezTo>
                    <a:pt x="20041" y="-63"/>
                    <a:pt x="19483" y="-20"/>
                    <a:pt x="18969" y="223"/>
                  </a:cubicBezTo>
                  <a:lnTo>
                    <a:pt x="459" y="10148"/>
                  </a:lnTo>
                  <a:cubicBezTo>
                    <a:pt x="137" y="10334"/>
                    <a:pt x="0" y="10555"/>
                    <a:pt x="0" y="10815"/>
                  </a:cubicBezTo>
                  <a:cubicBezTo>
                    <a:pt x="0" y="11058"/>
                    <a:pt x="137" y="11276"/>
                    <a:pt x="459" y="11462"/>
                  </a:cubicBezTo>
                  <a:lnTo>
                    <a:pt x="18969" y="21250"/>
                  </a:lnTo>
                  <a:cubicBezTo>
                    <a:pt x="19483" y="21493"/>
                    <a:pt x="20041" y="21537"/>
                    <a:pt x="20652" y="21387"/>
                  </a:cubicBezTo>
                  <a:cubicBezTo>
                    <a:pt x="21262" y="21238"/>
                    <a:pt x="21600" y="20975"/>
                    <a:pt x="21600" y="20583"/>
                  </a:cubicBezTo>
                  <a:lnTo>
                    <a:pt x="21600" y="17974"/>
                  </a:lnTo>
                  <a:lnTo>
                    <a:pt x="21569" y="17974"/>
                  </a:lnTo>
                  <a:lnTo>
                    <a:pt x="21569" y="3499"/>
                  </a:lnTo>
                  <a:lnTo>
                    <a:pt x="21600" y="3499"/>
                  </a:lnTo>
                  <a:lnTo>
                    <a:pt x="21600" y="890"/>
                  </a:lnTo>
                  <a:cubicBezTo>
                    <a:pt x="21600" y="518"/>
                    <a:pt x="21262" y="253"/>
                    <a:pt x="20652" y="86"/>
                  </a:cubicBezTo>
                  <a:close/>
                </a:path>
              </a:pathLst>
            </a:custGeom>
            <a:solidFill>
              <a:srgbClr val="FFFFFF"/>
            </a:solidFill>
            <a:ln w="12700" cap="flat">
              <a:noFill/>
              <a:miter lim="400000"/>
            </a:ln>
            <a:effectLst/>
          </p:spPr>
          <p:txBody>
            <a:bodyPr wrap="square" lIns="38100" tIns="38100" rIns="38100" bIns="38100" numCol="1" anchor="ctr">
              <a:noAutofit/>
            </a:bodyPr>
            <a:lstStyle/>
            <a:p>
              <a:pPr lvl="0" defTabSz="457200">
                <a:defRPr sz="3000">
                  <a:effectLst>
                    <a:outerShdw blurRad="38100" dist="12700" dir="5400000" rotWithShape="0">
                      <a:srgbClr val="000000">
                        <a:alpha val="50000"/>
                      </a:srgbClr>
                    </a:outerShdw>
                  </a:effectLst>
                </a:defRPr>
              </a:pPr>
              <a:endParaRPr/>
            </a:p>
          </p:txBody>
        </p:sp>
        <p:sp>
          <p:nvSpPr>
            <p:cNvPr id="6634" name="Shape 6634"/>
            <p:cNvSpPr/>
            <p:nvPr/>
          </p:nvSpPr>
          <p:spPr>
            <a:xfrm>
              <a:off x="168333" y="114121"/>
              <a:ext cx="376450" cy="206252"/>
            </a:xfrm>
            <a:prstGeom prst="roundRect">
              <a:avLst>
                <a:gd name="adj" fmla="val 12603"/>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
        <p:nvSpPr>
          <p:cNvPr id="6636" name="Shape 6636"/>
          <p:cNvSpPr/>
          <p:nvPr/>
        </p:nvSpPr>
        <p:spPr>
          <a:xfrm>
            <a:off x="5694334" y="953508"/>
            <a:ext cx="1938647"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6">
                <a:latin typeface="Open Sans"/>
                <a:ea typeface="Open Sans"/>
                <a:cs typeface="Open Sans"/>
                <a:sym typeface="Open Sans"/>
              </a:defRPr>
            </a:lvl1pPr>
          </a:lstStyle>
          <a:p>
            <a:pPr lvl="0">
              <a:defRPr sz="1800" b="0" spc="0">
                <a:solidFill>
                  <a:srgbClr val="000000"/>
                </a:solidFill>
              </a:defRPr>
            </a:pPr>
            <a:r>
              <a:rPr sz="3600" b="1" spc="-36">
                <a:solidFill>
                  <a:srgbClr val="FFFFFF"/>
                </a:solidFill>
              </a:rPr>
              <a:t>Register</a:t>
            </a:r>
          </a:p>
        </p:txBody>
      </p:sp>
      <p:sp>
        <p:nvSpPr>
          <p:cNvPr id="6637" name="Shape 6637"/>
          <p:cNvSpPr/>
          <p:nvPr/>
        </p:nvSpPr>
        <p:spPr>
          <a:xfrm>
            <a:off x="7900927" y="950059"/>
            <a:ext cx="1318802" cy="711598"/>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36">
                <a:latin typeface="Open Sans"/>
                <a:ea typeface="Open Sans"/>
                <a:cs typeface="Open Sans"/>
                <a:sym typeface="Open Sans"/>
              </a:defRPr>
            </a:lvl1pPr>
          </a:lstStyle>
          <a:p>
            <a:pPr lvl="0">
              <a:defRPr sz="1800" b="0" spc="0">
                <a:solidFill>
                  <a:srgbClr val="000000"/>
                </a:solidFill>
              </a:defRPr>
            </a:pPr>
            <a:r>
              <a:rPr sz="3600" b="1" spc="-36">
                <a:solidFill>
                  <a:srgbClr val="FFFFFF"/>
                </a:solidFill>
              </a:rPr>
              <a:t>Login</a:t>
            </a:r>
          </a:p>
        </p:txBody>
      </p:sp>
      <p:pic>
        <p:nvPicPr>
          <p:cNvPr id="6638" name="CHRISTMAS_12.jpg"/>
          <p:cNvPicPr/>
          <p:nvPr/>
        </p:nvPicPr>
        <p:blipFill>
          <a:blip r:embed="rId2">
            <a:extLst/>
          </a:blip>
          <a:srcRect l="4521" t="59744" r="39471" b="4632"/>
          <a:stretch>
            <a:fillRect/>
          </a:stretch>
        </p:blipFill>
        <p:spPr>
          <a:xfrm>
            <a:off x="301402" y="4873780"/>
            <a:ext cx="2770549" cy="2660483"/>
          </a:xfrm>
          <a:prstGeom prst="rect">
            <a:avLst/>
          </a:prstGeom>
          <a:ln w="12700">
            <a:miter lim="400000"/>
          </a:ln>
        </p:spPr>
      </p:pic>
      <p:pic>
        <p:nvPicPr>
          <p:cNvPr id="6639" name="CHRISTMAS_08.jpg"/>
          <p:cNvPicPr/>
          <p:nvPr/>
        </p:nvPicPr>
        <p:blipFill>
          <a:blip r:embed="rId3">
            <a:extLst/>
          </a:blip>
          <a:srcRect l="19521" t="2474" r="7204" b="50141"/>
          <a:stretch>
            <a:fillRect/>
          </a:stretch>
        </p:blipFill>
        <p:spPr>
          <a:xfrm>
            <a:off x="3348140" y="4861080"/>
            <a:ext cx="2768601" cy="2685883"/>
          </a:xfrm>
          <a:prstGeom prst="rect">
            <a:avLst/>
          </a:prstGeom>
          <a:ln w="12700">
            <a:miter lim="400000"/>
          </a:ln>
        </p:spPr>
      </p:pic>
      <p:pic>
        <p:nvPicPr>
          <p:cNvPr id="6640" name="CHRISTMAS_09.jpg"/>
          <p:cNvPicPr/>
          <p:nvPr/>
        </p:nvPicPr>
        <p:blipFill>
          <a:blip r:embed="rId4">
            <a:extLst/>
          </a:blip>
          <a:srcRect l="54932" t="17010" b="17010"/>
          <a:stretch>
            <a:fillRect/>
          </a:stretch>
        </p:blipFill>
        <p:spPr>
          <a:xfrm>
            <a:off x="6431031" y="4887282"/>
            <a:ext cx="2715848" cy="2633479"/>
          </a:xfrm>
          <a:prstGeom prst="rect">
            <a:avLst/>
          </a:prstGeom>
          <a:ln w="12700">
            <a:miter lim="400000"/>
          </a:ln>
        </p:spPr>
      </p:pic>
      <p:sp>
        <p:nvSpPr>
          <p:cNvPr id="6641" name="Shape 6641"/>
          <p:cNvSpPr/>
          <p:nvPr/>
        </p:nvSpPr>
        <p:spPr>
          <a:xfrm>
            <a:off x="-4039" y="2010138"/>
            <a:ext cx="9546792" cy="13235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806"/>
                </a:lnTo>
                <a:lnTo>
                  <a:pt x="10235" y="19773"/>
                </a:lnTo>
                <a:lnTo>
                  <a:pt x="9844" y="21600"/>
                </a:lnTo>
                <a:lnTo>
                  <a:pt x="9425" y="19716"/>
                </a:lnTo>
                <a:lnTo>
                  <a:pt x="5129" y="19806"/>
                </a:lnTo>
                <a:lnTo>
                  <a:pt x="0" y="19806"/>
                </a:lnTo>
                <a:lnTo>
                  <a:pt x="0" y="0"/>
                </a:lnTo>
                <a:close/>
              </a:path>
            </a:pathLst>
          </a:custGeom>
          <a:solidFill>
            <a:srgbClr val="3F98DB"/>
          </a:solidFill>
          <a:ln w="12700">
            <a:miter lim="400000"/>
          </a:ln>
        </p:spPr>
        <p:txBody>
          <a:bodyPr lIns="0" tIns="0" rIns="0" bIns="0" anchor="ctr"/>
          <a:lstStyle/>
          <a:p>
            <a:pPr lvl="0">
              <a:defRPr sz="4200">
                <a:effectLst>
                  <a:outerShdw blurRad="38100" dist="12700" dir="5400000" rotWithShape="0">
                    <a:srgbClr val="000000">
                      <a:alpha val="50000"/>
                    </a:srgbClr>
                  </a:outerShdw>
                </a:effectLst>
              </a:defRPr>
            </a:pPr>
            <a:endParaRPr/>
          </a:p>
        </p:txBody>
      </p:sp>
      <p:sp>
        <p:nvSpPr>
          <p:cNvPr id="6642" name="Shape 6642"/>
          <p:cNvSpPr/>
          <p:nvPr/>
        </p:nvSpPr>
        <p:spPr>
          <a:xfrm>
            <a:off x="729206" y="2258484"/>
            <a:ext cx="1353303"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32">
                <a:solidFill>
                  <a:srgbClr val="000000"/>
                </a:solidFill>
                <a:latin typeface="Helvetica Neue Medium"/>
                <a:ea typeface="Helvetica Neue Medium"/>
                <a:cs typeface="Helvetica Neue Medium"/>
                <a:sym typeface="Helvetica Neue Medium"/>
              </a:defRPr>
            </a:lvl1pPr>
          </a:lstStyle>
          <a:p>
            <a:pPr lvl="0">
              <a:defRPr sz="1800" spc="0"/>
            </a:pPr>
            <a:r>
              <a:rPr sz="3200" spc="-32"/>
              <a:t>Similar</a:t>
            </a:r>
          </a:p>
        </p:txBody>
      </p:sp>
      <p:sp>
        <p:nvSpPr>
          <p:cNvPr id="6643" name="Shape 6643"/>
          <p:cNvSpPr/>
          <p:nvPr/>
        </p:nvSpPr>
        <p:spPr>
          <a:xfrm>
            <a:off x="6634096" y="2258484"/>
            <a:ext cx="2116523"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32">
                <a:solidFill>
                  <a:srgbClr val="000000"/>
                </a:solidFill>
                <a:latin typeface="Helvetica Neue Medium"/>
                <a:ea typeface="Helvetica Neue Medium"/>
                <a:cs typeface="Helvetica Neue Medium"/>
                <a:sym typeface="Helvetica Neue Medium"/>
              </a:defRPr>
            </a:lvl1pPr>
          </a:lstStyle>
          <a:p>
            <a:pPr lvl="0">
              <a:defRPr sz="1800" spc="0"/>
            </a:pPr>
            <a:r>
              <a:rPr sz="3200" spc="-32"/>
              <a:t>Comments</a:t>
            </a:r>
          </a:p>
        </p:txBody>
      </p:sp>
      <p:sp>
        <p:nvSpPr>
          <p:cNvPr id="6644" name="Shape 6644"/>
          <p:cNvSpPr/>
          <p:nvPr/>
        </p:nvSpPr>
        <p:spPr>
          <a:xfrm>
            <a:off x="3236982" y="2258484"/>
            <a:ext cx="2157975" cy="572809"/>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200" spc="-32">
                <a:latin typeface="Helvetica Neue Medium"/>
                <a:ea typeface="Helvetica Neue Medium"/>
                <a:cs typeface="Helvetica Neue Medium"/>
                <a:sym typeface="Helvetica Neue Medium"/>
              </a:defRPr>
            </a:lvl1pPr>
          </a:lstStyle>
          <a:p>
            <a:pPr lvl="0">
              <a:defRPr sz="1800" spc="0">
                <a:solidFill>
                  <a:srgbClr val="000000"/>
                </a:solidFill>
              </a:defRPr>
            </a:pPr>
            <a:r>
              <a:rPr sz="3200" spc="-32">
                <a:solidFill>
                  <a:srgbClr val="FFFFFF"/>
                </a:solidFill>
              </a:rPr>
              <a:t>Collections</a:t>
            </a:r>
          </a:p>
        </p:txBody>
      </p:sp>
      <p:sp>
        <p:nvSpPr>
          <p:cNvPr id="6645" name="Shape 6645"/>
          <p:cNvSpPr/>
          <p:nvPr/>
        </p:nvSpPr>
        <p:spPr>
          <a:xfrm>
            <a:off x="2498881" y="7688470"/>
            <a:ext cx="4540953" cy="6348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71">
                <a:solidFill>
                  <a:srgbClr val="000000"/>
                </a:solidFill>
                <a:latin typeface="+mn-lt"/>
                <a:ea typeface="+mn-ea"/>
                <a:cs typeface="+mn-cs"/>
                <a:sym typeface="Helvetica Neue"/>
              </a:defRPr>
            </a:lvl1pPr>
          </a:lstStyle>
          <a:p>
            <a:pPr lvl="0">
              <a:defRPr sz="1800" b="0" spc="0"/>
            </a:pPr>
            <a:r>
              <a:rPr sz="3600" b="1" spc="71"/>
              <a:t>HollyDay Collection</a:t>
            </a:r>
          </a:p>
        </p:txBody>
      </p:sp>
      <p:sp>
        <p:nvSpPr>
          <p:cNvPr id="6646" name="Shape 6646"/>
          <p:cNvSpPr/>
          <p:nvPr/>
        </p:nvSpPr>
        <p:spPr>
          <a:xfrm>
            <a:off x="3392290" y="8314281"/>
            <a:ext cx="2705702" cy="511141"/>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800" i="1" spc="-28">
                <a:solidFill>
                  <a:srgbClr val="A1A1A1"/>
                </a:solidFill>
                <a:latin typeface="+mn-lt"/>
                <a:ea typeface="+mn-ea"/>
                <a:cs typeface="+mn-cs"/>
                <a:sym typeface="Helvetica Neue"/>
              </a:defRPr>
            </a:lvl1pPr>
          </a:lstStyle>
          <a:p>
            <a:pPr lvl="0">
              <a:defRPr sz="1800" i="0" spc="0">
                <a:solidFill>
                  <a:srgbClr val="000000"/>
                </a:solidFill>
              </a:defRPr>
            </a:pPr>
            <a:r>
              <a:rPr sz="2800" i="1" spc="-28">
                <a:solidFill>
                  <a:srgbClr val="A1A1A1"/>
                </a:solidFill>
              </a:rPr>
              <a:t>by Jessica White</a:t>
            </a:r>
          </a:p>
        </p:txBody>
      </p:sp>
      <p:pic>
        <p:nvPicPr>
          <p:cNvPr id="6647" name="BEAUTY_01.jpg"/>
          <p:cNvPicPr/>
          <p:nvPr/>
        </p:nvPicPr>
        <p:blipFill>
          <a:blip r:embed="rId5">
            <a:extLst/>
          </a:blip>
          <a:srcRect l="58196" t="46307" r="12716" b="9600"/>
          <a:stretch>
            <a:fillRect/>
          </a:stretch>
        </p:blipFill>
        <p:spPr>
          <a:xfrm>
            <a:off x="320242" y="10631114"/>
            <a:ext cx="2770549" cy="2800182"/>
          </a:xfrm>
          <a:prstGeom prst="rect">
            <a:avLst/>
          </a:prstGeom>
          <a:ln w="12700">
            <a:miter lim="400000"/>
          </a:ln>
        </p:spPr>
      </p:pic>
      <p:pic>
        <p:nvPicPr>
          <p:cNvPr id="6648" name="BEAUTY_06.jpg"/>
          <p:cNvPicPr/>
          <p:nvPr/>
        </p:nvPicPr>
        <p:blipFill>
          <a:blip r:embed="rId6">
            <a:extLst/>
          </a:blip>
          <a:srcRect l="59852" t="17265" r="11081" b="63262"/>
          <a:stretch>
            <a:fillRect/>
          </a:stretch>
        </p:blipFill>
        <p:spPr>
          <a:xfrm>
            <a:off x="3366980" y="10631114"/>
            <a:ext cx="2768601" cy="2800182"/>
          </a:xfrm>
          <a:prstGeom prst="rect">
            <a:avLst/>
          </a:prstGeom>
          <a:ln w="12700">
            <a:miter lim="400000"/>
          </a:ln>
        </p:spPr>
      </p:pic>
      <p:pic>
        <p:nvPicPr>
          <p:cNvPr id="6649" name="BEAUTY_10.jpg"/>
          <p:cNvPicPr/>
          <p:nvPr/>
        </p:nvPicPr>
        <p:blipFill>
          <a:blip r:embed="rId7">
            <a:extLst/>
          </a:blip>
          <a:srcRect l="36024" t="36137" r="6472" b="25107"/>
          <a:stretch>
            <a:fillRect/>
          </a:stretch>
        </p:blipFill>
        <p:spPr>
          <a:xfrm>
            <a:off x="6437171" y="10657316"/>
            <a:ext cx="2768601" cy="2798578"/>
          </a:xfrm>
          <a:prstGeom prst="rect">
            <a:avLst/>
          </a:prstGeom>
          <a:ln w="12700">
            <a:miter lim="400000"/>
          </a:ln>
        </p:spPr>
      </p:pic>
      <p:sp>
        <p:nvSpPr>
          <p:cNvPr id="6650" name="Shape 6650"/>
          <p:cNvSpPr/>
          <p:nvPr/>
        </p:nvSpPr>
        <p:spPr>
          <a:xfrm>
            <a:off x="3611405" y="13583230"/>
            <a:ext cx="2605625" cy="634836"/>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3600" b="1" spc="71">
                <a:solidFill>
                  <a:srgbClr val="000000"/>
                </a:solidFill>
                <a:latin typeface="+mn-lt"/>
                <a:ea typeface="+mn-ea"/>
                <a:cs typeface="+mn-cs"/>
                <a:sym typeface="Helvetica Neue"/>
              </a:defRPr>
            </a:lvl1pPr>
          </a:lstStyle>
          <a:p>
            <a:pPr lvl="0">
              <a:defRPr sz="1800" b="0" spc="0"/>
            </a:pPr>
            <a:r>
              <a:rPr sz="3600" b="1" spc="71"/>
              <a:t>Indulgence</a:t>
            </a:r>
          </a:p>
        </p:txBody>
      </p:sp>
      <p:sp>
        <p:nvSpPr>
          <p:cNvPr id="6651" name="Shape 6651"/>
          <p:cNvSpPr/>
          <p:nvPr/>
        </p:nvSpPr>
        <p:spPr>
          <a:xfrm>
            <a:off x="3339008" y="14195424"/>
            <a:ext cx="2824966" cy="498797"/>
          </a:xfrm>
          <a:prstGeom prst="rect">
            <a:avLst/>
          </a:prstGeom>
          <a:ln w="12700">
            <a:miter lim="400000"/>
          </a:ln>
          <a:extLst>
            <a:ext uri="{C572A759-6A51-4108-AA02-DFA0A04FC94B}">
              <ma14:wrappingTextBoxFlag xmlns:ma14="http://schemas.microsoft.com/office/mac/drawingml/2011/main" val="1"/>
            </a:ext>
          </a:extLst>
        </p:spPr>
        <p:txBody>
          <a:bodyPr wrap="none" lIns="44648" tIns="44648" rIns="44648" bIns="44648" anchor="ctr">
            <a:spAutoFit/>
          </a:bodyPr>
          <a:lstStyle>
            <a:lvl1pPr>
              <a:defRPr sz="2700" i="1" spc="-27">
                <a:solidFill>
                  <a:srgbClr val="A1A1A1"/>
                </a:solidFill>
                <a:latin typeface="+mn-lt"/>
                <a:ea typeface="+mn-ea"/>
                <a:cs typeface="+mn-cs"/>
                <a:sym typeface="Helvetica Neue"/>
              </a:defRPr>
            </a:lvl1pPr>
          </a:lstStyle>
          <a:p>
            <a:pPr lvl="0">
              <a:defRPr sz="1800" i="0" spc="0">
                <a:solidFill>
                  <a:srgbClr val="000000"/>
                </a:solidFill>
              </a:defRPr>
            </a:pPr>
            <a:r>
              <a:rPr sz="2700" i="1" spc="-27">
                <a:solidFill>
                  <a:srgbClr val="A1A1A1"/>
                </a:solidFill>
              </a:rPr>
              <a:t>by Kelly Matthews</a:t>
            </a:r>
          </a:p>
        </p:txBody>
      </p:sp>
      <p:sp>
        <p:nvSpPr>
          <p:cNvPr id="6652" name="Shape 6652"/>
          <p:cNvSpPr/>
          <p:nvPr/>
        </p:nvSpPr>
        <p:spPr>
          <a:xfrm>
            <a:off x="294681" y="9778696"/>
            <a:ext cx="8935637" cy="1"/>
          </a:xfrm>
          <a:prstGeom prst="line">
            <a:avLst/>
          </a:prstGeom>
          <a:ln w="12700">
            <a:solidFill>
              <a:srgbClr val="DCDEE0">
                <a:alpha val="76628"/>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sp>
        <p:nvSpPr>
          <p:cNvPr id="6653" name="Shape 6653"/>
          <p:cNvSpPr/>
          <p:nvPr/>
        </p:nvSpPr>
        <p:spPr>
          <a:xfrm>
            <a:off x="294681" y="15381467"/>
            <a:ext cx="8935638" cy="1"/>
          </a:xfrm>
          <a:prstGeom prst="line">
            <a:avLst/>
          </a:prstGeom>
          <a:ln w="12700">
            <a:solidFill>
              <a:srgbClr val="DCDEE0">
                <a:alpha val="76628"/>
              </a:srgbClr>
            </a:solidFill>
            <a:miter lim="400000"/>
          </a:ln>
        </p:spPr>
        <p:txBody>
          <a:bodyPr lIns="0" tIns="0" rIns="0" bIns="0"/>
          <a:lstStyle/>
          <a:p>
            <a:pPr lvl="0">
              <a:defRPr sz="4200">
                <a:effectLst>
                  <a:outerShdw blurRad="38100" dist="12700" dir="5400000" rotWithShape="0">
                    <a:srgbClr val="000000">
                      <a:alpha val="50000"/>
                    </a:srgbClr>
                  </a:outerShdw>
                </a:effectLst>
              </a:defRPr>
            </a:pPr>
            <a:endParaRPr/>
          </a:p>
        </p:txBody>
      </p:sp>
      <p:grpSp>
        <p:nvGrpSpPr>
          <p:cNvPr id="6676" name="Group 6676"/>
          <p:cNvGrpSpPr/>
          <p:nvPr/>
        </p:nvGrpSpPr>
        <p:grpSpPr>
          <a:xfrm>
            <a:off x="168076" y="-10081"/>
            <a:ext cx="9256278" cy="511141"/>
            <a:chOff x="0" y="0"/>
            <a:chExt cx="9256277" cy="511140"/>
          </a:xfrm>
        </p:grpSpPr>
        <p:sp>
          <p:nvSpPr>
            <p:cNvPr id="6654" name="Shape 6654"/>
            <p:cNvSpPr/>
            <p:nvPr/>
          </p:nvSpPr>
          <p:spPr>
            <a:xfrm>
              <a:off x="0" y="18625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655" name="Shape 6655"/>
            <p:cNvSpPr/>
            <p:nvPr/>
          </p:nvSpPr>
          <p:spPr>
            <a:xfrm>
              <a:off x="208359"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656" name="Shape 6656"/>
            <p:cNvSpPr/>
            <p:nvPr/>
          </p:nvSpPr>
          <p:spPr>
            <a:xfrm>
              <a:off x="41671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657" name="Shape 6657"/>
            <p:cNvSpPr/>
            <p:nvPr/>
          </p:nvSpPr>
          <p:spPr>
            <a:xfrm>
              <a:off x="625078"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658" name="Shape 6658"/>
            <p:cNvSpPr/>
            <p:nvPr/>
          </p:nvSpPr>
          <p:spPr>
            <a:xfrm>
              <a:off x="3865219" y="-1"/>
              <a:ext cx="1433009"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8:01 AM</a:t>
              </a:r>
            </a:p>
          </p:txBody>
        </p:sp>
        <p:sp>
          <p:nvSpPr>
            <p:cNvPr id="6659" name="Shape 6659"/>
            <p:cNvSpPr/>
            <p:nvPr/>
          </p:nvSpPr>
          <p:spPr>
            <a:xfrm>
              <a:off x="7587424" y="179"/>
              <a:ext cx="813553" cy="5107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Helvetica Neue Light"/>
                  <a:ea typeface="Helvetica Neue Light"/>
                  <a:cs typeface="Helvetica Neue Light"/>
                  <a:sym typeface="Helvetica Neue Light"/>
                </a:defRPr>
              </a:lvl1pPr>
            </a:lstStyle>
            <a:p>
              <a:pPr lvl="0">
                <a:defRPr sz="1800">
                  <a:solidFill>
                    <a:srgbClr val="000000"/>
                  </a:solidFill>
                </a:defRPr>
              </a:pPr>
              <a:r>
                <a:rPr sz="2800">
                  <a:solidFill>
                    <a:srgbClr val="FFFFFF"/>
                  </a:solidFill>
                </a:rPr>
                <a:t>92%</a:t>
              </a:r>
            </a:p>
          </p:txBody>
        </p:sp>
        <p:grpSp>
          <p:nvGrpSpPr>
            <p:cNvPr id="6663" name="Group 6663"/>
            <p:cNvGrpSpPr/>
            <p:nvPr/>
          </p:nvGrpSpPr>
          <p:grpSpPr>
            <a:xfrm>
              <a:off x="8469476" y="114183"/>
              <a:ext cx="786802" cy="307864"/>
              <a:chOff x="0" y="0"/>
              <a:chExt cx="786801" cy="307863"/>
            </a:xfrm>
          </p:grpSpPr>
          <p:sp>
            <p:nvSpPr>
              <p:cNvPr id="6660" name="Shape 6660"/>
              <p:cNvSpPr/>
              <p:nvPr/>
            </p:nvSpPr>
            <p:spPr>
              <a:xfrm>
                <a:off x="738191" y="102560"/>
                <a:ext cx="48611" cy="113425"/>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lnTo>
                      <a:pt x="0" y="21600"/>
                    </a:lnTo>
                    <a:cubicBezTo>
                      <a:pt x="0" y="21600"/>
                      <a:pt x="21600" y="9253"/>
                      <a:pt x="0" y="0"/>
                    </a:cubicBez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661" name="Shape 6661"/>
              <p:cNvSpPr/>
              <p:nvPr/>
            </p:nvSpPr>
            <p:spPr>
              <a:xfrm>
                <a:off x="0" y="0"/>
                <a:ext cx="729151" cy="307864"/>
              </a:xfrm>
              <a:prstGeom prst="roundRect">
                <a:avLst>
                  <a:gd name="adj" fmla="val 9794"/>
                </a:avLst>
              </a:prstGeom>
              <a:noFill/>
              <a:ln w="12700" cap="flat">
                <a:solidFill>
                  <a:srgbClr val="FFFFFF"/>
                </a:solidFill>
                <a:prstDash val="solid"/>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662" name="Shape 6662"/>
              <p:cNvSpPr/>
              <p:nvPr/>
            </p:nvSpPr>
            <p:spPr>
              <a:xfrm>
                <a:off x="32406" y="32406"/>
                <a:ext cx="448771" cy="243051"/>
              </a:xfrm>
              <a:prstGeom prst="roundRect">
                <a:avLst>
                  <a:gd name="adj" fmla="val 12406"/>
                </a:avLst>
              </a:pr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grpSp>
        <p:grpSp>
          <p:nvGrpSpPr>
            <p:cNvPr id="6668" name="Group 6668"/>
            <p:cNvGrpSpPr/>
            <p:nvPr/>
          </p:nvGrpSpPr>
          <p:grpSpPr>
            <a:xfrm>
              <a:off x="3398375" y="142780"/>
              <a:ext cx="322567" cy="250980"/>
              <a:chOff x="0" y="0"/>
              <a:chExt cx="322565" cy="250978"/>
            </a:xfrm>
          </p:grpSpPr>
          <p:sp>
            <p:nvSpPr>
              <p:cNvPr id="6664" name="Shape 6664"/>
              <p:cNvSpPr/>
              <p:nvPr/>
            </p:nvSpPr>
            <p:spPr>
              <a:xfrm>
                <a:off x="0" y="0"/>
                <a:ext cx="322566" cy="71490"/>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1026914">
                  <a:defRPr>
                    <a:latin typeface="+mn-lt"/>
                    <a:ea typeface="+mn-ea"/>
                    <a:cs typeface="+mn-cs"/>
                    <a:sym typeface="Helvetica Neue"/>
                  </a:defRPr>
                </a:lvl1pPr>
              </a:lstStyle>
              <a:p>
                <a:pPr lvl="0">
                  <a:defRPr sz="1800">
                    <a:solidFill>
                      <a:srgbClr val="000000"/>
                    </a:solidFill>
                  </a:defRPr>
                </a:pPr>
                <a:endParaRPr sz="6400" dirty="0">
                  <a:solidFill>
                    <a:srgbClr val="FFFFFF"/>
                  </a:solidFill>
                </a:endParaRPr>
              </a:p>
            </p:txBody>
          </p:sp>
          <p:sp>
            <p:nvSpPr>
              <p:cNvPr id="6665" name="Shape 6665"/>
              <p:cNvSpPr/>
              <p:nvPr/>
            </p:nvSpPr>
            <p:spPr>
              <a:xfrm>
                <a:off x="54120" y="93217"/>
                <a:ext cx="207211" cy="45924"/>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no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666" name="Shape 6666"/>
              <p:cNvSpPr/>
              <p:nvPr/>
            </p:nvSpPr>
            <p:spPr>
              <a:xfrm>
                <a:off x="108241" y="184736"/>
                <a:ext cx="99515" cy="22056"/>
              </a:xfrm>
              <a:custGeom>
                <a:avLst/>
                <a:gdLst/>
                <a:ahLst/>
                <a:cxnLst>
                  <a:cxn ang="0">
                    <a:pos x="wd2" y="hd2"/>
                  </a:cxn>
                  <a:cxn ang="5400000">
                    <a:pos x="wd2" y="hd2"/>
                  </a:cxn>
                  <a:cxn ang="10800000">
                    <a:pos x="wd2" y="hd2"/>
                  </a:cxn>
                  <a:cxn ang="16200000">
                    <a:pos x="wd2" y="hd2"/>
                  </a:cxn>
                </a:cxnLst>
                <a:rect l="0" t="0" r="r" b="b"/>
                <a:pathLst>
                  <a:path w="21600" h="9600" extrusionOk="0">
                    <a:moveTo>
                      <a:pt x="0" y="9600"/>
                    </a:moveTo>
                    <a:cubicBezTo>
                      <a:pt x="0" y="9600"/>
                      <a:pt x="10829" y="-12000"/>
                      <a:pt x="21600" y="9600"/>
                    </a:cubicBezTo>
                  </a:path>
                </a:pathLst>
              </a:custGeom>
              <a:solidFill>
                <a:srgbClr val="FFFFFF"/>
              </a:solidFill>
              <a:ln w="38100" cap="flat">
                <a:solidFill>
                  <a:srgbClr val="FFFFFF"/>
                </a:solidFill>
                <a:prstDash val="solid"/>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sp>
            <p:nvSpPr>
              <p:cNvPr id="6667" name="Shape 6667"/>
              <p:cNvSpPr/>
              <p:nvPr/>
            </p:nvSpPr>
            <p:spPr>
              <a:xfrm>
                <a:off x="101091" y="199381"/>
                <a:ext cx="109168" cy="51598"/>
              </a:xfrm>
              <a:custGeom>
                <a:avLst/>
                <a:gdLst/>
                <a:ahLst/>
                <a:cxnLst>
                  <a:cxn ang="0">
                    <a:pos x="wd2" y="hd2"/>
                  </a:cxn>
                  <a:cxn ang="5400000">
                    <a:pos x="wd2" y="hd2"/>
                  </a:cxn>
                  <a:cxn ang="10800000">
                    <a:pos x="wd2" y="hd2"/>
                  </a:cxn>
                  <a:cxn ang="16200000">
                    <a:pos x="wd2" y="hd2"/>
                  </a:cxn>
                </a:cxnLst>
                <a:rect l="0" t="0" r="r" b="b"/>
                <a:pathLst>
                  <a:path w="21600" h="21600" extrusionOk="0">
                    <a:moveTo>
                      <a:pt x="21600" y="3131"/>
                    </a:moveTo>
                    <a:lnTo>
                      <a:pt x="11069" y="21600"/>
                    </a:lnTo>
                    <a:lnTo>
                      <a:pt x="0" y="0"/>
                    </a:lnTo>
                    <a:lnTo>
                      <a:pt x="21600" y="3131"/>
                    </a:lnTo>
                    <a:close/>
                  </a:path>
                </a:pathLst>
              </a:custGeom>
              <a:solidFill>
                <a:srgbClr val="FFFFFF"/>
              </a:solidFill>
              <a:ln w="12700" cap="flat">
                <a:noFill/>
                <a:miter lim="400000"/>
              </a:ln>
              <a:effectLst/>
            </p:spPr>
            <p:txBody>
              <a:bodyPr wrap="square" lIns="0" tIns="0" rIns="0" bIns="0" numCol="1" anchor="ctr">
                <a:noAutofit/>
              </a:bodyPr>
              <a:lstStyle/>
              <a:p>
                <a:pPr lvl="0" defTabSz="1026914">
                  <a:defRPr>
                    <a:latin typeface="+mn-lt"/>
                    <a:ea typeface="+mn-ea"/>
                    <a:cs typeface="+mn-cs"/>
                    <a:sym typeface="Helvetica Neue"/>
                  </a:defRPr>
                </a:pPr>
                <a:endParaRPr/>
              </a:p>
            </p:txBody>
          </p:sp>
        </p:grpSp>
        <p:sp>
          <p:nvSpPr>
            <p:cNvPr id="6669" name="Shape 6669"/>
            <p:cNvSpPr/>
            <p:nvPr/>
          </p:nvSpPr>
          <p:spPr>
            <a:xfrm>
              <a:off x="836744" y="186259"/>
              <a:ext cx="163712"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latin typeface="+mn-lt"/>
                  <a:ea typeface="+mn-ea"/>
                  <a:cs typeface="+mn-cs"/>
                  <a:sym typeface="Helvetica Neue"/>
                </a:defRPr>
              </a:pPr>
              <a:endParaRPr/>
            </a:p>
          </p:txBody>
        </p:sp>
        <p:sp>
          <p:nvSpPr>
            <p:cNvPr id="6670" name="Shape 6670"/>
            <p:cNvSpPr/>
            <p:nvPr/>
          </p:nvSpPr>
          <p:spPr>
            <a:xfrm>
              <a:off x="1094117" y="-1"/>
              <a:ext cx="2084468" cy="511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4648" tIns="44648" rIns="44648" bIns="44648" numCol="1" anchor="ctr">
              <a:spAutoFit/>
            </a:bodyPr>
            <a:lstStyle>
              <a:lvl1pPr>
                <a:defRPr sz="2800">
                  <a:latin typeface="+mn-lt"/>
                  <a:ea typeface="+mn-ea"/>
                  <a:cs typeface="+mn-cs"/>
                  <a:sym typeface="Helvetica Neue"/>
                </a:defRPr>
              </a:lvl1pPr>
            </a:lstStyle>
            <a:p>
              <a:pPr lvl="0">
                <a:defRPr sz="1800">
                  <a:solidFill>
                    <a:srgbClr val="000000"/>
                  </a:solidFill>
                </a:defRPr>
              </a:pPr>
              <a:r>
                <a:rPr sz="2800">
                  <a:solidFill>
                    <a:srgbClr val="FFFFFF"/>
                  </a:solidFill>
                </a:rPr>
                <a:t>AT&amp;T M-Cell</a:t>
              </a:r>
            </a:p>
          </p:txBody>
        </p:sp>
        <p:sp>
          <p:nvSpPr>
            <p:cNvPr id="6671" name="Shape 6671"/>
            <p:cNvSpPr/>
            <p:nvPr/>
          </p:nvSpPr>
          <p:spPr>
            <a:xfrm>
              <a:off x="6708940" y="127878"/>
              <a:ext cx="276984" cy="280784"/>
            </a:xfrm>
            <a:custGeom>
              <a:avLst/>
              <a:gdLst/>
              <a:ahLst/>
              <a:cxnLst>
                <a:cxn ang="0">
                  <a:pos x="wd2" y="hd2"/>
                </a:cxn>
                <a:cxn ang="5400000">
                  <a:pos x="wd2" y="hd2"/>
                </a:cxn>
                <a:cxn ang="10800000">
                  <a:pos x="wd2" y="hd2"/>
                </a:cxn>
                <a:cxn ang="16200000">
                  <a:pos x="wd2" y="hd2"/>
                </a:cxn>
              </a:cxnLst>
              <a:rect l="0" t="0" r="r" b="b"/>
              <a:pathLst>
                <a:path w="21600" h="21600" extrusionOk="0">
                  <a:moveTo>
                    <a:pt x="0" y="9625"/>
                  </a:moveTo>
                  <a:lnTo>
                    <a:pt x="21600" y="0"/>
                  </a:lnTo>
                  <a:lnTo>
                    <a:pt x="11595" y="21600"/>
                  </a:lnTo>
                  <a:lnTo>
                    <a:pt x="11319" y="10333"/>
                  </a:lnTo>
                  <a:lnTo>
                    <a:pt x="0" y="9625"/>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672" name="Shape 6672"/>
            <p:cNvSpPr/>
            <p:nvPr/>
          </p:nvSpPr>
          <p:spPr>
            <a:xfrm>
              <a:off x="7194748" y="140838"/>
              <a:ext cx="253858" cy="2538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673" name="Shape 6673"/>
            <p:cNvSpPr/>
            <p:nvPr/>
          </p:nvSpPr>
          <p:spPr>
            <a:xfrm rot="16200000">
              <a:off x="7251007" y="197097"/>
              <a:ext cx="106105" cy="60636"/>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0" y="21600"/>
                  </a:lnTo>
                  <a:lnTo>
                    <a:pt x="21600" y="21600"/>
                  </a:lnTo>
                </a:path>
              </a:pathLst>
            </a:custGeom>
            <a:noFill/>
            <a:ln w="25400" cap="flat">
              <a:solidFill>
                <a:srgbClr val="000000"/>
              </a:solidFill>
              <a:prstDash val="solid"/>
              <a:miter lim="400000"/>
            </a:ln>
            <a:effectLst/>
          </p:spPr>
          <p:txBody>
            <a:bodyPr wrap="square" lIns="0" tIns="0" rIns="0" bIns="0" numCol="1" anchor="t">
              <a:noAutofit/>
            </a:bodyPr>
            <a:lstStyle/>
            <a:p>
              <a:pPr lvl="0">
                <a:defRPr sz="4200">
                  <a:effectLst>
                    <a:outerShdw blurRad="38100" dist="12700" dir="5400000" rotWithShape="0">
                      <a:srgbClr val="000000">
                        <a:alpha val="50000"/>
                      </a:srgbClr>
                    </a:outerShdw>
                  </a:effectLst>
                </a:defRPr>
              </a:pPr>
              <a:endParaRPr/>
            </a:p>
          </p:txBody>
        </p:sp>
        <p:sp>
          <p:nvSpPr>
            <p:cNvPr id="6674" name="Shape 6674"/>
            <p:cNvSpPr/>
            <p:nvPr/>
          </p:nvSpPr>
          <p:spPr>
            <a:xfrm rot="18900000">
              <a:off x="715743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sp>
          <p:nvSpPr>
            <p:cNvPr id="6675" name="Shape 6675"/>
            <p:cNvSpPr/>
            <p:nvPr/>
          </p:nvSpPr>
          <p:spPr>
            <a:xfrm rot="2700000" flipH="1">
              <a:off x="7401364" y="122752"/>
              <a:ext cx="85142" cy="36012"/>
            </a:xfrm>
            <a:custGeom>
              <a:avLst/>
              <a:gdLst/>
              <a:ahLst/>
              <a:cxnLst>
                <a:cxn ang="0">
                  <a:pos x="wd2" y="hd2"/>
                </a:cxn>
                <a:cxn ang="5400000">
                  <a:pos x="wd2" y="hd2"/>
                </a:cxn>
                <a:cxn ang="10800000">
                  <a:pos x="wd2" y="hd2"/>
                </a:cxn>
                <a:cxn ang="16200000">
                  <a:pos x="wd2" y="hd2"/>
                </a:cxn>
              </a:cxnLst>
              <a:rect l="0" t="0" r="r" b="b"/>
              <a:pathLst>
                <a:path w="21600" h="21600" extrusionOk="0">
                  <a:moveTo>
                    <a:pt x="2671" y="0"/>
                  </a:moveTo>
                  <a:lnTo>
                    <a:pt x="18481" y="282"/>
                  </a:lnTo>
                  <a:lnTo>
                    <a:pt x="21600" y="21600"/>
                  </a:lnTo>
                  <a:lnTo>
                    <a:pt x="0" y="21600"/>
                  </a:lnTo>
                  <a:lnTo>
                    <a:pt x="2671" y="0"/>
                  </a:lnTo>
                  <a:close/>
                </a:path>
              </a:pathLst>
            </a:custGeom>
            <a:solidFill>
              <a:srgbClr val="FFFFFF"/>
            </a:solidFill>
            <a:ln w="12700" cap="flat">
              <a:noFill/>
              <a:miter lim="400000"/>
            </a:ln>
            <a:effectLst/>
          </p:spPr>
          <p:txBody>
            <a:bodyPr wrap="square" lIns="0" tIns="0" rIns="0" bIns="0" numCol="1" anchor="ctr">
              <a:noAutofit/>
            </a:bodyPr>
            <a:lstStyle/>
            <a:p>
              <a:pPr lvl="0">
                <a:defRPr sz="42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9BC9C"/>
        </a:solidFill>
        <a:ln w="12700" cap="flat">
          <a:noFill/>
          <a:miter lim="400000"/>
        </a:ln>
        <a:effectLst/>
      </a:spPr>
      <a:bodyPr rot="0" spcFirstLastPara="1" vertOverflow="overflow" horzOverflow="overflow" vert="horz" wrap="square" lIns="44648" tIns="44648" rIns="44648" bIns="44648" numCol="1" spcCol="38100" rtlCol="0" anchor="ctr">
        <a:spAutoFit/>
      </a:bodyPr>
      <a:lstStyle>
        <a:defPPr marL="0" marR="0" indent="0" algn="ctr" defTabSz="8763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Open Sans"/>
            <a:ea typeface="Open Sans"/>
            <a:cs typeface="Open Sans"/>
            <a:sym typeface="Open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9531" tIns="59531" rIns="59531" bIns="59531" numCol="1" spcCol="38100" rtlCol="0" anchor="ctr">
        <a:spAutoFit/>
      </a:bodyPr>
      <a:lstStyle>
        <a:defPPr marL="0" marR="0" indent="0" algn="ctr" defTabSz="876300" rtl="0" fontAlgn="auto" latinLnBrk="1" hangingPunct="0">
          <a:lnSpc>
            <a:spcPct val="100000"/>
          </a:lnSpc>
          <a:spcBef>
            <a:spcPts val="0"/>
          </a:spcBef>
          <a:spcAft>
            <a:spcPts val="0"/>
          </a:spcAft>
          <a:buClrTx/>
          <a:buSzTx/>
          <a:buFontTx/>
          <a:buNone/>
          <a:tabLst/>
          <a:defRPr kumimoji="0" sz="6400" b="0" i="0" u="none" strike="noStrike" cap="none" spc="0" normalizeH="0" baseline="0">
            <a:ln>
              <a:noFill/>
            </a:ln>
            <a:solidFill>
              <a:srgbClr val="FFFFFF"/>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9BC9C"/>
        </a:solidFill>
        <a:ln w="12700" cap="flat">
          <a:noFill/>
          <a:miter lim="400000"/>
        </a:ln>
        <a:effectLst/>
      </a:spPr>
      <a:bodyPr rot="0" spcFirstLastPara="1" vertOverflow="overflow" horzOverflow="overflow" vert="horz" wrap="square" lIns="44648" tIns="44648" rIns="44648" bIns="44648" numCol="1" spcCol="38100" rtlCol="0" anchor="ctr">
        <a:spAutoFit/>
      </a:bodyPr>
      <a:lstStyle>
        <a:defPPr marL="0" marR="0" indent="0" algn="ctr" defTabSz="8763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Open Sans"/>
            <a:ea typeface="Open Sans"/>
            <a:cs typeface="Open Sans"/>
            <a:sym typeface="Open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9531" tIns="59531" rIns="59531" bIns="59531" numCol="1" spcCol="38100" rtlCol="0" anchor="ctr">
        <a:spAutoFit/>
      </a:bodyPr>
      <a:lstStyle>
        <a:defPPr marL="0" marR="0" indent="0" algn="ctr" defTabSz="876300" rtl="0" fontAlgn="auto" latinLnBrk="1" hangingPunct="0">
          <a:lnSpc>
            <a:spcPct val="100000"/>
          </a:lnSpc>
          <a:spcBef>
            <a:spcPts val="0"/>
          </a:spcBef>
          <a:spcAft>
            <a:spcPts val="0"/>
          </a:spcAft>
          <a:buClrTx/>
          <a:buSzTx/>
          <a:buFontTx/>
          <a:buNone/>
          <a:tabLst/>
          <a:defRPr kumimoji="0" sz="6400" b="0" i="0" u="none" strike="noStrike" cap="none" spc="0" normalizeH="0" baseline="0">
            <a:ln>
              <a:noFill/>
            </a:ln>
            <a:solidFill>
              <a:srgbClr val="FFFFFF"/>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TotalTime>
  <Words>5835</Words>
  <Application>Microsoft Macintosh PowerPoint</Application>
  <PresentationFormat>Custom</PresentationFormat>
  <Paragraphs>2456</Paragraphs>
  <Slides>137</Slides>
  <Notes>0</Notes>
  <HiddenSlides>0</HiddenSlides>
  <MMClips>0</MMClips>
  <ScaleCrop>false</ScaleCrop>
  <HeadingPairs>
    <vt:vector size="4" baseType="variant">
      <vt:variant>
        <vt:lpstr>Theme</vt:lpstr>
      </vt:variant>
      <vt:variant>
        <vt:i4>1</vt:i4>
      </vt:variant>
      <vt:variant>
        <vt:lpstr>Slide Titles</vt:lpstr>
      </vt:variant>
      <vt:variant>
        <vt:i4>137</vt:i4>
      </vt:variant>
    </vt:vector>
  </HeadingPairs>
  <TitlesOfParts>
    <vt:vector size="138" baseType="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Amir Khella</cp:lastModifiedBy>
  <cp:revision>2</cp:revision>
  <dcterms:modified xsi:type="dcterms:W3CDTF">2015-01-28T02:51:23Z</dcterms:modified>
</cp:coreProperties>
</file>